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0EA0A1E1-32E1-4578-97D4-77F9093A30B8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8" autoAdjust="0"/>
    <p:restoredTop sz="98364" autoAdjust="0"/>
  </p:normalViewPr>
  <p:slideViewPr>
    <p:cSldViewPr>
      <p:cViewPr varScale="1">
        <p:scale>
          <a:sx n="72" d="100"/>
          <a:sy n="72" d="100"/>
        </p:scale>
        <p:origin x="-13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62A09-74E0-49E3-809A-0C7DC0CA88C7}" type="datetimeFigureOut">
              <a:rPr lang="zh-TW" altLang="en-US" smtClean="0"/>
              <a:t>2022/6/29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32205-8078-401F-AC62-9FB7BE8EB50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97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32205-8078-401F-AC62-9FB7BE8EB506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3953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4966-7C32-4EDC-8F7B-5253F1C3EB68}" type="datetimeFigureOut">
              <a:rPr lang="zh-TW" altLang="en-US" smtClean="0"/>
              <a:t>2022/6/29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77A4-7465-4C50-BD8C-EA6E4934F9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4966-7C32-4EDC-8F7B-5253F1C3EB68}" type="datetimeFigureOut">
              <a:rPr lang="zh-TW" altLang="en-US" smtClean="0"/>
              <a:t>2022/6/29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77A4-7465-4C50-BD8C-EA6E4934F9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4966-7C32-4EDC-8F7B-5253F1C3EB68}" type="datetimeFigureOut">
              <a:rPr lang="zh-TW" altLang="en-US" smtClean="0"/>
              <a:t>2022/6/29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77A4-7465-4C50-BD8C-EA6E4934F9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4966-7C32-4EDC-8F7B-5253F1C3EB68}" type="datetimeFigureOut">
              <a:rPr lang="zh-TW" altLang="en-US" smtClean="0"/>
              <a:t>2022/6/29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77A4-7465-4C50-BD8C-EA6E4934F9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4966-7C32-4EDC-8F7B-5253F1C3EB68}" type="datetimeFigureOut">
              <a:rPr lang="zh-TW" altLang="en-US" smtClean="0"/>
              <a:t>2022/6/29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77A4-7465-4C50-BD8C-EA6E4934F9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4966-7C32-4EDC-8F7B-5253F1C3EB68}" type="datetimeFigureOut">
              <a:rPr lang="zh-TW" altLang="en-US" smtClean="0"/>
              <a:t>2022/6/29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77A4-7465-4C50-BD8C-EA6E4934F9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4966-7C32-4EDC-8F7B-5253F1C3EB68}" type="datetimeFigureOut">
              <a:rPr lang="zh-TW" altLang="en-US" smtClean="0"/>
              <a:t>2022/6/29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77A4-7465-4C50-BD8C-EA6E4934F9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4966-7C32-4EDC-8F7B-5253F1C3EB68}" type="datetimeFigureOut">
              <a:rPr lang="zh-TW" altLang="en-US" smtClean="0"/>
              <a:t>2022/6/29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4677A4-7465-4C50-BD8C-EA6E4934F9C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4966-7C32-4EDC-8F7B-5253F1C3EB68}" type="datetimeFigureOut">
              <a:rPr lang="zh-TW" altLang="en-US" smtClean="0"/>
              <a:t>2022/6/29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77A4-7465-4C50-BD8C-EA6E4934F9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E4966-7C32-4EDC-8F7B-5253F1C3EB68}" type="datetimeFigureOut">
              <a:rPr lang="zh-TW" altLang="en-US" smtClean="0"/>
              <a:t>2022/6/29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84677A4-7465-4C50-BD8C-EA6E4934F9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6E4966-7C32-4EDC-8F7B-5253F1C3EB68}" type="datetimeFigureOut">
              <a:rPr lang="zh-TW" altLang="en-US" smtClean="0"/>
              <a:t>2022/6/29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677A4-7465-4C50-BD8C-EA6E4934F9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6E4966-7C32-4EDC-8F7B-5253F1C3EB68}" type="datetimeFigureOut">
              <a:rPr lang="zh-TW" altLang="en-US" smtClean="0"/>
              <a:t>2022/6/29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4677A4-7465-4C50-BD8C-EA6E4934F9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6480048" cy="2301240"/>
          </a:xfrm>
        </p:spPr>
        <p:txBody>
          <a:bodyPr>
            <a:normAutofit/>
          </a:bodyPr>
          <a:lstStyle/>
          <a:p>
            <a:r>
              <a:rPr lang="zh-TW" altLang="en-US" sz="9600" dirty="0" smtClean="0"/>
              <a:t>隱糖高手</a:t>
            </a:r>
            <a:endParaRPr lang="zh-TW" altLang="en-US" sz="96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9552" y="692696"/>
            <a:ext cx="6336704" cy="2088232"/>
          </a:xfrm>
        </p:spPr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113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飲料讓你喝下什麼？</a:t>
            </a:r>
            <a:endParaRPr lang="zh-TW" altLang="en-US" dirty="0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81258"/>
            <a:ext cx="9144000" cy="5376742"/>
          </a:xfrm>
        </p:spPr>
      </p:pic>
    </p:spTree>
    <p:extLst>
      <p:ext uri="{BB962C8B-B14F-4D97-AF65-F5344CB8AC3E}">
        <p14:creationId xmlns:p14="http://schemas.microsoft.com/office/powerpoint/2010/main" val="1987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467600" cy="1143000"/>
          </a:xfrm>
        </p:spPr>
        <p:txBody>
          <a:bodyPr/>
          <a:lstStyle/>
          <a:p>
            <a:r>
              <a:rPr lang="zh-TW" altLang="en-US" dirty="0" smtClean="0"/>
              <a:t>看到剛剛</a:t>
            </a:r>
            <a:r>
              <a:rPr lang="zh-TW" altLang="en-US" dirty="0" smtClean="0"/>
              <a:t>的文章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512" y="1196752"/>
            <a:ext cx="8424936" cy="5328592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你學到了什麼？或著又知道了什麼？</a:t>
            </a:r>
            <a:endParaRPr lang="en-US" altLang="zh-TW" dirty="0" smtClean="0"/>
          </a:p>
          <a:p>
            <a:r>
              <a:rPr lang="zh-TW" altLang="en-US" dirty="0"/>
              <a:t>這是我們的</a:t>
            </a:r>
            <a:r>
              <a:rPr lang="zh-TW" altLang="en-US" dirty="0" smtClean="0"/>
              <a:t>結論</a:t>
            </a:r>
            <a:endParaRPr lang="en-US" altLang="zh-TW" dirty="0" smtClean="0"/>
          </a:p>
          <a:p>
            <a:r>
              <a:rPr lang="en-US" altLang="zh-TW" dirty="0" smtClean="0"/>
              <a:t>1.</a:t>
            </a:r>
            <a:r>
              <a:rPr lang="zh-TW" altLang="en-US" dirty="0" smtClean="0"/>
              <a:t>飲料裡的糖都是不健康的，所以要減少喝有糖飲料的次數</a:t>
            </a:r>
            <a:endParaRPr lang="en-US" altLang="zh-TW" dirty="0" smtClean="0"/>
          </a:p>
          <a:p>
            <a:r>
              <a:rPr lang="en-US" altLang="zh-TW" dirty="0" smtClean="0"/>
              <a:t>2.</a:t>
            </a:r>
            <a:r>
              <a:rPr lang="zh-TW" altLang="en-US" dirty="0" smtClean="0"/>
              <a:t>糖帶來疾病有很多 例如，</a:t>
            </a:r>
            <a:r>
              <a:rPr lang="zh-TW" altLang="en-US" dirty="0" smtClean="0"/>
              <a:t>糖尿病</a:t>
            </a:r>
            <a:r>
              <a:rPr lang="en-US" altLang="zh-TW" dirty="0" smtClean="0"/>
              <a:t>,</a:t>
            </a:r>
            <a:r>
              <a:rPr lang="zh-TW" altLang="en-US" dirty="0" smtClean="0"/>
              <a:t> </a:t>
            </a:r>
            <a:r>
              <a:rPr lang="zh-TW" altLang="en-US" dirty="0" smtClean="0"/>
              <a:t>心血管疾病，會得到這些病的原因是肥胖，所以料少喝一點比較好</a:t>
            </a:r>
            <a:endParaRPr lang="en-US" altLang="zh-TW" dirty="0" smtClean="0"/>
          </a:p>
          <a:p>
            <a:r>
              <a:rPr lang="en-US" altLang="zh-TW" dirty="0" smtClean="0"/>
              <a:t>3.</a:t>
            </a:r>
            <a:r>
              <a:rPr lang="zh-TW" altLang="en-US" dirty="0" smtClean="0"/>
              <a:t>如果想喝飲料，</a:t>
            </a:r>
            <a:r>
              <a:rPr lang="zh-TW" altLang="en-US" dirty="0"/>
              <a:t>可以一個禮拜喝</a:t>
            </a:r>
            <a:r>
              <a:rPr lang="en-US" altLang="zh-TW" dirty="0"/>
              <a:t>2</a:t>
            </a:r>
            <a:r>
              <a:rPr lang="zh-TW" altLang="en-US" dirty="0"/>
              <a:t>到</a:t>
            </a:r>
            <a:r>
              <a:rPr lang="en-US" altLang="zh-TW" dirty="0"/>
              <a:t>3</a:t>
            </a:r>
            <a:r>
              <a:rPr lang="zh-TW" altLang="en-US" dirty="0" smtClean="0"/>
              <a:t>次且都是點無糖或少糖的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4.</a:t>
            </a:r>
            <a:r>
              <a:rPr lang="zh-TW" altLang="en-US" dirty="0" smtClean="0"/>
              <a:t>可樂裡有咖啡因，所以對咖啡因耐受不佳的人應避免喝可樂</a:t>
            </a:r>
            <a:r>
              <a:rPr lang="en-US" altLang="zh-TW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741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3720" y="373598"/>
            <a:ext cx="7470648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這是我們去網路上參考的資料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179512" y="1416546"/>
            <a:ext cx="7920880" cy="4388718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zh-TW" altLang="en-US" dirty="0" smtClean="0"/>
              <a:t>台灣平均每年喝的手搖杯飲料高達</a:t>
            </a:r>
            <a:r>
              <a:rPr lang="en-US" altLang="zh-TW" dirty="0" smtClean="0"/>
              <a:t>12</a:t>
            </a:r>
            <a:r>
              <a:rPr lang="zh-TW" altLang="en-US" dirty="0" smtClean="0"/>
              <a:t>億</a:t>
            </a:r>
            <a:endParaRPr lang="en-US" altLang="zh-TW" dirty="0" smtClean="0"/>
          </a:p>
          <a:p>
            <a:pPr marL="36576" indent="0">
              <a:buNone/>
            </a:pPr>
            <a:r>
              <a:rPr lang="zh-TW" altLang="en-US" dirty="0" smtClean="0"/>
              <a:t>而且每年用</a:t>
            </a:r>
            <a:r>
              <a:rPr lang="en-US" altLang="zh-TW" dirty="0" smtClean="0"/>
              <a:t>15</a:t>
            </a:r>
            <a:r>
              <a:rPr lang="zh-TW" altLang="en-US" dirty="0" smtClean="0"/>
              <a:t>億個以上的一次性飲料杯</a:t>
            </a:r>
            <a:endParaRPr lang="en-US" altLang="zh-TW" dirty="0" smtClean="0"/>
          </a:p>
          <a:p>
            <a:pPr marL="36576" indent="0">
              <a:buNone/>
            </a:pPr>
            <a:r>
              <a:rPr lang="zh-TW" altLang="en-US" dirty="0" smtClean="0"/>
              <a:t>台灣的飲料店高達</a:t>
            </a:r>
            <a:r>
              <a:rPr lang="en-US" altLang="zh-TW" dirty="0" smtClean="0"/>
              <a:t>20000</a:t>
            </a:r>
            <a:r>
              <a:rPr lang="zh-TW" altLang="en-US" dirty="0" smtClean="0"/>
              <a:t>多家</a:t>
            </a:r>
            <a:r>
              <a:rPr lang="zh-TW" altLang="en-US" dirty="0"/>
              <a:t>且</a:t>
            </a:r>
            <a:r>
              <a:rPr lang="zh-TW" altLang="en-US" dirty="0" smtClean="0"/>
              <a:t>飲料</a:t>
            </a:r>
            <a:r>
              <a:rPr lang="zh-TW" altLang="en-US" dirty="0"/>
              <a:t>裡的糖最少有</a:t>
            </a:r>
            <a:r>
              <a:rPr lang="en-US" altLang="zh-TW" dirty="0" smtClean="0"/>
              <a:t>6</a:t>
            </a:r>
            <a:r>
              <a:rPr lang="zh-TW" altLang="en-US" dirty="0" smtClean="0"/>
              <a:t>公斤</a:t>
            </a:r>
            <a:endParaRPr lang="en-US" altLang="zh-TW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71475"/>
            <a:ext cx="94297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612" y="3284984"/>
            <a:ext cx="3978065" cy="2645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 descr="D:\JH-product-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860722"/>
            <a:ext cx="4573100" cy="2520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62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1176" y="0"/>
            <a:ext cx="8902824" cy="2780928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茶精是</a:t>
            </a:r>
            <a:r>
              <a:rPr lang="zh-TW" altLang="en-US" dirty="0" smtClean="0"/>
              <a:t>一種傷身的東西，也會讓我們喝不到茶的原味</a:t>
            </a:r>
            <a:r>
              <a:rPr lang="en-US" altLang="zh-TW" dirty="0" smtClean="0"/>
              <a:t>.</a:t>
            </a:r>
            <a:br>
              <a:rPr lang="en-US" altLang="zh-TW" dirty="0" smtClean="0"/>
            </a:br>
            <a:r>
              <a:rPr lang="zh-TW" altLang="en-US" dirty="0" smtClean="0"/>
              <a:t>如果覺得茶裡有茶精，可以看下一頁實驗，來看看是不是真的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019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73007" cy="2564904"/>
          </a:xfrm>
        </p:spPr>
        <p:txBody>
          <a:bodyPr>
            <a:noAutofit/>
          </a:bodyPr>
          <a:lstStyle/>
          <a:p>
            <a:pPr algn="l"/>
            <a:r>
              <a:rPr lang="en-US" altLang="zh-TW" sz="3200" dirty="0" smtClean="0">
                <a:latin typeface="+mj-ea"/>
                <a:ea typeface="+mj-ea"/>
              </a:rPr>
              <a:t>1.</a:t>
            </a:r>
            <a:r>
              <a:rPr lang="zh-TW" altLang="en-US" sz="3200" dirty="0" smtClean="0">
                <a:latin typeface="+mj-ea"/>
                <a:ea typeface="+mj-ea"/>
              </a:rPr>
              <a:t>喝完之後，等待十分鐘，再聞聞看茶味重不重，如果重的話，那就是有加茶精</a:t>
            </a:r>
            <a:endParaRPr lang="en-US" altLang="zh-TW" sz="3200" dirty="0" smtClean="0">
              <a:latin typeface="+mj-ea"/>
              <a:ea typeface="+mj-ea"/>
            </a:endParaRPr>
          </a:p>
          <a:p>
            <a:pPr algn="l"/>
            <a:r>
              <a:rPr lang="en-US" altLang="zh-TW" sz="3200" dirty="0" smtClean="0">
                <a:latin typeface="+mj-ea"/>
                <a:ea typeface="+mj-ea"/>
              </a:rPr>
              <a:t>2.</a:t>
            </a:r>
            <a:r>
              <a:rPr lang="zh-TW" altLang="en-US" sz="3200" dirty="0" smtClean="0">
                <a:latin typeface="+mj-ea"/>
                <a:ea typeface="+mj-ea"/>
              </a:rPr>
              <a:t>買完茶之後，打開蓋子</a:t>
            </a:r>
            <a:r>
              <a:rPr lang="en-US" altLang="zh-TW" sz="3200" dirty="0" smtClean="0">
                <a:latin typeface="+mj-ea"/>
                <a:ea typeface="+mj-ea"/>
              </a:rPr>
              <a:t>(</a:t>
            </a:r>
            <a:r>
              <a:rPr lang="zh-TW" altLang="en-US" sz="3200" dirty="0" smtClean="0">
                <a:latin typeface="+mj-ea"/>
                <a:ea typeface="+mj-ea"/>
              </a:rPr>
              <a:t>膜</a:t>
            </a:r>
            <a:r>
              <a:rPr lang="en-US" altLang="zh-TW" sz="3200" dirty="0" smtClean="0">
                <a:latin typeface="+mj-ea"/>
                <a:ea typeface="+mj-ea"/>
              </a:rPr>
              <a:t>)</a:t>
            </a:r>
            <a:r>
              <a:rPr lang="zh-TW" altLang="en-US" sz="3200" dirty="0" smtClean="0">
                <a:latin typeface="+mj-ea"/>
                <a:ea typeface="+mj-ea"/>
              </a:rPr>
              <a:t>，放進冰，等待一些時間，拿出來之後，茶味如果很重，那就是有放茶精</a:t>
            </a:r>
            <a:endParaRPr lang="en-US" altLang="zh-TW" sz="32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70686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467600" cy="1143000"/>
          </a:xfrm>
        </p:spPr>
        <p:txBody>
          <a:bodyPr/>
          <a:lstStyle/>
          <a:p>
            <a:r>
              <a:rPr lang="zh-TW" altLang="en-US" dirty="0" smtClean="0"/>
              <a:t>這些就是我們的簡報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07704" y="2780929"/>
            <a:ext cx="3888432" cy="1008112"/>
          </a:xfrm>
        </p:spPr>
        <p:txBody>
          <a:bodyPr>
            <a:normAutofit/>
          </a:bodyPr>
          <a:lstStyle/>
          <a:p>
            <a:r>
              <a:rPr lang="zh-TW" altLang="en-US" sz="5400" smtClean="0"/>
              <a:t>謝謝觀看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65186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359</TotalTime>
  <Words>271</Words>
  <Application>Microsoft Office PowerPoint</Application>
  <PresentationFormat>如螢幕大小 (4:3)</PresentationFormat>
  <Paragraphs>19</Paragraphs>
  <Slides>7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科技</vt:lpstr>
      <vt:lpstr>隱糖高手</vt:lpstr>
      <vt:lpstr>飲料讓你喝下什麼？</vt:lpstr>
      <vt:lpstr>看到剛剛的文章</vt:lpstr>
      <vt:lpstr>這是我們去網路上參考的資料</vt:lpstr>
      <vt:lpstr>茶精是一種傷身的東西，也會讓我們喝不到茶的原味. 如果覺得茶裡有茶精，可以看下一頁實驗，來看看是不是真的.</vt:lpstr>
      <vt:lpstr>PowerPoint 簡報</vt:lpstr>
      <vt:lpstr>這些就是我們的簡報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隱糖高手</dc:title>
  <dc:creator>fshps02</dc:creator>
  <cp:lastModifiedBy>fshps02</cp:lastModifiedBy>
  <cp:revision>23</cp:revision>
  <dcterms:created xsi:type="dcterms:W3CDTF">2022-06-29T01:37:02Z</dcterms:created>
  <dcterms:modified xsi:type="dcterms:W3CDTF">2022-06-29T08:16:34Z</dcterms:modified>
</cp:coreProperties>
</file>