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4"/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Patrick Hand"/>
      <p:regular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Roboto Condensed"/>
      <p:regular r:id="rId37"/>
      <p:bold r:id="rId38"/>
      <p:italic r:id="rId39"/>
      <p:boldItalic r:id="rId40"/>
    </p:embeddedFont>
    <p:embeddedFont>
      <p:font typeface="Denk One"/>
      <p:regular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Italic.fntdata"/><Relationship Id="rId20" Type="http://schemas.openxmlformats.org/officeDocument/2006/relationships/slide" Target="slides/slide14.xml"/><Relationship Id="rId42" Type="http://schemas.openxmlformats.org/officeDocument/2006/relationships/font" Target="fonts/OpenSans-regular.fntdata"/><Relationship Id="rId41" Type="http://schemas.openxmlformats.org/officeDocument/2006/relationships/font" Target="fonts/DenkOne-regular.fntdata"/><Relationship Id="rId22" Type="http://schemas.openxmlformats.org/officeDocument/2006/relationships/slide" Target="slides/slide16.xml"/><Relationship Id="rId44" Type="http://schemas.openxmlformats.org/officeDocument/2006/relationships/font" Target="fonts/OpenSans-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font" Target="fonts/PatrickHand-regular.fntdata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RobotoCondensed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Condensed-italic.fntdata"/><Relationship Id="rId16" Type="http://schemas.openxmlformats.org/officeDocument/2006/relationships/slide" Target="slides/slide10.xml"/><Relationship Id="rId38" Type="http://schemas.openxmlformats.org/officeDocument/2006/relationships/font" Target="fonts/RobotoCondense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E:</a:t>
            </a:r>
            <a:r>
              <a:rPr lang="en"/>
              <a:t>各位委員好，我是張亦忻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R:我是黃力祈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E:我們要分享的主題是</a:t>
            </a:r>
            <a:r>
              <a:rPr b="1" lang="en" sz="1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YouTuber的崛起及受到喜愛因素調查研究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8ffd7a8ca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8ffd7a8ca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8ffd7a8ca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8ffd7a8ca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9025f787c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9025f787c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92118de027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92118de027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8ca3914c04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8ca3914c04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134467b5a5c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134467b5a5c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93e932af87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93e932af87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34467b5a5c_2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134467b5a5c_2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8f9191e3d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8f9191e3d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132fd95dc3d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132fd95dc3d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8ca3914c0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8ca3914c0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e:</a:t>
            </a:r>
            <a:r>
              <a:rPr lang="en"/>
              <a:t>我們的研究流程第一個是阿巴巴，第二個是姑姑，然後是逼逼，接著是辜嘰咕嘰，最後裁示八八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32fd95dc3d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132fd95dc3d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132fd95dc3d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132fd95dc3d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132fd95dc3d_2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132fd95dc3d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32fd95dc3d_2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132fd95dc3d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2fd95dc3d_2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2fd95dc3d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132fd95dc3d_2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132fd95dc3d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92118de02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92118de02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r:</a:t>
            </a:r>
            <a:r>
              <a:rPr lang="en"/>
              <a:t>首先我們訂出主題和目標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92118de02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92118de02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R:我們手</a:t>
            </a:r>
            <a:r>
              <a:rPr lang="en"/>
              <a:t>先的研究動機是然後(獎的更清楚疫點)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8ca3914c04_1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8ca3914c04_1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8ffd7a8c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8ffd7a8c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9075489917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9075489917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8ffd7a8ca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8ffd7a8ca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8ffd7a8ca8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8ffd7a8ca8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8" y="0"/>
            <a:ext cx="9144000" cy="4693920"/>
          </a:xfrm>
          <a:custGeom>
            <a:rect b="b" l="l" r="r" t="t"/>
            <a:pathLst>
              <a:path extrusionOk="0" h="146685" w="285750">
                <a:moveTo>
                  <a:pt x="0" y="0"/>
                </a:moveTo>
                <a:lnTo>
                  <a:pt x="0" y="17502"/>
                </a:lnTo>
                <a:cubicBezTo>
                  <a:pt x="4679" y="23289"/>
                  <a:pt x="12418" y="25277"/>
                  <a:pt x="19086" y="28504"/>
                </a:cubicBezTo>
                <a:cubicBezTo>
                  <a:pt x="25908" y="31802"/>
                  <a:pt x="32695" y="38695"/>
                  <a:pt x="30801" y="46208"/>
                </a:cubicBezTo>
                <a:cubicBezTo>
                  <a:pt x="30230" y="48446"/>
                  <a:pt x="28932" y="50459"/>
                  <a:pt x="28599" y="52745"/>
                </a:cubicBezTo>
                <a:cubicBezTo>
                  <a:pt x="27873" y="57721"/>
                  <a:pt x="32004" y="62174"/>
                  <a:pt x="36481" y="64186"/>
                </a:cubicBezTo>
                <a:cubicBezTo>
                  <a:pt x="40958" y="66211"/>
                  <a:pt x="45982" y="66687"/>
                  <a:pt x="50459" y="68711"/>
                </a:cubicBezTo>
                <a:cubicBezTo>
                  <a:pt x="54935" y="70735"/>
                  <a:pt x="59067" y="75188"/>
                  <a:pt x="58341" y="80165"/>
                </a:cubicBezTo>
                <a:cubicBezTo>
                  <a:pt x="58007" y="82474"/>
                  <a:pt x="56686" y="84487"/>
                  <a:pt x="55876" y="86665"/>
                </a:cubicBezTo>
                <a:cubicBezTo>
                  <a:pt x="53507" y="93059"/>
                  <a:pt x="56186" y="101012"/>
                  <a:pt x="61889" y="104525"/>
                </a:cubicBezTo>
                <a:cubicBezTo>
                  <a:pt x="67366" y="107906"/>
                  <a:pt x="74259" y="107156"/>
                  <a:pt x="80474" y="108656"/>
                </a:cubicBezTo>
                <a:cubicBezTo>
                  <a:pt x="86689" y="110168"/>
                  <a:pt x="93095" y="116443"/>
                  <a:pt x="90511" y="122456"/>
                </a:cubicBezTo>
                <a:cubicBezTo>
                  <a:pt x="89178" y="125527"/>
                  <a:pt x="85808" y="127456"/>
                  <a:pt x="85011" y="130718"/>
                </a:cubicBezTo>
                <a:cubicBezTo>
                  <a:pt x="84070" y="134481"/>
                  <a:pt x="86606" y="138577"/>
                  <a:pt x="90488" y="139874"/>
                </a:cubicBezTo>
                <a:cubicBezTo>
                  <a:pt x="93536" y="140886"/>
                  <a:pt x="97834" y="141101"/>
                  <a:pt x="101191" y="142053"/>
                </a:cubicBezTo>
                <a:lnTo>
                  <a:pt x="101763" y="141815"/>
                </a:lnTo>
                <a:cubicBezTo>
                  <a:pt x="101763" y="141815"/>
                  <a:pt x="104775" y="143454"/>
                  <a:pt x="109633" y="143454"/>
                </a:cubicBezTo>
                <a:cubicBezTo>
                  <a:pt x="111362" y="143454"/>
                  <a:pt x="113324" y="143247"/>
                  <a:pt x="115467" y="142684"/>
                </a:cubicBezTo>
                <a:cubicBezTo>
                  <a:pt x="122408" y="140863"/>
                  <a:pt x="125170" y="139815"/>
                  <a:pt x="129873" y="139815"/>
                </a:cubicBezTo>
                <a:cubicBezTo>
                  <a:pt x="136934" y="139827"/>
                  <a:pt x="142875" y="146685"/>
                  <a:pt x="142875" y="146685"/>
                </a:cubicBezTo>
                <a:cubicBezTo>
                  <a:pt x="142875" y="146685"/>
                  <a:pt x="148816" y="139827"/>
                  <a:pt x="155877" y="139815"/>
                </a:cubicBezTo>
                <a:cubicBezTo>
                  <a:pt x="160580" y="139815"/>
                  <a:pt x="163342" y="140863"/>
                  <a:pt x="170271" y="142684"/>
                </a:cubicBezTo>
                <a:cubicBezTo>
                  <a:pt x="172418" y="143247"/>
                  <a:pt x="174382" y="143454"/>
                  <a:pt x="176112" y="143454"/>
                </a:cubicBezTo>
                <a:cubicBezTo>
                  <a:pt x="180975" y="143454"/>
                  <a:pt x="183987" y="141815"/>
                  <a:pt x="183987" y="141815"/>
                </a:cubicBezTo>
                <a:lnTo>
                  <a:pt x="184547" y="142053"/>
                </a:lnTo>
                <a:cubicBezTo>
                  <a:pt x="187916" y="141101"/>
                  <a:pt x="192215" y="140886"/>
                  <a:pt x="195263" y="139874"/>
                </a:cubicBezTo>
                <a:cubicBezTo>
                  <a:pt x="199132" y="138577"/>
                  <a:pt x="201680" y="134481"/>
                  <a:pt x="200739" y="130718"/>
                </a:cubicBezTo>
                <a:cubicBezTo>
                  <a:pt x="199942" y="127456"/>
                  <a:pt x="196572" y="125527"/>
                  <a:pt x="195239" y="122456"/>
                </a:cubicBezTo>
                <a:cubicBezTo>
                  <a:pt x="192655" y="116443"/>
                  <a:pt x="199061" y="110168"/>
                  <a:pt x="205276" y="108656"/>
                </a:cubicBezTo>
                <a:cubicBezTo>
                  <a:pt x="211491" y="107156"/>
                  <a:pt x="218384" y="107906"/>
                  <a:pt x="223861" y="104525"/>
                </a:cubicBezTo>
                <a:cubicBezTo>
                  <a:pt x="229564" y="101012"/>
                  <a:pt x="232243" y="93059"/>
                  <a:pt x="229874" y="86665"/>
                </a:cubicBezTo>
                <a:cubicBezTo>
                  <a:pt x="229064" y="84487"/>
                  <a:pt x="227743" y="82474"/>
                  <a:pt x="227409" y="80165"/>
                </a:cubicBezTo>
                <a:cubicBezTo>
                  <a:pt x="226683" y="75188"/>
                  <a:pt x="230815" y="70735"/>
                  <a:pt x="235291" y="68711"/>
                </a:cubicBezTo>
                <a:cubicBezTo>
                  <a:pt x="239768" y="66687"/>
                  <a:pt x="244793" y="66211"/>
                  <a:pt x="249269" y="64186"/>
                </a:cubicBezTo>
                <a:cubicBezTo>
                  <a:pt x="253746" y="62174"/>
                  <a:pt x="257877" y="57721"/>
                  <a:pt x="257151" y="52745"/>
                </a:cubicBezTo>
                <a:cubicBezTo>
                  <a:pt x="256818" y="50459"/>
                  <a:pt x="255520" y="48446"/>
                  <a:pt x="254949" y="46208"/>
                </a:cubicBezTo>
                <a:cubicBezTo>
                  <a:pt x="253055" y="38695"/>
                  <a:pt x="259842" y="31802"/>
                  <a:pt x="266664" y="28504"/>
                </a:cubicBezTo>
                <a:cubicBezTo>
                  <a:pt x="273332" y="25277"/>
                  <a:pt x="281071" y="23289"/>
                  <a:pt x="285750" y="17502"/>
                </a:cubicBezTo>
                <a:lnTo>
                  <a:pt x="285750" y="0"/>
                </a:lnTo>
                <a:close/>
              </a:path>
            </a:pathLst>
          </a:custGeom>
          <a:solidFill>
            <a:schemeClr val="accent1">
              <a:alpha val="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2409750" y="769600"/>
            <a:ext cx="4324500" cy="132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11016" y="2149400"/>
            <a:ext cx="43218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823712" y="256380"/>
            <a:ext cx="7712603" cy="3981600"/>
            <a:chOff x="823712" y="256380"/>
            <a:chExt cx="7712603" cy="3981600"/>
          </a:xfrm>
        </p:grpSpPr>
        <p:sp>
          <p:nvSpPr>
            <p:cNvPr id="13" name="Google Shape;13;p2"/>
            <p:cNvSpPr/>
            <p:nvPr/>
          </p:nvSpPr>
          <p:spPr>
            <a:xfrm>
              <a:off x="6986434" y="1130888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51" y="0"/>
                  </a:moveTo>
                  <a:cubicBezTo>
                    <a:pt x="560" y="0"/>
                    <a:pt x="1" y="560"/>
                    <a:pt x="1" y="1250"/>
                  </a:cubicBezTo>
                  <a:cubicBezTo>
                    <a:pt x="1" y="1929"/>
                    <a:pt x="560" y="2489"/>
                    <a:pt x="1251" y="2489"/>
                  </a:cubicBezTo>
                  <a:cubicBezTo>
                    <a:pt x="1941" y="2489"/>
                    <a:pt x="2489" y="1929"/>
                    <a:pt x="2489" y="1250"/>
                  </a:cubicBezTo>
                  <a:cubicBezTo>
                    <a:pt x="2489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3712" y="54406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42496" y="3032910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48" y="1"/>
                    <a:pt x="0" y="560"/>
                    <a:pt x="0" y="1251"/>
                  </a:cubicBezTo>
                  <a:cubicBezTo>
                    <a:pt x="0" y="1930"/>
                    <a:pt x="548" y="2489"/>
                    <a:pt x="1239" y="2489"/>
                  </a:cubicBezTo>
                  <a:cubicBezTo>
                    <a:pt x="1929" y="2489"/>
                    <a:pt x="2489" y="1930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56667" y="256380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39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39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96918" y="256582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9" y="0"/>
                  </a:moveTo>
                  <a:cubicBezTo>
                    <a:pt x="548" y="0"/>
                    <a:pt x="1" y="548"/>
                    <a:pt x="1" y="1239"/>
                  </a:cubicBezTo>
                  <a:cubicBezTo>
                    <a:pt x="1" y="1929"/>
                    <a:pt x="548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09237" y="14169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96926" y="2822802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04936" y="440035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86080" y="163104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45616" y="3296098"/>
              <a:ext cx="123456" cy="123456"/>
            </a:xfrm>
            <a:custGeom>
              <a:rect b="b" l="l" r="r" t="t"/>
              <a:pathLst>
                <a:path extrusionOk="0" h="3858" w="3858">
                  <a:moveTo>
                    <a:pt x="1929" y="0"/>
                  </a:moveTo>
                  <a:cubicBezTo>
                    <a:pt x="857" y="0"/>
                    <a:pt x="0" y="857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7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74422" y="32306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70" y="1"/>
                    <a:pt x="1" y="858"/>
                    <a:pt x="1" y="1930"/>
                  </a:cubicBezTo>
                  <a:cubicBezTo>
                    <a:pt x="1" y="2989"/>
                    <a:pt x="870" y="3859"/>
                    <a:pt x="1929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72236" y="320815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22912" y="3760832"/>
              <a:ext cx="123488" cy="123456"/>
            </a:xfrm>
            <a:custGeom>
              <a:rect b="b" l="l" r="r" t="t"/>
              <a:pathLst>
                <a:path extrusionOk="0" h="3858" w="3859">
                  <a:moveTo>
                    <a:pt x="1929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60380" y="838557"/>
              <a:ext cx="52224" cy="51840"/>
            </a:xfrm>
            <a:custGeom>
              <a:rect b="b" l="l" r="r" t="t"/>
              <a:pathLst>
                <a:path extrusionOk="0" h="1620" w="1632">
                  <a:moveTo>
                    <a:pt x="822" y="0"/>
                  </a:moveTo>
                  <a:cubicBezTo>
                    <a:pt x="369" y="0"/>
                    <a:pt x="0" y="357"/>
                    <a:pt x="0" y="810"/>
                  </a:cubicBezTo>
                  <a:cubicBezTo>
                    <a:pt x="0" y="1262"/>
                    <a:pt x="369" y="1619"/>
                    <a:pt x="822" y="1619"/>
                  </a:cubicBezTo>
                  <a:cubicBezTo>
                    <a:pt x="1262" y="1619"/>
                    <a:pt x="1631" y="1262"/>
                    <a:pt x="1631" y="810"/>
                  </a:cubicBezTo>
                  <a:cubicBezTo>
                    <a:pt x="1631" y="357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08160" y="137004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9044" y="276631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93696" y="3715872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62"/>
                    <a:pt x="358" y="1632"/>
                    <a:pt x="810" y="1632"/>
                  </a:cubicBezTo>
                  <a:cubicBezTo>
                    <a:pt x="1263" y="1632"/>
                    <a:pt x="1620" y="1262"/>
                    <a:pt x="1620" y="810"/>
                  </a:cubicBezTo>
                  <a:cubicBezTo>
                    <a:pt x="1620" y="358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10032" y="3715872"/>
              <a:ext cx="52256" cy="52224"/>
            </a:xfrm>
            <a:custGeom>
              <a:rect b="b" l="l" r="r" t="t"/>
              <a:pathLst>
                <a:path extrusionOk="0" h="1632" w="1633">
                  <a:moveTo>
                    <a:pt x="823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2"/>
                    <a:pt x="370" y="1632"/>
                    <a:pt x="823" y="1632"/>
                  </a:cubicBezTo>
                  <a:cubicBezTo>
                    <a:pt x="1263" y="1632"/>
                    <a:pt x="1632" y="1262"/>
                    <a:pt x="1632" y="810"/>
                  </a:cubicBezTo>
                  <a:cubicBezTo>
                    <a:pt x="1632" y="358"/>
                    <a:pt x="1263" y="0"/>
                    <a:pt x="823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96160" y="3414880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80416" y="2794992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1"/>
                  </a:moveTo>
                  <a:cubicBezTo>
                    <a:pt x="358" y="1"/>
                    <a:pt x="0" y="370"/>
                    <a:pt x="0" y="822"/>
                  </a:cubicBezTo>
                  <a:cubicBezTo>
                    <a:pt x="0" y="1263"/>
                    <a:pt x="358" y="1632"/>
                    <a:pt x="810" y="1632"/>
                  </a:cubicBezTo>
                  <a:cubicBezTo>
                    <a:pt x="1262" y="1632"/>
                    <a:pt x="1620" y="1263"/>
                    <a:pt x="1620" y="822"/>
                  </a:cubicBezTo>
                  <a:cubicBezTo>
                    <a:pt x="1620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83081" y="2861475"/>
              <a:ext cx="57184" cy="52032"/>
            </a:xfrm>
            <a:custGeom>
              <a:rect b="b" l="l" r="r" t="t"/>
              <a:pathLst>
                <a:path extrusionOk="0" h="1626" w="1787">
                  <a:moveTo>
                    <a:pt x="899" y="0"/>
                  </a:moveTo>
                  <a:cubicBezTo>
                    <a:pt x="691" y="0"/>
                    <a:pt x="483" y="80"/>
                    <a:pt x="322" y="241"/>
                  </a:cubicBezTo>
                  <a:cubicBezTo>
                    <a:pt x="0" y="563"/>
                    <a:pt x="0" y="1075"/>
                    <a:pt x="322" y="1384"/>
                  </a:cubicBezTo>
                  <a:cubicBezTo>
                    <a:pt x="483" y="1545"/>
                    <a:pt x="691" y="1625"/>
                    <a:pt x="899" y="1625"/>
                  </a:cubicBezTo>
                  <a:cubicBezTo>
                    <a:pt x="1108" y="1625"/>
                    <a:pt x="1316" y="1545"/>
                    <a:pt x="1477" y="1384"/>
                  </a:cubicBezTo>
                  <a:cubicBezTo>
                    <a:pt x="1786" y="1075"/>
                    <a:pt x="1786" y="551"/>
                    <a:pt x="1477" y="241"/>
                  </a:cubicBezTo>
                  <a:cubicBezTo>
                    <a:pt x="1316" y="80"/>
                    <a:pt x="1108" y="0"/>
                    <a:pt x="89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34581" y="1847488"/>
              <a:ext cx="51840" cy="51872"/>
            </a:xfrm>
            <a:custGeom>
              <a:rect b="b" l="l" r="r" t="t"/>
              <a:pathLst>
                <a:path extrusionOk="0" h="1621" w="1620">
                  <a:moveTo>
                    <a:pt x="810" y="1"/>
                  </a:moveTo>
                  <a:cubicBezTo>
                    <a:pt x="358" y="1"/>
                    <a:pt x="1" y="358"/>
                    <a:pt x="1" y="811"/>
                  </a:cubicBezTo>
                  <a:cubicBezTo>
                    <a:pt x="1" y="1263"/>
                    <a:pt x="358" y="1620"/>
                    <a:pt x="810" y="1620"/>
                  </a:cubicBezTo>
                  <a:cubicBezTo>
                    <a:pt x="1263" y="1620"/>
                    <a:pt x="1620" y="1263"/>
                    <a:pt x="1620" y="811"/>
                  </a:cubicBezTo>
                  <a:cubicBezTo>
                    <a:pt x="1620" y="358"/>
                    <a:pt x="1263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99328" y="270496"/>
              <a:ext cx="51840" cy="51840"/>
            </a:xfrm>
            <a:custGeom>
              <a:rect b="b" l="l" r="r" t="t"/>
              <a:pathLst>
                <a:path extrusionOk="0" h="1620" w="1620">
                  <a:moveTo>
                    <a:pt x="810" y="0"/>
                  </a:moveTo>
                  <a:cubicBezTo>
                    <a:pt x="357" y="0"/>
                    <a:pt x="0" y="358"/>
                    <a:pt x="0" y="810"/>
                  </a:cubicBezTo>
                  <a:cubicBezTo>
                    <a:pt x="0" y="1262"/>
                    <a:pt x="357" y="1620"/>
                    <a:pt x="810" y="1620"/>
                  </a:cubicBezTo>
                  <a:cubicBezTo>
                    <a:pt x="1262" y="1620"/>
                    <a:pt x="1619" y="1262"/>
                    <a:pt x="1619" y="810"/>
                  </a:cubicBezTo>
                  <a:cubicBezTo>
                    <a:pt x="1619" y="358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99936" y="541760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36064" y="598912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22"/>
                  </a:cubicBezTo>
                  <a:cubicBezTo>
                    <a:pt x="1632" y="370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00512" y="1539232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31"/>
                    <a:pt x="810" y="1631"/>
                  </a:cubicBezTo>
                  <a:cubicBezTo>
                    <a:pt x="1262" y="1631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4528" y="358880"/>
              <a:ext cx="52224" cy="51840"/>
            </a:xfrm>
            <a:custGeom>
              <a:rect b="b" l="l" r="r" t="t"/>
              <a:pathLst>
                <a:path extrusionOk="0" h="1620" w="1632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20"/>
                    <a:pt x="810" y="1620"/>
                  </a:cubicBezTo>
                  <a:cubicBezTo>
                    <a:pt x="1262" y="1620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56407" y="310129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20" y="1274"/>
                    <a:pt x="1620" y="822"/>
                  </a:cubicBezTo>
                  <a:cubicBezTo>
                    <a:pt x="1620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62731" y="1144607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58"/>
                    <a:pt x="0" y="810"/>
                  </a:cubicBezTo>
                  <a:cubicBezTo>
                    <a:pt x="0" y="1262"/>
                    <a:pt x="369" y="1632"/>
                    <a:pt x="822" y="1632"/>
                  </a:cubicBezTo>
                  <a:cubicBezTo>
                    <a:pt x="1262" y="1632"/>
                    <a:pt x="1631" y="1262"/>
                    <a:pt x="1631" y="810"/>
                  </a:cubicBezTo>
                  <a:cubicBezTo>
                    <a:pt x="1631" y="358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16696" y="283674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63"/>
                    <a:pt x="369" y="1632"/>
                    <a:pt x="822" y="1632"/>
                  </a:cubicBezTo>
                  <a:cubicBezTo>
                    <a:pt x="1262" y="1632"/>
                    <a:pt x="1631" y="1263"/>
                    <a:pt x="1631" y="822"/>
                  </a:cubicBezTo>
                  <a:cubicBezTo>
                    <a:pt x="1631" y="370"/>
                    <a:pt x="1262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28011" y="94948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27999" y="1833348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69800" y="714897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49925" y="3345372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62223" y="29820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4113" y="3010922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920474" y="2951535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574688" y="1556034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59700" y="591247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84587" y="461710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84125" y="4074484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79824" y="4157835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83400" y="322972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noFill/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/>
          <p:nvPr>
            <p:ph type="title"/>
          </p:nvPr>
        </p:nvSpPr>
        <p:spPr>
          <a:xfrm>
            <a:off x="720000" y="1819050"/>
            <a:ext cx="3843600" cy="15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1" name="Google Shape;251;p11"/>
          <p:cNvSpPr/>
          <p:nvPr/>
        </p:nvSpPr>
        <p:spPr>
          <a:xfrm>
            <a:off x="4" y="3854228"/>
            <a:ext cx="2047849" cy="1289281"/>
          </a:xfrm>
          <a:custGeom>
            <a:rect b="b" l="l" r="r" t="t"/>
            <a:pathLst>
              <a:path extrusionOk="0" h="14492" w="23016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11"/>
          <p:cNvGrpSpPr/>
          <p:nvPr/>
        </p:nvGrpSpPr>
        <p:grpSpPr>
          <a:xfrm>
            <a:off x="130202" y="4414451"/>
            <a:ext cx="1218849" cy="547949"/>
            <a:chOff x="130202" y="4414451"/>
            <a:chExt cx="1218849" cy="547949"/>
          </a:xfrm>
        </p:grpSpPr>
        <p:sp>
          <p:nvSpPr>
            <p:cNvPr id="253" name="Google Shape;253;p11"/>
            <p:cNvSpPr/>
            <p:nvPr/>
          </p:nvSpPr>
          <p:spPr>
            <a:xfrm rot="-5400000">
              <a:off x="473603" y="4591587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30202" y="4414451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777146" y="4815423"/>
              <a:ext cx="80298" cy="80426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 rot="-5400000">
              <a:off x="1101598" y="4611493"/>
              <a:ext cx="83547" cy="83297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 rot="-5400000">
              <a:off x="1282601" y="4895951"/>
              <a:ext cx="66548" cy="66351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/>
          <p:nvPr/>
        </p:nvSpPr>
        <p:spPr>
          <a:xfrm>
            <a:off x="-10375" y="456000"/>
            <a:ext cx="9164743" cy="3683597"/>
          </a:xfrm>
          <a:custGeom>
            <a:rect b="b" l="l" r="r" t="t"/>
            <a:pathLst>
              <a:path extrusionOk="0" h="25370" w="60342">
                <a:moveTo>
                  <a:pt x="40294" y="1"/>
                </a:moveTo>
                <a:cubicBezTo>
                  <a:pt x="38486" y="1"/>
                  <a:pt x="36534" y="629"/>
                  <a:pt x="34469" y="2173"/>
                </a:cubicBezTo>
                <a:cubicBezTo>
                  <a:pt x="29980" y="5535"/>
                  <a:pt x="26423" y="13376"/>
                  <a:pt x="19980" y="13376"/>
                </a:cubicBezTo>
                <a:cubicBezTo>
                  <a:pt x="17502" y="13376"/>
                  <a:pt x="14598" y="12216"/>
                  <a:pt x="11050" y="9197"/>
                </a:cubicBezTo>
                <a:cubicBezTo>
                  <a:pt x="7085" y="5816"/>
                  <a:pt x="3394" y="3423"/>
                  <a:pt x="1" y="2018"/>
                </a:cubicBezTo>
                <a:lnTo>
                  <a:pt x="1" y="16008"/>
                </a:lnTo>
                <a:cubicBezTo>
                  <a:pt x="679" y="16436"/>
                  <a:pt x="1358" y="16936"/>
                  <a:pt x="2025" y="17520"/>
                </a:cubicBezTo>
                <a:cubicBezTo>
                  <a:pt x="7218" y="22019"/>
                  <a:pt x="13369" y="25369"/>
                  <a:pt x="19359" y="25369"/>
                </a:cubicBezTo>
                <a:cubicBezTo>
                  <a:pt x="25290" y="25369"/>
                  <a:pt x="31063" y="22084"/>
                  <a:pt x="35589" y="13376"/>
                </a:cubicBezTo>
                <a:cubicBezTo>
                  <a:pt x="38870" y="7071"/>
                  <a:pt x="41822" y="4928"/>
                  <a:pt x="44358" y="4928"/>
                </a:cubicBezTo>
                <a:cubicBezTo>
                  <a:pt x="48861" y="4928"/>
                  <a:pt x="52050" y="11683"/>
                  <a:pt x="53436" y="13876"/>
                </a:cubicBezTo>
                <a:cubicBezTo>
                  <a:pt x="53436" y="13876"/>
                  <a:pt x="55993" y="18593"/>
                  <a:pt x="59370" y="18593"/>
                </a:cubicBezTo>
                <a:cubicBezTo>
                  <a:pt x="59687" y="18593"/>
                  <a:pt x="60012" y="18551"/>
                  <a:pt x="60342" y="18460"/>
                </a:cubicBezTo>
                <a:lnTo>
                  <a:pt x="60342" y="15579"/>
                </a:lnTo>
                <a:cubicBezTo>
                  <a:pt x="59882" y="15805"/>
                  <a:pt x="59324" y="15976"/>
                  <a:pt x="58688" y="15976"/>
                </a:cubicBezTo>
                <a:cubicBezTo>
                  <a:pt x="57245" y="15976"/>
                  <a:pt x="55396" y="15097"/>
                  <a:pt x="53365" y="11983"/>
                </a:cubicBezTo>
                <a:cubicBezTo>
                  <a:pt x="53365" y="11983"/>
                  <a:pt x="48193" y="1"/>
                  <a:pt x="40294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"/>
          <p:cNvSpPr txBox="1"/>
          <p:nvPr>
            <p:ph hasCustomPrompt="1" type="title"/>
          </p:nvPr>
        </p:nvSpPr>
        <p:spPr>
          <a:xfrm>
            <a:off x="1381050" y="1999600"/>
            <a:ext cx="6381900" cy="90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00"/>
              <a:buNone/>
              <a:defRPr sz="9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61" name="Google Shape;261;p12"/>
          <p:cNvSpPr txBox="1"/>
          <p:nvPr>
            <p:ph idx="1" type="body"/>
          </p:nvPr>
        </p:nvSpPr>
        <p:spPr>
          <a:xfrm>
            <a:off x="1381050" y="3175400"/>
            <a:ext cx="6381900" cy="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62" name="Google Shape;262;p12"/>
          <p:cNvGrpSpPr/>
          <p:nvPr/>
        </p:nvGrpSpPr>
        <p:grpSpPr>
          <a:xfrm>
            <a:off x="292524" y="661830"/>
            <a:ext cx="6384243" cy="2437381"/>
            <a:chOff x="292524" y="661830"/>
            <a:chExt cx="6384243" cy="2437381"/>
          </a:xfrm>
        </p:grpSpPr>
        <p:sp>
          <p:nvSpPr>
            <p:cNvPr id="263" name="Google Shape;263;p12"/>
            <p:cNvSpPr/>
            <p:nvPr/>
          </p:nvSpPr>
          <p:spPr>
            <a:xfrm>
              <a:off x="813929" y="160109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580943" y="2467535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5991157" y="6618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292524" y="1876002"/>
              <a:ext cx="123486" cy="123592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1085599" y="20617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1005550" y="3019092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5452604" y="856179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5790949" y="112829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6596725" y="828280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2">
  <p:cSld name="CUSTOM_1">
    <p:bg>
      <p:bgPr>
        <a:solidFill>
          <a:schemeClr val="lt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/>
          <p:nvPr/>
        </p:nvSpPr>
        <p:spPr>
          <a:xfrm rot="5400000">
            <a:off x="1693625" y="-1693694"/>
            <a:ext cx="5143520" cy="8530908"/>
          </a:xfrm>
          <a:custGeom>
            <a:rect b="b" l="l" r="r" t="t"/>
            <a:pathLst>
              <a:path extrusionOk="0" h="81499" w="49138">
                <a:moveTo>
                  <a:pt x="1" y="1"/>
                </a:moveTo>
                <a:lnTo>
                  <a:pt x="1" y="81499"/>
                </a:lnTo>
                <a:lnTo>
                  <a:pt x="49138" y="81499"/>
                </a:lnTo>
                <a:lnTo>
                  <a:pt x="49138" y="36600"/>
                </a:lnTo>
                <a:cubicBezTo>
                  <a:pt x="47304" y="37767"/>
                  <a:pt x="43792" y="38982"/>
                  <a:pt x="37267" y="39887"/>
                </a:cubicBezTo>
                <a:cubicBezTo>
                  <a:pt x="35478" y="40134"/>
                  <a:pt x="33785" y="40258"/>
                  <a:pt x="32189" y="40258"/>
                </a:cubicBezTo>
                <a:cubicBezTo>
                  <a:pt x="18592" y="40258"/>
                  <a:pt x="11998" y="31304"/>
                  <a:pt x="11859" y="13979"/>
                </a:cubicBezTo>
                <a:cubicBezTo>
                  <a:pt x="11776" y="3596"/>
                  <a:pt x="6513" y="703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" name="Google Shape;276;p14"/>
          <p:cNvSpPr txBox="1"/>
          <p:nvPr>
            <p:ph idx="1" type="subTitle"/>
          </p:nvPr>
        </p:nvSpPr>
        <p:spPr>
          <a:xfrm>
            <a:off x="1510600" y="3198888"/>
            <a:ext cx="2371800" cy="5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277" name="Google Shape;277;p14"/>
          <p:cNvSpPr txBox="1"/>
          <p:nvPr>
            <p:ph idx="2" type="subTitle"/>
          </p:nvPr>
        </p:nvSpPr>
        <p:spPr>
          <a:xfrm>
            <a:off x="1512400" y="2667000"/>
            <a:ext cx="2368200" cy="42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278" name="Google Shape;278;p14"/>
          <p:cNvSpPr txBox="1"/>
          <p:nvPr>
            <p:ph idx="3" type="subTitle"/>
          </p:nvPr>
        </p:nvSpPr>
        <p:spPr>
          <a:xfrm>
            <a:off x="5473900" y="2083269"/>
            <a:ext cx="23718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279" name="Google Shape;279;p14"/>
          <p:cNvSpPr txBox="1"/>
          <p:nvPr>
            <p:ph idx="4" type="subTitle"/>
          </p:nvPr>
        </p:nvSpPr>
        <p:spPr>
          <a:xfrm>
            <a:off x="5475700" y="2667000"/>
            <a:ext cx="2368200" cy="42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grpSp>
        <p:nvGrpSpPr>
          <p:cNvPr id="280" name="Google Shape;280;p14"/>
          <p:cNvGrpSpPr/>
          <p:nvPr/>
        </p:nvGrpSpPr>
        <p:grpSpPr>
          <a:xfrm>
            <a:off x="261776" y="216234"/>
            <a:ext cx="8647208" cy="4631138"/>
            <a:chOff x="261776" y="216234"/>
            <a:chExt cx="8647208" cy="4631138"/>
          </a:xfrm>
        </p:grpSpPr>
        <p:sp>
          <p:nvSpPr>
            <p:cNvPr id="281" name="Google Shape;281;p14"/>
            <p:cNvSpPr/>
            <p:nvPr/>
          </p:nvSpPr>
          <p:spPr>
            <a:xfrm>
              <a:off x="904262" y="8422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261776" y="32553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41430" y="71879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58486" y="428400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83894" y="319889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679436" y="33988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80199" y="1157073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39500" y="233540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679436" y="38160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575837" y="436231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346473" y="4182271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7764200" y="4795151"/>
              <a:ext cx="52222" cy="52222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94105" y="4671665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061599" y="3658148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 rot="1104738">
              <a:off x="1328905" y="1427829"/>
              <a:ext cx="123491" cy="123491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774811" y="11064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468719" y="232520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203638" y="156765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932375" y="2083276"/>
              <a:ext cx="52222" cy="52222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842649" y="1411498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7289444" y="62354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764200" y="216234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77100" y="1589627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068676" y="40725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265380" y="1434253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515199" y="454175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90794" y="401609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679086" y="791408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383974" y="1974273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446400" y="315260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5162111" y="451279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5709274" y="4413202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7317986" y="4311458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856762" y="2371113"/>
              <a:ext cx="52222" cy="52222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6494168" y="4603503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 rot="1104738">
              <a:off x="4768168" y="3152679"/>
              <a:ext cx="123491" cy="123491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162111" y="2726471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4803794" y="394523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7764198" y="2619371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CUSTOM_1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/>
          <p:nvPr>
            <p:ph idx="1" type="subTitle"/>
          </p:nvPr>
        </p:nvSpPr>
        <p:spPr>
          <a:xfrm>
            <a:off x="4985625" y="1137075"/>
            <a:ext cx="29256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322" name="Google Shape;322;p15"/>
          <p:cNvSpPr txBox="1"/>
          <p:nvPr>
            <p:ph idx="2" type="subTitle"/>
          </p:nvPr>
        </p:nvSpPr>
        <p:spPr>
          <a:xfrm>
            <a:off x="1232775" y="1137075"/>
            <a:ext cx="29256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323" name="Google Shape;32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15"/>
          <p:cNvSpPr/>
          <p:nvPr/>
        </p:nvSpPr>
        <p:spPr>
          <a:xfrm>
            <a:off x="7734750" y="3990975"/>
            <a:ext cx="1409254" cy="1152521"/>
          </a:xfrm>
          <a:custGeom>
            <a:rect b="b" l="l" r="r" t="t"/>
            <a:pathLst>
              <a:path extrusionOk="0" h="7343" w="8978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15"/>
          <p:cNvGrpSpPr/>
          <p:nvPr/>
        </p:nvGrpSpPr>
        <p:grpSpPr>
          <a:xfrm>
            <a:off x="8118225" y="4268693"/>
            <a:ext cx="664077" cy="635341"/>
            <a:chOff x="8118225" y="4268693"/>
            <a:chExt cx="664077" cy="635341"/>
          </a:xfrm>
        </p:grpSpPr>
        <p:sp>
          <p:nvSpPr>
            <p:cNvPr id="326" name="Google Shape;326;p15"/>
            <p:cNvSpPr/>
            <p:nvPr/>
          </p:nvSpPr>
          <p:spPr>
            <a:xfrm>
              <a:off x="8535786" y="4268693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8118225" y="439180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8659250" y="47808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0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1" name="Google Shape;331;p16"/>
          <p:cNvSpPr txBox="1"/>
          <p:nvPr>
            <p:ph idx="1" type="subTitle"/>
          </p:nvPr>
        </p:nvSpPr>
        <p:spPr>
          <a:xfrm>
            <a:off x="720000" y="1052875"/>
            <a:ext cx="7704000" cy="30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300"/>
            </a:lvl9pPr>
          </a:lstStyle>
          <a:p/>
        </p:txBody>
      </p:sp>
      <p:sp>
        <p:nvSpPr>
          <p:cNvPr id="332" name="Google Shape;332;p16"/>
          <p:cNvSpPr/>
          <p:nvPr/>
        </p:nvSpPr>
        <p:spPr>
          <a:xfrm>
            <a:off x="-52" y="52"/>
            <a:ext cx="1810521" cy="666746"/>
          </a:xfrm>
          <a:custGeom>
            <a:rect b="b" l="l" r="r" t="t"/>
            <a:pathLst>
              <a:path extrusionOk="0" h="4276" w="11610">
                <a:moveTo>
                  <a:pt x="1" y="1"/>
                </a:moveTo>
                <a:lnTo>
                  <a:pt x="1" y="4275"/>
                </a:lnTo>
                <a:cubicBezTo>
                  <a:pt x="5442" y="3978"/>
                  <a:pt x="11348" y="2323"/>
                  <a:pt x="116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"/>
          <p:cNvSpPr/>
          <p:nvPr/>
        </p:nvSpPr>
        <p:spPr>
          <a:xfrm flipH="1">
            <a:off x="8247256" y="4181325"/>
            <a:ext cx="896745" cy="962170"/>
          </a:xfrm>
          <a:custGeom>
            <a:rect b="b" l="l" r="r" t="t"/>
            <a:pathLst>
              <a:path extrusionOk="0" h="4716" w="4395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16"/>
          <p:cNvGrpSpPr/>
          <p:nvPr/>
        </p:nvGrpSpPr>
        <p:grpSpPr>
          <a:xfrm>
            <a:off x="340724" y="160199"/>
            <a:ext cx="8625730" cy="4784136"/>
            <a:chOff x="340724" y="160199"/>
            <a:chExt cx="8625730" cy="4784136"/>
          </a:xfrm>
        </p:grpSpPr>
        <p:sp>
          <p:nvSpPr>
            <p:cNvPr id="335" name="Google Shape;335;p16"/>
            <p:cNvSpPr/>
            <p:nvPr/>
          </p:nvSpPr>
          <p:spPr>
            <a:xfrm>
              <a:off x="936475" y="160199"/>
              <a:ext cx="52798" cy="5279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-5400000">
              <a:off x="8863197" y="4545467"/>
              <a:ext cx="103257" cy="103257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8643980" y="4840920"/>
              <a:ext cx="103284" cy="10341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40724" y="213006"/>
              <a:ext cx="193874" cy="19409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/>
          <p:nvPr>
            <p:ph idx="1" type="subTitle"/>
          </p:nvPr>
        </p:nvSpPr>
        <p:spPr>
          <a:xfrm>
            <a:off x="720000" y="3054450"/>
            <a:ext cx="2371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41" name="Google Shape;341;p17"/>
          <p:cNvSpPr txBox="1"/>
          <p:nvPr>
            <p:ph idx="2" type="subTitle"/>
          </p:nvPr>
        </p:nvSpPr>
        <p:spPr>
          <a:xfrm>
            <a:off x="3386100" y="3054450"/>
            <a:ext cx="2371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42" name="Google Shape;342;p17"/>
          <p:cNvSpPr txBox="1"/>
          <p:nvPr>
            <p:ph idx="3" type="subTitle"/>
          </p:nvPr>
        </p:nvSpPr>
        <p:spPr>
          <a:xfrm>
            <a:off x="6053700" y="3054450"/>
            <a:ext cx="2371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43" name="Google Shape;343;p17"/>
          <p:cNvSpPr txBox="1"/>
          <p:nvPr>
            <p:ph idx="4" type="subTitle"/>
          </p:nvPr>
        </p:nvSpPr>
        <p:spPr>
          <a:xfrm>
            <a:off x="6055500" y="2658525"/>
            <a:ext cx="2368200" cy="34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344" name="Google Shape;344;p17"/>
          <p:cNvSpPr txBox="1"/>
          <p:nvPr>
            <p:ph idx="5" type="subTitle"/>
          </p:nvPr>
        </p:nvSpPr>
        <p:spPr>
          <a:xfrm>
            <a:off x="3387900" y="2658525"/>
            <a:ext cx="2368200" cy="34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345" name="Google Shape;345;p17"/>
          <p:cNvSpPr txBox="1"/>
          <p:nvPr>
            <p:ph idx="6" type="subTitle"/>
          </p:nvPr>
        </p:nvSpPr>
        <p:spPr>
          <a:xfrm>
            <a:off x="721800" y="2658606"/>
            <a:ext cx="2368200" cy="34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346" name="Google Shape;346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7" name="Google Shape;347;p17"/>
          <p:cNvSpPr/>
          <p:nvPr/>
        </p:nvSpPr>
        <p:spPr>
          <a:xfrm>
            <a:off x="-225" y="3867680"/>
            <a:ext cx="9143889" cy="1528294"/>
          </a:xfrm>
          <a:custGeom>
            <a:rect b="b" l="l" r="r" t="t"/>
            <a:pathLst>
              <a:path extrusionOk="0" h="40399" w="24171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"/>
          <p:cNvSpPr txBox="1"/>
          <p:nvPr>
            <p:ph hasCustomPrompt="1" idx="7" type="title"/>
          </p:nvPr>
        </p:nvSpPr>
        <p:spPr>
          <a:xfrm>
            <a:off x="1535404" y="17990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" name="Google Shape;349;p17"/>
          <p:cNvSpPr txBox="1"/>
          <p:nvPr>
            <p:ph hasCustomPrompt="1" idx="8" type="title"/>
          </p:nvPr>
        </p:nvSpPr>
        <p:spPr>
          <a:xfrm>
            <a:off x="4203300" y="17990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0" name="Google Shape;350;p17"/>
          <p:cNvSpPr txBox="1"/>
          <p:nvPr>
            <p:ph hasCustomPrompt="1" idx="9" type="title"/>
          </p:nvPr>
        </p:nvSpPr>
        <p:spPr>
          <a:xfrm>
            <a:off x="6870900" y="17990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51" name="Google Shape;351;p17"/>
          <p:cNvGrpSpPr/>
          <p:nvPr/>
        </p:nvGrpSpPr>
        <p:grpSpPr>
          <a:xfrm>
            <a:off x="550427" y="4128941"/>
            <a:ext cx="8397247" cy="1024911"/>
            <a:chOff x="550427" y="4128941"/>
            <a:chExt cx="8397247" cy="1024911"/>
          </a:xfrm>
        </p:grpSpPr>
        <p:sp>
          <p:nvSpPr>
            <p:cNvPr id="352" name="Google Shape;352;p17"/>
            <p:cNvSpPr/>
            <p:nvPr/>
          </p:nvSpPr>
          <p:spPr>
            <a:xfrm rot="-5400000">
              <a:off x="7743746" y="476353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-5400000">
              <a:off x="5818490" y="463553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 rot="-5400000">
              <a:off x="5585499" y="4972472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5400000">
              <a:off x="3493886" y="4377416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-5400000">
              <a:off x="8474815" y="4224951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5400000">
              <a:off x="4398303" y="4741812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-5400000">
              <a:off x="8824395" y="4985974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5400000">
              <a:off x="2638671" y="4898329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-5400000">
              <a:off x="4434110" y="4128957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-5400000">
              <a:off x="6370942" y="489833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7224569" y="4777403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-5400000">
              <a:off x="1455261" y="5074011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931802" y="4547801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058448" y="4348458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088199" y="4986082"/>
              <a:ext cx="123103" cy="12325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725448" y="483373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8421902" y="4613739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550427" y="4985876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5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/>
          <p:nvPr>
            <p:ph idx="1" type="subTitle"/>
          </p:nvPr>
        </p:nvSpPr>
        <p:spPr>
          <a:xfrm>
            <a:off x="843425" y="3422625"/>
            <a:ext cx="22167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2" name="Google Shape;372;p18"/>
          <p:cNvSpPr txBox="1"/>
          <p:nvPr>
            <p:ph idx="2" type="subTitle"/>
          </p:nvPr>
        </p:nvSpPr>
        <p:spPr>
          <a:xfrm>
            <a:off x="3463650" y="3422625"/>
            <a:ext cx="22167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18"/>
          <p:cNvSpPr txBox="1"/>
          <p:nvPr>
            <p:ph idx="3" type="subTitle"/>
          </p:nvPr>
        </p:nvSpPr>
        <p:spPr>
          <a:xfrm>
            <a:off x="6083925" y="3422625"/>
            <a:ext cx="22167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4" name="Google Shape;374;p18"/>
          <p:cNvSpPr txBox="1"/>
          <p:nvPr>
            <p:ph type="title"/>
          </p:nvPr>
        </p:nvSpPr>
        <p:spPr>
          <a:xfrm>
            <a:off x="3463675" y="3024625"/>
            <a:ext cx="22128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75" name="Google Shape;375;p18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6" name="Google Shape;376;p18"/>
          <p:cNvSpPr txBox="1"/>
          <p:nvPr>
            <p:ph idx="5" type="title"/>
          </p:nvPr>
        </p:nvSpPr>
        <p:spPr>
          <a:xfrm>
            <a:off x="847325" y="3024625"/>
            <a:ext cx="22128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77" name="Google Shape;377;p18"/>
          <p:cNvSpPr txBox="1"/>
          <p:nvPr>
            <p:ph idx="6" type="title"/>
          </p:nvPr>
        </p:nvSpPr>
        <p:spPr>
          <a:xfrm>
            <a:off x="6083925" y="3024625"/>
            <a:ext cx="22128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78" name="Google Shape;378;p18"/>
          <p:cNvSpPr/>
          <p:nvPr/>
        </p:nvSpPr>
        <p:spPr>
          <a:xfrm rot="10800000">
            <a:off x="8" y="12"/>
            <a:ext cx="1704964" cy="1392741"/>
          </a:xfrm>
          <a:custGeom>
            <a:rect b="b" l="l" r="r" t="t"/>
            <a:pathLst>
              <a:path extrusionOk="0" h="16818" w="20587">
                <a:moveTo>
                  <a:pt x="20155" y="0"/>
                </a:moveTo>
                <a:cubicBezTo>
                  <a:pt x="19206" y="0"/>
                  <a:pt x="16917" y="513"/>
                  <a:pt x="15609" y="5149"/>
                </a:cubicBezTo>
                <a:cubicBezTo>
                  <a:pt x="13919" y="11103"/>
                  <a:pt x="8442" y="9626"/>
                  <a:pt x="3870" y="11055"/>
                </a:cubicBezTo>
                <a:cubicBezTo>
                  <a:pt x="107" y="12246"/>
                  <a:pt x="0" y="14448"/>
                  <a:pt x="798" y="16818"/>
                </a:cubicBezTo>
                <a:lnTo>
                  <a:pt x="20586" y="16818"/>
                </a:lnTo>
                <a:lnTo>
                  <a:pt x="20586" y="42"/>
                </a:lnTo>
                <a:cubicBezTo>
                  <a:pt x="20586" y="42"/>
                  <a:pt x="20425" y="0"/>
                  <a:pt x="20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8"/>
          <p:cNvSpPr/>
          <p:nvPr/>
        </p:nvSpPr>
        <p:spPr>
          <a:xfrm>
            <a:off x="147995" y="674799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148003" y="17937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8"/>
          <p:cNvSpPr/>
          <p:nvPr/>
        </p:nvSpPr>
        <p:spPr>
          <a:xfrm>
            <a:off x="556427" y="387611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8"/>
          <p:cNvSpPr/>
          <p:nvPr/>
        </p:nvSpPr>
        <p:spPr>
          <a:xfrm>
            <a:off x="1059573" y="179376"/>
            <a:ext cx="113168" cy="11326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/>
          <p:nvPr/>
        </p:nvSpPr>
        <p:spPr>
          <a:xfrm>
            <a:off x="0" y="0"/>
            <a:ext cx="9144077" cy="5144100"/>
          </a:xfrm>
          <a:custGeom>
            <a:rect b="b" l="l" r="r" t="t"/>
            <a:pathLst>
              <a:path extrusionOk="0" h="75058" w="133422">
                <a:moveTo>
                  <a:pt x="0" y="1"/>
                </a:moveTo>
                <a:lnTo>
                  <a:pt x="0" y="75058"/>
                </a:lnTo>
                <a:lnTo>
                  <a:pt x="37529" y="75058"/>
                </a:lnTo>
                <a:cubicBezTo>
                  <a:pt x="32576" y="55889"/>
                  <a:pt x="37993" y="43232"/>
                  <a:pt x="37993" y="43232"/>
                </a:cubicBezTo>
                <a:cubicBezTo>
                  <a:pt x="40744" y="36053"/>
                  <a:pt x="47435" y="28183"/>
                  <a:pt x="56912" y="25504"/>
                </a:cubicBezTo>
                <a:cubicBezTo>
                  <a:pt x="59185" y="24861"/>
                  <a:pt x="61512" y="24602"/>
                  <a:pt x="63878" y="24602"/>
                </a:cubicBezTo>
                <a:cubicBezTo>
                  <a:pt x="73727" y="24602"/>
                  <a:pt x="84260" y="29094"/>
                  <a:pt x="94448" y="29094"/>
                </a:cubicBezTo>
                <a:cubicBezTo>
                  <a:pt x="95633" y="29094"/>
                  <a:pt x="96814" y="29033"/>
                  <a:pt x="97989" y="28897"/>
                </a:cubicBezTo>
                <a:cubicBezTo>
                  <a:pt x="106990" y="27850"/>
                  <a:pt x="113634" y="22659"/>
                  <a:pt x="120599" y="18479"/>
                </a:cubicBezTo>
                <a:cubicBezTo>
                  <a:pt x="124313" y="16241"/>
                  <a:pt x="128778" y="14205"/>
                  <a:pt x="133422" y="13229"/>
                </a:cubicBezTo>
                <a:lnTo>
                  <a:pt x="1334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19"/>
          <p:cNvSpPr txBox="1"/>
          <p:nvPr>
            <p:ph hasCustomPrompt="1" type="title"/>
          </p:nvPr>
        </p:nvSpPr>
        <p:spPr>
          <a:xfrm>
            <a:off x="719988" y="2120525"/>
            <a:ext cx="3852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6" name="Google Shape;386;p19"/>
          <p:cNvSpPr txBox="1"/>
          <p:nvPr>
            <p:ph hasCustomPrompt="1" idx="2" type="title"/>
          </p:nvPr>
        </p:nvSpPr>
        <p:spPr>
          <a:xfrm>
            <a:off x="719988" y="691775"/>
            <a:ext cx="3852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7" name="Google Shape;387;p19"/>
          <p:cNvSpPr txBox="1"/>
          <p:nvPr>
            <p:ph hasCustomPrompt="1" idx="3" type="title"/>
          </p:nvPr>
        </p:nvSpPr>
        <p:spPr>
          <a:xfrm>
            <a:off x="719988" y="3549900"/>
            <a:ext cx="3852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8" name="Google Shape;388;p19"/>
          <p:cNvSpPr txBox="1"/>
          <p:nvPr>
            <p:ph idx="1" type="subTitle"/>
          </p:nvPr>
        </p:nvSpPr>
        <p:spPr>
          <a:xfrm>
            <a:off x="719988" y="2777825"/>
            <a:ext cx="3852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9" name="Google Shape;389;p19"/>
          <p:cNvSpPr txBox="1"/>
          <p:nvPr>
            <p:ph idx="4" type="subTitle"/>
          </p:nvPr>
        </p:nvSpPr>
        <p:spPr>
          <a:xfrm>
            <a:off x="719988" y="1349075"/>
            <a:ext cx="3852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0" name="Google Shape;390;p19"/>
          <p:cNvSpPr txBox="1"/>
          <p:nvPr>
            <p:ph idx="5" type="subTitle"/>
          </p:nvPr>
        </p:nvSpPr>
        <p:spPr>
          <a:xfrm>
            <a:off x="719988" y="4206575"/>
            <a:ext cx="3852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91" name="Google Shape;391;p19"/>
          <p:cNvGrpSpPr/>
          <p:nvPr/>
        </p:nvGrpSpPr>
        <p:grpSpPr>
          <a:xfrm>
            <a:off x="233726" y="236000"/>
            <a:ext cx="8180317" cy="4790958"/>
            <a:chOff x="233726" y="236000"/>
            <a:chExt cx="8180317" cy="4790958"/>
          </a:xfrm>
        </p:grpSpPr>
        <p:sp>
          <p:nvSpPr>
            <p:cNvPr id="392" name="Google Shape;392;p19"/>
            <p:cNvSpPr/>
            <p:nvPr/>
          </p:nvSpPr>
          <p:spPr>
            <a:xfrm>
              <a:off x="573831" y="1230598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33737" y="79591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790900" y="429791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33726" y="25905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501383" y="4081836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091124" y="47231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581065" y="2127119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989991" y="3063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5139257" y="1244509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6279286" y="27088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47443" y="3751665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7118399" y="847626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334421" y="847627"/>
              <a:ext cx="79622" cy="79920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6450787" y="9528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5565275" y="689187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444838" y="236000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13370" y="175103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436429" y="3356962"/>
              <a:ext cx="192750" cy="19294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1783325" y="490380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908425" y="429812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301188" y="15774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">
  <p:cSld name="CUSTOM_7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/>
          <p:nvPr>
            <p:ph idx="1" type="subTitle"/>
          </p:nvPr>
        </p:nvSpPr>
        <p:spPr>
          <a:xfrm>
            <a:off x="1504950" y="2200538"/>
            <a:ext cx="2248200" cy="1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15" name="Google Shape;415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6" name="Google Shape;416;p20"/>
          <p:cNvSpPr/>
          <p:nvPr/>
        </p:nvSpPr>
        <p:spPr>
          <a:xfrm flipH="1">
            <a:off x="4381529" y="381345"/>
            <a:ext cx="4762468" cy="4762114"/>
          </a:xfrm>
          <a:custGeom>
            <a:rect b="b" l="l" r="r" t="t"/>
            <a:pathLst>
              <a:path extrusionOk="0" h="47173" w="47173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0"/>
          <p:cNvSpPr/>
          <p:nvPr/>
        </p:nvSpPr>
        <p:spPr>
          <a:xfrm flipH="1" rot="10800000">
            <a:off x="-44094" y="-30775"/>
            <a:ext cx="896745" cy="962170"/>
          </a:xfrm>
          <a:custGeom>
            <a:rect b="b" l="l" r="r" t="t"/>
            <a:pathLst>
              <a:path extrusionOk="0" h="4716" w="4395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20"/>
          <p:cNvGrpSpPr/>
          <p:nvPr/>
        </p:nvGrpSpPr>
        <p:grpSpPr>
          <a:xfrm>
            <a:off x="133454" y="168385"/>
            <a:ext cx="8774573" cy="4749793"/>
            <a:chOff x="133454" y="168385"/>
            <a:chExt cx="8774573" cy="4749793"/>
          </a:xfrm>
        </p:grpSpPr>
        <p:sp>
          <p:nvSpPr>
            <p:cNvPr id="419" name="Google Shape;419;p20"/>
            <p:cNvSpPr/>
            <p:nvPr/>
          </p:nvSpPr>
          <p:spPr>
            <a:xfrm>
              <a:off x="6533975" y="449785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7252132" y="464985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8278611" y="340191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7933389" y="48381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8673274" y="418680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8032500" y="406365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7026275" y="4028787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8032500" y="286635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5710100" y="4649862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7933399" y="1710283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8278611" y="207941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8784975" y="12375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8709082" y="273648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 rot="5400000">
              <a:off x="133454" y="463995"/>
              <a:ext cx="103257" cy="103257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 rot="10800000">
              <a:off x="352644" y="168385"/>
              <a:ext cx="103284" cy="10341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3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>
            <p:ph type="title"/>
          </p:nvPr>
        </p:nvSpPr>
        <p:spPr>
          <a:xfrm>
            <a:off x="2423100" y="745950"/>
            <a:ext cx="4297800" cy="64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3"/>
          <p:cNvSpPr/>
          <p:nvPr/>
        </p:nvSpPr>
        <p:spPr>
          <a:xfrm>
            <a:off x="0" y="1304925"/>
            <a:ext cx="8105419" cy="3838586"/>
          </a:xfrm>
          <a:custGeom>
            <a:rect b="b" l="l" r="r" t="t"/>
            <a:pathLst>
              <a:path extrusionOk="0" h="54937" w="121266">
                <a:moveTo>
                  <a:pt x="0" y="1"/>
                </a:moveTo>
                <a:lnTo>
                  <a:pt x="0" y="54936"/>
                </a:lnTo>
                <a:lnTo>
                  <a:pt x="121266" y="54936"/>
                </a:lnTo>
                <a:cubicBezTo>
                  <a:pt x="120313" y="49781"/>
                  <a:pt x="120242" y="43459"/>
                  <a:pt x="115813" y="41101"/>
                </a:cubicBezTo>
                <a:cubicBezTo>
                  <a:pt x="101013" y="33648"/>
                  <a:pt x="114062" y="18741"/>
                  <a:pt x="114062" y="18741"/>
                </a:cubicBezTo>
                <a:cubicBezTo>
                  <a:pt x="114062" y="18741"/>
                  <a:pt x="117092" y="8199"/>
                  <a:pt x="113082" y="8199"/>
                </a:cubicBezTo>
                <a:cubicBezTo>
                  <a:pt x="111584" y="8199"/>
                  <a:pt x="109105" y="9669"/>
                  <a:pt x="105121" y="13705"/>
                </a:cubicBezTo>
                <a:cubicBezTo>
                  <a:pt x="96511" y="22433"/>
                  <a:pt x="90202" y="25162"/>
                  <a:pt x="85161" y="25162"/>
                </a:cubicBezTo>
                <a:cubicBezTo>
                  <a:pt x="81626" y="25162"/>
                  <a:pt x="78714" y="23821"/>
                  <a:pt x="76070" y="22265"/>
                </a:cubicBezTo>
                <a:cubicBezTo>
                  <a:pt x="74013" y="21056"/>
                  <a:pt x="71330" y="20597"/>
                  <a:pt x="68374" y="20597"/>
                </a:cubicBezTo>
                <a:cubicBezTo>
                  <a:pt x="62105" y="20597"/>
                  <a:pt x="54612" y="22661"/>
                  <a:pt x="49280" y="24004"/>
                </a:cubicBezTo>
                <a:cubicBezTo>
                  <a:pt x="47192" y="24527"/>
                  <a:pt x="45180" y="24790"/>
                  <a:pt x="43269" y="24790"/>
                </a:cubicBezTo>
                <a:cubicBezTo>
                  <a:pt x="38009" y="24790"/>
                  <a:pt x="33512" y="22804"/>
                  <a:pt x="30290" y="18813"/>
                </a:cubicBezTo>
                <a:cubicBezTo>
                  <a:pt x="25885" y="13372"/>
                  <a:pt x="25527" y="13776"/>
                  <a:pt x="14014" y="12431"/>
                </a:cubicBezTo>
                <a:cubicBezTo>
                  <a:pt x="4358" y="11312"/>
                  <a:pt x="870" y="2751"/>
                  <a:pt x="0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 txBox="1"/>
          <p:nvPr/>
        </p:nvSpPr>
        <p:spPr>
          <a:xfrm>
            <a:off x="2423100" y="3515850"/>
            <a:ext cx="42978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infographics &amp; images by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0" name="Google Shape;60;p3"/>
          <p:cNvSpPr txBox="1"/>
          <p:nvPr>
            <p:ph idx="1" type="subTitle"/>
          </p:nvPr>
        </p:nvSpPr>
        <p:spPr>
          <a:xfrm>
            <a:off x="2423100" y="1476575"/>
            <a:ext cx="42978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1" name="Google Shape;61;p3"/>
          <p:cNvSpPr/>
          <p:nvPr/>
        </p:nvSpPr>
        <p:spPr>
          <a:xfrm>
            <a:off x="244237" y="3347301"/>
            <a:ext cx="123052" cy="12315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495745" y="2510176"/>
            <a:ext cx="7275735" cy="2428414"/>
            <a:chOff x="495745" y="2510176"/>
            <a:chExt cx="7275735" cy="2428414"/>
          </a:xfrm>
        </p:grpSpPr>
        <p:sp>
          <p:nvSpPr>
            <p:cNvPr id="63" name="Google Shape;63;p3"/>
            <p:cNvSpPr/>
            <p:nvPr/>
          </p:nvSpPr>
          <p:spPr>
            <a:xfrm>
              <a:off x="1037299" y="3067783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233786" y="3470443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15425" y="25101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5745" y="3970455"/>
              <a:ext cx="51871" cy="51713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13819" y="4022175"/>
              <a:ext cx="123486" cy="12354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636932" y="4650954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2029088" y="3352288"/>
              <a:ext cx="113175" cy="113175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6416429" y="4498539"/>
              <a:ext cx="192776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7247895" y="4137451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1514209" y="4220223"/>
              <a:ext cx="57698" cy="57427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6885607" y="4170567"/>
              <a:ext cx="57698" cy="57409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1905620" y="4691414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196024" y="4569045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852723" y="363966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47994" y="4815050"/>
              <a:ext cx="123486" cy="12354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8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" name="Google Shape;436;p21"/>
          <p:cNvSpPr/>
          <p:nvPr/>
        </p:nvSpPr>
        <p:spPr>
          <a:xfrm>
            <a:off x="7906147" y="0"/>
            <a:ext cx="1237842" cy="2650413"/>
          </a:xfrm>
          <a:custGeom>
            <a:rect b="b" l="l" r="r" t="t"/>
            <a:pathLst>
              <a:path extrusionOk="0" h="25395" w="11859">
                <a:moveTo>
                  <a:pt x="4620" y="1"/>
                </a:moveTo>
                <a:cubicBezTo>
                  <a:pt x="0" y="4061"/>
                  <a:pt x="7977" y="6775"/>
                  <a:pt x="7906" y="10764"/>
                </a:cubicBezTo>
                <a:cubicBezTo>
                  <a:pt x="7906" y="11514"/>
                  <a:pt x="7382" y="12181"/>
                  <a:pt x="7382" y="13002"/>
                </a:cubicBezTo>
                <a:cubicBezTo>
                  <a:pt x="7382" y="13967"/>
                  <a:pt x="8132" y="14336"/>
                  <a:pt x="8573" y="15086"/>
                </a:cubicBezTo>
                <a:cubicBezTo>
                  <a:pt x="9763" y="17312"/>
                  <a:pt x="7156" y="17682"/>
                  <a:pt x="6048" y="18956"/>
                </a:cubicBezTo>
                <a:cubicBezTo>
                  <a:pt x="4774" y="20444"/>
                  <a:pt x="4334" y="23789"/>
                  <a:pt x="6263" y="24980"/>
                </a:cubicBezTo>
                <a:cubicBezTo>
                  <a:pt x="6756" y="25273"/>
                  <a:pt x="7172" y="25394"/>
                  <a:pt x="7537" y="25394"/>
                </a:cubicBezTo>
                <a:cubicBezTo>
                  <a:pt x="8935" y="25394"/>
                  <a:pt x="9579" y="23619"/>
                  <a:pt x="10882" y="22968"/>
                </a:cubicBezTo>
                <a:cubicBezTo>
                  <a:pt x="11087" y="22853"/>
                  <a:pt x="11314" y="22823"/>
                  <a:pt x="11544" y="22823"/>
                </a:cubicBezTo>
                <a:cubicBezTo>
                  <a:pt x="11649" y="22823"/>
                  <a:pt x="11754" y="22830"/>
                  <a:pt x="11859" y="22837"/>
                </a:cubicBezTo>
                <a:lnTo>
                  <a:pt x="1185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1"/>
          <p:cNvSpPr/>
          <p:nvPr/>
        </p:nvSpPr>
        <p:spPr>
          <a:xfrm>
            <a:off x="-3" y="4013651"/>
            <a:ext cx="1052976" cy="1129859"/>
          </a:xfrm>
          <a:custGeom>
            <a:rect b="b" l="l" r="r" t="t"/>
            <a:pathLst>
              <a:path extrusionOk="0" h="4716" w="4395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1"/>
          <p:cNvSpPr/>
          <p:nvPr/>
        </p:nvSpPr>
        <p:spPr>
          <a:xfrm flipH="1" rot="10800000">
            <a:off x="8661543" y="2294673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9" name="Google Shape;439;p21"/>
          <p:cNvGrpSpPr/>
          <p:nvPr/>
        </p:nvGrpSpPr>
        <p:grpSpPr>
          <a:xfrm>
            <a:off x="155620" y="210198"/>
            <a:ext cx="8857674" cy="4624184"/>
            <a:chOff x="155620" y="210198"/>
            <a:chExt cx="8857674" cy="4624184"/>
          </a:xfrm>
        </p:grpSpPr>
        <p:sp>
          <p:nvSpPr>
            <p:cNvPr id="440" name="Google Shape;440;p21"/>
            <p:cNvSpPr/>
            <p:nvPr/>
          </p:nvSpPr>
          <p:spPr>
            <a:xfrm flipH="1" rot="10800000">
              <a:off x="8875573" y="1397654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 flipH="1" rot="10800000">
              <a:off x="428072" y="4513901"/>
              <a:ext cx="196849" cy="196849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 flipH="1" rot="10800000">
              <a:off x="8776946" y="1940114"/>
              <a:ext cx="192776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 flipH="1" rot="10800000">
              <a:off x="8811595" y="445026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 flipH="1" rot="10800000">
              <a:off x="8603843" y="210198"/>
              <a:ext cx="57698" cy="57427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 flipH="1" rot="10800000">
              <a:off x="8955595" y="877404"/>
              <a:ext cx="57698" cy="57409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 flipH="1" rot="10800000">
              <a:off x="155620" y="4710739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9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/>
          <p:nvPr>
            <p:ph type="ctrTitle"/>
          </p:nvPr>
        </p:nvSpPr>
        <p:spPr>
          <a:xfrm>
            <a:off x="720000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49" name="Google Shape;449;p22"/>
          <p:cNvSpPr txBox="1"/>
          <p:nvPr>
            <p:ph idx="1" type="subTitle"/>
          </p:nvPr>
        </p:nvSpPr>
        <p:spPr>
          <a:xfrm>
            <a:off x="720000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50" name="Google Shape;450;p22"/>
          <p:cNvSpPr txBox="1"/>
          <p:nvPr>
            <p:ph idx="2" type="ctrTitle"/>
          </p:nvPr>
        </p:nvSpPr>
        <p:spPr>
          <a:xfrm>
            <a:off x="2737839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51" name="Google Shape;451;p22"/>
          <p:cNvSpPr txBox="1"/>
          <p:nvPr>
            <p:ph idx="3" type="subTitle"/>
          </p:nvPr>
        </p:nvSpPr>
        <p:spPr>
          <a:xfrm>
            <a:off x="2737839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52" name="Google Shape;452;p22"/>
          <p:cNvSpPr txBox="1"/>
          <p:nvPr>
            <p:ph idx="4" type="ctrTitle"/>
          </p:nvPr>
        </p:nvSpPr>
        <p:spPr>
          <a:xfrm>
            <a:off x="4755678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53" name="Google Shape;453;p22"/>
          <p:cNvSpPr txBox="1"/>
          <p:nvPr>
            <p:ph idx="5" type="subTitle"/>
          </p:nvPr>
        </p:nvSpPr>
        <p:spPr>
          <a:xfrm>
            <a:off x="4755678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54" name="Google Shape;454;p22"/>
          <p:cNvSpPr txBox="1"/>
          <p:nvPr>
            <p:ph idx="6" type="ctrTitle"/>
          </p:nvPr>
        </p:nvSpPr>
        <p:spPr>
          <a:xfrm>
            <a:off x="6773516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55" name="Google Shape;455;p22"/>
          <p:cNvSpPr txBox="1"/>
          <p:nvPr>
            <p:ph idx="7" type="subTitle"/>
          </p:nvPr>
        </p:nvSpPr>
        <p:spPr>
          <a:xfrm>
            <a:off x="6773516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56" name="Google Shape;456;p22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7" name="Google Shape;457;p22"/>
          <p:cNvSpPr/>
          <p:nvPr/>
        </p:nvSpPr>
        <p:spPr>
          <a:xfrm flipH="1">
            <a:off x="5" y="4264601"/>
            <a:ext cx="1074667" cy="878902"/>
          </a:xfrm>
          <a:custGeom>
            <a:rect b="b" l="l" r="r" t="t"/>
            <a:pathLst>
              <a:path extrusionOk="0" h="7343" w="8978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6829276" y="5"/>
            <a:ext cx="2314719" cy="1457316"/>
          </a:xfrm>
          <a:custGeom>
            <a:rect b="b" l="l" r="r" t="t"/>
            <a:pathLst>
              <a:path extrusionOk="0" h="14492" w="23016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2"/>
          <p:cNvSpPr/>
          <p:nvPr/>
        </p:nvSpPr>
        <p:spPr>
          <a:xfrm flipH="1">
            <a:off x="8363233" y="221943"/>
            <a:ext cx="123456" cy="123104"/>
          </a:xfrm>
          <a:custGeom>
            <a:rect b="b" l="l" r="r" t="t"/>
            <a:pathLst>
              <a:path extrusionOk="0" h="3847" w="3858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2"/>
          <p:cNvSpPr/>
          <p:nvPr/>
        </p:nvSpPr>
        <p:spPr>
          <a:xfrm flipH="1">
            <a:off x="7987712" y="510898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2"/>
          <p:cNvSpPr/>
          <p:nvPr/>
        </p:nvSpPr>
        <p:spPr>
          <a:xfrm flipH="1">
            <a:off x="8697438" y="590544"/>
            <a:ext cx="134570" cy="13476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2"/>
          <p:cNvSpPr/>
          <p:nvPr/>
        </p:nvSpPr>
        <p:spPr>
          <a:xfrm flipH="1">
            <a:off x="720002" y="4614316"/>
            <a:ext cx="99912" cy="100065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2"/>
          <p:cNvSpPr/>
          <p:nvPr/>
        </p:nvSpPr>
        <p:spPr>
          <a:xfrm flipH="1">
            <a:off x="162313" y="4857744"/>
            <a:ext cx="134570" cy="13476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2"/>
          <p:cNvSpPr/>
          <p:nvPr/>
        </p:nvSpPr>
        <p:spPr>
          <a:xfrm flipH="1">
            <a:off x="8831990" y="1017727"/>
            <a:ext cx="123486" cy="123592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2"/>
          <p:cNvSpPr/>
          <p:nvPr/>
        </p:nvSpPr>
        <p:spPr>
          <a:xfrm flipH="1">
            <a:off x="7543175" y="168374"/>
            <a:ext cx="229860" cy="23022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2"/>
          <p:cNvSpPr/>
          <p:nvPr/>
        </p:nvSpPr>
        <p:spPr>
          <a:xfrm flipH="1">
            <a:off x="380087" y="4534672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12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/>
          <p:nvPr>
            <p:ph idx="1" type="subTitle"/>
          </p:nvPr>
        </p:nvSpPr>
        <p:spPr>
          <a:xfrm>
            <a:off x="910113" y="2245211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9" name="Google Shape;469;p23"/>
          <p:cNvSpPr txBox="1"/>
          <p:nvPr>
            <p:ph idx="2" type="subTitle"/>
          </p:nvPr>
        </p:nvSpPr>
        <p:spPr>
          <a:xfrm>
            <a:off x="3619500" y="2245211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0" name="Google Shape;470;p23"/>
          <p:cNvSpPr txBox="1"/>
          <p:nvPr>
            <p:ph idx="3" type="subTitle"/>
          </p:nvPr>
        </p:nvSpPr>
        <p:spPr>
          <a:xfrm>
            <a:off x="6437725" y="2245211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1" name="Google Shape;471;p23"/>
          <p:cNvSpPr txBox="1"/>
          <p:nvPr>
            <p:ph idx="4" type="subTitle"/>
          </p:nvPr>
        </p:nvSpPr>
        <p:spPr>
          <a:xfrm>
            <a:off x="910113" y="4091099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2" name="Google Shape;472;p23"/>
          <p:cNvSpPr txBox="1"/>
          <p:nvPr>
            <p:ph idx="5" type="subTitle"/>
          </p:nvPr>
        </p:nvSpPr>
        <p:spPr>
          <a:xfrm>
            <a:off x="3619500" y="4091099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3" name="Google Shape;473;p23"/>
          <p:cNvSpPr txBox="1"/>
          <p:nvPr>
            <p:ph idx="6" type="subTitle"/>
          </p:nvPr>
        </p:nvSpPr>
        <p:spPr>
          <a:xfrm>
            <a:off x="6437725" y="4091099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4" name="Google Shape;474;p23"/>
          <p:cNvSpPr txBox="1"/>
          <p:nvPr>
            <p:ph type="title"/>
          </p:nvPr>
        </p:nvSpPr>
        <p:spPr>
          <a:xfrm>
            <a:off x="1176813" y="1900800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75" name="Google Shape;475;p23"/>
          <p:cNvSpPr txBox="1"/>
          <p:nvPr>
            <p:ph idx="7" type="title"/>
          </p:nvPr>
        </p:nvSpPr>
        <p:spPr>
          <a:xfrm>
            <a:off x="3886200" y="1900800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76" name="Google Shape;476;p23"/>
          <p:cNvSpPr txBox="1"/>
          <p:nvPr>
            <p:ph idx="8" type="title"/>
          </p:nvPr>
        </p:nvSpPr>
        <p:spPr>
          <a:xfrm>
            <a:off x="6704425" y="1900800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77" name="Google Shape;477;p23"/>
          <p:cNvSpPr txBox="1"/>
          <p:nvPr>
            <p:ph idx="9" type="title"/>
          </p:nvPr>
        </p:nvSpPr>
        <p:spPr>
          <a:xfrm>
            <a:off x="1176813" y="3750294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78" name="Google Shape;478;p23"/>
          <p:cNvSpPr txBox="1"/>
          <p:nvPr>
            <p:ph idx="13" type="title"/>
          </p:nvPr>
        </p:nvSpPr>
        <p:spPr>
          <a:xfrm>
            <a:off x="3886200" y="3750294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79" name="Google Shape;479;p23"/>
          <p:cNvSpPr txBox="1"/>
          <p:nvPr>
            <p:ph idx="14" type="title"/>
          </p:nvPr>
        </p:nvSpPr>
        <p:spPr>
          <a:xfrm>
            <a:off x="6704425" y="3750294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80" name="Google Shape;480;p2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1" name="Google Shape;481;p23"/>
          <p:cNvSpPr/>
          <p:nvPr/>
        </p:nvSpPr>
        <p:spPr>
          <a:xfrm rot="-5400000">
            <a:off x="7311082" y="352411"/>
            <a:ext cx="2390807" cy="1685920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3"/>
          <p:cNvSpPr/>
          <p:nvPr/>
        </p:nvSpPr>
        <p:spPr>
          <a:xfrm flipH="1" rot="10800000">
            <a:off x="8963831" y="1242879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3"/>
          <p:cNvSpPr/>
          <p:nvPr/>
        </p:nvSpPr>
        <p:spPr>
          <a:xfrm flipH="1" rot="10800000">
            <a:off x="8323495" y="261400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 flipH="1" rot="10800000">
            <a:off x="8410103" y="965577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3"/>
          <p:cNvSpPr/>
          <p:nvPr/>
        </p:nvSpPr>
        <p:spPr>
          <a:xfrm flipH="1" rot="10800000">
            <a:off x="9043877" y="445026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3"/>
          <p:cNvSpPr/>
          <p:nvPr/>
        </p:nvSpPr>
        <p:spPr>
          <a:xfrm flipH="1" rot="10800000">
            <a:off x="8705725" y="203973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3"/>
          <p:cNvSpPr/>
          <p:nvPr/>
        </p:nvSpPr>
        <p:spPr>
          <a:xfrm flipH="1" rot="10800000">
            <a:off x="8763427" y="643329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_1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0" name="Google Shape;490;p24"/>
          <p:cNvSpPr/>
          <p:nvPr/>
        </p:nvSpPr>
        <p:spPr>
          <a:xfrm rot="5400000">
            <a:off x="-47036" y="47057"/>
            <a:ext cx="2447942" cy="2353828"/>
          </a:xfrm>
          <a:custGeom>
            <a:rect b="b" l="l" r="r" t="t"/>
            <a:pathLst>
              <a:path extrusionOk="0" h="16419" w="17074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4"/>
          <p:cNvSpPr/>
          <p:nvPr/>
        </p:nvSpPr>
        <p:spPr>
          <a:xfrm>
            <a:off x="279437" y="827251"/>
            <a:ext cx="79648" cy="79648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4"/>
          <p:cNvSpPr/>
          <p:nvPr/>
        </p:nvSpPr>
        <p:spPr>
          <a:xfrm>
            <a:off x="766436" y="1488939"/>
            <a:ext cx="123488" cy="123488"/>
          </a:xfrm>
          <a:custGeom>
            <a:rect b="b" l="l" r="r" t="t"/>
            <a:pathLst>
              <a:path extrusionOk="0" h="3859" w="3859">
                <a:moveTo>
                  <a:pt x="1930" y="1"/>
                </a:moveTo>
                <a:cubicBezTo>
                  <a:pt x="858" y="1"/>
                  <a:pt x="1" y="870"/>
                  <a:pt x="1" y="1930"/>
                </a:cubicBezTo>
                <a:cubicBezTo>
                  <a:pt x="1" y="2989"/>
                  <a:pt x="858" y="3859"/>
                  <a:pt x="1930" y="3859"/>
                </a:cubicBezTo>
                <a:cubicBezTo>
                  <a:pt x="2989" y="3859"/>
                  <a:pt x="3858" y="2989"/>
                  <a:pt x="3858" y="1930"/>
                </a:cubicBezTo>
                <a:cubicBezTo>
                  <a:pt x="3858" y="870"/>
                  <a:pt x="2989" y="1"/>
                  <a:pt x="193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4"/>
          <p:cNvSpPr/>
          <p:nvPr/>
        </p:nvSpPr>
        <p:spPr>
          <a:xfrm>
            <a:off x="695820" y="445030"/>
            <a:ext cx="194104" cy="19435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4"/>
          <p:cNvSpPr/>
          <p:nvPr/>
        </p:nvSpPr>
        <p:spPr>
          <a:xfrm>
            <a:off x="417074" y="1162369"/>
            <a:ext cx="123052" cy="123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4"/>
          <p:cNvSpPr/>
          <p:nvPr/>
        </p:nvSpPr>
        <p:spPr>
          <a:xfrm>
            <a:off x="199780" y="1921800"/>
            <a:ext cx="79648" cy="79648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4"/>
          <p:cNvSpPr/>
          <p:nvPr/>
        </p:nvSpPr>
        <p:spPr>
          <a:xfrm>
            <a:off x="1255274" y="86044"/>
            <a:ext cx="123052" cy="123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_1_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p25"/>
          <p:cNvSpPr/>
          <p:nvPr/>
        </p:nvSpPr>
        <p:spPr>
          <a:xfrm flipH="1">
            <a:off x="6772279" y="-1"/>
            <a:ext cx="2371722" cy="3275627"/>
          </a:xfrm>
          <a:custGeom>
            <a:rect b="b" l="l" r="r" t="t"/>
            <a:pathLst>
              <a:path extrusionOk="0" h="22482" w="16277">
                <a:moveTo>
                  <a:pt x="1" y="0"/>
                </a:moveTo>
                <a:lnTo>
                  <a:pt x="1" y="22467"/>
                </a:lnTo>
                <a:cubicBezTo>
                  <a:pt x="131" y="22477"/>
                  <a:pt x="253" y="22482"/>
                  <a:pt x="367" y="22482"/>
                </a:cubicBezTo>
                <a:cubicBezTo>
                  <a:pt x="3724" y="22482"/>
                  <a:pt x="281" y="18369"/>
                  <a:pt x="3275" y="17598"/>
                </a:cubicBezTo>
                <a:cubicBezTo>
                  <a:pt x="6549" y="16752"/>
                  <a:pt x="6204" y="12811"/>
                  <a:pt x="4609" y="10728"/>
                </a:cubicBezTo>
                <a:cubicBezTo>
                  <a:pt x="3025" y="8644"/>
                  <a:pt x="3358" y="4406"/>
                  <a:pt x="10026" y="3417"/>
                </a:cubicBezTo>
                <a:cubicBezTo>
                  <a:pt x="15848" y="2548"/>
                  <a:pt x="16277" y="0"/>
                  <a:pt x="16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5"/>
          <p:cNvSpPr/>
          <p:nvPr/>
        </p:nvSpPr>
        <p:spPr>
          <a:xfrm flipH="1" rot="10800000">
            <a:off x="8877878" y="1211004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5"/>
          <p:cNvSpPr/>
          <p:nvPr/>
        </p:nvSpPr>
        <p:spPr>
          <a:xfrm flipH="1" rot="10800000">
            <a:off x="8058942" y="229525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5"/>
          <p:cNvSpPr/>
          <p:nvPr/>
        </p:nvSpPr>
        <p:spPr>
          <a:xfrm flipH="1" rot="10800000">
            <a:off x="8719725" y="167778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5"/>
          <p:cNvSpPr/>
          <p:nvPr/>
        </p:nvSpPr>
        <p:spPr>
          <a:xfrm flipH="1" rot="10800000">
            <a:off x="8754374" y="396626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5"/>
          <p:cNvSpPr/>
          <p:nvPr/>
        </p:nvSpPr>
        <p:spPr>
          <a:xfrm flipH="1" rot="10800000">
            <a:off x="8619772" y="172098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5"/>
          <p:cNvSpPr/>
          <p:nvPr/>
        </p:nvSpPr>
        <p:spPr>
          <a:xfrm flipH="1" rot="10800000">
            <a:off x="8696675" y="782904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5"/>
          <p:cNvSpPr/>
          <p:nvPr/>
        </p:nvSpPr>
        <p:spPr>
          <a:xfrm flipH="1" rot="10800000">
            <a:off x="8754372" y="2172348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5"/>
          <p:cNvSpPr/>
          <p:nvPr/>
        </p:nvSpPr>
        <p:spPr>
          <a:xfrm flipH="1" rot="10800000">
            <a:off x="7449449" y="138989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_1_1_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0" name="Google Shape;510;p26"/>
          <p:cNvSpPr/>
          <p:nvPr/>
        </p:nvSpPr>
        <p:spPr>
          <a:xfrm>
            <a:off x="-1" y="-1"/>
            <a:ext cx="1771632" cy="1706234"/>
          </a:xfrm>
          <a:custGeom>
            <a:rect b="b" l="l" r="r" t="t"/>
            <a:pathLst>
              <a:path extrusionOk="0" h="18211" w="18908">
                <a:moveTo>
                  <a:pt x="0" y="1"/>
                </a:moveTo>
                <a:lnTo>
                  <a:pt x="0" y="5394"/>
                </a:lnTo>
                <a:cubicBezTo>
                  <a:pt x="24" y="5430"/>
                  <a:pt x="60" y="5478"/>
                  <a:pt x="84" y="5513"/>
                </a:cubicBezTo>
                <a:cubicBezTo>
                  <a:pt x="1012" y="7192"/>
                  <a:pt x="1357" y="9121"/>
                  <a:pt x="1786" y="10990"/>
                </a:cubicBezTo>
                <a:cubicBezTo>
                  <a:pt x="2203" y="12859"/>
                  <a:pt x="2739" y="14776"/>
                  <a:pt x="3965" y="16253"/>
                </a:cubicBezTo>
                <a:cubicBezTo>
                  <a:pt x="4915" y="17396"/>
                  <a:pt x="6378" y="18211"/>
                  <a:pt x="7825" y="18211"/>
                </a:cubicBezTo>
                <a:cubicBezTo>
                  <a:pt x="8247" y="18211"/>
                  <a:pt x="8667" y="18142"/>
                  <a:pt x="9073" y="17991"/>
                </a:cubicBezTo>
                <a:cubicBezTo>
                  <a:pt x="10382" y="17515"/>
                  <a:pt x="11311" y="16288"/>
                  <a:pt x="11728" y="14955"/>
                </a:cubicBezTo>
                <a:cubicBezTo>
                  <a:pt x="12133" y="13621"/>
                  <a:pt x="12097" y="12205"/>
                  <a:pt x="11954" y="10824"/>
                </a:cubicBezTo>
                <a:cubicBezTo>
                  <a:pt x="11752" y="9061"/>
                  <a:pt x="11454" y="7049"/>
                  <a:pt x="12609" y="5704"/>
                </a:cubicBezTo>
                <a:cubicBezTo>
                  <a:pt x="13692" y="4430"/>
                  <a:pt x="15621" y="4323"/>
                  <a:pt x="17026" y="3394"/>
                </a:cubicBezTo>
                <a:cubicBezTo>
                  <a:pt x="18157" y="2656"/>
                  <a:pt x="18824" y="1334"/>
                  <a:pt x="189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380657" y="583409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665517" y="1017733"/>
            <a:ext cx="134101" cy="134802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790563" y="254374"/>
            <a:ext cx="190503" cy="190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9_1_1_1_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6" name="Google Shape;516;p27"/>
          <p:cNvSpPr/>
          <p:nvPr/>
        </p:nvSpPr>
        <p:spPr>
          <a:xfrm rot="5400000">
            <a:off x="-1941187" y="1915468"/>
            <a:ext cx="5205829" cy="1339631"/>
          </a:xfrm>
          <a:custGeom>
            <a:rect b="b" l="l" r="r" t="t"/>
            <a:pathLst>
              <a:path extrusionOk="0" h="40399" w="24171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233520" y="1551896"/>
            <a:ext cx="123524" cy="12290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409764" y="2064152"/>
            <a:ext cx="79648" cy="80064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272884" y="3122361"/>
            <a:ext cx="79680" cy="79648"/>
          </a:xfrm>
          <a:custGeom>
            <a:rect b="b" l="l" r="r" t="t"/>
            <a:pathLst>
              <a:path extrusionOk="0" h="2489" w="2490">
                <a:moveTo>
                  <a:pt x="1239" y="0"/>
                </a:moveTo>
                <a:cubicBezTo>
                  <a:pt x="549" y="0"/>
                  <a:pt x="1" y="548"/>
                  <a:pt x="1" y="1239"/>
                </a:cubicBezTo>
                <a:cubicBezTo>
                  <a:pt x="1" y="1929"/>
                  <a:pt x="549" y="2489"/>
                  <a:pt x="1239" y="2489"/>
                </a:cubicBezTo>
                <a:cubicBezTo>
                  <a:pt x="1930" y="2489"/>
                  <a:pt x="2489" y="1929"/>
                  <a:pt x="2489" y="1239"/>
                </a:cubicBezTo>
                <a:cubicBezTo>
                  <a:pt x="2489" y="548"/>
                  <a:pt x="1930" y="0"/>
                  <a:pt x="1239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751807" y="2281630"/>
            <a:ext cx="194104" cy="19435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211791" y="2541439"/>
            <a:ext cx="123511" cy="12366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215682" y="3659255"/>
            <a:ext cx="194104" cy="19435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124232" y="838408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787104" y="4642889"/>
            <a:ext cx="123511" cy="12366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276632" y="4496008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9_1_1_1_1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8" name="Google Shape;528;p28"/>
          <p:cNvSpPr/>
          <p:nvPr/>
        </p:nvSpPr>
        <p:spPr>
          <a:xfrm rot="10800000">
            <a:off x="6762732" y="-3"/>
            <a:ext cx="2381268" cy="2289753"/>
          </a:xfrm>
          <a:custGeom>
            <a:rect b="b" l="l" r="r" t="t"/>
            <a:pathLst>
              <a:path extrusionOk="0" h="16419" w="17074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8"/>
          <p:cNvSpPr/>
          <p:nvPr/>
        </p:nvSpPr>
        <p:spPr>
          <a:xfrm flipH="1" rot="10800000">
            <a:off x="8920306" y="910304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8"/>
          <p:cNvSpPr/>
          <p:nvPr/>
        </p:nvSpPr>
        <p:spPr>
          <a:xfrm flipH="1" rot="10800000">
            <a:off x="7939445" y="433725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8"/>
          <p:cNvSpPr/>
          <p:nvPr/>
        </p:nvSpPr>
        <p:spPr>
          <a:xfrm flipH="1" rot="10800000">
            <a:off x="7333853" y="26138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8"/>
          <p:cNvSpPr/>
          <p:nvPr/>
        </p:nvSpPr>
        <p:spPr>
          <a:xfrm flipH="1" rot="10800000">
            <a:off x="8682502" y="371351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 flipH="1" rot="10800000">
            <a:off x="8500275" y="203973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8"/>
          <p:cNvSpPr/>
          <p:nvPr/>
        </p:nvSpPr>
        <p:spPr>
          <a:xfrm flipH="1" rot="10800000">
            <a:off x="8424002" y="633804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8"/>
          <p:cNvSpPr/>
          <p:nvPr/>
        </p:nvSpPr>
        <p:spPr>
          <a:xfrm flipH="1" rot="10800000">
            <a:off x="7468927" y="852879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8"/>
          <p:cNvSpPr/>
          <p:nvPr/>
        </p:nvSpPr>
        <p:spPr>
          <a:xfrm flipH="1" rot="10800000">
            <a:off x="8917326" y="1429320"/>
            <a:ext cx="85993" cy="8612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9_1_1_1_1_1_1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9" name="Google Shape;539;p29"/>
          <p:cNvSpPr/>
          <p:nvPr/>
        </p:nvSpPr>
        <p:spPr>
          <a:xfrm>
            <a:off x="6766501" y="3723724"/>
            <a:ext cx="2377511" cy="1419712"/>
          </a:xfrm>
          <a:custGeom>
            <a:rect b="b" l="l" r="r" t="t"/>
            <a:pathLst>
              <a:path extrusionOk="0" h="12722" w="21301">
                <a:moveTo>
                  <a:pt x="20653" y="1"/>
                </a:moveTo>
                <a:cubicBezTo>
                  <a:pt x="20103" y="1"/>
                  <a:pt x="19564" y="96"/>
                  <a:pt x="19050" y="328"/>
                </a:cubicBezTo>
                <a:cubicBezTo>
                  <a:pt x="17383" y="1054"/>
                  <a:pt x="16395" y="3030"/>
                  <a:pt x="14621" y="3411"/>
                </a:cubicBezTo>
                <a:cubicBezTo>
                  <a:pt x="14377" y="3465"/>
                  <a:pt x="14128" y="3486"/>
                  <a:pt x="13875" y="3486"/>
                </a:cubicBezTo>
                <a:cubicBezTo>
                  <a:pt x="13040" y="3486"/>
                  <a:pt x="12170" y="3260"/>
                  <a:pt x="11354" y="3260"/>
                </a:cubicBezTo>
                <a:cubicBezTo>
                  <a:pt x="10888" y="3260"/>
                  <a:pt x="10439" y="3334"/>
                  <a:pt x="10025" y="3566"/>
                </a:cubicBezTo>
                <a:cubicBezTo>
                  <a:pt x="8989" y="4138"/>
                  <a:pt x="8608" y="5507"/>
                  <a:pt x="7572" y="6114"/>
                </a:cubicBezTo>
                <a:cubicBezTo>
                  <a:pt x="7134" y="6371"/>
                  <a:pt x="6652" y="6447"/>
                  <a:pt x="6149" y="6447"/>
                </a:cubicBezTo>
                <a:cubicBezTo>
                  <a:pt x="5399" y="6447"/>
                  <a:pt x="4601" y="6276"/>
                  <a:pt x="3830" y="6276"/>
                </a:cubicBezTo>
                <a:cubicBezTo>
                  <a:pt x="3631" y="6276"/>
                  <a:pt x="3433" y="6288"/>
                  <a:pt x="3239" y="6316"/>
                </a:cubicBezTo>
                <a:cubicBezTo>
                  <a:pt x="1524" y="6566"/>
                  <a:pt x="226" y="8210"/>
                  <a:pt x="36" y="9936"/>
                </a:cubicBezTo>
                <a:cubicBezTo>
                  <a:pt x="12" y="10138"/>
                  <a:pt x="0" y="10341"/>
                  <a:pt x="0" y="10531"/>
                </a:cubicBezTo>
                <a:cubicBezTo>
                  <a:pt x="12" y="11281"/>
                  <a:pt x="179" y="12020"/>
                  <a:pt x="464" y="12722"/>
                </a:cubicBezTo>
                <a:lnTo>
                  <a:pt x="21300" y="12722"/>
                </a:lnTo>
                <a:lnTo>
                  <a:pt x="21300" y="42"/>
                </a:lnTo>
                <a:cubicBezTo>
                  <a:pt x="21083" y="15"/>
                  <a:pt x="20867" y="1"/>
                  <a:pt x="20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9"/>
          <p:cNvSpPr/>
          <p:nvPr/>
        </p:nvSpPr>
        <p:spPr>
          <a:xfrm rot="10800000">
            <a:off x="-12" y="8"/>
            <a:ext cx="1357698" cy="1110372"/>
          </a:xfrm>
          <a:custGeom>
            <a:rect b="b" l="l" r="r" t="t"/>
            <a:pathLst>
              <a:path extrusionOk="0" h="7343" w="8978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9"/>
          <p:cNvSpPr/>
          <p:nvPr/>
        </p:nvSpPr>
        <p:spPr>
          <a:xfrm>
            <a:off x="8372132" y="4521283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9"/>
          <p:cNvSpPr/>
          <p:nvPr/>
        </p:nvSpPr>
        <p:spPr>
          <a:xfrm>
            <a:off x="8581089" y="4827914"/>
            <a:ext cx="79648" cy="80064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9"/>
          <p:cNvSpPr/>
          <p:nvPr/>
        </p:nvSpPr>
        <p:spPr>
          <a:xfrm>
            <a:off x="8806750" y="4122251"/>
            <a:ext cx="123052" cy="12315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9"/>
          <p:cNvSpPr/>
          <p:nvPr/>
        </p:nvSpPr>
        <p:spPr>
          <a:xfrm>
            <a:off x="7635875" y="4726062"/>
            <a:ext cx="192750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9"/>
          <p:cNvSpPr/>
          <p:nvPr/>
        </p:nvSpPr>
        <p:spPr>
          <a:xfrm>
            <a:off x="7161886" y="4704223"/>
            <a:ext cx="123050" cy="123705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9"/>
          <p:cNvSpPr/>
          <p:nvPr/>
        </p:nvSpPr>
        <p:spPr>
          <a:xfrm>
            <a:off x="912732" y="537534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9"/>
          <p:cNvSpPr/>
          <p:nvPr/>
        </p:nvSpPr>
        <p:spPr>
          <a:xfrm>
            <a:off x="204423" y="146592"/>
            <a:ext cx="123456" cy="123104"/>
          </a:xfrm>
          <a:custGeom>
            <a:rect b="b" l="l" r="r" t="t"/>
            <a:pathLst>
              <a:path extrusionOk="0" h="3847" w="3858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9"/>
          <p:cNvSpPr/>
          <p:nvPr/>
        </p:nvSpPr>
        <p:spPr>
          <a:xfrm>
            <a:off x="426950" y="458750"/>
            <a:ext cx="192750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9_1_1_1_1_1_1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p30"/>
          <p:cNvSpPr/>
          <p:nvPr/>
        </p:nvSpPr>
        <p:spPr>
          <a:xfrm rot="10800000">
            <a:off x="-3" y="-2"/>
            <a:ext cx="1628781" cy="1680376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186670" y="236012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0"/>
          <p:cNvSpPr/>
          <p:nvPr/>
        </p:nvSpPr>
        <p:spPr>
          <a:xfrm>
            <a:off x="261178" y="63492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0"/>
          <p:cNvSpPr/>
          <p:nvPr/>
        </p:nvSpPr>
        <p:spPr>
          <a:xfrm rot="10800000">
            <a:off x="971551" y="249977"/>
            <a:ext cx="85074" cy="85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0"/>
          <p:cNvSpPr/>
          <p:nvPr/>
        </p:nvSpPr>
        <p:spPr>
          <a:xfrm>
            <a:off x="662302" y="44503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0"/>
          <p:cNvSpPr/>
          <p:nvPr/>
        </p:nvSpPr>
        <p:spPr>
          <a:xfrm>
            <a:off x="719990" y="903161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ctrTitle"/>
          </p:nvPr>
        </p:nvSpPr>
        <p:spPr>
          <a:xfrm>
            <a:off x="720000" y="2123886"/>
            <a:ext cx="4159800" cy="112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4"/>
          <p:cNvSpPr txBox="1"/>
          <p:nvPr>
            <p:ph idx="1" type="subTitle"/>
          </p:nvPr>
        </p:nvSpPr>
        <p:spPr>
          <a:xfrm>
            <a:off x="720000" y="3324225"/>
            <a:ext cx="4159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4"/>
          <p:cNvSpPr txBox="1"/>
          <p:nvPr>
            <p:ph hasCustomPrompt="1" idx="2" type="title"/>
          </p:nvPr>
        </p:nvSpPr>
        <p:spPr>
          <a:xfrm>
            <a:off x="720000" y="1276350"/>
            <a:ext cx="4159800" cy="70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2" name="Google Shape;82;p4"/>
          <p:cNvSpPr/>
          <p:nvPr/>
        </p:nvSpPr>
        <p:spPr>
          <a:xfrm flipH="1">
            <a:off x="4133874" y="0"/>
            <a:ext cx="5010126" cy="5143508"/>
          </a:xfrm>
          <a:custGeom>
            <a:rect b="b" l="l" r="r" t="t"/>
            <a:pathLst>
              <a:path extrusionOk="0" h="47173" w="47173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452188" y="2721872"/>
            <a:ext cx="80042" cy="8011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4"/>
          <p:cNvGrpSpPr/>
          <p:nvPr/>
        </p:nvGrpSpPr>
        <p:grpSpPr>
          <a:xfrm>
            <a:off x="5734404" y="940841"/>
            <a:ext cx="3122283" cy="3769840"/>
            <a:chOff x="5734404" y="940841"/>
            <a:chExt cx="3122283" cy="3769840"/>
          </a:xfrm>
        </p:grpSpPr>
        <p:sp>
          <p:nvSpPr>
            <p:cNvPr id="85" name="Google Shape;85;p4"/>
            <p:cNvSpPr/>
            <p:nvPr/>
          </p:nvSpPr>
          <p:spPr>
            <a:xfrm>
              <a:off x="8289081" y="1846072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53712" y="1312489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778288" y="366052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733199" y="2358215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143615" y="3817019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8816" y="94084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443807" y="2802009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443807" y="13921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34404" y="212386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267032" y="2393859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014932" y="45163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637894" y="414090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448904" y="4452989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122907" y="4658833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9_1_1_1_1_1_1_1_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9" name="Google Shape;559;p31"/>
          <p:cNvSpPr/>
          <p:nvPr/>
        </p:nvSpPr>
        <p:spPr>
          <a:xfrm flipH="1">
            <a:off x="-31" y="-17"/>
            <a:ext cx="2272940" cy="1506637"/>
          </a:xfrm>
          <a:custGeom>
            <a:rect b="b" l="l" r="r" t="t"/>
            <a:pathLst>
              <a:path extrusionOk="0" h="14824" w="22361">
                <a:moveTo>
                  <a:pt x="0" y="0"/>
                </a:moveTo>
                <a:cubicBezTo>
                  <a:pt x="786" y="774"/>
                  <a:pt x="1453" y="1715"/>
                  <a:pt x="1739" y="2263"/>
                </a:cubicBezTo>
                <a:cubicBezTo>
                  <a:pt x="2286" y="3298"/>
                  <a:pt x="2489" y="6549"/>
                  <a:pt x="3072" y="7573"/>
                </a:cubicBezTo>
                <a:cubicBezTo>
                  <a:pt x="4241" y="9615"/>
                  <a:pt x="6931" y="10978"/>
                  <a:pt x="9820" y="10978"/>
                </a:cubicBezTo>
                <a:cubicBezTo>
                  <a:pt x="9845" y="10978"/>
                  <a:pt x="9870" y="10978"/>
                  <a:pt x="9895" y="10978"/>
                </a:cubicBezTo>
                <a:cubicBezTo>
                  <a:pt x="10987" y="10978"/>
                  <a:pt x="12138" y="10800"/>
                  <a:pt x="13221" y="10800"/>
                </a:cubicBezTo>
                <a:cubicBezTo>
                  <a:pt x="13955" y="10800"/>
                  <a:pt x="14658" y="10882"/>
                  <a:pt x="15288" y="11156"/>
                </a:cubicBezTo>
                <a:cubicBezTo>
                  <a:pt x="17086" y="11930"/>
                  <a:pt x="17610" y="14002"/>
                  <a:pt x="19539" y="14574"/>
                </a:cubicBezTo>
                <a:cubicBezTo>
                  <a:pt x="20384" y="14824"/>
                  <a:pt x="21432" y="14764"/>
                  <a:pt x="22360" y="14812"/>
                </a:cubicBezTo>
                <a:lnTo>
                  <a:pt x="223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1"/>
          <p:cNvSpPr/>
          <p:nvPr/>
        </p:nvSpPr>
        <p:spPr>
          <a:xfrm>
            <a:off x="254395" y="159812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966028" y="481017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1"/>
          <p:cNvSpPr/>
          <p:nvPr/>
        </p:nvSpPr>
        <p:spPr>
          <a:xfrm rot="10800000">
            <a:off x="1401451" y="349164"/>
            <a:ext cx="85074" cy="85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1"/>
          <p:cNvSpPr/>
          <p:nvPr/>
        </p:nvSpPr>
        <p:spPr>
          <a:xfrm>
            <a:off x="481327" y="61648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1"/>
          <p:cNvSpPr/>
          <p:nvPr/>
        </p:nvSpPr>
        <p:spPr>
          <a:xfrm>
            <a:off x="367565" y="101773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9_1_1_1_1_1_1_1_1_1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7" name="Google Shape;567;p32"/>
          <p:cNvSpPr/>
          <p:nvPr/>
        </p:nvSpPr>
        <p:spPr>
          <a:xfrm>
            <a:off x="11" y="-28"/>
            <a:ext cx="1924808" cy="1238261"/>
          </a:xfrm>
          <a:custGeom>
            <a:rect b="b" l="l" r="r" t="t"/>
            <a:pathLst>
              <a:path extrusionOk="0" h="12065" w="18753">
                <a:moveTo>
                  <a:pt x="1" y="1"/>
                </a:moveTo>
                <a:lnTo>
                  <a:pt x="1" y="11288"/>
                </a:lnTo>
                <a:cubicBezTo>
                  <a:pt x="604" y="11851"/>
                  <a:pt x="1465" y="12064"/>
                  <a:pt x="2344" y="12064"/>
                </a:cubicBezTo>
                <a:cubicBezTo>
                  <a:pt x="3045" y="12064"/>
                  <a:pt x="3757" y="11929"/>
                  <a:pt x="4358" y="11728"/>
                </a:cubicBezTo>
                <a:cubicBezTo>
                  <a:pt x="7633" y="10633"/>
                  <a:pt x="7633" y="7561"/>
                  <a:pt x="9907" y="5680"/>
                </a:cubicBezTo>
                <a:cubicBezTo>
                  <a:pt x="11693" y="4192"/>
                  <a:pt x="14074" y="4787"/>
                  <a:pt x="15967" y="3787"/>
                </a:cubicBezTo>
                <a:cubicBezTo>
                  <a:pt x="16979" y="3239"/>
                  <a:pt x="18753" y="1382"/>
                  <a:pt x="18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766531" y="349173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186670" y="236012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261178" y="63492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1261277" y="17858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13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"/>
          <p:cNvSpPr/>
          <p:nvPr/>
        </p:nvSpPr>
        <p:spPr>
          <a:xfrm flipH="1">
            <a:off x="7562841" y="0"/>
            <a:ext cx="1581159" cy="1428737"/>
          </a:xfrm>
          <a:custGeom>
            <a:rect b="b" l="l" r="r" t="t"/>
            <a:pathLst>
              <a:path extrusionOk="0" h="12065" w="18753">
                <a:moveTo>
                  <a:pt x="1" y="1"/>
                </a:moveTo>
                <a:lnTo>
                  <a:pt x="1" y="11288"/>
                </a:lnTo>
                <a:cubicBezTo>
                  <a:pt x="604" y="11851"/>
                  <a:pt x="1465" y="12064"/>
                  <a:pt x="2344" y="12064"/>
                </a:cubicBezTo>
                <a:cubicBezTo>
                  <a:pt x="3045" y="12064"/>
                  <a:pt x="3757" y="11929"/>
                  <a:pt x="4358" y="11728"/>
                </a:cubicBezTo>
                <a:cubicBezTo>
                  <a:pt x="7633" y="10633"/>
                  <a:pt x="7633" y="7561"/>
                  <a:pt x="9907" y="5680"/>
                </a:cubicBezTo>
                <a:cubicBezTo>
                  <a:pt x="11693" y="4192"/>
                  <a:pt x="14074" y="4787"/>
                  <a:pt x="15967" y="3787"/>
                </a:cubicBezTo>
                <a:cubicBezTo>
                  <a:pt x="16979" y="3239"/>
                  <a:pt x="18753" y="1382"/>
                  <a:pt x="18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3"/>
          <p:cNvSpPr/>
          <p:nvPr/>
        </p:nvSpPr>
        <p:spPr>
          <a:xfrm flipH="1">
            <a:off x="8421267" y="349198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3"/>
          <p:cNvSpPr/>
          <p:nvPr/>
        </p:nvSpPr>
        <p:spPr>
          <a:xfrm flipH="1">
            <a:off x="8844160" y="236037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3"/>
          <p:cNvSpPr/>
          <p:nvPr/>
        </p:nvSpPr>
        <p:spPr>
          <a:xfrm flipH="1">
            <a:off x="8764551" y="73972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3"/>
          <p:cNvSpPr/>
          <p:nvPr/>
        </p:nvSpPr>
        <p:spPr>
          <a:xfrm flipH="1">
            <a:off x="8091729" y="178611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5"/>
          <p:cNvSpPr/>
          <p:nvPr/>
        </p:nvSpPr>
        <p:spPr>
          <a:xfrm>
            <a:off x="388" y="0"/>
            <a:ext cx="9144000" cy="4693920"/>
          </a:xfrm>
          <a:custGeom>
            <a:rect b="b" l="l" r="r" t="t"/>
            <a:pathLst>
              <a:path extrusionOk="0" h="146685" w="285750">
                <a:moveTo>
                  <a:pt x="0" y="0"/>
                </a:moveTo>
                <a:lnTo>
                  <a:pt x="0" y="17502"/>
                </a:lnTo>
                <a:cubicBezTo>
                  <a:pt x="4679" y="23289"/>
                  <a:pt x="12418" y="25277"/>
                  <a:pt x="19086" y="28504"/>
                </a:cubicBezTo>
                <a:cubicBezTo>
                  <a:pt x="25908" y="31802"/>
                  <a:pt x="32695" y="38695"/>
                  <a:pt x="30801" y="46208"/>
                </a:cubicBezTo>
                <a:cubicBezTo>
                  <a:pt x="30230" y="48446"/>
                  <a:pt x="28932" y="50459"/>
                  <a:pt x="28599" y="52745"/>
                </a:cubicBezTo>
                <a:cubicBezTo>
                  <a:pt x="27873" y="57721"/>
                  <a:pt x="32004" y="62174"/>
                  <a:pt x="36481" y="64186"/>
                </a:cubicBezTo>
                <a:cubicBezTo>
                  <a:pt x="40958" y="66211"/>
                  <a:pt x="45982" y="66687"/>
                  <a:pt x="50459" y="68711"/>
                </a:cubicBezTo>
                <a:cubicBezTo>
                  <a:pt x="54935" y="70735"/>
                  <a:pt x="59067" y="75188"/>
                  <a:pt x="58341" y="80165"/>
                </a:cubicBezTo>
                <a:cubicBezTo>
                  <a:pt x="58007" y="82474"/>
                  <a:pt x="56686" y="84487"/>
                  <a:pt x="55876" y="86665"/>
                </a:cubicBezTo>
                <a:cubicBezTo>
                  <a:pt x="53507" y="93059"/>
                  <a:pt x="56186" y="101012"/>
                  <a:pt x="61889" y="104525"/>
                </a:cubicBezTo>
                <a:cubicBezTo>
                  <a:pt x="67366" y="107906"/>
                  <a:pt x="74259" y="107156"/>
                  <a:pt x="80474" y="108656"/>
                </a:cubicBezTo>
                <a:cubicBezTo>
                  <a:pt x="86689" y="110168"/>
                  <a:pt x="93095" y="116443"/>
                  <a:pt x="90511" y="122456"/>
                </a:cubicBezTo>
                <a:cubicBezTo>
                  <a:pt x="89178" y="125527"/>
                  <a:pt x="85808" y="127456"/>
                  <a:pt x="85011" y="130718"/>
                </a:cubicBezTo>
                <a:cubicBezTo>
                  <a:pt x="84070" y="134481"/>
                  <a:pt x="86606" y="138577"/>
                  <a:pt x="90488" y="139874"/>
                </a:cubicBezTo>
                <a:cubicBezTo>
                  <a:pt x="93536" y="140886"/>
                  <a:pt x="97834" y="141101"/>
                  <a:pt x="101191" y="142053"/>
                </a:cubicBezTo>
                <a:lnTo>
                  <a:pt x="101763" y="141815"/>
                </a:lnTo>
                <a:cubicBezTo>
                  <a:pt x="101763" y="141815"/>
                  <a:pt x="104775" y="143454"/>
                  <a:pt x="109633" y="143454"/>
                </a:cubicBezTo>
                <a:cubicBezTo>
                  <a:pt x="111362" y="143454"/>
                  <a:pt x="113324" y="143247"/>
                  <a:pt x="115467" y="142684"/>
                </a:cubicBezTo>
                <a:cubicBezTo>
                  <a:pt x="122408" y="140863"/>
                  <a:pt x="125170" y="139815"/>
                  <a:pt x="129873" y="139815"/>
                </a:cubicBezTo>
                <a:cubicBezTo>
                  <a:pt x="136934" y="139827"/>
                  <a:pt x="142875" y="146685"/>
                  <a:pt x="142875" y="146685"/>
                </a:cubicBezTo>
                <a:cubicBezTo>
                  <a:pt x="142875" y="146685"/>
                  <a:pt x="148816" y="139827"/>
                  <a:pt x="155877" y="139815"/>
                </a:cubicBezTo>
                <a:cubicBezTo>
                  <a:pt x="160580" y="139815"/>
                  <a:pt x="163342" y="140863"/>
                  <a:pt x="170271" y="142684"/>
                </a:cubicBezTo>
                <a:cubicBezTo>
                  <a:pt x="172418" y="143247"/>
                  <a:pt x="174382" y="143454"/>
                  <a:pt x="176112" y="143454"/>
                </a:cubicBezTo>
                <a:cubicBezTo>
                  <a:pt x="180975" y="143454"/>
                  <a:pt x="183987" y="141815"/>
                  <a:pt x="183987" y="141815"/>
                </a:cubicBezTo>
                <a:lnTo>
                  <a:pt x="184547" y="142053"/>
                </a:lnTo>
                <a:cubicBezTo>
                  <a:pt x="187916" y="141101"/>
                  <a:pt x="192215" y="140886"/>
                  <a:pt x="195263" y="139874"/>
                </a:cubicBezTo>
                <a:cubicBezTo>
                  <a:pt x="199132" y="138577"/>
                  <a:pt x="201680" y="134481"/>
                  <a:pt x="200739" y="130718"/>
                </a:cubicBezTo>
                <a:cubicBezTo>
                  <a:pt x="199942" y="127456"/>
                  <a:pt x="196572" y="125527"/>
                  <a:pt x="195239" y="122456"/>
                </a:cubicBezTo>
                <a:cubicBezTo>
                  <a:pt x="192655" y="116443"/>
                  <a:pt x="199061" y="110168"/>
                  <a:pt x="205276" y="108656"/>
                </a:cubicBezTo>
                <a:cubicBezTo>
                  <a:pt x="211491" y="107156"/>
                  <a:pt x="218384" y="107906"/>
                  <a:pt x="223861" y="104525"/>
                </a:cubicBezTo>
                <a:cubicBezTo>
                  <a:pt x="229564" y="101012"/>
                  <a:pt x="232243" y="93059"/>
                  <a:pt x="229874" y="86665"/>
                </a:cubicBezTo>
                <a:cubicBezTo>
                  <a:pt x="229064" y="84487"/>
                  <a:pt x="227743" y="82474"/>
                  <a:pt x="227409" y="80165"/>
                </a:cubicBezTo>
                <a:cubicBezTo>
                  <a:pt x="226683" y="75188"/>
                  <a:pt x="230815" y="70735"/>
                  <a:pt x="235291" y="68711"/>
                </a:cubicBezTo>
                <a:cubicBezTo>
                  <a:pt x="239768" y="66687"/>
                  <a:pt x="244793" y="66211"/>
                  <a:pt x="249269" y="64186"/>
                </a:cubicBezTo>
                <a:cubicBezTo>
                  <a:pt x="253746" y="62174"/>
                  <a:pt x="257877" y="57721"/>
                  <a:pt x="257151" y="52745"/>
                </a:cubicBezTo>
                <a:cubicBezTo>
                  <a:pt x="256818" y="50459"/>
                  <a:pt x="255520" y="48446"/>
                  <a:pt x="254949" y="46208"/>
                </a:cubicBezTo>
                <a:cubicBezTo>
                  <a:pt x="253055" y="38695"/>
                  <a:pt x="259842" y="31802"/>
                  <a:pt x="266664" y="28504"/>
                </a:cubicBezTo>
                <a:cubicBezTo>
                  <a:pt x="273332" y="25277"/>
                  <a:pt x="281071" y="23289"/>
                  <a:pt x="285750" y="17502"/>
                </a:cubicBezTo>
                <a:lnTo>
                  <a:pt x="285750" y="0"/>
                </a:lnTo>
                <a:close/>
              </a:path>
            </a:pathLst>
          </a:custGeom>
          <a:solidFill>
            <a:schemeClr val="accent1">
              <a:alpha val="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84" name="Google Shape;584;p35"/>
          <p:cNvSpPr txBox="1"/>
          <p:nvPr>
            <p:ph type="ctrTitle"/>
          </p:nvPr>
        </p:nvSpPr>
        <p:spPr>
          <a:xfrm>
            <a:off x="2409750" y="769600"/>
            <a:ext cx="4324500" cy="132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5" name="Google Shape;585;p35"/>
          <p:cNvSpPr txBox="1"/>
          <p:nvPr>
            <p:ph idx="1" type="subTitle"/>
          </p:nvPr>
        </p:nvSpPr>
        <p:spPr>
          <a:xfrm>
            <a:off x="2411016" y="2149400"/>
            <a:ext cx="43218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86" name="Google Shape;586;p35"/>
          <p:cNvGrpSpPr/>
          <p:nvPr/>
        </p:nvGrpSpPr>
        <p:grpSpPr>
          <a:xfrm>
            <a:off x="823712" y="256380"/>
            <a:ext cx="7712603" cy="3981600"/>
            <a:chOff x="823712" y="256380"/>
            <a:chExt cx="7712603" cy="3981600"/>
          </a:xfrm>
        </p:grpSpPr>
        <p:sp>
          <p:nvSpPr>
            <p:cNvPr id="587" name="Google Shape;587;p35"/>
            <p:cNvSpPr/>
            <p:nvPr/>
          </p:nvSpPr>
          <p:spPr>
            <a:xfrm>
              <a:off x="6986434" y="1130888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51" y="0"/>
                  </a:moveTo>
                  <a:cubicBezTo>
                    <a:pt x="560" y="0"/>
                    <a:pt x="1" y="560"/>
                    <a:pt x="1" y="1250"/>
                  </a:cubicBezTo>
                  <a:cubicBezTo>
                    <a:pt x="1" y="1929"/>
                    <a:pt x="560" y="2489"/>
                    <a:pt x="1251" y="2489"/>
                  </a:cubicBezTo>
                  <a:cubicBezTo>
                    <a:pt x="1941" y="2489"/>
                    <a:pt x="2489" y="1929"/>
                    <a:pt x="2489" y="1250"/>
                  </a:cubicBezTo>
                  <a:cubicBezTo>
                    <a:pt x="2489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823712" y="54406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6342496" y="3032910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48" y="1"/>
                    <a:pt x="0" y="560"/>
                    <a:pt x="0" y="1251"/>
                  </a:cubicBezTo>
                  <a:cubicBezTo>
                    <a:pt x="0" y="1930"/>
                    <a:pt x="548" y="2489"/>
                    <a:pt x="1239" y="2489"/>
                  </a:cubicBezTo>
                  <a:cubicBezTo>
                    <a:pt x="1929" y="2489"/>
                    <a:pt x="2489" y="1930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8456667" y="256380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39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39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2296918" y="256582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9" y="0"/>
                  </a:moveTo>
                  <a:cubicBezTo>
                    <a:pt x="548" y="0"/>
                    <a:pt x="1" y="548"/>
                    <a:pt x="1" y="1239"/>
                  </a:cubicBezTo>
                  <a:cubicBezTo>
                    <a:pt x="1" y="1929"/>
                    <a:pt x="548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2109237" y="14169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2296926" y="2822802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804936" y="440035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586080" y="163104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5345616" y="3296098"/>
              <a:ext cx="123456" cy="123456"/>
            </a:xfrm>
            <a:custGeom>
              <a:rect b="b" l="l" r="r" t="t"/>
              <a:pathLst>
                <a:path extrusionOk="0" h="3858" w="3858">
                  <a:moveTo>
                    <a:pt x="1929" y="0"/>
                  </a:moveTo>
                  <a:cubicBezTo>
                    <a:pt x="857" y="0"/>
                    <a:pt x="0" y="857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7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5574422" y="32306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70" y="1"/>
                    <a:pt x="1" y="858"/>
                    <a:pt x="1" y="1930"/>
                  </a:cubicBezTo>
                  <a:cubicBezTo>
                    <a:pt x="1" y="2989"/>
                    <a:pt x="870" y="3859"/>
                    <a:pt x="1929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3172236" y="320815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3622912" y="3760832"/>
              <a:ext cx="123488" cy="123456"/>
            </a:xfrm>
            <a:custGeom>
              <a:rect b="b" l="l" r="r" t="t"/>
              <a:pathLst>
                <a:path extrusionOk="0" h="3858" w="3859">
                  <a:moveTo>
                    <a:pt x="1929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1460380" y="838557"/>
              <a:ext cx="52224" cy="51840"/>
            </a:xfrm>
            <a:custGeom>
              <a:rect b="b" l="l" r="r" t="t"/>
              <a:pathLst>
                <a:path extrusionOk="0" h="1620" w="1632">
                  <a:moveTo>
                    <a:pt x="822" y="0"/>
                  </a:moveTo>
                  <a:cubicBezTo>
                    <a:pt x="369" y="0"/>
                    <a:pt x="0" y="357"/>
                    <a:pt x="0" y="810"/>
                  </a:cubicBezTo>
                  <a:cubicBezTo>
                    <a:pt x="0" y="1262"/>
                    <a:pt x="369" y="1619"/>
                    <a:pt x="822" y="1619"/>
                  </a:cubicBezTo>
                  <a:cubicBezTo>
                    <a:pt x="1262" y="1619"/>
                    <a:pt x="1631" y="1262"/>
                    <a:pt x="1631" y="810"/>
                  </a:cubicBezTo>
                  <a:cubicBezTo>
                    <a:pt x="1631" y="357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1408160" y="137004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019044" y="276631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3093696" y="3715872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62"/>
                    <a:pt x="358" y="1632"/>
                    <a:pt x="810" y="1632"/>
                  </a:cubicBezTo>
                  <a:cubicBezTo>
                    <a:pt x="1263" y="1632"/>
                    <a:pt x="1620" y="1262"/>
                    <a:pt x="1620" y="810"/>
                  </a:cubicBezTo>
                  <a:cubicBezTo>
                    <a:pt x="1620" y="358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610032" y="3715872"/>
              <a:ext cx="52256" cy="52224"/>
            </a:xfrm>
            <a:custGeom>
              <a:rect b="b" l="l" r="r" t="t"/>
              <a:pathLst>
                <a:path extrusionOk="0" h="1632" w="1633">
                  <a:moveTo>
                    <a:pt x="823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2"/>
                    <a:pt x="370" y="1632"/>
                    <a:pt x="823" y="1632"/>
                  </a:cubicBezTo>
                  <a:cubicBezTo>
                    <a:pt x="1263" y="1632"/>
                    <a:pt x="1632" y="1262"/>
                    <a:pt x="1632" y="810"/>
                  </a:cubicBezTo>
                  <a:cubicBezTo>
                    <a:pt x="1632" y="358"/>
                    <a:pt x="1263" y="0"/>
                    <a:pt x="823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96160" y="3414880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6480416" y="2794992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1"/>
                  </a:moveTo>
                  <a:cubicBezTo>
                    <a:pt x="358" y="1"/>
                    <a:pt x="0" y="370"/>
                    <a:pt x="0" y="822"/>
                  </a:cubicBezTo>
                  <a:cubicBezTo>
                    <a:pt x="0" y="1263"/>
                    <a:pt x="358" y="1632"/>
                    <a:pt x="810" y="1632"/>
                  </a:cubicBezTo>
                  <a:cubicBezTo>
                    <a:pt x="1262" y="1632"/>
                    <a:pt x="1620" y="1263"/>
                    <a:pt x="1620" y="822"/>
                  </a:cubicBezTo>
                  <a:cubicBezTo>
                    <a:pt x="1620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3583081" y="2861475"/>
              <a:ext cx="57184" cy="52032"/>
            </a:xfrm>
            <a:custGeom>
              <a:rect b="b" l="l" r="r" t="t"/>
              <a:pathLst>
                <a:path extrusionOk="0" h="1626" w="1787">
                  <a:moveTo>
                    <a:pt x="899" y="0"/>
                  </a:moveTo>
                  <a:cubicBezTo>
                    <a:pt x="691" y="0"/>
                    <a:pt x="483" y="80"/>
                    <a:pt x="322" y="241"/>
                  </a:cubicBezTo>
                  <a:cubicBezTo>
                    <a:pt x="0" y="563"/>
                    <a:pt x="0" y="1075"/>
                    <a:pt x="322" y="1384"/>
                  </a:cubicBezTo>
                  <a:cubicBezTo>
                    <a:pt x="483" y="1545"/>
                    <a:pt x="691" y="1625"/>
                    <a:pt x="899" y="1625"/>
                  </a:cubicBezTo>
                  <a:cubicBezTo>
                    <a:pt x="1108" y="1625"/>
                    <a:pt x="1316" y="1545"/>
                    <a:pt x="1477" y="1384"/>
                  </a:cubicBezTo>
                  <a:cubicBezTo>
                    <a:pt x="1786" y="1075"/>
                    <a:pt x="1786" y="551"/>
                    <a:pt x="1477" y="241"/>
                  </a:cubicBezTo>
                  <a:cubicBezTo>
                    <a:pt x="1316" y="80"/>
                    <a:pt x="1108" y="0"/>
                    <a:pt x="89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6934581" y="1847488"/>
              <a:ext cx="51840" cy="51872"/>
            </a:xfrm>
            <a:custGeom>
              <a:rect b="b" l="l" r="r" t="t"/>
              <a:pathLst>
                <a:path extrusionOk="0" h="1621" w="1620">
                  <a:moveTo>
                    <a:pt x="810" y="1"/>
                  </a:moveTo>
                  <a:cubicBezTo>
                    <a:pt x="358" y="1"/>
                    <a:pt x="1" y="358"/>
                    <a:pt x="1" y="811"/>
                  </a:cubicBezTo>
                  <a:cubicBezTo>
                    <a:pt x="1" y="1263"/>
                    <a:pt x="358" y="1620"/>
                    <a:pt x="810" y="1620"/>
                  </a:cubicBezTo>
                  <a:cubicBezTo>
                    <a:pt x="1263" y="1620"/>
                    <a:pt x="1620" y="1263"/>
                    <a:pt x="1620" y="811"/>
                  </a:cubicBezTo>
                  <a:cubicBezTo>
                    <a:pt x="1620" y="358"/>
                    <a:pt x="1263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3799328" y="270496"/>
              <a:ext cx="51840" cy="51840"/>
            </a:xfrm>
            <a:custGeom>
              <a:rect b="b" l="l" r="r" t="t"/>
              <a:pathLst>
                <a:path extrusionOk="0" h="1620" w="1620">
                  <a:moveTo>
                    <a:pt x="810" y="0"/>
                  </a:moveTo>
                  <a:cubicBezTo>
                    <a:pt x="357" y="0"/>
                    <a:pt x="0" y="358"/>
                    <a:pt x="0" y="810"/>
                  </a:cubicBezTo>
                  <a:cubicBezTo>
                    <a:pt x="0" y="1262"/>
                    <a:pt x="357" y="1620"/>
                    <a:pt x="810" y="1620"/>
                  </a:cubicBezTo>
                  <a:cubicBezTo>
                    <a:pt x="1262" y="1620"/>
                    <a:pt x="1619" y="1262"/>
                    <a:pt x="1619" y="810"/>
                  </a:cubicBezTo>
                  <a:cubicBezTo>
                    <a:pt x="1619" y="358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099936" y="541760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236064" y="598912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22"/>
                  </a:cubicBezTo>
                  <a:cubicBezTo>
                    <a:pt x="1632" y="370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7200512" y="1539232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31"/>
                    <a:pt x="810" y="1631"/>
                  </a:cubicBezTo>
                  <a:cubicBezTo>
                    <a:pt x="1262" y="1631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034528" y="358880"/>
              <a:ext cx="52224" cy="51840"/>
            </a:xfrm>
            <a:custGeom>
              <a:rect b="b" l="l" r="r" t="t"/>
              <a:pathLst>
                <a:path extrusionOk="0" h="1620" w="1632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20"/>
                    <a:pt x="810" y="1620"/>
                  </a:cubicBezTo>
                  <a:cubicBezTo>
                    <a:pt x="1262" y="1620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6356407" y="310129"/>
              <a:ext cx="51840" cy="52224"/>
            </a:xfrm>
            <a:custGeom>
              <a:rect b="b" l="l" r="r" t="t"/>
              <a:pathLst>
                <a:path extrusionOk="0" h="1632" w="162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20" y="1274"/>
                    <a:pt x="1620" y="822"/>
                  </a:cubicBezTo>
                  <a:cubicBezTo>
                    <a:pt x="1620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7762731" y="1144607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58"/>
                    <a:pt x="0" y="810"/>
                  </a:cubicBezTo>
                  <a:cubicBezTo>
                    <a:pt x="0" y="1262"/>
                    <a:pt x="369" y="1632"/>
                    <a:pt x="822" y="1632"/>
                  </a:cubicBezTo>
                  <a:cubicBezTo>
                    <a:pt x="1262" y="1632"/>
                    <a:pt x="1631" y="1262"/>
                    <a:pt x="1631" y="810"/>
                  </a:cubicBezTo>
                  <a:cubicBezTo>
                    <a:pt x="1631" y="358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516696" y="283674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63"/>
                    <a:pt x="369" y="1632"/>
                    <a:pt x="822" y="1632"/>
                  </a:cubicBezTo>
                  <a:cubicBezTo>
                    <a:pt x="1262" y="1632"/>
                    <a:pt x="1631" y="1263"/>
                    <a:pt x="1631" y="822"/>
                  </a:cubicBezTo>
                  <a:cubicBezTo>
                    <a:pt x="1631" y="370"/>
                    <a:pt x="1262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928011" y="94948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927999" y="1833348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69800" y="714897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549925" y="3345372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2562223" y="29820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784113" y="3010922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6920474" y="2951535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7574688" y="1556034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6659700" y="591247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8184587" y="461710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784125" y="4074484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279824" y="4157835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2983400" y="322972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3">
    <p:bg>
      <p:bgPr>
        <a:solidFill>
          <a:schemeClr val="dk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6"/>
          <p:cNvSpPr txBox="1"/>
          <p:nvPr>
            <p:ph type="title"/>
          </p:nvPr>
        </p:nvSpPr>
        <p:spPr>
          <a:xfrm>
            <a:off x="2423100" y="745950"/>
            <a:ext cx="4297800" cy="64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2" name="Google Shape;632;p36"/>
          <p:cNvSpPr/>
          <p:nvPr/>
        </p:nvSpPr>
        <p:spPr>
          <a:xfrm>
            <a:off x="0" y="1304925"/>
            <a:ext cx="8105419" cy="3838586"/>
          </a:xfrm>
          <a:custGeom>
            <a:rect b="b" l="l" r="r" t="t"/>
            <a:pathLst>
              <a:path extrusionOk="0" h="54937" w="121266">
                <a:moveTo>
                  <a:pt x="0" y="1"/>
                </a:moveTo>
                <a:lnTo>
                  <a:pt x="0" y="54936"/>
                </a:lnTo>
                <a:lnTo>
                  <a:pt x="121266" y="54936"/>
                </a:lnTo>
                <a:cubicBezTo>
                  <a:pt x="120313" y="49781"/>
                  <a:pt x="120242" y="43459"/>
                  <a:pt x="115813" y="41101"/>
                </a:cubicBezTo>
                <a:cubicBezTo>
                  <a:pt x="101013" y="33648"/>
                  <a:pt x="114062" y="18741"/>
                  <a:pt x="114062" y="18741"/>
                </a:cubicBezTo>
                <a:cubicBezTo>
                  <a:pt x="114062" y="18741"/>
                  <a:pt x="117092" y="8199"/>
                  <a:pt x="113082" y="8199"/>
                </a:cubicBezTo>
                <a:cubicBezTo>
                  <a:pt x="111584" y="8199"/>
                  <a:pt x="109105" y="9669"/>
                  <a:pt x="105121" y="13705"/>
                </a:cubicBezTo>
                <a:cubicBezTo>
                  <a:pt x="96511" y="22433"/>
                  <a:pt x="90202" y="25162"/>
                  <a:pt x="85161" y="25162"/>
                </a:cubicBezTo>
                <a:cubicBezTo>
                  <a:pt x="81626" y="25162"/>
                  <a:pt x="78714" y="23821"/>
                  <a:pt x="76070" y="22265"/>
                </a:cubicBezTo>
                <a:cubicBezTo>
                  <a:pt x="74013" y="21056"/>
                  <a:pt x="71330" y="20597"/>
                  <a:pt x="68374" y="20597"/>
                </a:cubicBezTo>
                <a:cubicBezTo>
                  <a:pt x="62105" y="20597"/>
                  <a:pt x="54612" y="22661"/>
                  <a:pt x="49280" y="24004"/>
                </a:cubicBezTo>
                <a:cubicBezTo>
                  <a:pt x="47192" y="24527"/>
                  <a:pt x="45180" y="24790"/>
                  <a:pt x="43269" y="24790"/>
                </a:cubicBezTo>
                <a:cubicBezTo>
                  <a:pt x="38009" y="24790"/>
                  <a:pt x="33512" y="22804"/>
                  <a:pt x="30290" y="18813"/>
                </a:cubicBezTo>
                <a:cubicBezTo>
                  <a:pt x="25885" y="13372"/>
                  <a:pt x="25527" y="13776"/>
                  <a:pt x="14014" y="12431"/>
                </a:cubicBezTo>
                <a:cubicBezTo>
                  <a:pt x="4358" y="11312"/>
                  <a:pt x="870" y="2751"/>
                  <a:pt x="0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6"/>
          <p:cNvSpPr txBox="1"/>
          <p:nvPr/>
        </p:nvSpPr>
        <p:spPr>
          <a:xfrm>
            <a:off x="2423100" y="3515850"/>
            <a:ext cx="42978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infographics &amp; images by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4" name="Google Shape;634;p36"/>
          <p:cNvSpPr txBox="1"/>
          <p:nvPr>
            <p:ph idx="1" type="subTitle"/>
          </p:nvPr>
        </p:nvSpPr>
        <p:spPr>
          <a:xfrm>
            <a:off x="2423100" y="1476575"/>
            <a:ext cx="4297800" cy="12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35" name="Google Shape;635;p36"/>
          <p:cNvSpPr/>
          <p:nvPr/>
        </p:nvSpPr>
        <p:spPr>
          <a:xfrm>
            <a:off x="244237" y="3347301"/>
            <a:ext cx="123052" cy="12315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" name="Google Shape;636;p36"/>
          <p:cNvGrpSpPr/>
          <p:nvPr/>
        </p:nvGrpSpPr>
        <p:grpSpPr>
          <a:xfrm>
            <a:off x="495745" y="2510176"/>
            <a:ext cx="7275735" cy="2428414"/>
            <a:chOff x="495745" y="2510176"/>
            <a:chExt cx="7275735" cy="2428414"/>
          </a:xfrm>
        </p:grpSpPr>
        <p:sp>
          <p:nvSpPr>
            <p:cNvPr id="637" name="Google Shape;637;p36"/>
            <p:cNvSpPr/>
            <p:nvPr/>
          </p:nvSpPr>
          <p:spPr>
            <a:xfrm>
              <a:off x="1037299" y="3067783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233786" y="3470443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615425" y="25101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95745" y="3970455"/>
              <a:ext cx="51871" cy="51713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913819" y="4022175"/>
              <a:ext cx="123486" cy="12354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 rot="10800000">
              <a:off x="636932" y="4650954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 rot="10800000">
              <a:off x="2029088" y="3352288"/>
              <a:ext cx="113175" cy="113175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 rot="10800000">
              <a:off x="6416429" y="4498539"/>
              <a:ext cx="192776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 rot="10800000">
              <a:off x="7247895" y="4137451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 rot="10800000">
              <a:off x="1514209" y="4220223"/>
              <a:ext cx="57698" cy="57427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 rot="10800000">
              <a:off x="6885607" y="4170567"/>
              <a:ext cx="57698" cy="57409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 rot="10800000">
              <a:off x="1905620" y="4691414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7196024" y="4569045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852723" y="363966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647994" y="4815050"/>
              <a:ext cx="123486" cy="12354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7"/>
          <p:cNvSpPr txBox="1"/>
          <p:nvPr>
            <p:ph type="ctrTitle"/>
          </p:nvPr>
        </p:nvSpPr>
        <p:spPr>
          <a:xfrm>
            <a:off x="720000" y="2123886"/>
            <a:ext cx="4159800" cy="112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4" name="Google Shape;654;p37"/>
          <p:cNvSpPr txBox="1"/>
          <p:nvPr>
            <p:ph idx="1" type="subTitle"/>
          </p:nvPr>
        </p:nvSpPr>
        <p:spPr>
          <a:xfrm>
            <a:off x="720000" y="3324225"/>
            <a:ext cx="4159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5" name="Google Shape;655;p37"/>
          <p:cNvSpPr txBox="1"/>
          <p:nvPr>
            <p:ph hasCustomPrompt="1" idx="2" type="title"/>
          </p:nvPr>
        </p:nvSpPr>
        <p:spPr>
          <a:xfrm>
            <a:off x="720000" y="1276350"/>
            <a:ext cx="4159800" cy="70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56" name="Google Shape;656;p37"/>
          <p:cNvSpPr/>
          <p:nvPr/>
        </p:nvSpPr>
        <p:spPr>
          <a:xfrm flipH="1">
            <a:off x="4133874" y="0"/>
            <a:ext cx="5010126" cy="5143508"/>
          </a:xfrm>
          <a:custGeom>
            <a:rect b="b" l="l" r="r" t="t"/>
            <a:pathLst>
              <a:path extrusionOk="0" h="47173" w="47173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7"/>
          <p:cNvSpPr/>
          <p:nvPr/>
        </p:nvSpPr>
        <p:spPr>
          <a:xfrm>
            <a:off x="5452188" y="2721872"/>
            <a:ext cx="80042" cy="8011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37"/>
          <p:cNvGrpSpPr/>
          <p:nvPr/>
        </p:nvGrpSpPr>
        <p:grpSpPr>
          <a:xfrm>
            <a:off x="5734404" y="940841"/>
            <a:ext cx="3122283" cy="3769840"/>
            <a:chOff x="5734404" y="940841"/>
            <a:chExt cx="3122283" cy="3769840"/>
          </a:xfrm>
        </p:grpSpPr>
        <p:sp>
          <p:nvSpPr>
            <p:cNvPr id="659" name="Google Shape;659;p37"/>
            <p:cNvSpPr/>
            <p:nvPr/>
          </p:nvSpPr>
          <p:spPr>
            <a:xfrm>
              <a:off x="8289081" y="1846072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7653712" y="1312489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5778288" y="366052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8733199" y="2358215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7143615" y="3817019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8768816" y="94084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8443807" y="2802009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8443807" y="13921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5734404" y="212386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6267032" y="2393859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6014932" y="45163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8637894" y="414090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7448904" y="4452989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8122907" y="4658833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8"/>
          <p:cNvSpPr txBox="1"/>
          <p:nvPr>
            <p:ph type="ctrTitle"/>
          </p:nvPr>
        </p:nvSpPr>
        <p:spPr>
          <a:xfrm>
            <a:off x="5480700" y="1207472"/>
            <a:ext cx="2943300" cy="13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5" name="Google Shape;675;p38"/>
          <p:cNvSpPr txBox="1"/>
          <p:nvPr>
            <p:ph idx="1" type="subTitle"/>
          </p:nvPr>
        </p:nvSpPr>
        <p:spPr>
          <a:xfrm>
            <a:off x="5480325" y="2666647"/>
            <a:ext cx="2943300" cy="13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76" name="Google Shape;676;p38"/>
          <p:cNvSpPr/>
          <p:nvPr/>
        </p:nvSpPr>
        <p:spPr>
          <a:xfrm flipH="1" rot="10800000">
            <a:off x="31" y="-4"/>
            <a:ext cx="5143980" cy="5143508"/>
          </a:xfrm>
          <a:custGeom>
            <a:rect b="b" l="l" r="r" t="t"/>
            <a:pathLst>
              <a:path extrusionOk="0" h="47173" w="47173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38"/>
          <p:cNvGrpSpPr/>
          <p:nvPr/>
        </p:nvGrpSpPr>
        <p:grpSpPr>
          <a:xfrm>
            <a:off x="313358" y="407016"/>
            <a:ext cx="8559007" cy="4447145"/>
            <a:chOff x="313359" y="407016"/>
            <a:chExt cx="8559007" cy="4447145"/>
          </a:xfrm>
        </p:grpSpPr>
        <p:sp>
          <p:nvSpPr>
            <p:cNvPr id="678" name="Google Shape;678;p38"/>
            <p:cNvSpPr/>
            <p:nvPr/>
          </p:nvSpPr>
          <p:spPr>
            <a:xfrm>
              <a:off x="313387" y="817827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413739" y="280012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13359" y="3905836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3067961" y="662403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3505965" y="2248506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1077661" y="1461314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1625841" y="36210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990182" y="193488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27444" y="178650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2711899" y="2705087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2421785" y="2248705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2326516" y="4070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3695694" y="188285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863120" y="4070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641524" y="12407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3660287" y="4592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1042341" y="3848504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5233737" y="3848502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7630436" y="4118577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8697090" y="1847219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5421061" y="4585514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8648641" y="270506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3541557" y="4802321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031532" y="395574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879324" y="1409112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8613036" y="4206055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8820141" y="4070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7107519" y="448815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770532" y="539992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4762312" y="44881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8300937" y="4585669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599553" y="3019829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8489974" y="95499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510249" y="1899253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041286" y="89748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2541612" y="462959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1678081" y="4704165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9"/>
          <p:cNvSpPr/>
          <p:nvPr/>
        </p:nvSpPr>
        <p:spPr>
          <a:xfrm flipH="1">
            <a:off x="-176388" y="504825"/>
            <a:ext cx="5896013" cy="4638993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9"/>
          <p:cNvSpPr txBox="1"/>
          <p:nvPr>
            <p:ph idx="1" type="body"/>
          </p:nvPr>
        </p:nvSpPr>
        <p:spPr>
          <a:xfrm>
            <a:off x="1018650" y="3626800"/>
            <a:ext cx="29967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18" name="Google Shape;718;p39"/>
          <p:cNvSpPr txBox="1"/>
          <p:nvPr>
            <p:ph idx="2" type="body"/>
          </p:nvPr>
        </p:nvSpPr>
        <p:spPr>
          <a:xfrm>
            <a:off x="5131050" y="3626800"/>
            <a:ext cx="29967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19" name="Google Shape;719;p39"/>
          <p:cNvSpPr txBox="1"/>
          <p:nvPr>
            <p:ph type="title"/>
          </p:nvPr>
        </p:nvSpPr>
        <p:spPr>
          <a:xfrm>
            <a:off x="1017450" y="3150425"/>
            <a:ext cx="2999100" cy="32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0" name="Google Shape;720;p39"/>
          <p:cNvSpPr txBox="1"/>
          <p:nvPr>
            <p:ph idx="3" type="title"/>
          </p:nvPr>
        </p:nvSpPr>
        <p:spPr>
          <a:xfrm>
            <a:off x="5129850" y="3150425"/>
            <a:ext cx="2999100" cy="32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721" name="Google Shape;721;p39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22" name="Google Shape;722;p39"/>
          <p:cNvGrpSpPr/>
          <p:nvPr/>
        </p:nvGrpSpPr>
        <p:grpSpPr>
          <a:xfrm>
            <a:off x="165080" y="345704"/>
            <a:ext cx="8740411" cy="4631648"/>
            <a:chOff x="165080" y="345704"/>
            <a:chExt cx="8740411" cy="4631648"/>
          </a:xfrm>
        </p:grpSpPr>
        <p:sp>
          <p:nvSpPr>
            <p:cNvPr id="723" name="Google Shape;723;p39"/>
            <p:cNvSpPr/>
            <p:nvPr/>
          </p:nvSpPr>
          <p:spPr>
            <a:xfrm>
              <a:off x="3095012" y="43636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261776" y="29674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165080" y="156764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239861" y="4465264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743919" y="326929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908411" y="448718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137974" y="3889973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39500" y="233540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763011" y="40558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1642512" y="44871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 rot="1104738">
              <a:off x="4434930" y="4167854"/>
              <a:ext cx="123491" cy="123491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386707" y="228318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4650069" y="474566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2347274" y="4486935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129862" y="2282439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8232961" y="1848078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4295111" y="1567639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1484157" y="1121021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4089632" y="269926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8782036" y="276278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7107519" y="448815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7789449" y="48541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8300937" y="4585669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7753928" y="345704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1233099" y="478453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5822037" y="13410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p40"/>
          <p:cNvSpPr/>
          <p:nvPr/>
        </p:nvSpPr>
        <p:spPr>
          <a:xfrm rot="-5400000">
            <a:off x="7052491" y="-32567"/>
            <a:ext cx="2058900" cy="2124033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40"/>
          <p:cNvGrpSpPr/>
          <p:nvPr/>
        </p:nvGrpSpPr>
        <p:grpSpPr>
          <a:xfrm>
            <a:off x="7939445" y="203973"/>
            <a:ext cx="898968" cy="1118554"/>
            <a:chOff x="7939445" y="203973"/>
            <a:chExt cx="898968" cy="1118554"/>
          </a:xfrm>
        </p:grpSpPr>
        <p:sp>
          <p:nvSpPr>
            <p:cNvPr id="753" name="Google Shape;753;p40"/>
            <p:cNvSpPr/>
            <p:nvPr/>
          </p:nvSpPr>
          <p:spPr>
            <a:xfrm flipH="1" rot="10800000">
              <a:off x="8758381" y="1242879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 flipH="1" rot="10800000">
              <a:off x="7939445" y="433725"/>
              <a:ext cx="113175" cy="113175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 flipH="1" rot="10800000">
              <a:off x="8028628" y="796264"/>
              <a:ext cx="192776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 flipH="1" rot="10800000">
              <a:off x="8634877" y="428501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 flipH="1" rot="10800000">
              <a:off x="8500275" y="203973"/>
              <a:ext cx="57698" cy="57427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 flipH="1" rot="10800000">
              <a:off x="8500277" y="776679"/>
              <a:ext cx="57698" cy="57409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1"/>
          <p:cNvSpPr txBox="1"/>
          <p:nvPr>
            <p:ph idx="1" type="body"/>
          </p:nvPr>
        </p:nvSpPr>
        <p:spPr>
          <a:xfrm>
            <a:off x="720000" y="1516875"/>
            <a:ext cx="5128200" cy="26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61" name="Google Shape;761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2" name="Google Shape;762;p41"/>
          <p:cNvSpPr/>
          <p:nvPr/>
        </p:nvSpPr>
        <p:spPr>
          <a:xfrm rot="-5400000">
            <a:off x="4480614" y="477420"/>
            <a:ext cx="4754768" cy="4571994"/>
          </a:xfrm>
          <a:custGeom>
            <a:rect b="b" l="l" r="r" t="t"/>
            <a:pathLst>
              <a:path extrusionOk="0" h="16419" w="17074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41"/>
          <p:cNvGrpSpPr/>
          <p:nvPr/>
        </p:nvGrpSpPr>
        <p:grpSpPr>
          <a:xfrm>
            <a:off x="5670300" y="1017726"/>
            <a:ext cx="3278862" cy="3900452"/>
            <a:chOff x="5670300" y="1017726"/>
            <a:chExt cx="3278862" cy="3900452"/>
          </a:xfrm>
        </p:grpSpPr>
        <p:sp>
          <p:nvSpPr>
            <p:cNvPr id="764" name="Google Shape;764;p41"/>
            <p:cNvSpPr/>
            <p:nvPr/>
          </p:nvSpPr>
          <p:spPr>
            <a:xfrm>
              <a:off x="6629225" y="449785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7456407" y="451175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7332948" y="406366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8085789" y="48381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825674" y="418680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165425" y="41869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6911975" y="4649862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7368937" y="167465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8085799" y="1710283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8701386" y="1841293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8578325" y="101772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8861482" y="273648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5670300" y="468472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>
            <p:ph type="ctrTitle"/>
          </p:nvPr>
        </p:nvSpPr>
        <p:spPr>
          <a:xfrm>
            <a:off x="5480700" y="1207472"/>
            <a:ext cx="2943300" cy="13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" name="Google Shape;101;p5"/>
          <p:cNvSpPr txBox="1"/>
          <p:nvPr>
            <p:ph idx="1" type="subTitle"/>
          </p:nvPr>
        </p:nvSpPr>
        <p:spPr>
          <a:xfrm>
            <a:off x="5480325" y="2666647"/>
            <a:ext cx="2943300" cy="13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 flipH="1" rot="10800000">
            <a:off x="31" y="-4"/>
            <a:ext cx="5143980" cy="5143508"/>
          </a:xfrm>
          <a:custGeom>
            <a:rect b="b" l="l" r="r" t="t"/>
            <a:pathLst>
              <a:path extrusionOk="0" h="47173" w="47173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313358" y="407016"/>
            <a:ext cx="8559007" cy="4447145"/>
            <a:chOff x="313359" y="407016"/>
            <a:chExt cx="8559007" cy="4447145"/>
          </a:xfrm>
        </p:grpSpPr>
        <p:sp>
          <p:nvSpPr>
            <p:cNvPr id="104" name="Google Shape;104;p5"/>
            <p:cNvSpPr/>
            <p:nvPr/>
          </p:nvSpPr>
          <p:spPr>
            <a:xfrm>
              <a:off x="313387" y="817827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13739" y="280012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13359" y="3905836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067961" y="662403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505965" y="2248506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077661" y="1461314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625841" y="36210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990182" y="193488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27444" y="178650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2711899" y="2705087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421785" y="2248705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326516" y="4070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695694" y="188285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63120" y="4070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41524" y="12407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660287" y="4592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042341" y="3848504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233737" y="3848502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630436" y="4118577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697090" y="1847219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421061" y="4585514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648641" y="270506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541557" y="4802321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031532" y="395574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879324" y="1409112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613036" y="4206055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20141" y="4070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107519" y="448815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770532" y="539992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762312" y="44881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300937" y="4585669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599553" y="3019829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489974" y="95499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510249" y="1899253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6041286" y="89748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541612" y="462959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78081" y="4704165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2"/>
          <p:cNvSpPr/>
          <p:nvPr/>
        </p:nvSpPr>
        <p:spPr>
          <a:xfrm>
            <a:off x="720000" y="-110689"/>
            <a:ext cx="7704000" cy="5364863"/>
          </a:xfrm>
          <a:custGeom>
            <a:rect b="b" l="l" r="r" t="t"/>
            <a:pathLst>
              <a:path extrusionOk="0" h="55900" w="80273">
                <a:moveTo>
                  <a:pt x="26504" y="0"/>
                </a:moveTo>
                <a:cubicBezTo>
                  <a:pt x="25623" y="3239"/>
                  <a:pt x="25575" y="6834"/>
                  <a:pt x="23611" y="8549"/>
                </a:cubicBezTo>
                <a:cubicBezTo>
                  <a:pt x="22847" y="9217"/>
                  <a:pt x="21468" y="9476"/>
                  <a:pt x="19884" y="9476"/>
                </a:cubicBezTo>
                <a:cubicBezTo>
                  <a:pt x="17122" y="9476"/>
                  <a:pt x="13738" y="8690"/>
                  <a:pt x="11907" y="7918"/>
                </a:cubicBezTo>
                <a:cubicBezTo>
                  <a:pt x="10706" y="7412"/>
                  <a:pt x="9323" y="7150"/>
                  <a:pt x="7935" y="7150"/>
                </a:cubicBezTo>
                <a:cubicBezTo>
                  <a:pt x="5992" y="7150"/>
                  <a:pt x="4039" y="7663"/>
                  <a:pt x="2560" y="8739"/>
                </a:cubicBezTo>
                <a:cubicBezTo>
                  <a:pt x="572" y="10168"/>
                  <a:pt x="0" y="13061"/>
                  <a:pt x="691" y="15454"/>
                </a:cubicBezTo>
                <a:cubicBezTo>
                  <a:pt x="1370" y="17836"/>
                  <a:pt x="3072" y="19776"/>
                  <a:pt x="4894" y="21408"/>
                </a:cubicBezTo>
                <a:cubicBezTo>
                  <a:pt x="6716" y="23051"/>
                  <a:pt x="8740" y="24479"/>
                  <a:pt x="10371" y="26325"/>
                </a:cubicBezTo>
                <a:cubicBezTo>
                  <a:pt x="11145" y="27182"/>
                  <a:pt x="11859" y="28218"/>
                  <a:pt x="11859" y="29385"/>
                </a:cubicBezTo>
                <a:cubicBezTo>
                  <a:pt x="11871" y="30504"/>
                  <a:pt x="11240" y="31516"/>
                  <a:pt x="10549" y="32385"/>
                </a:cubicBezTo>
                <a:cubicBezTo>
                  <a:pt x="8311" y="35243"/>
                  <a:pt x="5072" y="37933"/>
                  <a:pt x="5227" y="41589"/>
                </a:cubicBezTo>
                <a:cubicBezTo>
                  <a:pt x="5346" y="44529"/>
                  <a:pt x="7859" y="46935"/>
                  <a:pt x="10621" y="47708"/>
                </a:cubicBezTo>
                <a:cubicBezTo>
                  <a:pt x="11586" y="47982"/>
                  <a:pt x="12574" y="48097"/>
                  <a:pt x="13569" y="48097"/>
                </a:cubicBezTo>
                <a:cubicBezTo>
                  <a:pt x="15434" y="48097"/>
                  <a:pt x="17325" y="47693"/>
                  <a:pt x="19134" y="47173"/>
                </a:cubicBezTo>
                <a:cubicBezTo>
                  <a:pt x="20891" y="46675"/>
                  <a:pt x="22835" y="46108"/>
                  <a:pt x="24632" y="46108"/>
                </a:cubicBezTo>
                <a:cubicBezTo>
                  <a:pt x="25977" y="46108"/>
                  <a:pt x="27238" y="46426"/>
                  <a:pt x="28278" y="47327"/>
                </a:cubicBezTo>
                <a:cubicBezTo>
                  <a:pt x="30242" y="49030"/>
                  <a:pt x="30385" y="52007"/>
                  <a:pt x="30897" y="54590"/>
                </a:cubicBezTo>
                <a:cubicBezTo>
                  <a:pt x="30980" y="55031"/>
                  <a:pt x="31088" y="55459"/>
                  <a:pt x="31207" y="55900"/>
                </a:cubicBezTo>
                <a:lnTo>
                  <a:pt x="49638" y="55900"/>
                </a:lnTo>
                <a:cubicBezTo>
                  <a:pt x="49649" y="55852"/>
                  <a:pt x="49673" y="55817"/>
                  <a:pt x="49685" y="55781"/>
                </a:cubicBezTo>
                <a:cubicBezTo>
                  <a:pt x="50757" y="52959"/>
                  <a:pt x="52316" y="49947"/>
                  <a:pt x="55126" y="48971"/>
                </a:cubicBezTo>
                <a:cubicBezTo>
                  <a:pt x="55433" y="48864"/>
                  <a:pt x="55823" y="48817"/>
                  <a:pt x="56276" y="48817"/>
                </a:cubicBezTo>
                <a:cubicBezTo>
                  <a:pt x="59936" y="48817"/>
                  <a:pt x="67725" y="51907"/>
                  <a:pt x="69188" y="51971"/>
                </a:cubicBezTo>
                <a:cubicBezTo>
                  <a:pt x="69311" y="51977"/>
                  <a:pt x="69432" y="51980"/>
                  <a:pt x="69552" y="51980"/>
                </a:cubicBezTo>
                <a:cubicBezTo>
                  <a:pt x="73788" y="51980"/>
                  <a:pt x="75327" y="48342"/>
                  <a:pt x="74736" y="45887"/>
                </a:cubicBezTo>
                <a:cubicBezTo>
                  <a:pt x="74295" y="44101"/>
                  <a:pt x="71188" y="39957"/>
                  <a:pt x="70628" y="38541"/>
                </a:cubicBezTo>
                <a:cubicBezTo>
                  <a:pt x="68783" y="33933"/>
                  <a:pt x="71176" y="32528"/>
                  <a:pt x="74117" y="29528"/>
                </a:cubicBezTo>
                <a:cubicBezTo>
                  <a:pt x="76165" y="27432"/>
                  <a:pt x="80272" y="23444"/>
                  <a:pt x="78844" y="18622"/>
                </a:cubicBezTo>
                <a:cubicBezTo>
                  <a:pt x="78134" y="16254"/>
                  <a:pt x="76457" y="13850"/>
                  <a:pt x="72603" y="13850"/>
                </a:cubicBezTo>
                <a:cubicBezTo>
                  <a:pt x="72057" y="13850"/>
                  <a:pt x="71467" y="13899"/>
                  <a:pt x="70831" y="14002"/>
                </a:cubicBezTo>
                <a:cubicBezTo>
                  <a:pt x="69420" y="14231"/>
                  <a:pt x="66819" y="15169"/>
                  <a:pt x="64624" y="15169"/>
                </a:cubicBezTo>
                <a:cubicBezTo>
                  <a:pt x="63504" y="15169"/>
                  <a:pt x="62490" y="14924"/>
                  <a:pt x="61794" y="14216"/>
                </a:cubicBezTo>
                <a:cubicBezTo>
                  <a:pt x="59758" y="12133"/>
                  <a:pt x="61258" y="8096"/>
                  <a:pt x="61389" y="6870"/>
                </a:cubicBezTo>
                <a:cubicBezTo>
                  <a:pt x="61639" y="4429"/>
                  <a:pt x="61306" y="1917"/>
                  <a:pt x="60044" y="0"/>
                </a:cubicBezTo>
                <a:close/>
              </a:path>
            </a:pathLst>
          </a:custGeom>
          <a:solidFill>
            <a:schemeClr val="lt1">
              <a:alpha val="6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2"/>
          <p:cNvSpPr txBox="1"/>
          <p:nvPr>
            <p:ph type="ctrTitle"/>
          </p:nvPr>
        </p:nvSpPr>
        <p:spPr>
          <a:xfrm>
            <a:off x="2672700" y="3346675"/>
            <a:ext cx="3794700" cy="5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0" name="Google Shape;780;p42"/>
          <p:cNvSpPr txBox="1"/>
          <p:nvPr>
            <p:ph idx="1" type="subTitle"/>
          </p:nvPr>
        </p:nvSpPr>
        <p:spPr>
          <a:xfrm>
            <a:off x="2482350" y="1430500"/>
            <a:ext cx="4179300" cy="18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781" name="Google Shape;781;p42"/>
          <p:cNvGrpSpPr/>
          <p:nvPr/>
        </p:nvGrpSpPr>
        <p:grpSpPr>
          <a:xfrm>
            <a:off x="1553748" y="221514"/>
            <a:ext cx="6036789" cy="4745479"/>
            <a:chOff x="1553748" y="221514"/>
            <a:chExt cx="6036789" cy="4745479"/>
          </a:xfrm>
        </p:grpSpPr>
        <p:sp>
          <p:nvSpPr>
            <p:cNvPr id="782" name="Google Shape;782;p42"/>
            <p:cNvSpPr/>
            <p:nvPr/>
          </p:nvSpPr>
          <p:spPr>
            <a:xfrm>
              <a:off x="7278824" y="173176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4981400" y="833616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4090412" y="493802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4010751" y="42053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2289230" y="349451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2752474" y="3873595"/>
              <a:ext cx="52222" cy="52069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7467465" y="2248506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5642461" y="842339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2187328" y="148739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2307485" y="202963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5316631" y="4052165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6669761" y="40058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6705382" y="349260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3617607" y="718917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4816202" y="22151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6905675" y="2152725"/>
              <a:ext cx="123537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2239552" y="250991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1553748" y="1322183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4338335" y="4733056"/>
              <a:ext cx="233665" cy="23393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4959462" y="4479850"/>
              <a:ext cx="123537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e sección y descripción">
  <p:cSld name="SECTION_TITLE_AND_DESCRIPTION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3"/>
          <p:cNvSpPr txBox="1"/>
          <p:nvPr>
            <p:ph idx="1" type="body"/>
          </p:nvPr>
        </p:nvSpPr>
        <p:spPr>
          <a:xfrm>
            <a:off x="4572000" y="2333625"/>
            <a:ext cx="3441000" cy="142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04" name="Google Shape;804;p43"/>
          <p:cNvSpPr txBox="1"/>
          <p:nvPr>
            <p:ph type="ctrTitle"/>
          </p:nvPr>
        </p:nvSpPr>
        <p:spPr>
          <a:xfrm>
            <a:off x="4572000" y="1609950"/>
            <a:ext cx="3441000" cy="42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05" name="Google Shape;805;p43"/>
          <p:cNvSpPr/>
          <p:nvPr/>
        </p:nvSpPr>
        <p:spPr>
          <a:xfrm>
            <a:off x="0" y="0"/>
            <a:ext cx="3285356" cy="5143528"/>
          </a:xfrm>
          <a:custGeom>
            <a:rect b="b" l="l" r="r" t="t"/>
            <a:pathLst>
              <a:path extrusionOk="0" h="56258" w="35934">
                <a:moveTo>
                  <a:pt x="0" y="0"/>
                </a:moveTo>
                <a:lnTo>
                  <a:pt x="0" y="56257"/>
                </a:lnTo>
                <a:lnTo>
                  <a:pt x="33207" y="56257"/>
                </a:lnTo>
                <a:cubicBezTo>
                  <a:pt x="34314" y="54888"/>
                  <a:pt x="35088" y="53304"/>
                  <a:pt x="34540" y="51721"/>
                </a:cubicBezTo>
                <a:cubicBezTo>
                  <a:pt x="33921" y="49935"/>
                  <a:pt x="31909" y="49066"/>
                  <a:pt x="30040" y="48720"/>
                </a:cubicBezTo>
                <a:cubicBezTo>
                  <a:pt x="28182" y="48387"/>
                  <a:pt x="26194" y="48327"/>
                  <a:pt x="24611" y="47292"/>
                </a:cubicBezTo>
                <a:cubicBezTo>
                  <a:pt x="23277" y="46422"/>
                  <a:pt x="22396" y="44898"/>
                  <a:pt x="22325" y="43315"/>
                </a:cubicBezTo>
                <a:cubicBezTo>
                  <a:pt x="22146" y="39624"/>
                  <a:pt x="25789" y="37028"/>
                  <a:pt x="29016" y="35231"/>
                </a:cubicBezTo>
                <a:cubicBezTo>
                  <a:pt x="32242" y="33433"/>
                  <a:pt x="35933" y="30980"/>
                  <a:pt x="35933" y="27277"/>
                </a:cubicBezTo>
                <a:cubicBezTo>
                  <a:pt x="35921" y="23932"/>
                  <a:pt x="32802" y="21479"/>
                  <a:pt x="29825" y="19931"/>
                </a:cubicBezTo>
                <a:cubicBezTo>
                  <a:pt x="28028" y="18991"/>
                  <a:pt x="26158" y="18181"/>
                  <a:pt x="24241" y="17502"/>
                </a:cubicBezTo>
                <a:cubicBezTo>
                  <a:pt x="22134" y="16752"/>
                  <a:pt x="19872" y="16097"/>
                  <a:pt x="18372" y="14442"/>
                </a:cubicBezTo>
                <a:cubicBezTo>
                  <a:pt x="15907" y="11692"/>
                  <a:pt x="16598" y="7263"/>
                  <a:pt x="18586" y="4155"/>
                </a:cubicBezTo>
                <a:cubicBezTo>
                  <a:pt x="19562" y="2631"/>
                  <a:pt x="20789" y="1298"/>
                  <a:pt x="220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43"/>
          <p:cNvGrpSpPr/>
          <p:nvPr/>
        </p:nvGrpSpPr>
        <p:grpSpPr>
          <a:xfrm>
            <a:off x="233726" y="306316"/>
            <a:ext cx="2649067" cy="4592215"/>
            <a:chOff x="233726" y="306316"/>
            <a:chExt cx="2649067" cy="4592215"/>
          </a:xfrm>
        </p:grpSpPr>
        <p:sp>
          <p:nvSpPr>
            <p:cNvPr id="807" name="Google Shape;807;p43"/>
            <p:cNvSpPr/>
            <p:nvPr/>
          </p:nvSpPr>
          <p:spPr>
            <a:xfrm>
              <a:off x="650031" y="1230598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233737" y="79591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33726" y="2485802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501383" y="4081836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448711" y="19137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650015" y="2371794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1327636" y="4372889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989991" y="3063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1113157" y="173633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564860" y="2248705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919057" y="738555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457554" y="170041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2802751" y="2611497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921701" y="4624060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313382" y="470418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867182" y="457220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noFill/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4"/>
          <p:cNvSpPr txBox="1"/>
          <p:nvPr>
            <p:ph type="title"/>
          </p:nvPr>
        </p:nvSpPr>
        <p:spPr>
          <a:xfrm>
            <a:off x="720000" y="1819050"/>
            <a:ext cx="3843600" cy="15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25" name="Google Shape;825;p44"/>
          <p:cNvSpPr/>
          <p:nvPr/>
        </p:nvSpPr>
        <p:spPr>
          <a:xfrm>
            <a:off x="4" y="3854228"/>
            <a:ext cx="2047849" cy="1289281"/>
          </a:xfrm>
          <a:custGeom>
            <a:rect b="b" l="l" r="r" t="t"/>
            <a:pathLst>
              <a:path extrusionOk="0" h="14492" w="23016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4"/>
          <p:cNvGrpSpPr/>
          <p:nvPr/>
        </p:nvGrpSpPr>
        <p:grpSpPr>
          <a:xfrm>
            <a:off x="130202" y="4414451"/>
            <a:ext cx="1218849" cy="547949"/>
            <a:chOff x="130202" y="4414451"/>
            <a:chExt cx="1218849" cy="547949"/>
          </a:xfrm>
        </p:grpSpPr>
        <p:sp>
          <p:nvSpPr>
            <p:cNvPr id="827" name="Google Shape;827;p44"/>
            <p:cNvSpPr/>
            <p:nvPr/>
          </p:nvSpPr>
          <p:spPr>
            <a:xfrm rot="-5400000">
              <a:off x="473603" y="4591587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130202" y="4414451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777146" y="4815423"/>
              <a:ext cx="80298" cy="80426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 rot="-5400000">
              <a:off x="1101598" y="4611493"/>
              <a:ext cx="83547" cy="83297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 rot="-5400000">
              <a:off x="1282601" y="4895951"/>
              <a:ext cx="66548" cy="66351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5"/>
          <p:cNvSpPr/>
          <p:nvPr/>
        </p:nvSpPr>
        <p:spPr>
          <a:xfrm>
            <a:off x="-10375" y="456000"/>
            <a:ext cx="9164743" cy="3683597"/>
          </a:xfrm>
          <a:custGeom>
            <a:rect b="b" l="l" r="r" t="t"/>
            <a:pathLst>
              <a:path extrusionOk="0" h="25370" w="60342">
                <a:moveTo>
                  <a:pt x="40294" y="1"/>
                </a:moveTo>
                <a:cubicBezTo>
                  <a:pt x="38486" y="1"/>
                  <a:pt x="36534" y="629"/>
                  <a:pt x="34469" y="2173"/>
                </a:cubicBezTo>
                <a:cubicBezTo>
                  <a:pt x="29980" y="5535"/>
                  <a:pt x="26423" y="13376"/>
                  <a:pt x="19980" y="13376"/>
                </a:cubicBezTo>
                <a:cubicBezTo>
                  <a:pt x="17502" y="13376"/>
                  <a:pt x="14598" y="12216"/>
                  <a:pt x="11050" y="9197"/>
                </a:cubicBezTo>
                <a:cubicBezTo>
                  <a:pt x="7085" y="5816"/>
                  <a:pt x="3394" y="3423"/>
                  <a:pt x="1" y="2018"/>
                </a:cubicBezTo>
                <a:lnTo>
                  <a:pt x="1" y="16008"/>
                </a:lnTo>
                <a:cubicBezTo>
                  <a:pt x="679" y="16436"/>
                  <a:pt x="1358" y="16936"/>
                  <a:pt x="2025" y="17520"/>
                </a:cubicBezTo>
                <a:cubicBezTo>
                  <a:pt x="7218" y="22019"/>
                  <a:pt x="13369" y="25369"/>
                  <a:pt x="19359" y="25369"/>
                </a:cubicBezTo>
                <a:cubicBezTo>
                  <a:pt x="25290" y="25369"/>
                  <a:pt x="31063" y="22084"/>
                  <a:pt x="35589" y="13376"/>
                </a:cubicBezTo>
                <a:cubicBezTo>
                  <a:pt x="38870" y="7071"/>
                  <a:pt x="41822" y="4928"/>
                  <a:pt x="44358" y="4928"/>
                </a:cubicBezTo>
                <a:cubicBezTo>
                  <a:pt x="48861" y="4928"/>
                  <a:pt x="52050" y="11683"/>
                  <a:pt x="53436" y="13876"/>
                </a:cubicBezTo>
                <a:cubicBezTo>
                  <a:pt x="53436" y="13876"/>
                  <a:pt x="55993" y="18593"/>
                  <a:pt x="59370" y="18593"/>
                </a:cubicBezTo>
                <a:cubicBezTo>
                  <a:pt x="59687" y="18593"/>
                  <a:pt x="60012" y="18551"/>
                  <a:pt x="60342" y="18460"/>
                </a:cubicBezTo>
                <a:lnTo>
                  <a:pt x="60342" y="15579"/>
                </a:lnTo>
                <a:cubicBezTo>
                  <a:pt x="59882" y="15805"/>
                  <a:pt x="59324" y="15976"/>
                  <a:pt x="58688" y="15976"/>
                </a:cubicBezTo>
                <a:cubicBezTo>
                  <a:pt x="57245" y="15976"/>
                  <a:pt x="55396" y="15097"/>
                  <a:pt x="53365" y="11983"/>
                </a:cubicBezTo>
                <a:cubicBezTo>
                  <a:pt x="53365" y="11983"/>
                  <a:pt x="48193" y="1"/>
                  <a:pt x="40294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5"/>
          <p:cNvSpPr txBox="1"/>
          <p:nvPr>
            <p:ph hasCustomPrompt="1" type="title"/>
          </p:nvPr>
        </p:nvSpPr>
        <p:spPr>
          <a:xfrm>
            <a:off x="1381050" y="1999600"/>
            <a:ext cx="6381900" cy="901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00"/>
              <a:buNone/>
              <a:defRPr sz="9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35" name="Google Shape;835;p45"/>
          <p:cNvSpPr txBox="1"/>
          <p:nvPr>
            <p:ph idx="1" type="body"/>
          </p:nvPr>
        </p:nvSpPr>
        <p:spPr>
          <a:xfrm>
            <a:off x="1381050" y="3175400"/>
            <a:ext cx="6381900" cy="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836" name="Google Shape;836;p45"/>
          <p:cNvGrpSpPr/>
          <p:nvPr/>
        </p:nvGrpSpPr>
        <p:grpSpPr>
          <a:xfrm>
            <a:off x="292524" y="661830"/>
            <a:ext cx="6384243" cy="2437381"/>
            <a:chOff x="292524" y="661830"/>
            <a:chExt cx="6384243" cy="2437381"/>
          </a:xfrm>
        </p:grpSpPr>
        <p:sp>
          <p:nvSpPr>
            <p:cNvPr id="837" name="Google Shape;837;p45"/>
            <p:cNvSpPr/>
            <p:nvPr/>
          </p:nvSpPr>
          <p:spPr>
            <a:xfrm>
              <a:off x="813929" y="160109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580943" y="2467535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5991157" y="66183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292524" y="1876002"/>
              <a:ext cx="123486" cy="123592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1085599" y="20617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1005550" y="3019092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5452604" y="856179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5790949" y="112829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6596725" y="828280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2">
  <p:cSld name="CUSTOM_1">
    <p:bg>
      <p:bgPr>
        <a:solidFill>
          <a:schemeClr val="lt2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7"/>
          <p:cNvSpPr/>
          <p:nvPr/>
        </p:nvSpPr>
        <p:spPr>
          <a:xfrm rot="5400000">
            <a:off x="1693625" y="-1693694"/>
            <a:ext cx="5143520" cy="8530908"/>
          </a:xfrm>
          <a:custGeom>
            <a:rect b="b" l="l" r="r" t="t"/>
            <a:pathLst>
              <a:path extrusionOk="0" h="81499" w="49138">
                <a:moveTo>
                  <a:pt x="1" y="1"/>
                </a:moveTo>
                <a:lnTo>
                  <a:pt x="1" y="81499"/>
                </a:lnTo>
                <a:lnTo>
                  <a:pt x="49138" y="81499"/>
                </a:lnTo>
                <a:lnTo>
                  <a:pt x="49138" y="36600"/>
                </a:lnTo>
                <a:cubicBezTo>
                  <a:pt x="47304" y="37767"/>
                  <a:pt x="43792" y="38982"/>
                  <a:pt x="37267" y="39887"/>
                </a:cubicBezTo>
                <a:cubicBezTo>
                  <a:pt x="35478" y="40134"/>
                  <a:pt x="33785" y="40258"/>
                  <a:pt x="32189" y="40258"/>
                </a:cubicBezTo>
                <a:cubicBezTo>
                  <a:pt x="18592" y="40258"/>
                  <a:pt x="11998" y="31304"/>
                  <a:pt x="11859" y="13979"/>
                </a:cubicBezTo>
                <a:cubicBezTo>
                  <a:pt x="11776" y="3596"/>
                  <a:pt x="6513" y="703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0" name="Google Shape;850;p47"/>
          <p:cNvSpPr txBox="1"/>
          <p:nvPr>
            <p:ph idx="1" type="subTitle"/>
          </p:nvPr>
        </p:nvSpPr>
        <p:spPr>
          <a:xfrm>
            <a:off x="1510600" y="3198888"/>
            <a:ext cx="2371800" cy="5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51" name="Google Shape;851;p47"/>
          <p:cNvSpPr txBox="1"/>
          <p:nvPr>
            <p:ph idx="2" type="subTitle"/>
          </p:nvPr>
        </p:nvSpPr>
        <p:spPr>
          <a:xfrm>
            <a:off x="1512400" y="2667000"/>
            <a:ext cx="2368200" cy="42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52" name="Google Shape;852;p47"/>
          <p:cNvSpPr txBox="1"/>
          <p:nvPr>
            <p:ph idx="3" type="subTitle"/>
          </p:nvPr>
        </p:nvSpPr>
        <p:spPr>
          <a:xfrm>
            <a:off x="5473900" y="2083269"/>
            <a:ext cx="23718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53" name="Google Shape;853;p47"/>
          <p:cNvSpPr txBox="1"/>
          <p:nvPr>
            <p:ph idx="4" type="subTitle"/>
          </p:nvPr>
        </p:nvSpPr>
        <p:spPr>
          <a:xfrm>
            <a:off x="5475700" y="2667000"/>
            <a:ext cx="2368200" cy="42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2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grpSp>
        <p:nvGrpSpPr>
          <p:cNvPr id="854" name="Google Shape;854;p47"/>
          <p:cNvGrpSpPr/>
          <p:nvPr/>
        </p:nvGrpSpPr>
        <p:grpSpPr>
          <a:xfrm>
            <a:off x="261776" y="216234"/>
            <a:ext cx="8647208" cy="4631138"/>
            <a:chOff x="261776" y="216234"/>
            <a:chExt cx="8647208" cy="4631138"/>
          </a:xfrm>
        </p:grpSpPr>
        <p:sp>
          <p:nvSpPr>
            <p:cNvPr id="855" name="Google Shape;855;p47"/>
            <p:cNvSpPr/>
            <p:nvPr/>
          </p:nvSpPr>
          <p:spPr>
            <a:xfrm>
              <a:off x="904262" y="8422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261776" y="32553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341430" y="71879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458486" y="428400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983894" y="319889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79436" y="33988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480199" y="1157073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39500" y="233540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79436" y="38160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1575837" y="436231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3346473" y="4182271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7764200" y="4795151"/>
              <a:ext cx="52222" cy="52222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694105" y="4671665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4061599" y="3658148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 rot="1104738">
              <a:off x="1328905" y="1427829"/>
              <a:ext cx="123491" cy="123491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1774811" y="11064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1468719" y="232520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4203638" y="156765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3932375" y="2083276"/>
              <a:ext cx="52222" cy="52222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4842649" y="1411498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7289444" y="62354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7764200" y="216234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8777100" y="1589627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8068676" y="40725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8265380" y="1434253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8515199" y="454175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8790794" y="401609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8679086" y="791408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8383974" y="1974273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8446400" y="315260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162111" y="451279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709274" y="4413202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7317986" y="4311458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8856762" y="2371113"/>
              <a:ext cx="52222" cy="52222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6494168" y="4603503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 rot="1104738">
              <a:off x="4768168" y="3152679"/>
              <a:ext cx="123491" cy="123491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162111" y="2726471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4803794" y="394523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7764198" y="2619371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CUSTOM_11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8"/>
          <p:cNvSpPr txBox="1"/>
          <p:nvPr>
            <p:ph idx="1" type="subTitle"/>
          </p:nvPr>
        </p:nvSpPr>
        <p:spPr>
          <a:xfrm>
            <a:off x="4985625" y="1137075"/>
            <a:ext cx="29256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896" name="Google Shape;896;p48"/>
          <p:cNvSpPr txBox="1"/>
          <p:nvPr>
            <p:ph idx="2" type="subTitle"/>
          </p:nvPr>
        </p:nvSpPr>
        <p:spPr>
          <a:xfrm>
            <a:off x="1232775" y="1137075"/>
            <a:ext cx="29256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897" name="Google Shape;897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8" name="Google Shape;898;p48"/>
          <p:cNvSpPr/>
          <p:nvPr/>
        </p:nvSpPr>
        <p:spPr>
          <a:xfrm>
            <a:off x="7734750" y="3990975"/>
            <a:ext cx="1409254" cy="1152521"/>
          </a:xfrm>
          <a:custGeom>
            <a:rect b="b" l="l" r="r" t="t"/>
            <a:pathLst>
              <a:path extrusionOk="0" h="7343" w="8978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48"/>
          <p:cNvGrpSpPr/>
          <p:nvPr/>
        </p:nvGrpSpPr>
        <p:grpSpPr>
          <a:xfrm>
            <a:off x="8118225" y="4268693"/>
            <a:ext cx="664077" cy="635341"/>
            <a:chOff x="8118225" y="4268693"/>
            <a:chExt cx="664077" cy="635341"/>
          </a:xfrm>
        </p:grpSpPr>
        <p:sp>
          <p:nvSpPr>
            <p:cNvPr id="900" name="Google Shape;900;p48"/>
            <p:cNvSpPr/>
            <p:nvPr/>
          </p:nvSpPr>
          <p:spPr>
            <a:xfrm>
              <a:off x="8535786" y="4268693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8118225" y="439180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8659250" y="47808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0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5" name="Google Shape;905;p49"/>
          <p:cNvSpPr txBox="1"/>
          <p:nvPr>
            <p:ph idx="1" type="subTitle"/>
          </p:nvPr>
        </p:nvSpPr>
        <p:spPr>
          <a:xfrm>
            <a:off x="720000" y="1052875"/>
            <a:ext cx="7704000" cy="30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300"/>
            </a:lvl9pPr>
          </a:lstStyle>
          <a:p/>
        </p:txBody>
      </p:sp>
      <p:sp>
        <p:nvSpPr>
          <p:cNvPr id="906" name="Google Shape;906;p49"/>
          <p:cNvSpPr/>
          <p:nvPr/>
        </p:nvSpPr>
        <p:spPr>
          <a:xfrm>
            <a:off x="-52" y="52"/>
            <a:ext cx="1810521" cy="666746"/>
          </a:xfrm>
          <a:custGeom>
            <a:rect b="b" l="l" r="r" t="t"/>
            <a:pathLst>
              <a:path extrusionOk="0" h="4276" w="11610">
                <a:moveTo>
                  <a:pt x="1" y="1"/>
                </a:moveTo>
                <a:lnTo>
                  <a:pt x="1" y="4275"/>
                </a:lnTo>
                <a:cubicBezTo>
                  <a:pt x="5442" y="3978"/>
                  <a:pt x="11348" y="2323"/>
                  <a:pt x="116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9"/>
          <p:cNvSpPr/>
          <p:nvPr/>
        </p:nvSpPr>
        <p:spPr>
          <a:xfrm flipH="1">
            <a:off x="8247256" y="4181325"/>
            <a:ext cx="896745" cy="962170"/>
          </a:xfrm>
          <a:custGeom>
            <a:rect b="b" l="l" r="r" t="t"/>
            <a:pathLst>
              <a:path extrusionOk="0" h="4716" w="4395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8" name="Google Shape;908;p49"/>
          <p:cNvGrpSpPr/>
          <p:nvPr/>
        </p:nvGrpSpPr>
        <p:grpSpPr>
          <a:xfrm>
            <a:off x="340724" y="160199"/>
            <a:ext cx="8625730" cy="4784136"/>
            <a:chOff x="340724" y="160199"/>
            <a:chExt cx="8625730" cy="4784136"/>
          </a:xfrm>
        </p:grpSpPr>
        <p:sp>
          <p:nvSpPr>
            <p:cNvPr id="909" name="Google Shape;909;p49"/>
            <p:cNvSpPr/>
            <p:nvPr/>
          </p:nvSpPr>
          <p:spPr>
            <a:xfrm>
              <a:off x="936475" y="160199"/>
              <a:ext cx="52798" cy="5279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 rot="-5400000">
              <a:off x="8863197" y="4545467"/>
              <a:ext cx="103257" cy="103257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8643980" y="4840920"/>
              <a:ext cx="103284" cy="10341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340724" y="213006"/>
              <a:ext cx="193874" cy="19409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0"/>
          <p:cNvSpPr txBox="1"/>
          <p:nvPr>
            <p:ph idx="1" type="subTitle"/>
          </p:nvPr>
        </p:nvSpPr>
        <p:spPr>
          <a:xfrm>
            <a:off x="720000" y="3054450"/>
            <a:ext cx="2371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5" name="Google Shape;915;p50"/>
          <p:cNvSpPr txBox="1"/>
          <p:nvPr>
            <p:ph idx="2" type="subTitle"/>
          </p:nvPr>
        </p:nvSpPr>
        <p:spPr>
          <a:xfrm>
            <a:off x="3386100" y="3054450"/>
            <a:ext cx="2371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6" name="Google Shape;916;p50"/>
          <p:cNvSpPr txBox="1"/>
          <p:nvPr>
            <p:ph idx="3" type="subTitle"/>
          </p:nvPr>
        </p:nvSpPr>
        <p:spPr>
          <a:xfrm>
            <a:off x="6053700" y="3054450"/>
            <a:ext cx="23718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7" name="Google Shape;917;p50"/>
          <p:cNvSpPr txBox="1"/>
          <p:nvPr>
            <p:ph idx="4" type="subTitle"/>
          </p:nvPr>
        </p:nvSpPr>
        <p:spPr>
          <a:xfrm>
            <a:off x="6055500" y="2658525"/>
            <a:ext cx="2368200" cy="34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918" name="Google Shape;918;p50"/>
          <p:cNvSpPr txBox="1"/>
          <p:nvPr>
            <p:ph idx="5" type="subTitle"/>
          </p:nvPr>
        </p:nvSpPr>
        <p:spPr>
          <a:xfrm>
            <a:off x="3387900" y="2658525"/>
            <a:ext cx="2368200" cy="34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919" name="Google Shape;919;p50"/>
          <p:cNvSpPr txBox="1"/>
          <p:nvPr>
            <p:ph idx="6" type="subTitle"/>
          </p:nvPr>
        </p:nvSpPr>
        <p:spPr>
          <a:xfrm>
            <a:off x="721800" y="2658606"/>
            <a:ext cx="2368200" cy="34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2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920" name="Google Shape;920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1" name="Google Shape;921;p50"/>
          <p:cNvSpPr/>
          <p:nvPr/>
        </p:nvSpPr>
        <p:spPr>
          <a:xfrm>
            <a:off x="-225" y="3867680"/>
            <a:ext cx="9143889" cy="1528294"/>
          </a:xfrm>
          <a:custGeom>
            <a:rect b="b" l="l" r="r" t="t"/>
            <a:pathLst>
              <a:path extrusionOk="0" h="40399" w="24171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0"/>
          <p:cNvSpPr txBox="1"/>
          <p:nvPr>
            <p:ph hasCustomPrompt="1" idx="7" type="title"/>
          </p:nvPr>
        </p:nvSpPr>
        <p:spPr>
          <a:xfrm>
            <a:off x="1535404" y="17990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3" name="Google Shape;923;p50"/>
          <p:cNvSpPr txBox="1"/>
          <p:nvPr>
            <p:ph hasCustomPrompt="1" idx="8" type="title"/>
          </p:nvPr>
        </p:nvSpPr>
        <p:spPr>
          <a:xfrm>
            <a:off x="4203300" y="17990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4" name="Google Shape;924;p50"/>
          <p:cNvSpPr txBox="1"/>
          <p:nvPr>
            <p:ph hasCustomPrompt="1" idx="9" type="title"/>
          </p:nvPr>
        </p:nvSpPr>
        <p:spPr>
          <a:xfrm>
            <a:off x="6870900" y="17990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25" name="Google Shape;925;p50"/>
          <p:cNvGrpSpPr/>
          <p:nvPr/>
        </p:nvGrpSpPr>
        <p:grpSpPr>
          <a:xfrm>
            <a:off x="550427" y="4128941"/>
            <a:ext cx="8397247" cy="1024911"/>
            <a:chOff x="550427" y="4128941"/>
            <a:chExt cx="8397247" cy="1024911"/>
          </a:xfrm>
        </p:grpSpPr>
        <p:sp>
          <p:nvSpPr>
            <p:cNvPr id="926" name="Google Shape;926;p50"/>
            <p:cNvSpPr/>
            <p:nvPr/>
          </p:nvSpPr>
          <p:spPr>
            <a:xfrm rot="-5400000">
              <a:off x="7743746" y="476353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 rot="-5400000">
              <a:off x="5818490" y="463553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 rot="-5400000">
              <a:off x="5585499" y="4972472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 rot="-5400000">
              <a:off x="3493886" y="4377416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 rot="-5400000">
              <a:off x="8474815" y="4224951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 rot="-5400000">
              <a:off x="4398303" y="4741812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 rot="-5400000">
              <a:off x="8824395" y="4985974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 rot="-5400000">
              <a:off x="2638671" y="4898329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 rot="-5400000">
              <a:off x="4434110" y="4128957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 rot="-5400000">
              <a:off x="6370942" y="489833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 rot="-5400000">
              <a:off x="7224569" y="4777403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 rot="-5400000">
              <a:off x="1455261" y="5074011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3931802" y="4547801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058448" y="4348458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3088199" y="4986082"/>
              <a:ext cx="123103" cy="12325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6725448" y="483373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8421902" y="4613739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550427" y="4985876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5_1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1"/>
          <p:cNvSpPr txBox="1"/>
          <p:nvPr>
            <p:ph idx="1" type="subTitle"/>
          </p:nvPr>
        </p:nvSpPr>
        <p:spPr>
          <a:xfrm>
            <a:off x="843425" y="3422625"/>
            <a:ext cx="22167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6" name="Google Shape;946;p51"/>
          <p:cNvSpPr txBox="1"/>
          <p:nvPr>
            <p:ph idx="2" type="subTitle"/>
          </p:nvPr>
        </p:nvSpPr>
        <p:spPr>
          <a:xfrm>
            <a:off x="3463650" y="3422625"/>
            <a:ext cx="22167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7" name="Google Shape;947;p51"/>
          <p:cNvSpPr txBox="1"/>
          <p:nvPr>
            <p:ph idx="3" type="subTitle"/>
          </p:nvPr>
        </p:nvSpPr>
        <p:spPr>
          <a:xfrm>
            <a:off x="6083925" y="3422625"/>
            <a:ext cx="22167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8" name="Google Shape;948;p51"/>
          <p:cNvSpPr txBox="1"/>
          <p:nvPr>
            <p:ph type="title"/>
          </p:nvPr>
        </p:nvSpPr>
        <p:spPr>
          <a:xfrm>
            <a:off x="3463675" y="3024625"/>
            <a:ext cx="22128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49" name="Google Shape;949;p51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0" name="Google Shape;950;p51"/>
          <p:cNvSpPr txBox="1"/>
          <p:nvPr>
            <p:ph idx="5" type="title"/>
          </p:nvPr>
        </p:nvSpPr>
        <p:spPr>
          <a:xfrm>
            <a:off x="847325" y="3024625"/>
            <a:ext cx="22128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51" name="Google Shape;951;p51"/>
          <p:cNvSpPr txBox="1"/>
          <p:nvPr>
            <p:ph idx="6" type="title"/>
          </p:nvPr>
        </p:nvSpPr>
        <p:spPr>
          <a:xfrm>
            <a:off x="6083925" y="3024625"/>
            <a:ext cx="22128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52" name="Google Shape;952;p51"/>
          <p:cNvSpPr/>
          <p:nvPr/>
        </p:nvSpPr>
        <p:spPr>
          <a:xfrm rot="10800000">
            <a:off x="8" y="12"/>
            <a:ext cx="1704964" cy="1392741"/>
          </a:xfrm>
          <a:custGeom>
            <a:rect b="b" l="l" r="r" t="t"/>
            <a:pathLst>
              <a:path extrusionOk="0" h="16818" w="20587">
                <a:moveTo>
                  <a:pt x="20155" y="0"/>
                </a:moveTo>
                <a:cubicBezTo>
                  <a:pt x="19206" y="0"/>
                  <a:pt x="16917" y="513"/>
                  <a:pt x="15609" y="5149"/>
                </a:cubicBezTo>
                <a:cubicBezTo>
                  <a:pt x="13919" y="11103"/>
                  <a:pt x="8442" y="9626"/>
                  <a:pt x="3870" y="11055"/>
                </a:cubicBezTo>
                <a:cubicBezTo>
                  <a:pt x="107" y="12246"/>
                  <a:pt x="0" y="14448"/>
                  <a:pt x="798" y="16818"/>
                </a:cubicBezTo>
                <a:lnTo>
                  <a:pt x="20586" y="16818"/>
                </a:lnTo>
                <a:lnTo>
                  <a:pt x="20586" y="42"/>
                </a:lnTo>
                <a:cubicBezTo>
                  <a:pt x="20586" y="42"/>
                  <a:pt x="20425" y="0"/>
                  <a:pt x="20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51"/>
          <p:cNvSpPr/>
          <p:nvPr/>
        </p:nvSpPr>
        <p:spPr>
          <a:xfrm>
            <a:off x="147995" y="674799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51"/>
          <p:cNvSpPr/>
          <p:nvPr/>
        </p:nvSpPr>
        <p:spPr>
          <a:xfrm>
            <a:off x="148003" y="17937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51"/>
          <p:cNvSpPr/>
          <p:nvPr/>
        </p:nvSpPr>
        <p:spPr>
          <a:xfrm>
            <a:off x="556427" y="387611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1"/>
          <p:cNvSpPr/>
          <p:nvPr/>
        </p:nvSpPr>
        <p:spPr>
          <a:xfrm>
            <a:off x="1059573" y="179376"/>
            <a:ext cx="113168" cy="11326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 flipH="1">
            <a:off x="-176388" y="504825"/>
            <a:ext cx="5896013" cy="4638993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1018650" y="3626800"/>
            <a:ext cx="29967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44" name="Google Shape;144;p6"/>
          <p:cNvSpPr txBox="1"/>
          <p:nvPr>
            <p:ph idx="2" type="body"/>
          </p:nvPr>
        </p:nvSpPr>
        <p:spPr>
          <a:xfrm>
            <a:off x="5131050" y="3626800"/>
            <a:ext cx="29967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●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Roboto Condensed"/>
              <a:buChar char="○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Roboto Condensed"/>
              <a:buChar char="■"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45" name="Google Shape;145;p6"/>
          <p:cNvSpPr txBox="1"/>
          <p:nvPr>
            <p:ph type="title"/>
          </p:nvPr>
        </p:nvSpPr>
        <p:spPr>
          <a:xfrm>
            <a:off x="1017450" y="3150425"/>
            <a:ext cx="2999100" cy="32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6"/>
          <p:cNvSpPr txBox="1"/>
          <p:nvPr>
            <p:ph idx="3" type="title"/>
          </p:nvPr>
        </p:nvSpPr>
        <p:spPr>
          <a:xfrm>
            <a:off x="5129850" y="3150425"/>
            <a:ext cx="2999100" cy="32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7" name="Google Shape;147;p6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8" name="Google Shape;148;p6"/>
          <p:cNvGrpSpPr/>
          <p:nvPr/>
        </p:nvGrpSpPr>
        <p:grpSpPr>
          <a:xfrm>
            <a:off x="165080" y="345704"/>
            <a:ext cx="8740411" cy="4631648"/>
            <a:chOff x="165080" y="345704"/>
            <a:chExt cx="8740411" cy="4631648"/>
          </a:xfrm>
        </p:grpSpPr>
        <p:sp>
          <p:nvSpPr>
            <p:cNvPr id="149" name="Google Shape;149;p6"/>
            <p:cNvSpPr/>
            <p:nvPr/>
          </p:nvSpPr>
          <p:spPr>
            <a:xfrm>
              <a:off x="3095012" y="43636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61776" y="29674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65080" y="156764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39861" y="4465264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743919" y="3269293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908411" y="4487183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137974" y="3889973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639500" y="2335409"/>
              <a:ext cx="123511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63011" y="4055846"/>
              <a:ext cx="181206" cy="18141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642512" y="4487165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104738">
              <a:off x="4434930" y="4167854"/>
              <a:ext cx="123491" cy="123491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386707" y="228318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650069" y="474566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47274" y="4486935"/>
              <a:ext cx="80042" cy="80144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129862" y="2282439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8232961" y="1848078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95111" y="1567639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484157" y="1121021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089632" y="2699268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782036" y="276278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107519" y="448815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789449" y="48541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300937" y="4585669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753928" y="345704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233099" y="478453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822037" y="1341044"/>
              <a:ext cx="123052" cy="123208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6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2"/>
          <p:cNvSpPr/>
          <p:nvPr/>
        </p:nvSpPr>
        <p:spPr>
          <a:xfrm>
            <a:off x="0" y="0"/>
            <a:ext cx="9144077" cy="5144100"/>
          </a:xfrm>
          <a:custGeom>
            <a:rect b="b" l="l" r="r" t="t"/>
            <a:pathLst>
              <a:path extrusionOk="0" h="75058" w="133422">
                <a:moveTo>
                  <a:pt x="0" y="1"/>
                </a:moveTo>
                <a:lnTo>
                  <a:pt x="0" y="75058"/>
                </a:lnTo>
                <a:lnTo>
                  <a:pt x="37529" y="75058"/>
                </a:lnTo>
                <a:cubicBezTo>
                  <a:pt x="32576" y="55889"/>
                  <a:pt x="37993" y="43232"/>
                  <a:pt x="37993" y="43232"/>
                </a:cubicBezTo>
                <a:cubicBezTo>
                  <a:pt x="40744" y="36053"/>
                  <a:pt x="47435" y="28183"/>
                  <a:pt x="56912" y="25504"/>
                </a:cubicBezTo>
                <a:cubicBezTo>
                  <a:pt x="59185" y="24861"/>
                  <a:pt x="61512" y="24602"/>
                  <a:pt x="63878" y="24602"/>
                </a:cubicBezTo>
                <a:cubicBezTo>
                  <a:pt x="73727" y="24602"/>
                  <a:pt x="84260" y="29094"/>
                  <a:pt x="94448" y="29094"/>
                </a:cubicBezTo>
                <a:cubicBezTo>
                  <a:pt x="95633" y="29094"/>
                  <a:pt x="96814" y="29033"/>
                  <a:pt x="97989" y="28897"/>
                </a:cubicBezTo>
                <a:cubicBezTo>
                  <a:pt x="106990" y="27850"/>
                  <a:pt x="113634" y="22659"/>
                  <a:pt x="120599" y="18479"/>
                </a:cubicBezTo>
                <a:cubicBezTo>
                  <a:pt x="124313" y="16241"/>
                  <a:pt x="128778" y="14205"/>
                  <a:pt x="133422" y="13229"/>
                </a:cubicBezTo>
                <a:lnTo>
                  <a:pt x="1334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9" name="Google Shape;959;p52"/>
          <p:cNvSpPr txBox="1"/>
          <p:nvPr>
            <p:ph hasCustomPrompt="1" type="title"/>
          </p:nvPr>
        </p:nvSpPr>
        <p:spPr>
          <a:xfrm>
            <a:off x="719988" y="2120525"/>
            <a:ext cx="3852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0" name="Google Shape;960;p52"/>
          <p:cNvSpPr txBox="1"/>
          <p:nvPr>
            <p:ph hasCustomPrompt="1" idx="2" type="title"/>
          </p:nvPr>
        </p:nvSpPr>
        <p:spPr>
          <a:xfrm>
            <a:off x="719988" y="691775"/>
            <a:ext cx="3852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1" name="Google Shape;961;p52"/>
          <p:cNvSpPr txBox="1"/>
          <p:nvPr>
            <p:ph hasCustomPrompt="1" idx="3" type="title"/>
          </p:nvPr>
        </p:nvSpPr>
        <p:spPr>
          <a:xfrm>
            <a:off x="719988" y="3549900"/>
            <a:ext cx="3852000" cy="581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52"/>
          <p:cNvSpPr txBox="1"/>
          <p:nvPr>
            <p:ph idx="1" type="subTitle"/>
          </p:nvPr>
        </p:nvSpPr>
        <p:spPr>
          <a:xfrm>
            <a:off x="719988" y="2777825"/>
            <a:ext cx="3852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3" name="Google Shape;963;p52"/>
          <p:cNvSpPr txBox="1"/>
          <p:nvPr>
            <p:ph idx="4" type="subTitle"/>
          </p:nvPr>
        </p:nvSpPr>
        <p:spPr>
          <a:xfrm>
            <a:off x="719988" y="1349075"/>
            <a:ext cx="3852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4" name="Google Shape;964;p52"/>
          <p:cNvSpPr txBox="1"/>
          <p:nvPr>
            <p:ph idx="5" type="subTitle"/>
          </p:nvPr>
        </p:nvSpPr>
        <p:spPr>
          <a:xfrm>
            <a:off x="719988" y="4206575"/>
            <a:ext cx="3852000" cy="472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965" name="Google Shape;965;p52"/>
          <p:cNvGrpSpPr/>
          <p:nvPr/>
        </p:nvGrpSpPr>
        <p:grpSpPr>
          <a:xfrm>
            <a:off x="233726" y="236000"/>
            <a:ext cx="8180317" cy="4790958"/>
            <a:chOff x="233726" y="236000"/>
            <a:chExt cx="8180317" cy="4790958"/>
          </a:xfrm>
        </p:grpSpPr>
        <p:sp>
          <p:nvSpPr>
            <p:cNvPr id="966" name="Google Shape;966;p52"/>
            <p:cNvSpPr/>
            <p:nvPr/>
          </p:nvSpPr>
          <p:spPr>
            <a:xfrm>
              <a:off x="573831" y="1230598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233737" y="79591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4790900" y="429791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233726" y="2590577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501383" y="4081836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1091124" y="47231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581065" y="2127119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989991" y="3063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5139257" y="1244509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6279286" y="27088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247443" y="3751665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118399" y="847626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334421" y="847627"/>
              <a:ext cx="79622" cy="79920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6450787" y="9528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5565275" y="689187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444838" y="236000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313370" y="175103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436429" y="3356962"/>
              <a:ext cx="192750" cy="19294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1783325" y="490380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2"/>
            <p:cNvSpPr/>
            <p:nvPr/>
          </p:nvSpPr>
          <p:spPr>
            <a:xfrm>
              <a:off x="7908425" y="429812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6301188" y="15774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">
  <p:cSld name="CUSTOM_7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53"/>
          <p:cNvSpPr txBox="1"/>
          <p:nvPr>
            <p:ph idx="1" type="subTitle"/>
          </p:nvPr>
        </p:nvSpPr>
        <p:spPr>
          <a:xfrm>
            <a:off x="1504950" y="2200538"/>
            <a:ext cx="2248200" cy="1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89" name="Google Shape;989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0" name="Google Shape;990;p53"/>
          <p:cNvSpPr/>
          <p:nvPr/>
        </p:nvSpPr>
        <p:spPr>
          <a:xfrm flipH="1">
            <a:off x="4381529" y="381345"/>
            <a:ext cx="4762468" cy="4762114"/>
          </a:xfrm>
          <a:custGeom>
            <a:rect b="b" l="l" r="r" t="t"/>
            <a:pathLst>
              <a:path extrusionOk="0" h="47173" w="47173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53"/>
          <p:cNvSpPr/>
          <p:nvPr/>
        </p:nvSpPr>
        <p:spPr>
          <a:xfrm flipH="1" rot="10800000">
            <a:off x="-44094" y="-30775"/>
            <a:ext cx="896745" cy="962170"/>
          </a:xfrm>
          <a:custGeom>
            <a:rect b="b" l="l" r="r" t="t"/>
            <a:pathLst>
              <a:path extrusionOk="0" h="4716" w="4395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53"/>
          <p:cNvGrpSpPr/>
          <p:nvPr/>
        </p:nvGrpSpPr>
        <p:grpSpPr>
          <a:xfrm>
            <a:off x="133454" y="168385"/>
            <a:ext cx="8774573" cy="4749793"/>
            <a:chOff x="133454" y="168385"/>
            <a:chExt cx="8774573" cy="4749793"/>
          </a:xfrm>
        </p:grpSpPr>
        <p:sp>
          <p:nvSpPr>
            <p:cNvPr id="993" name="Google Shape;993;p53"/>
            <p:cNvSpPr/>
            <p:nvPr/>
          </p:nvSpPr>
          <p:spPr>
            <a:xfrm>
              <a:off x="6533975" y="449785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7252132" y="464985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3"/>
            <p:cNvSpPr/>
            <p:nvPr/>
          </p:nvSpPr>
          <p:spPr>
            <a:xfrm>
              <a:off x="8278611" y="340191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3"/>
            <p:cNvSpPr/>
            <p:nvPr/>
          </p:nvSpPr>
          <p:spPr>
            <a:xfrm>
              <a:off x="7933389" y="48381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8673274" y="418680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8032500" y="406365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7026275" y="4028787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3"/>
            <p:cNvSpPr/>
            <p:nvPr/>
          </p:nvSpPr>
          <p:spPr>
            <a:xfrm>
              <a:off x="8032500" y="286635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3"/>
            <p:cNvSpPr/>
            <p:nvPr/>
          </p:nvSpPr>
          <p:spPr>
            <a:xfrm>
              <a:off x="5710100" y="4649862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3"/>
            <p:cNvSpPr/>
            <p:nvPr/>
          </p:nvSpPr>
          <p:spPr>
            <a:xfrm>
              <a:off x="7933399" y="1710283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8278611" y="207941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3"/>
            <p:cNvSpPr/>
            <p:nvPr/>
          </p:nvSpPr>
          <p:spPr>
            <a:xfrm>
              <a:off x="8784975" y="12375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3"/>
            <p:cNvSpPr/>
            <p:nvPr/>
          </p:nvSpPr>
          <p:spPr>
            <a:xfrm>
              <a:off x="8709082" y="273648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3"/>
            <p:cNvSpPr/>
            <p:nvPr/>
          </p:nvSpPr>
          <p:spPr>
            <a:xfrm rot="5400000">
              <a:off x="133454" y="463995"/>
              <a:ext cx="103257" cy="103257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 rot="10800000">
              <a:off x="352644" y="168385"/>
              <a:ext cx="103284" cy="103415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8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0" name="Google Shape;1010;p54"/>
          <p:cNvSpPr/>
          <p:nvPr/>
        </p:nvSpPr>
        <p:spPr>
          <a:xfrm>
            <a:off x="7906147" y="0"/>
            <a:ext cx="1237842" cy="2650413"/>
          </a:xfrm>
          <a:custGeom>
            <a:rect b="b" l="l" r="r" t="t"/>
            <a:pathLst>
              <a:path extrusionOk="0" h="25395" w="11859">
                <a:moveTo>
                  <a:pt x="4620" y="1"/>
                </a:moveTo>
                <a:cubicBezTo>
                  <a:pt x="0" y="4061"/>
                  <a:pt x="7977" y="6775"/>
                  <a:pt x="7906" y="10764"/>
                </a:cubicBezTo>
                <a:cubicBezTo>
                  <a:pt x="7906" y="11514"/>
                  <a:pt x="7382" y="12181"/>
                  <a:pt x="7382" y="13002"/>
                </a:cubicBezTo>
                <a:cubicBezTo>
                  <a:pt x="7382" y="13967"/>
                  <a:pt x="8132" y="14336"/>
                  <a:pt x="8573" y="15086"/>
                </a:cubicBezTo>
                <a:cubicBezTo>
                  <a:pt x="9763" y="17312"/>
                  <a:pt x="7156" y="17682"/>
                  <a:pt x="6048" y="18956"/>
                </a:cubicBezTo>
                <a:cubicBezTo>
                  <a:pt x="4774" y="20444"/>
                  <a:pt x="4334" y="23789"/>
                  <a:pt x="6263" y="24980"/>
                </a:cubicBezTo>
                <a:cubicBezTo>
                  <a:pt x="6756" y="25273"/>
                  <a:pt x="7172" y="25394"/>
                  <a:pt x="7537" y="25394"/>
                </a:cubicBezTo>
                <a:cubicBezTo>
                  <a:pt x="8935" y="25394"/>
                  <a:pt x="9579" y="23619"/>
                  <a:pt x="10882" y="22968"/>
                </a:cubicBezTo>
                <a:cubicBezTo>
                  <a:pt x="11087" y="22853"/>
                  <a:pt x="11314" y="22823"/>
                  <a:pt x="11544" y="22823"/>
                </a:cubicBezTo>
                <a:cubicBezTo>
                  <a:pt x="11649" y="22823"/>
                  <a:pt x="11754" y="22830"/>
                  <a:pt x="11859" y="22837"/>
                </a:cubicBezTo>
                <a:lnTo>
                  <a:pt x="1185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4"/>
          <p:cNvSpPr/>
          <p:nvPr/>
        </p:nvSpPr>
        <p:spPr>
          <a:xfrm>
            <a:off x="-3" y="4013651"/>
            <a:ext cx="1052976" cy="1129859"/>
          </a:xfrm>
          <a:custGeom>
            <a:rect b="b" l="l" r="r" t="t"/>
            <a:pathLst>
              <a:path extrusionOk="0" h="4716" w="4395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54"/>
          <p:cNvSpPr/>
          <p:nvPr/>
        </p:nvSpPr>
        <p:spPr>
          <a:xfrm flipH="1" rot="10800000">
            <a:off x="8661543" y="2294673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3" name="Google Shape;1013;p54"/>
          <p:cNvGrpSpPr/>
          <p:nvPr/>
        </p:nvGrpSpPr>
        <p:grpSpPr>
          <a:xfrm>
            <a:off x="155620" y="210198"/>
            <a:ext cx="8857674" cy="4624184"/>
            <a:chOff x="155620" y="210198"/>
            <a:chExt cx="8857674" cy="4624184"/>
          </a:xfrm>
        </p:grpSpPr>
        <p:sp>
          <p:nvSpPr>
            <p:cNvPr id="1014" name="Google Shape;1014;p54"/>
            <p:cNvSpPr/>
            <p:nvPr/>
          </p:nvSpPr>
          <p:spPr>
            <a:xfrm flipH="1" rot="10800000">
              <a:off x="8875573" y="1397654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4"/>
            <p:cNvSpPr/>
            <p:nvPr/>
          </p:nvSpPr>
          <p:spPr>
            <a:xfrm flipH="1" rot="10800000">
              <a:off x="428072" y="4513901"/>
              <a:ext cx="196849" cy="196849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4"/>
            <p:cNvSpPr/>
            <p:nvPr/>
          </p:nvSpPr>
          <p:spPr>
            <a:xfrm flipH="1" rot="10800000">
              <a:off x="8776946" y="1940114"/>
              <a:ext cx="192776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4"/>
            <p:cNvSpPr/>
            <p:nvPr/>
          </p:nvSpPr>
          <p:spPr>
            <a:xfrm flipH="1" rot="10800000">
              <a:off x="8811595" y="445026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4"/>
            <p:cNvSpPr/>
            <p:nvPr/>
          </p:nvSpPr>
          <p:spPr>
            <a:xfrm flipH="1" rot="10800000">
              <a:off x="8603843" y="210198"/>
              <a:ext cx="57698" cy="57427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4"/>
            <p:cNvSpPr/>
            <p:nvPr/>
          </p:nvSpPr>
          <p:spPr>
            <a:xfrm flipH="1" rot="10800000">
              <a:off x="8955595" y="877404"/>
              <a:ext cx="57698" cy="57409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4"/>
            <p:cNvSpPr/>
            <p:nvPr/>
          </p:nvSpPr>
          <p:spPr>
            <a:xfrm flipH="1" rot="10800000">
              <a:off x="155620" y="4710739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9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5"/>
          <p:cNvSpPr txBox="1"/>
          <p:nvPr>
            <p:ph type="ctrTitle"/>
          </p:nvPr>
        </p:nvSpPr>
        <p:spPr>
          <a:xfrm>
            <a:off x="720000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23" name="Google Shape;1023;p55"/>
          <p:cNvSpPr txBox="1"/>
          <p:nvPr>
            <p:ph idx="1" type="subTitle"/>
          </p:nvPr>
        </p:nvSpPr>
        <p:spPr>
          <a:xfrm>
            <a:off x="720000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24" name="Google Shape;1024;p55"/>
          <p:cNvSpPr txBox="1"/>
          <p:nvPr>
            <p:ph idx="2" type="ctrTitle"/>
          </p:nvPr>
        </p:nvSpPr>
        <p:spPr>
          <a:xfrm>
            <a:off x="2737839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25" name="Google Shape;1025;p55"/>
          <p:cNvSpPr txBox="1"/>
          <p:nvPr>
            <p:ph idx="3" type="subTitle"/>
          </p:nvPr>
        </p:nvSpPr>
        <p:spPr>
          <a:xfrm>
            <a:off x="2737839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26" name="Google Shape;1026;p55"/>
          <p:cNvSpPr txBox="1"/>
          <p:nvPr>
            <p:ph idx="4" type="ctrTitle"/>
          </p:nvPr>
        </p:nvSpPr>
        <p:spPr>
          <a:xfrm>
            <a:off x="4755678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27" name="Google Shape;1027;p55"/>
          <p:cNvSpPr txBox="1"/>
          <p:nvPr>
            <p:ph idx="5" type="subTitle"/>
          </p:nvPr>
        </p:nvSpPr>
        <p:spPr>
          <a:xfrm>
            <a:off x="4755678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28" name="Google Shape;1028;p55"/>
          <p:cNvSpPr txBox="1"/>
          <p:nvPr>
            <p:ph idx="6" type="ctrTitle"/>
          </p:nvPr>
        </p:nvSpPr>
        <p:spPr>
          <a:xfrm>
            <a:off x="6773516" y="3068900"/>
            <a:ext cx="1650600" cy="35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29" name="Google Shape;1029;p55"/>
          <p:cNvSpPr txBox="1"/>
          <p:nvPr>
            <p:ph idx="7" type="subTitle"/>
          </p:nvPr>
        </p:nvSpPr>
        <p:spPr>
          <a:xfrm>
            <a:off x="6773516" y="3479100"/>
            <a:ext cx="1650600" cy="5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030" name="Google Shape;1030;p55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1" name="Google Shape;1031;p55"/>
          <p:cNvSpPr/>
          <p:nvPr/>
        </p:nvSpPr>
        <p:spPr>
          <a:xfrm flipH="1">
            <a:off x="5" y="4264601"/>
            <a:ext cx="1074667" cy="878902"/>
          </a:xfrm>
          <a:custGeom>
            <a:rect b="b" l="l" r="r" t="t"/>
            <a:pathLst>
              <a:path extrusionOk="0" h="7343" w="8978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55"/>
          <p:cNvSpPr/>
          <p:nvPr/>
        </p:nvSpPr>
        <p:spPr>
          <a:xfrm rot="10800000">
            <a:off x="6829276" y="5"/>
            <a:ext cx="2314719" cy="1457316"/>
          </a:xfrm>
          <a:custGeom>
            <a:rect b="b" l="l" r="r" t="t"/>
            <a:pathLst>
              <a:path extrusionOk="0" h="14492" w="23016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55"/>
          <p:cNvSpPr/>
          <p:nvPr/>
        </p:nvSpPr>
        <p:spPr>
          <a:xfrm flipH="1">
            <a:off x="8363233" y="221943"/>
            <a:ext cx="123456" cy="123104"/>
          </a:xfrm>
          <a:custGeom>
            <a:rect b="b" l="l" r="r" t="t"/>
            <a:pathLst>
              <a:path extrusionOk="0" h="3847" w="3858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55"/>
          <p:cNvSpPr/>
          <p:nvPr/>
        </p:nvSpPr>
        <p:spPr>
          <a:xfrm flipH="1">
            <a:off x="7987712" y="510898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55"/>
          <p:cNvSpPr/>
          <p:nvPr/>
        </p:nvSpPr>
        <p:spPr>
          <a:xfrm flipH="1">
            <a:off x="8697438" y="590544"/>
            <a:ext cx="134570" cy="13476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55"/>
          <p:cNvSpPr/>
          <p:nvPr/>
        </p:nvSpPr>
        <p:spPr>
          <a:xfrm flipH="1">
            <a:off x="720002" y="4614316"/>
            <a:ext cx="99912" cy="100065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55"/>
          <p:cNvSpPr/>
          <p:nvPr/>
        </p:nvSpPr>
        <p:spPr>
          <a:xfrm flipH="1">
            <a:off x="162313" y="4857744"/>
            <a:ext cx="134570" cy="13476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55"/>
          <p:cNvSpPr/>
          <p:nvPr/>
        </p:nvSpPr>
        <p:spPr>
          <a:xfrm flipH="1">
            <a:off x="8831990" y="1017727"/>
            <a:ext cx="123486" cy="123592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55"/>
          <p:cNvSpPr/>
          <p:nvPr/>
        </p:nvSpPr>
        <p:spPr>
          <a:xfrm flipH="1">
            <a:off x="7543175" y="168374"/>
            <a:ext cx="229860" cy="23022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55"/>
          <p:cNvSpPr/>
          <p:nvPr/>
        </p:nvSpPr>
        <p:spPr>
          <a:xfrm flipH="1">
            <a:off x="380087" y="4534672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12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6"/>
          <p:cNvSpPr txBox="1"/>
          <p:nvPr>
            <p:ph idx="1" type="subTitle"/>
          </p:nvPr>
        </p:nvSpPr>
        <p:spPr>
          <a:xfrm>
            <a:off x="910113" y="2245211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3" name="Google Shape;1043;p56"/>
          <p:cNvSpPr txBox="1"/>
          <p:nvPr>
            <p:ph idx="2" type="subTitle"/>
          </p:nvPr>
        </p:nvSpPr>
        <p:spPr>
          <a:xfrm>
            <a:off x="3619500" y="2245211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4" name="Google Shape;1044;p56"/>
          <p:cNvSpPr txBox="1"/>
          <p:nvPr>
            <p:ph idx="3" type="subTitle"/>
          </p:nvPr>
        </p:nvSpPr>
        <p:spPr>
          <a:xfrm>
            <a:off x="6437725" y="2245211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5" name="Google Shape;1045;p56"/>
          <p:cNvSpPr txBox="1"/>
          <p:nvPr>
            <p:ph idx="4" type="subTitle"/>
          </p:nvPr>
        </p:nvSpPr>
        <p:spPr>
          <a:xfrm>
            <a:off x="910113" y="4091099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6" name="Google Shape;1046;p56"/>
          <p:cNvSpPr txBox="1"/>
          <p:nvPr>
            <p:ph idx="5" type="subTitle"/>
          </p:nvPr>
        </p:nvSpPr>
        <p:spPr>
          <a:xfrm>
            <a:off x="3619500" y="4091099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7" name="Google Shape;1047;p56"/>
          <p:cNvSpPr txBox="1"/>
          <p:nvPr>
            <p:ph idx="6" type="subTitle"/>
          </p:nvPr>
        </p:nvSpPr>
        <p:spPr>
          <a:xfrm>
            <a:off x="6437725" y="4091099"/>
            <a:ext cx="1905000" cy="5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48" name="Google Shape;1048;p56"/>
          <p:cNvSpPr txBox="1"/>
          <p:nvPr>
            <p:ph type="title"/>
          </p:nvPr>
        </p:nvSpPr>
        <p:spPr>
          <a:xfrm>
            <a:off x="1176813" y="1900800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49" name="Google Shape;1049;p56"/>
          <p:cNvSpPr txBox="1"/>
          <p:nvPr>
            <p:ph idx="7" type="title"/>
          </p:nvPr>
        </p:nvSpPr>
        <p:spPr>
          <a:xfrm>
            <a:off x="3886200" y="1900800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50" name="Google Shape;1050;p56"/>
          <p:cNvSpPr txBox="1"/>
          <p:nvPr>
            <p:ph idx="8" type="title"/>
          </p:nvPr>
        </p:nvSpPr>
        <p:spPr>
          <a:xfrm>
            <a:off x="6704425" y="1900800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51" name="Google Shape;1051;p56"/>
          <p:cNvSpPr txBox="1"/>
          <p:nvPr>
            <p:ph idx="9" type="title"/>
          </p:nvPr>
        </p:nvSpPr>
        <p:spPr>
          <a:xfrm>
            <a:off x="1176813" y="3750294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52" name="Google Shape;1052;p56"/>
          <p:cNvSpPr txBox="1"/>
          <p:nvPr>
            <p:ph idx="13" type="title"/>
          </p:nvPr>
        </p:nvSpPr>
        <p:spPr>
          <a:xfrm>
            <a:off x="3886200" y="3750294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53" name="Google Shape;1053;p56"/>
          <p:cNvSpPr txBox="1"/>
          <p:nvPr>
            <p:ph idx="14" type="title"/>
          </p:nvPr>
        </p:nvSpPr>
        <p:spPr>
          <a:xfrm>
            <a:off x="6704425" y="3750294"/>
            <a:ext cx="13716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54" name="Google Shape;1054;p56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5" name="Google Shape;1055;p56"/>
          <p:cNvSpPr/>
          <p:nvPr/>
        </p:nvSpPr>
        <p:spPr>
          <a:xfrm rot="-5400000">
            <a:off x="7311082" y="352411"/>
            <a:ext cx="2390807" cy="1685920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56"/>
          <p:cNvSpPr/>
          <p:nvPr/>
        </p:nvSpPr>
        <p:spPr>
          <a:xfrm flipH="1" rot="10800000">
            <a:off x="8963831" y="1242879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6"/>
          <p:cNvSpPr/>
          <p:nvPr/>
        </p:nvSpPr>
        <p:spPr>
          <a:xfrm flipH="1" rot="10800000">
            <a:off x="8323495" y="261400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56"/>
          <p:cNvSpPr/>
          <p:nvPr/>
        </p:nvSpPr>
        <p:spPr>
          <a:xfrm flipH="1" rot="10800000">
            <a:off x="8410103" y="965577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56"/>
          <p:cNvSpPr/>
          <p:nvPr/>
        </p:nvSpPr>
        <p:spPr>
          <a:xfrm flipH="1" rot="10800000">
            <a:off x="9043877" y="445026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56"/>
          <p:cNvSpPr/>
          <p:nvPr/>
        </p:nvSpPr>
        <p:spPr>
          <a:xfrm flipH="1" rot="10800000">
            <a:off x="8705725" y="203973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6"/>
          <p:cNvSpPr/>
          <p:nvPr/>
        </p:nvSpPr>
        <p:spPr>
          <a:xfrm flipH="1" rot="10800000">
            <a:off x="8763427" y="643329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_1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4" name="Google Shape;1064;p57"/>
          <p:cNvSpPr/>
          <p:nvPr/>
        </p:nvSpPr>
        <p:spPr>
          <a:xfrm rot="5400000">
            <a:off x="-47036" y="47057"/>
            <a:ext cx="2447942" cy="2353828"/>
          </a:xfrm>
          <a:custGeom>
            <a:rect b="b" l="l" r="r" t="t"/>
            <a:pathLst>
              <a:path extrusionOk="0" h="16419" w="17074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7"/>
          <p:cNvSpPr/>
          <p:nvPr/>
        </p:nvSpPr>
        <p:spPr>
          <a:xfrm>
            <a:off x="279437" y="827251"/>
            <a:ext cx="79648" cy="79648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7"/>
          <p:cNvSpPr/>
          <p:nvPr/>
        </p:nvSpPr>
        <p:spPr>
          <a:xfrm>
            <a:off x="766436" y="1488939"/>
            <a:ext cx="123488" cy="123488"/>
          </a:xfrm>
          <a:custGeom>
            <a:rect b="b" l="l" r="r" t="t"/>
            <a:pathLst>
              <a:path extrusionOk="0" h="3859" w="3859">
                <a:moveTo>
                  <a:pt x="1930" y="1"/>
                </a:moveTo>
                <a:cubicBezTo>
                  <a:pt x="858" y="1"/>
                  <a:pt x="1" y="870"/>
                  <a:pt x="1" y="1930"/>
                </a:cubicBezTo>
                <a:cubicBezTo>
                  <a:pt x="1" y="2989"/>
                  <a:pt x="858" y="3859"/>
                  <a:pt x="1930" y="3859"/>
                </a:cubicBezTo>
                <a:cubicBezTo>
                  <a:pt x="2989" y="3859"/>
                  <a:pt x="3858" y="2989"/>
                  <a:pt x="3858" y="1930"/>
                </a:cubicBezTo>
                <a:cubicBezTo>
                  <a:pt x="3858" y="870"/>
                  <a:pt x="2989" y="1"/>
                  <a:pt x="193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7"/>
          <p:cNvSpPr/>
          <p:nvPr/>
        </p:nvSpPr>
        <p:spPr>
          <a:xfrm>
            <a:off x="695820" y="445030"/>
            <a:ext cx="194104" cy="19435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57"/>
          <p:cNvSpPr/>
          <p:nvPr/>
        </p:nvSpPr>
        <p:spPr>
          <a:xfrm>
            <a:off x="417074" y="1162369"/>
            <a:ext cx="123052" cy="123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7"/>
          <p:cNvSpPr/>
          <p:nvPr/>
        </p:nvSpPr>
        <p:spPr>
          <a:xfrm>
            <a:off x="199780" y="1921800"/>
            <a:ext cx="79648" cy="79648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7"/>
          <p:cNvSpPr/>
          <p:nvPr/>
        </p:nvSpPr>
        <p:spPr>
          <a:xfrm>
            <a:off x="1255274" y="86044"/>
            <a:ext cx="123052" cy="123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_1_1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3" name="Google Shape;1073;p58"/>
          <p:cNvSpPr/>
          <p:nvPr/>
        </p:nvSpPr>
        <p:spPr>
          <a:xfrm flipH="1">
            <a:off x="6772279" y="-1"/>
            <a:ext cx="2371722" cy="3275627"/>
          </a:xfrm>
          <a:custGeom>
            <a:rect b="b" l="l" r="r" t="t"/>
            <a:pathLst>
              <a:path extrusionOk="0" h="22482" w="16277">
                <a:moveTo>
                  <a:pt x="1" y="0"/>
                </a:moveTo>
                <a:lnTo>
                  <a:pt x="1" y="22467"/>
                </a:lnTo>
                <a:cubicBezTo>
                  <a:pt x="131" y="22477"/>
                  <a:pt x="253" y="22482"/>
                  <a:pt x="367" y="22482"/>
                </a:cubicBezTo>
                <a:cubicBezTo>
                  <a:pt x="3724" y="22482"/>
                  <a:pt x="281" y="18369"/>
                  <a:pt x="3275" y="17598"/>
                </a:cubicBezTo>
                <a:cubicBezTo>
                  <a:pt x="6549" y="16752"/>
                  <a:pt x="6204" y="12811"/>
                  <a:pt x="4609" y="10728"/>
                </a:cubicBezTo>
                <a:cubicBezTo>
                  <a:pt x="3025" y="8644"/>
                  <a:pt x="3358" y="4406"/>
                  <a:pt x="10026" y="3417"/>
                </a:cubicBezTo>
                <a:cubicBezTo>
                  <a:pt x="15848" y="2548"/>
                  <a:pt x="16277" y="0"/>
                  <a:pt x="16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8"/>
          <p:cNvSpPr/>
          <p:nvPr/>
        </p:nvSpPr>
        <p:spPr>
          <a:xfrm flipH="1" rot="10800000">
            <a:off x="8877878" y="1211004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58"/>
          <p:cNvSpPr/>
          <p:nvPr/>
        </p:nvSpPr>
        <p:spPr>
          <a:xfrm flipH="1" rot="10800000">
            <a:off x="8058942" y="229525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8"/>
          <p:cNvSpPr/>
          <p:nvPr/>
        </p:nvSpPr>
        <p:spPr>
          <a:xfrm flipH="1" rot="10800000">
            <a:off x="8719725" y="167778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8"/>
          <p:cNvSpPr/>
          <p:nvPr/>
        </p:nvSpPr>
        <p:spPr>
          <a:xfrm flipH="1" rot="10800000">
            <a:off x="8754374" y="396626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8"/>
          <p:cNvSpPr/>
          <p:nvPr/>
        </p:nvSpPr>
        <p:spPr>
          <a:xfrm flipH="1" rot="10800000">
            <a:off x="8619772" y="172098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58"/>
          <p:cNvSpPr/>
          <p:nvPr/>
        </p:nvSpPr>
        <p:spPr>
          <a:xfrm flipH="1" rot="10800000">
            <a:off x="8696675" y="782904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8"/>
          <p:cNvSpPr/>
          <p:nvPr/>
        </p:nvSpPr>
        <p:spPr>
          <a:xfrm flipH="1" rot="10800000">
            <a:off x="8754372" y="2172348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58"/>
          <p:cNvSpPr/>
          <p:nvPr/>
        </p:nvSpPr>
        <p:spPr>
          <a:xfrm flipH="1" rot="10800000">
            <a:off x="7449449" y="138989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_1_1_1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4" name="Google Shape;1084;p59"/>
          <p:cNvSpPr/>
          <p:nvPr/>
        </p:nvSpPr>
        <p:spPr>
          <a:xfrm>
            <a:off x="-1" y="-1"/>
            <a:ext cx="1771632" cy="1706234"/>
          </a:xfrm>
          <a:custGeom>
            <a:rect b="b" l="l" r="r" t="t"/>
            <a:pathLst>
              <a:path extrusionOk="0" h="18211" w="18908">
                <a:moveTo>
                  <a:pt x="0" y="1"/>
                </a:moveTo>
                <a:lnTo>
                  <a:pt x="0" y="5394"/>
                </a:lnTo>
                <a:cubicBezTo>
                  <a:pt x="24" y="5430"/>
                  <a:pt x="60" y="5478"/>
                  <a:pt x="84" y="5513"/>
                </a:cubicBezTo>
                <a:cubicBezTo>
                  <a:pt x="1012" y="7192"/>
                  <a:pt x="1357" y="9121"/>
                  <a:pt x="1786" y="10990"/>
                </a:cubicBezTo>
                <a:cubicBezTo>
                  <a:pt x="2203" y="12859"/>
                  <a:pt x="2739" y="14776"/>
                  <a:pt x="3965" y="16253"/>
                </a:cubicBezTo>
                <a:cubicBezTo>
                  <a:pt x="4915" y="17396"/>
                  <a:pt x="6378" y="18211"/>
                  <a:pt x="7825" y="18211"/>
                </a:cubicBezTo>
                <a:cubicBezTo>
                  <a:pt x="8247" y="18211"/>
                  <a:pt x="8667" y="18142"/>
                  <a:pt x="9073" y="17991"/>
                </a:cubicBezTo>
                <a:cubicBezTo>
                  <a:pt x="10382" y="17515"/>
                  <a:pt x="11311" y="16288"/>
                  <a:pt x="11728" y="14955"/>
                </a:cubicBezTo>
                <a:cubicBezTo>
                  <a:pt x="12133" y="13621"/>
                  <a:pt x="12097" y="12205"/>
                  <a:pt x="11954" y="10824"/>
                </a:cubicBezTo>
                <a:cubicBezTo>
                  <a:pt x="11752" y="9061"/>
                  <a:pt x="11454" y="7049"/>
                  <a:pt x="12609" y="5704"/>
                </a:cubicBezTo>
                <a:cubicBezTo>
                  <a:pt x="13692" y="4430"/>
                  <a:pt x="15621" y="4323"/>
                  <a:pt x="17026" y="3394"/>
                </a:cubicBezTo>
                <a:cubicBezTo>
                  <a:pt x="18157" y="2656"/>
                  <a:pt x="18824" y="1334"/>
                  <a:pt x="189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9"/>
          <p:cNvSpPr/>
          <p:nvPr/>
        </p:nvSpPr>
        <p:spPr>
          <a:xfrm>
            <a:off x="380657" y="583409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9"/>
          <p:cNvSpPr/>
          <p:nvPr/>
        </p:nvSpPr>
        <p:spPr>
          <a:xfrm>
            <a:off x="665517" y="1017733"/>
            <a:ext cx="134101" cy="134802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9"/>
          <p:cNvSpPr/>
          <p:nvPr/>
        </p:nvSpPr>
        <p:spPr>
          <a:xfrm>
            <a:off x="790563" y="254374"/>
            <a:ext cx="190503" cy="190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9_1_1_1_1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6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0" name="Google Shape;1090;p60"/>
          <p:cNvSpPr/>
          <p:nvPr/>
        </p:nvSpPr>
        <p:spPr>
          <a:xfrm rot="5400000">
            <a:off x="-1941187" y="1915468"/>
            <a:ext cx="5205829" cy="1339631"/>
          </a:xfrm>
          <a:custGeom>
            <a:rect b="b" l="l" r="r" t="t"/>
            <a:pathLst>
              <a:path extrusionOk="0" h="40399" w="24171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60"/>
          <p:cNvSpPr/>
          <p:nvPr/>
        </p:nvSpPr>
        <p:spPr>
          <a:xfrm>
            <a:off x="233520" y="1551896"/>
            <a:ext cx="123524" cy="12290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60"/>
          <p:cNvSpPr/>
          <p:nvPr/>
        </p:nvSpPr>
        <p:spPr>
          <a:xfrm>
            <a:off x="409764" y="2064152"/>
            <a:ext cx="79648" cy="80064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60"/>
          <p:cNvSpPr/>
          <p:nvPr/>
        </p:nvSpPr>
        <p:spPr>
          <a:xfrm>
            <a:off x="272884" y="3122361"/>
            <a:ext cx="79680" cy="79648"/>
          </a:xfrm>
          <a:custGeom>
            <a:rect b="b" l="l" r="r" t="t"/>
            <a:pathLst>
              <a:path extrusionOk="0" h="2489" w="2490">
                <a:moveTo>
                  <a:pt x="1239" y="0"/>
                </a:moveTo>
                <a:cubicBezTo>
                  <a:pt x="549" y="0"/>
                  <a:pt x="1" y="548"/>
                  <a:pt x="1" y="1239"/>
                </a:cubicBezTo>
                <a:cubicBezTo>
                  <a:pt x="1" y="1929"/>
                  <a:pt x="549" y="2489"/>
                  <a:pt x="1239" y="2489"/>
                </a:cubicBezTo>
                <a:cubicBezTo>
                  <a:pt x="1930" y="2489"/>
                  <a:pt x="2489" y="1929"/>
                  <a:pt x="2489" y="1239"/>
                </a:cubicBezTo>
                <a:cubicBezTo>
                  <a:pt x="2489" y="548"/>
                  <a:pt x="1930" y="0"/>
                  <a:pt x="1239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60"/>
          <p:cNvSpPr/>
          <p:nvPr/>
        </p:nvSpPr>
        <p:spPr>
          <a:xfrm>
            <a:off x="751807" y="2281630"/>
            <a:ext cx="194104" cy="19435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60"/>
          <p:cNvSpPr/>
          <p:nvPr/>
        </p:nvSpPr>
        <p:spPr>
          <a:xfrm>
            <a:off x="211791" y="2541439"/>
            <a:ext cx="123511" cy="12366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60"/>
          <p:cNvSpPr/>
          <p:nvPr/>
        </p:nvSpPr>
        <p:spPr>
          <a:xfrm>
            <a:off x="215682" y="3659255"/>
            <a:ext cx="194104" cy="194351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60"/>
          <p:cNvSpPr/>
          <p:nvPr/>
        </p:nvSpPr>
        <p:spPr>
          <a:xfrm>
            <a:off x="124232" y="838408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60"/>
          <p:cNvSpPr/>
          <p:nvPr/>
        </p:nvSpPr>
        <p:spPr>
          <a:xfrm>
            <a:off x="787104" y="4642889"/>
            <a:ext cx="123511" cy="123669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60"/>
          <p:cNvSpPr/>
          <p:nvPr/>
        </p:nvSpPr>
        <p:spPr>
          <a:xfrm>
            <a:off x="276632" y="4496008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9_1_1_1_1_1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6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2" name="Google Shape;1102;p61"/>
          <p:cNvSpPr/>
          <p:nvPr/>
        </p:nvSpPr>
        <p:spPr>
          <a:xfrm rot="10800000">
            <a:off x="6762732" y="-3"/>
            <a:ext cx="2381268" cy="2289753"/>
          </a:xfrm>
          <a:custGeom>
            <a:rect b="b" l="l" r="r" t="t"/>
            <a:pathLst>
              <a:path extrusionOk="0" h="16419" w="17074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61"/>
          <p:cNvSpPr/>
          <p:nvPr/>
        </p:nvSpPr>
        <p:spPr>
          <a:xfrm flipH="1" rot="10800000">
            <a:off x="8920306" y="910304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61"/>
          <p:cNvSpPr/>
          <p:nvPr/>
        </p:nvSpPr>
        <p:spPr>
          <a:xfrm flipH="1" rot="10800000">
            <a:off x="7939445" y="433725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61"/>
          <p:cNvSpPr/>
          <p:nvPr/>
        </p:nvSpPr>
        <p:spPr>
          <a:xfrm flipH="1" rot="10800000">
            <a:off x="7333853" y="26138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61"/>
          <p:cNvSpPr/>
          <p:nvPr/>
        </p:nvSpPr>
        <p:spPr>
          <a:xfrm flipH="1" rot="10800000">
            <a:off x="8682502" y="371351"/>
            <a:ext cx="123486" cy="12364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61"/>
          <p:cNvSpPr/>
          <p:nvPr/>
        </p:nvSpPr>
        <p:spPr>
          <a:xfrm flipH="1" rot="10800000">
            <a:off x="8500275" y="203973"/>
            <a:ext cx="57698" cy="57427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61"/>
          <p:cNvSpPr/>
          <p:nvPr/>
        </p:nvSpPr>
        <p:spPr>
          <a:xfrm flipH="1" rot="10800000">
            <a:off x="8424002" y="633804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61"/>
          <p:cNvSpPr/>
          <p:nvPr/>
        </p:nvSpPr>
        <p:spPr>
          <a:xfrm flipH="1" rot="10800000">
            <a:off x="7468927" y="852879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61"/>
          <p:cNvSpPr/>
          <p:nvPr/>
        </p:nvSpPr>
        <p:spPr>
          <a:xfrm flipH="1" rot="10800000">
            <a:off x="8917326" y="1429320"/>
            <a:ext cx="85993" cy="8612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7"/>
          <p:cNvSpPr/>
          <p:nvPr/>
        </p:nvSpPr>
        <p:spPr>
          <a:xfrm rot="-5400000">
            <a:off x="7052491" y="-32567"/>
            <a:ext cx="2058900" cy="2124033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" name="Google Shape;178;p7"/>
          <p:cNvGrpSpPr/>
          <p:nvPr/>
        </p:nvGrpSpPr>
        <p:grpSpPr>
          <a:xfrm>
            <a:off x="7939445" y="203973"/>
            <a:ext cx="898968" cy="1118554"/>
            <a:chOff x="7939445" y="203973"/>
            <a:chExt cx="898968" cy="1118554"/>
          </a:xfrm>
        </p:grpSpPr>
        <p:sp>
          <p:nvSpPr>
            <p:cNvPr id="179" name="Google Shape;179;p7"/>
            <p:cNvSpPr/>
            <p:nvPr/>
          </p:nvSpPr>
          <p:spPr>
            <a:xfrm flipH="1" rot="10800000">
              <a:off x="8758381" y="1242879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flipH="1" rot="10800000">
              <a:off x="7939445" y="433725"/>
              <a:ext cx="113175" cy="113175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flipH="1" rot="10800000">
              <a:off x="8028628" y="796264"/>
              <a:ext cx="192776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flipH="1" rot="10800000">
              <a:off x="8634877" y="428501"/>
              <a:ext cx="123486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flipH="1" rot="10800000">
              <a:off x="8500275" y="203973"/>
              <a:ext cx="57698" cy="57427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flipH="1" rot="10800000">
              <a:off x="8500277" y="776679"/>
              <a:ext cx="57698" cy="57409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9_1_1_1_1_1_1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6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3" name="Google Shape;1113;p62"/>
          <p:cNvSpPr/>
          <p:nvPr/>
        </p:nvSpPr>
        <p:spPr>
          <a:xfrm>
            <a:off x="6766501" y="3723724"/>
            <a:ext cx="2377511" cy="1419712"/>
          </a:xfrm>
          <a:custGeom>
            <a:rect b="b" l="l" r="r" t="t"/>
            <a:pathLst>
              <a:path extrusionOk="0" h="12722" w="21301">
                <a:moveTo>
                  <a:pt x="20653" y="1"/>
                </a:moveTo>
                <a:cubicBezTo>
                  <a:pt x="20103" y="1"/>
                  <a:pt x="19564" y="96"/>
                  <a:pt x="19050" y="328"/>
                </a:cubicBezTo>
                <a:cubicBezTo>
                  <a:pt x="17383" y="1054"/>
                  <a:pt x="16395" y="3030"/>
                  <a:pt x="14621" y="3411"/>
                </a:cubicBezTo>
                <a:cubicBezTo>
                  <a:pt x="14377" y="3465"/>
                  <a:pt x="14128" y="3486"/>
                  <a:pt x="13875" y="3486"/>
                </a:cubicBezTo>
                <a:cubicBezTo>
                  <a:pt x="13040" y="3486"/>
                  <a:pt x="12170" y="3260"/>
                  <a:pt x="11354" y="3260"/>
                </a:cubicBezTo>
                <a:cubicBezTo>
                  <a:pt x="10888" y="3260"/>
                  <a:pt x="10439" y="3334"/>
                  <a:pt x="10025" y="3566"/>
                </a:cubicBezTo>
                <a:cubicBezTo>
                  <a:pt x="8989" y="4138"/>
                  <a:pt x="8608" y="5507"/>
                  <a:pt x="7572" y="6114"/>
                </a:cubicBezTo>
                <a:cubicBezTo>
                  <a:pt x="7134" y="6371"/>
                  <a:pt x="6652" y="6447"/>
                  <a:pt x="6149" y="6447"/>
                </a:cubicBezTo>
                <a:cubicBezTo>
                  <a:pt x="5399" y="6447"/>
                  <a:pt x="4601" y="6276"/>
                  <a:pt x="3830" y="6276"/>
                </a:cubicBezTo>
                <a:cubicBezTo>
                  <a:pt x="3631" y="6276"/>
                  <a:pt x="3433" y="6288"/>
                  <a:pt x="3239" y="6316"/>
                </a:cubicBezTo>
                <a:cubicBezTo>
                  <a:pt x="1524" y="6566"/>
                  <a:pt x="226" y="8210"/>
                  <a:pt x="36" y="9936"/>
                </a:cubicBezTo>
                <a:cubicBezTo>
                  <a:pt x="12" y="10138"/>
                  <a:pt x="0" y="10341"/>
                  <a:pt x="0" y="10531"/>
                </a:cubicBezTo>
                <a:cubicBezTo>
                  <a:pt x="12" y="11281"/>
                  <a:pt x="179" y="12020"/>
                  <a:pt x="464" y="12722"/>
                </a:cubicBezTo>
                <a:lnTo>
                  <a:pt x="21300" y="12722"/>
                </a:lnTo>
                <a:lnTo>
                  <a:pt x="21300" y="42"/>
                </a:lnTo>
                <a:cubicBezTo>
                  <a:pt x="21083" y="15"/>
                  <a:pt x="20867" y="1"/>
                  <a:pt x="20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62"/>
          <p:cNvSpPr/>
          <p:nvPr/>
        </p:nvSpPr>
        <p:spPr>
          <a:xfrm rot="10800000">
            <a:off x="-12" y="8"/>
            <a:ext cx="1357698" cy="1110372"/>
          </a:xfrm>
          <a:custGeom>
            <a:rect b="b" l="l" r="r" t="t"/>
            <a:pathLst>
              <a:path extrusionOk="0" h="7343" w="8978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62"/>
          <p:cNvSpPr/>
          <p:nvPr/>
        </p:nvSpPr>
        <p:spPr>
          <a:xfrm>
            <a:off x="8372132" y="4521283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62"/>
          <p:cNvSpPr/>
          <p:nvPr/>
        </p:nvSpPr>
        <p:spPr>
          <a:xfrm>
            <a:off x="8581089" y="4827914"/>
            <a:ext cx="79648" cy="80064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62"/>
          <p:cNvSpPr/>
          <p:nvPr/>
        </p:nvSpPr>
        <p:spPr>
          <a:xfrm>
            <a:off x="8806750" y="4122251"/>
            <a:ext cx="123052" cy="123157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62"/>
          <p:cNvSpPr/>
          <p:nvPr/>
        </p:nvSpPr>
        <p:spPr>
          <a:xfrm>
            <a:off x="7635875" y="4726062"/>
            <a:ext cx="192750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62"/>
          <p:cNvSpPr/>
          <p:nvPr/>
        </p:nvSpPr>
        <p:spPr>
          <a:xfrm>
            <a:off x="7161886" y="4704223"/>
            <a:ext cx="123050" cy="123705"/>
          </a:xfrm>
          <a:custGeom>
            <a:rect b="b" l="l" r="r" t="t"/>
            <a:pathLst>
              <a:path extrusionOk="0" h="2502" w="2489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62"/>
          <p:cNvSpPr/>
          <p:nvPr/>
        </p:nvSpPr>
        <p:spPr>
          <a:xfrm>
            <a:off x="912732" y="537534"/>
            <a:ext cx="51872" cy="51840"/>
          </a:xfrm>
          <a:custGeom>
            <a:rect b="b" l="l" r="r" t="t"/>
            <a:pathLst>
              <a:path extrusionOk="0" h="1620" w="1621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62"/>
          <p:cNvSpPr/>
          <p:nvPr/>
        </p:nvSpPr>
        <p:spPr>
          <a:xfrm>
            <a:off x="204423" y="146592"/>
            <a:ext cx="123456" cy="123104"/>
          </a:xfrm>
          <a:custGeom>
            <a:rect b="b" l="l" r="r" t="t"/>
            <a:pathLst>
              <a:path extrusionOk="0" h="3847" w="3858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62"/>
          <p:cNvSpPr/>
          <p:nvPr/>
        </p:nvSpPr>
        <p:spPr>
          <a:xfrm>
            <a:off x="426950" y="458750"/>
            <a:ext cx="192750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9_1_1_1_1_1_1_1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5" name="Google Shape;1125;p63"/>
          <p:cNvSpPr/>
          <p:nvPr/>
        </p:nvSpPr>
        <p:spPr>
          <a:xfrm rot="10800000">
            <a:off x="-3" y="-2"/>
            <a:ext cx="1628781" cy="1680376"/>
          </a:xfrm>
          <a:custGeom>
            <a:rect b="b" l="l" r="r" t="t"/>
            <a:pathLst>
              <a:path extrusionOk="0" h="47185" w="45733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63"/>
          <p:cNvSpPr/>
          <p:nvPr/>
        </p:nvSpPr>
        <p:spPr>
          <a:xfrm>
            <a:off x="186670" y="236012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63"/>
          <p:cNvSpPr/>
          <p:nvPr/>
        </p:nvSpPr>
        <p:spPr>
          <a:xfrm>
            <a:off x="261178" y="63492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63"/>
          <p:cNvSpPr/>
          <p:nvPr/>
        </p:nvSpPr>
        <p:spPr>
          <a:xfrm rot="10800000">
            <a:off x="971551" y="249977"/>
            <a:ext cx="85074" cy="85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63"/>
          <p:cNvSpPr/>
          <p:nvPr/>
        </p:nvSpPr>
        <p:spPr>
          <a:xfrm>
            <a:off x="662302" y="44503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63"/>
          <p:cNvSpPr/>
          <p:nvPr/>
        </p:nvSpPr>
        <p:spPr>
          <a:xfrm>
            <a:off x="719990" y="903161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9_1_1_1_1_1_1_1_1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3" name="Google Shape;1133;p64"/>
          <p:cNvSpPr/>
          <p:nvPr/>
        </p:nvSpPr>
        <p:spPr>
          <a:xfrm flipH="1">
            <a:off x="-31" y="-17"/>
            <a:ext cx="2272940" cy="1506637"/>
          </a:xfrm>
          <a:custGeom>
            <a:rect b="b" l="l" r="r" t="t"/>
            <a:pathLst>
              <a:path extrusionOk="0" h="14824" w="22361">
                <a:moveTo>
                  <a:pt x="0" y="0"/>
                </a:moveTo>
                <a:cubicBezTo>
                  <a:pt x="786" y="774"/>
                  <a:pt x="1453" y="1715"/>
                  <a:pt x="1739" y="2263"/>
                </a:cubicBezTo>
                <a:cubicBezTo>
                  <a:pt x="2286" y="3298"/>
                  <a:pt x="2489" y="6549"/>
                  <a:pt x="3072" y="7573"/>
                </a:cubicBezTo>
                <a:cubicBezTo>
                  <a:pt x="4241" y="9615"/>
                  <a:pt x="6931" y="10978"/>
                  <a:pt x="9820" y="10978"/>
                </a:cubicBezTo>
                <a:cubicBezTo>
                  <a:pt x="9845" y="10978"/>
                  <a:pt x="9870" y="10978"/>
                  <a:pt x="9895" y="10978"/>
                </a:cubicBezTo>
                <a:cubicBezTo>
                  <a:pt x="10987" y="10978"/>
                  <a:pt x="12138" y="10800"/>
                  <a:pt x="13221" y="10800"/>
                </a:cubicBezTo>
                <a:cubicBezTo>
                  <a:pt x="13955" y="10800"/>
                  <a:pt x="14658" y="10882"/>
                  <a:pt x="15288" y="11156"/>
                </a:cubicBezTo>
                <a:cubicBezTo>
                  <a:pt x="17086" y="11930"/>
                  <a:pt x="17610" y="14002"/>
                  <a:pt x="19539" y="14574"/>
                </a:cubicBezTo>
                <a:cubicBezTo>
                  <a:pt x="20384" y="14824"/>
                  <a:pt x="21432" y="14764"/>
                  <a:pt x="22360" y="14812"/>
                </a:cubicBezTo>
                <a:lnTo>
                  <a:pt x="223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64"/>
          <p:cNvSpPr/>
          <p:nvPr/>
        </p:nvSpPr>
        <p:spPr>
          <a:xfrm>
            <a:off x="254395" y="159812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64"/>
          <p:cNvSpPr/>
          <p:nvPr/>
        </p:nvSpPr>
        <p:spPr>
          <a:xfrm>
            <a:off x="966028" y="481017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64"/>
          <p:cNvSpPr/>
          <p:nvPr/>
        </p:nvSpPr>
        <p:spPr>
          <a:xfrm rot="10800000">
            <a:off x="1401451" y="349164"/>
            <a:ext cx="85074" cy="85208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64"/>
          <p:cNvSpPr/>
          <p:nvPr/>
        </p:nvSpPr>
        <p:spPr>
          <a:xfrm>
            <a:off x="481327" y="61648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64"/>
          <p:cNvSpPr/>
          <p:nvPr/>
        </p:nvSpPr>
        <p:spPr>
          <a:xfrm>
            <a:off x="367565" y="101773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9_1_1_1_1_1_1_1_1_1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1" name="Google Shape;1141;p65"/>
          <p:cNvSpPr/>
          <p:nvPr/>
        </p:nvSpPr>
        <p:spPr>
          <a:xfrm>
            <a:off x="11" y="-28"/>
            <a:ext cx="1924808" cy="1238261"/>
          </a:xfrm>
          <a:custGeom>
            <a:rect b="b" l="l" r="r" t="t"/>
            <a:pathLst>
              <a:path extrusionOk="0" h="12065" w="18753">
                <a:moveTo>
                  <a:pt x="1" y="1"/>
                </a:moveTo>
                <a:lnTo>
                  <a:pt x="1" y="11288"/>
                </a:lnTo>
                <a:cubicBezTo>
                  <a:pt x="604" y="11851"/>
                  <a:pt x="1465" y="12064"/>
                  <a:pt x="2344" y="12064"/>
                </a:cubicBezTo>
                <a:cubicBezTo>
                  <a:pt x="3045" y="12064"/>
                  <a:pt x="3757" y="11929"/>
                  <a:pt x="4358" y="11728"/>
                </a:cubicBezTo>
                <a:cubicBezTo>
                  <a:pt x="7633" y="10633"/>
                  <a:pt x="7633" y="7561"/>
                  <a:pt x="9907" y="5680"/>
                </a:cubicBezTo>
                <a:cubicBezTo>
                  <a:pt x="11693" y="4192"/>
                  <a:pt x="14074" y="4787"/>
                  <a:pt x="15967" y="3787"/>
                </a:cubicBezTo>
                <a:cubicBezTo>
                  <a:pt x="16979" y="3239"/>
                  <a:pt x="18753" y="1382"/>
                  <a:pt x="18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65"/>
          <p:cNvSpPr/>
          <p:nvPr/>
        </p:nvSpPr>
        <p:spPr>
          <a:xfrm>
            <a:off x="766531" y="349173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65"/>
          <p:cNvSpPr/>
          <p:nvPr/>
        </p:nvSpPr>
        <p:spPr>
          <a:xfrm>
            <a:off x="186670" y="236012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65"/>
          <p:cNvSpPr/>
          <p:nvPr/>
        </p:nvSpPr>
        <p:spPr>
          <a:xfrm>
            <a:off x="261178" y="63492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65"/>
          <p:cNvSpPr/>
          <p:nvPr/>
        </p:nvSpPr>
        <p:spPr>
          <a:xfrm>
            <a:off x="1261277" y="178586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13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66"/>
          <p:cNvSpPr/>
          <p:nvPr/>
        </p:nvSpPr>
        <p:spPr>
          <a:xfrm flipH="1">
            <a:off x="7562841" y="0"/>
            <a:ext cx="1581159" cy="1428737"/>
          </a:xfrm>
          <a:custGeom>
            <a:rect b="b" l="l" r="r" t="t"/>
            <a:pathLst>
              <a:path extrusionOk="0" h="12065" w="18753">
                <a:moveTo>
                  <a:pt x="1" y="1"/>
                </a:moveTo>
                <a:lnTo>
                  <a:pt x="1" y="11288"/>
                </a:lnTo>
                <a:cubicBezTo>
                  <a:pt x="604" y="11851"/>
                  <a:pt x="1465" y="12064"/>
                  <a:pt x="2344" y="12064"/>
                </a:cubicBezTo>
                <a:cubicBezTo>
                  <a:pt x="3045" y="12064"/>
                  <a:pt x="3757" y="11929"/>
                  <a:pt x="4358" y="11728"/>
                </a:cubicBezTo>
                <a:cubicBezTo>
                  <a:pt x="7633" y="10633"/>
                  <a:pt x="7633" y="7561"/>
                  <a:pt x="9907" y="5680"/>
                </a:cubicBezTo>
                <a:cubicBezTo>
                  <a:pt x="11693" y="4192"/>
                  <a:pt x="14074" y="4787"/>
                  <a:pt x="15967" y="3787"/>
                </a:cubicBezTo>
                <a:cubicBezTo>
                  <a:pt x="16979" y="3239"/>
                  <a:pt x="18753" y="1382"/>
                  <a:pt x="18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66"/>
          <p:cNvSpPr/>
          <p:nvPr/>
        </p:nvSpPr>
        <p:spPr>
          <a:xfrm flipH="1">
            <a:off x="8421267" y="349198"/>
            <a:ext cx="80032" cy="79648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66"/>
          <p:cNvSpPr/>
          <p:nvPr/>
        </p:nvSpPr>
        <p:spPr>
          <a:xfrm flipH="1">
            <a:off x="8844160" y="236037"/>
            <a:ext cx="113175" cy="113175"/>
          </a:xfrm>
          <a:custGeom>
            <a:rect b="b" l="l" r="r" t="t"/>
            <a:pathLst>
              <a:path extrusionOk="0" h="2489" w="2489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66"/>
          <p:cNvSpPr/>
          <p:nvPr/>
        </p:nvSpPr>
        <p:spPr>
          <a:xfrm flipH="1">
            <a:off x="8764551" y="739729"/>
            <a:ext cx="192776" cy="192893"/>
          </a:xfrm>
          <a:custGeom>
            <a:rect b="b" l="l" r="r" t="t"/>
            <a:pathLst>
              <a:path extrusionOk="0" h="10229" w="10216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66"/>
          <p:cNvSpPr/>
          <p:nvPr/>
        </p:nvSpPr>
        <p:spPr>
          <a:xfrm flipH="1">
            <a:off x="8091729" y="178611"/>
            <a:ext cx="57698" cy="57409"/>
          </a:xfrm>
          <a:custGeom>
            <a:rect b="b" l="l" r="r" t="t"/>
            <a:pathLst>
              <a:path extrusionOk="0" h="2489" w="2501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6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720000" y="1516875"/>
            <a:ext cx="5128200" cy="26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" name="Google Shape;187;p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8"/>
          <p:cNvSpPr/>
          <p:nvPr/>
        </p:nvSpPr>
        <p:spPr>
          <a:xfrm rot="-5400000">
            <a:off x="4480614" y="477420"/>
            <a:ext cx="4754768" cy="4571994"/>
          </a:xfrm>
          <a:custGeom>
            <a:rect b="b" l="l" r="r" t="t"/>
            <a:pathLst>
              <a:path extrusionOk="0" h="16419" w="17074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>
            <a:off x="5670300" y="1017726"/>
            <a:ext cx="3278862" cy="3900452"/>
            <a:chOff x="5670300" y="1017726"/>
            <a:chExt cx="3278862" cy="3900452"/>
          </a:xfrm>
        </p:grpSpPr>
        <p:sp>
          <p:nvSpPr>
            <p:cNvPr id="190" name="Google Shape;190;p8"/>
            <p:cNvSpPr/>
            <p:nvPr/>
          </p:nvSpPr>
          <p:spPr>
            <a:xfrm>
              <a:off x="6629225" y="449785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456407" y="451175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332948" y="4063668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085789" y="48381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825674" y="4186802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165425" y="418697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6911975" y="4649862"/>
              <a:ext cx="192750" cy="19289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368937" y="1674651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085799" y="1710283"/>
              <a:ext cx="51875" cy="51884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701386" y="1841293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8325" y="101772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861482" y="273648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670300" y="4684726"/>
              <a:ext cx="123052" cy="12315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720000" y="-110689"/>
            <a:ext cx="7704000" cy="5364863"/>
          </a:xfrm>
          <a:custGeom>
            <a:rect b="b" l="l" r="r" t="t"/>
            <a:pathLst>
              <a:path extrusionOk="0" h="55900" w="80273">
                <a:moveTo>
                  <a:pt x="26504" y="0"/>
                </a:moveTo>
                <a:cubicBezTo>
                  <a:pt x="25623" y="3239"/>
                  <a:pt x="25575" y="6834"/>
                  <a:pt x="23611" y="8549"/>
                </a:cubicBezTo>
                <a:cubicBezTo>
                  <a:pt x="22847" y="9217"/>
                  <a:pt x="21468" y="9476"/>
                  <a:pt x="19884" y="9476"/>
                </a:cubicBezTo>
                <a:cubicBezTo>
                  <a:pt x="17122" y="9476"/>
                  <a:pt x="13738" y="8690"/>
                  <a:pt x="11907" y="7918"/>
                </a:cubicBezTo>
                <a:cubicBezTo>
                  <a:pt x="10706" y="7412"/>
                  <a:pt x="9323" y="7150"/>
                  <a:pt x="7935" y="7150"/>
                </a:cubicBezTo>
                <a:cubicBezTo>
                  <a:pt x="5992" y="7150"/>
                  <a:pt x="4039" y="7663"/>
                  <a:pt x="2560" y="8739"/>
                </a:cubicBezTo>
                <a:cubicBezTo>
                  <a:pt x="572" y="10168"/>
                  <a:pt x="0" y="13061"/>
                  <a:pt x="691" y="15454"/>
                </a:cubicBezTo>
                <a:cubicBezTo>
                  <a:pt x="1370" y="17836"/>
                  <a:pt x="3072" y="19776"/>
                  <a:pt x="4894" y="21408"/>
                </a:cubicBezTo>
                <a:cubicBezTo>
                  <a:pt x="6716" y="23051"/>
                  <a:pt x="8740" y="24479"/>
                  <a:pt x="10371" y="26325"/>
                </a:cubicBezTo>
                <a:cubicBezTo>
                  <a:pt x="11145" y="27182"/>
                  <a:pt x="11859" y="28218"/>
                  <a:pt x="11859" y="29385"/>
                </a:cubicBezTo>
                <a:cubicBezTo>
                  <a:pt x="11871" y="30504"/>
                  <a:pt x="11240" y="31516"/>
                  <a:pt x="10549" y="32385"/>
                </a:cubicBezTo>
                <a:cubicBezTo>
                  <a:pt x="8311" y="35243"/>
                  <a:pt x="5072" y="37933"/>
                  <a:pt x="5227" y="41589"/>
                </a:cubicBezTo>
                <a:cubicBezTo>
                  <a:pt x="5346" y="44529"/>
                  <a:pt x="7859" y="46935"/>
                  <a:pt x="10621" y="47708"/>
                </a:cubicBezTo>
                <a:cubicBezTo>
                  <a:pt x="11586" y="47982"/>
                  <a:pt x="12574" y="48097"/>
                  <a:pt x="13569" y="48097"/>
                </a:cubicBezTo>
                <a:cubicBezTo>
                  <a:pt x="15434" y="48097"/>
                  <a:pt x="17325" y="47693"/>
                  <a:pt x="19134" y="47173"/>
                </a:cubicBezTo>
                <a:cubicBezTo>
                  <a:pt x="20891" y="46675"/>
                  <a:pt x="22835" y="46108"/>
                  <a:pt x="24632" y="46108"/>
                </a:cubicBezTo>
                <a:cubicBezTo>
                  <a:pt x="25977" y="46108"/>
                  <a:pt x="27238" y="46426"/>
                  <a:pt x="28278" y="47327"/>
                </a:cubicBezTo>
                <a:cubicBezTo>
                  <a:pt x="30242" y="49030"/>
                  <a:pt x="30385" y="52007"/>
                  <a:pt x="30897" y="54590"/>
                </a:cubicBezTo>
                <a:cubicBezTo>
                  <a:pt x="30980" y="55031"/>
                  <a:pt x="31088" y="55459"/>
                  <a:pt x="31207" y="55900"/>
                </a:cubicBezTo>
                <a:lnTo>
                  <a:pt x="49638" y="55900"/>
                </a:lnTo>
                <a:cubicBezTo>
                  <a:pt x="49649" y="55852"/>
                  <a:pt x="49673" y="55817"/>
                  <a:pt x="49685" y="55781"/>
                </a:cubicBezTo>
                <a:cubicBezTo>
                  <a:pt x="50757" y="52959"/>
                  <a:pt x="52316" y="49947"/>
                  <a:pt x="55126" y="48971"/>
                </a:cubicBezTo>
                <a:cubicBezTo>
                  <a:pt x="55433" y="48864"/>
                  <a:pt x="55823" y="48817"/>
                  <a:pt x="56276" y="48817"/>
                </a:cubicBezTo>
                <a:cubicBezTo>
                  <a:pt x="59936" y="48817"/>
                  <a:pt x="67725" y="51907"/>
                  <a:pt x="69188" y="51971"/>
                </a:cubicBezTo>
                <a:cubicBezTo>
                  <a:pt x="69311" y="51977"/>
                  <a:pt x="69432" y="51980"/>
                  <a:pt x="69552" y="51980"/>
                </a:cubicBezTo>
                <a:cubicBezTo>
                  <a:pt x="73788" y="51980"/>
                  <a:pt x="75327" y="48342"/>
                  <a:pt x="74736" y="45887"/>
                </a:cubicBezTo>
                <a:cubicBezTo>
                  <a:pt x="74295" y="44101"/>
                  <a:pt x="71188" y="39957"/>
                  <a:pt x="70628" y="38541"/>
                </a:cubicBezTo>
                <a:cubicBezTo>
                  <a:pt x="68783" y="33933"/>
                  <a:pt x="71176" y="32528"/>
                  <a:pt x="74117" y="29528"/>
                </a:cubicBezTo>
                <a:cubicBezTo>
                  <a:pt x="76165" y="27432"/>
                  <a:pt x="80272" y="23444"/>
                  <a:pt x="78844" y="18622"/>
                </a:cubicBezTo>
                <a:cubicBezTo>
                  <a:pt x="78134" y="16254"/>
                  <a:pt x="76457" y="13850"/>
                  <a:pt x="72603" y="13850"/>
                </a:cubicBezTo>
                <a:cubicBezTo>
                  <a:pt x="72057" y="13850"/>
                  <a:pt x="71467" y="13899"/>
                  <a:pt x="70831" y="14002"/>
                </a:cubicBezTo>
                <a:cubicBezTo>
                  <a:pt x="69420" y="14231"/>
                  <a:pt x="66819" y="15169"/>
                  <a:pt x="64624" y="15169"/>
                </a:cubicBezTo>
                <a:cubicBezTo>
                  <a:pt x="63504" y="15169"/>
                  <a:pt x="62490" y="14924"/>
                  <a:pt x="61794" y="14216"/>
                </a:cubicBezTo>
                <a:cubicBezTo>
                  <a:pt x="59758" y="12133"/>
                  <a:pt x="61258" y="8096"/>
                  <a:pt x="61389" y="6870"/>
                </a:cubicBezTo>
                <a:cubicBezTo>
                  <a:pt x="61639" y="4429"/>
                  <a:pt x="61306" y="1917"/>
                  <a:pt x="60044" y="0"/>
                </a:cubicBezTo>
                <a:close/>
              </a:path>
            </a:pathLst>
          </a:custGeom>
          <a:solidFill>
            <a:schemeClr val="lt1">
              <a:alpha val="67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"/>
          <p:cNvSpPr txBox="1"/>
          <p:nvPr>
            <p:ph type="ctrTitle"/>
          </p:nvPr>
        </p:nvSpPr>
        <p:spPr>
          <a:xfrm>
            <a:off x="2672700" y="3346675"/>
            <a:ext cx="3794700" cy="5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9"/>
          <p:cNvSpPr txBox="1"/>
          <p:nvPr>
            <p:ph idx="1" type="subTitle"/>
          </p:nvPr>
        </p:nvSpPr>
        <p:spPr>
          <a:xfrm>
            <a:off x="2482350" y="1430500"/>
            <a:ext cx="4179300" cy="18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07" name="Google Shape;207;p9"/>
          <p:cNvGrpSpPr/>
          <p:nvPr/>
        </p:nvGrpSpPr>
        <p:grpSpPr>
          <a:xfrm>
            <a:off x="1553748" y="221514"/>
            <a:ext cx="6036789" cy="4745479"/>
            <a:chOff x="1553748" y="221514"/>
            <a:chExt cx="6036789" cy="4745479"/>
          </a:xfrm>
        </p:grpSpPr>
        <p:sp>
          <p:nvSpPr>
            <p:cNvPr id="208" name="Google Shape;208;p9"/>
            <p:cNvSpPr/>
            <p:nvPr/>
          </p:nvSpPr>
          <p:spPr>
            <a:xfrm>
              <a:off x="7278824" y="173176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981400" y="833616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090412" y="493802"/>
              <a:ext cx="79648" cy="79680"/>
            </a:xfrm>
            <a:custGeom>
              <a:rect b="b" l="l" r="r" t="t"/>
              <a:pathLst>
                <a:path extrusionOk="0" h="2490" w="2489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010751" y="4205314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2289230" y="3494510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2752474" y="3873595"/>
              <a:ext cx="52222" cy="52069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7467465" y="2248506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642461" y="842339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187328" y="1487391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307485" y="2029630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5316631" y="4052165"/>
              <a:ext cx="52224" cy="51872"/>
            </a:xfrm>
            <a:custGeom>
              <a:rect b="b" l="l" r="r" t="t"/>
              <a:pathLst>
                <a:path extrusionOk="0" h="1621" w="1632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669761" y="40058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705382" y="349260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17607" y="718917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816202" y="22151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6905675" y="2152725"/>
              <a:ext cx="123537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239552" y="250991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553748" y="1322183"/>
              <a:ext cx="194104" cy="194300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338335" y="4733056"/>
              <a:ext cx="233665" cy="233937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959462" y="4479850"/>
              <a:ext cx="123537" cy="123643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e sección y descripción">
  <p:cSld name="SECTION_TITLE_AND_DESCRIPTION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>
            <p:ph idx="1" type="body"/>
          </p:nvPr>
        </p:nvSpPr>
        <p:spPr>
          <a:xfrm>
            <a:off x="4572000" y="2333625"/>
            <a:ext cx="3441000" cy="142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0" name="Google Shape;230;p10"/>
          <p:cNvSpPr txBox="1"/>
          <p:nvPr>
            <p:ph type="ctrTitle"/>
          </p:nvPr>
        </p:nvSpPr>
        <p:spPr>
          <a:xfrm>
            <a:off x="4572000" y="1609950"/>
            <a:ext cx="3441000" cy="42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31" name="Google Shape;231;p10"/>
          <p:cNvSpPr/>
          <p:nvPr/>
        </p:nvSpPr>
        <p:spPr>
          <a:xfrm>
            <a:off x="0" y="0"/>
            <a:ext cx="3285356" cy="5143528"/>
          </a:xfrm>
          <a:custGeom>
            <a:rect b="b" l="l" r="r" t="t"/>
            <a:pathLst>
              <a:path extrusionOk="0" h="56258" w="35934">
                <a:moveTo>
                  <a:pt x="0" y="0"/>
                </a:moveTo>
                <a:lnTo>
                  <a:pt x="0" y="56257"/>
                </a:lnTo>
                <a:lnTo>
                  <a:pt x="33207" y="56257"/>
                </a:lnTo>
                <a:cubicBezTo>
                  <a:pt x="34314" y="54888"/>
                  <a:pt x="35088" y="53304"/>
                  <a:pt x="34540" y="51721"/>
                </a:cubicBezTo>
                <a:cubicBezTo>
                  <a:pt x="33921" y="49935"/>
                  <a:pt x="31909" y="49066"/>
                  <a:pt x="30040" y="48720"/>
                </a:cubicBezTo>
                <a:cubicBezTo>
                  <a:pt x="28182" y="48387"/>
                  <a:pt x="26194" y="48327"/>
                  <a:pt x="24611" y="47292"/>
                </a:cubicBezTo>
                <a:cubicBezTo>
                  <a:pt x="23277" y="46422"/>
                  <a:pt x="22396" y="44898"/>
                  <a:pt x="22325" y="43315"/>
                </a:cubicBezTo>
                <a:cubicBezTo>
                  <a:pt x="22146" y="39624"/>
                  <a:pt x="25789" y="37028"/>
                  <a:pt x="29016" y="35231"/>
                </a:cubicBezTo>
                <a:cubicBezTo>
                  <a:pt x="32242" y="33433"/>
                  <a:pt x="35933" y="30980"/>
                  <a:pt x="35933" y="27277"/>
                </a:cubicBezTo>
                <a:cubicBezTo>
                  <a:pt x="35921" y="23932"/>
                  <a:pt x="32802" y="21479"/>
                  <a:pt x="29825" y="19931"/>
                </a:cubicBezTo>
                <a:cubicBezTo>
                  <a:pt x="28028" y="18991"/>
                  <a:pt x="26158" y="18181"/>
                  <a:pt x="24241" y="17502"/>
                </a:cubicBezTo>
                <a:cubicBezTo>
                  <a:pt x="22134" y="16752"/>
                  <a:pt x="19872" y="16097"/>
                  <a:pt x="18372" y="14442"/>
                </a:cubicBezTo>
                <a:cubicBezTo>
                  <a:pt x="15907" y="11692"/>
                  <a:pt x="16598" y="7263"/>
                  <a:pt x="18586" y="4155"/>
                </a:cubicBezTo>
                <a:cubicBezTo>
                  <a:pt x="19562" y="2631"/>
                  <a:pt x="20789" y="1298"/>
                  <a:pt x="220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10"/>
          <p:cNvGrpSpPr/>
          <p:nvPr/>
        </p:nvGrpSpPr>
        <p:grpSpPr>
          <a:xfrm>
            <a:off x="233726" y="306316"/>
            <a:ext cx="2649067" cy="4592215"/>
            <a:chOff x="233726" y="306316"/>
            <a:chExt cx="2649067" cy="4592215"/>
          </a:xfrm>
        </p:grpSpPr>
        <p:sp>
          <p:nvSpPr>
            <p:cNvPr id="233" name="Google Shape;233;p10"/>
            <p:cNvSpPr/>
            <p:nvPr/>
          </p:nvSpPr>
          <p:spPr>
            <a:xfrm>
              <a:off x="650031" y="1230598"/>
              <a:ext cx="80032" cy="79648"/>
            </a:xfrm>
            <a:custGeom>
              <a:rect b="b" l="l" r="r" t="t"/>
              <a:pathLst>
                <a:path extrusionOk="0" h="2489" w="2501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233737" y="795914"/>
              <a:ext cx="79648" cy="79648"/>
            </a:xfrm>
            <a:custGeom>
              <a:rect b="b" l="l" r="r" t="t"/>
              <a:pathLst>
                <a:path extrusionOk="0" h="2489" w="2489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233726" y="2485802"/>
              <a:ext cx="79648" cy="80064"/>
            </a:xfrm>
            <a:custGeom>
              <a:rect b="b" l="l" r="r" t="t"/>
              <a:pathLst>
                <a:path extrusionOk="0" h="2502" w="2489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01383" y="4081836"/>
              <a:ext cx="79680" cy="79648"/>
            </a:xfrm>
            <a:custGeom>
              <a:rect b="b" l="l" r="r" t="t"/>
              <a:pathLst>
                <a:path extrusionOk="0" h="2489" w="249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448711" y="1913740"/>
              <a:ext cx="123488" cy="123104"/>
            </a:xfrm>
            <a:custGeom>
              <a:rect b="b" l="l" r="r" t="t"/>
              <a:pathLst>
                <a:path extrusionOk="0" h="3847" w="3859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650015" y="2371794"/>
              <a:ext cx="123072" cy="123488"/>
            </a:xfrm>
            <a:custGeom>
              <a:rect b="b" l="l" r="r" t="t"/>
              <a:pathLst>
                <a:path extrusionOk="0" h="3859" w="3846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327636" y="4372889"/>
              <a:ext cx="123488" cy="123488"/>
            </a:xfrm>
            <a:custGeom>
              <a:rect b="b" l="l" r="r" t="t"/>
              <a:pathLst>
                <a:path extrusionOk="0" h="3859" w="3859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89991" y="306316"/>
              <a:ext cx="52224" cy="52224"/>
            </a:xfrm>
            <a:custGeom>
              <a:rect b="b" l="l" r="r" t="t"/>
              <a:pathLst>
                <a:path extrusionOk="0" h="1632" w="1632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13157" y="1736334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2564860" y="2248705"/>
              <a:ext cx="123456" cy="123104"/>
            </a:xfrm>
            <a:custGeom>
              <a:rect b="b" l="l" r="r" t="t"/>
              <a:pathLst>
                <a:path extrusionOk="0" h="3847" w="3858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919057" y="738555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57554" y="1700414"/>
              <a:ext cx="123511" cy="12366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802751" y="2611497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921701" y="4624060"/>
              <a:ext cx="80042" cy="80119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13382" y="4704180"/>
              <a:ext cx="194104" cy="194351"/>
            </a:xfrm>
            <a:custGeom>
              <a:rect b="b" l="l" r="r" t="t"/>
              <a:pathLst>
                <a:path extrusionOk="0" h="10229" w="10216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867182" y="4572208"/>
              <a:ext cx="51872" cy="51840"/>
            </a:xfrm>
            <a:custGeom>
              <a:rect b="b" l="l" r="r" t="t"/>
              <a:pathLst>
                <a:path extrusionOk="0" h="1620" w="1621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3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581" name="Google Shape;58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67"/>
          <p:cNvSpPr txBox="1"/>
          <p:nvPr>
            <p:ph type="ctrTitle"/>
          </p:nvPr>
        </p:nvSpPr>
        <p:spPr>
          <a:xfrm>
            <a:off x="947775" y="639400"/>
            <a:ext cx="7400700" cy="132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atrick Hand"/>
                <a:ea typeface="Patrick Hand"/>
                <a:cs typeface="Patrick Hand"/>
                <a:sym typeface="Patrick Hand"/>
              </a:rPr>
              <a:t>影響民眾觀看YouTube頻道因素</a:t>
            </a:r>
            <a:endParaRPr b="1" sz="36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atrick Hand"/>
                <a:ea typeface="Patrick Hand"/>
                <a:cs typeface="Patrick Hand"/>
                <a:sym typeface="Patrick Hand"/>
              </a:rPr>
              <a:t>及高訂閱YouTuber類型分析</a:t>
            </a:r>
            <a:endParaRPr b="1" sz="3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58" name="Google Shape;1158;p67"/>
          <p:cNvSpPr txBox="1"/>
          <p:nvPr>
            <p:ph idx="1" type="subTitle"/>
          </p:nvPr>
        </p:nvSpPr>
        <p:spPr>
          <a:xfrm>
            <a:off x="2411016" y="2168700"/>
            <a:ext cx="43218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黃力祈和張亦忻製作</a:t>
            </a:r>
            <a:endParaRPr/>
          </a:p>
        </p:txBody>
      </p:sp>
      <p:sp>
        <p:nvSpPr>
          <p:cNvPr id="1159" name="Google Shape;1159;p67"/>
          <p:cNvSpPr/>
          <p:nvPr/>
        </p:nvSpPr>
        <p:spPr>
          <a:xfrm>
            <a:off x="4104128" y="3409912"/>
            <a:ext cx="935744" cy="1220768"/>
          </a:xfrm>
          <a:custGeom>
            <a:rect b="b" l="l" r="r" t="t"/>
            <a:pathLst>
              <a:path extrusionOk="0" h="38149" w="29242">
                <a:moveTo>
                  <a:pt x="7727" y="1"/>
                </a:moveTo>
                <a:lnTo>
                  <a:pt x="7727" y="1"/>
                </a:lnTo>
                <a:cubicBezTo>
                  <a:pt x="7311" y="501"/>
                  <a:pt x="7049" y="1132"/>
                  <a:pt x="7049" y="1823"/>
                </a:cubicBezTo>
                <a:cubicBezTo>
                  <a:pt x="7049" y="2454"/>
                  <a:pt x="7263" y="3037"/>
                  <a:pt x="7608" y="3513"/>
                </a:cubicBezTo>
                <a:cubicBezTo>
                  <a:pt x="5751" y="3942"/>
                  <a:pt x="4370" y="5597"/>
                  <a:pt x="4370" y="7573"/>
                </a:cubicBezTo>
                <a:cubicBezTo>
                  <a:pt x="4370" y="8550"/>
                  <a:pt x="4715" y="9431"/>
                  <a:pt x="5263" y="10133"/>
                </a:cubicBezTo>
                <a:cubicBezTo>
                  <a:pt x="3358" y="11157"/>
                  <a:pt x="2072" y="13169"/>
                  <a:pt x="2072" y="15491"/>
                </a:cubicBezTo>
                <a:cubicBezTo>
                  <a:pt x="2072" y="16312"/>
                  <a:pt x="2239" y="17110"/>
                  <a:pt x="2536" y="17836"/>
                </a:cubicBezTo>
                <a:cubicBezTo>
                  <a:pt x="988" y="19182"/>
                  <a:pt x="0" y="21158"/>
                  <a:pt x="0" y="23373"/>
                </a:cubicBezTo>
                <a:cubicBezTo>
                  <a:pt x="0" y="27385"/>
                  <a:pt x="3203" y="30636"/>
                  <a:pt x="7192" y="30707"/>
                </a:cubicBezTo>
                <a:cubicBezTo>
                  <a:pt x="7192" y="30719"/>
                  <a:pt x="7192" y="30719"/>
                  <a:pt x="7192" y="30719"/>
                </a:cubicBezTo>
                <a:cubicBezTo>
                  <a:pt x="7192" y="34827"/>
                  <a:pt x="10513" y="38149"/>
                  <a:pt x="14621" y="38149"/>
                </a:cubicBezTo>
                <a:cubicBezTo>
                  <a:pt x="18729" y="38149"/>
                  <a:pt x="22051" y="34827"/>
                  <a:pt x="22051" y="30719"/>
                </a:cubicBezTo>
                <a:cubicBezTo>
                  <a:pt x="22051" y="30719"/>
                  <a:pt x="22051" y="30719"/>
                  <a:pt x="22051" y="30707"/>
                </a:cubicBezTo>
                <a:cubicBezTo>
                  <a:pt x="26039" y="30636"/>
                  <a:pt x="29242" y="27385"/>
                  <a:pt x="29242" y="23373"/>
                </a:cubicBezTo>
                <a:cubicBezTo>
                  <a:pt x="29242" y="21158"/>
                  <a:pt x="28254" y="19182"/>
                  <a:pt x="26706" y="17836"/>
                </a:cubicBezTo>
                <a:cubicBezTo>
                  <a:pt x="27004" y="17110"/>
                  <a:pt x="27170" y="16312"/>
                  <a:pt x="27170" y="15491"/>
                </a:cubicBezTo>
                <a:cubicBezTo>
                  <a:pt x="27170" y="13169"/>
                  <a:pt x="25884" y="11157"/>
                  <a:pt x="23979" y="10133"/>
                </a:cubicBezTo>
                <a:cubicBezTo>
                  <a:pt x="24527" y="9431"/>
                  <a:pt x="24872" y="8550"/>
                  <a:pt x="24872" y="7573"/>
                </a:cubicBezTo>
                <a:cubicBezTo>
                  <a:pt x="24872" y="5597"/>
                  <a:pt x="23491" y="3942"/>
                  <a:pt x="21634" y="3513"/>
                </a:cubicBezTo>
                <a:cubicBezTo>
                  <a:pt x="21979" y="3037"/>
                  <a:pt x="22193" y="2454"/>
                  <a:pt x="22193" y="1823"/>
                </a:cubicBezTo>
                <a:cubicBezTo>
                  <a:pt x="22193" y="1132"/>
                  <a:pt x="21931" y="501"/>
                  <a:pt x="21515" y="13"/>
                </a:cubicBezTo>
                <a:lnTo>
                  <a:pt x="21515" y="13"/>
                </a:lnTo>
                <a:cubicBezTo>
                  <a:pt x="21550" y="465"/>
                  <a:pt x="21562" y="715"/>
                  <a:pt x="21562" y="715"/>
                </a:cubicBezTo>
                <a:lnTo>
                  <a:pt x="7692" y="715"/>
                </a:lnTo>
                <a:cubicBezTo>
                  <a:pt x="7692" y="715"/>
                  <a:pt x="7703" y="453"/>
                  <a:pt x="77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0" name="Google Shape;1160;p67"/>
          <p:cNvGrpSpPr/>
          <p:nvPr/>
        </p:nvGrpSpPr>
        <p:grpSpPr>
          <a:xfrm>
            <a:off x="4088679" y="2560498"/>
            <a:ext cx="966641" cy="1307330"/>
            <a:chOff x="7608179" y="2798623"/>
            <a:chExt cx="966641" cy="1307330"/>
          </a:xfrm>
        </p:grpSpPr>
        <p:sp>
          <p:nvSpPr>
            <p:cNvPr id="1161" name="Google Shape;1161;p67"/>
            <p:cNvSpPr/>
            <p:nvPr/>
          </p:nvSpPr>
          <p:spPr>
            <a:xfrm>
              <a:off x="7918773" y="3514276"/>
              <a:ext cx="348649" cy="591677"/>
            </a:xfrm>
            <a:custGeom>
              <a:rect b="b" l="l" r="r" t="t"/>
              <a:pathLst>
                <a:path extrusionOk="0" h="19825" w="11681">
                  <a:moveTo>
                    <a:pt x="5823" y="1"/>
                  </a:moveTo>
                  <a:cubicBezTo>
                    <a:pt x="4489" y="1108"/>
                    <a:pt x="3394" y="2739"/>
                    <a:pt x="2691" y="4704"/>
                  </a:cubicBezTo>
                  <a:cubicBezTo>
                    <a:pt x="2620" y="4644"/>
                    <a:pt x="2560" y="4585"/>
                    <a:pt x="2501" y="4537"/>
                  </a:cubicBezTo>
                  <a:cubicBezTo>
                    <a:pt x="1013" y="5763"/>
                    <a:pt x="1" y="8061"/>
                    <a:pt x="1" y="10693"/>
                  </a:cubicBezTo>
                  <a:cubicBezTo>
                    <a:pt x="1" y="13336"/>
                    <a:pt x="1013" y="15622"/>
                    <a:pt x="2501" y="16860"/>
                  </a:cubicBezTo>
                  <a:cubicBezTo>
                    <a:pt x="2727" y="16669"/>
                    <a:pt x="2941" y="16455"/>
                    <a:pt x="3144" y="16229"/>
                  </a:cubicBezTo>
                  <a:cubicBezTo>
                    <a:pt x="3822" y="17693"/>
                    <a:pt x="4739" y="18932"/>
                    <a:pt x="5823" y="19825"/>
                  </a:cubicBezTo>
                  <a:cubicBezTo>
                    <a:pt x="6906" y="18932"/>
                    <a:pt x="7823" y="17682"/>
                    <a:pt x="8513" y="16193"/>
                  </a:cubicBezTo>
                  <a:cubicBezTo>
                    <a:pt x="8728" y="16443"/>
                    <a:pt x="8942" y="16669"/>
                    <a:pt x="9180" y="16860"/>
                  </a:cubicBezTo>
                  <a:cubicBezTo>
                    <a:pt x="10669" y="15622"/>
                    <a:pt x="11681" y="13336"/>
                    <a:pt x="11681" y="10693"/>
                  </a:cubicBezTo>
                  <a:cubicBezTo>
                    <a:pt x="11681" y="8061"/>
                    <a:pt x="10669" y="5763"/>
                    <a:pt x="9180" y="4537"/>
                  </a:cubicBezTo>
                  <a:cubicBezTo>
                    <a:pt x="9109" y="4597"/>
                    <a:pt x="9037" y="4656"/>
                    <a:pt x="8966" y="4728"/>
                  </a:cubicBezTo>
                  <a:cubicBezTo>
                    <a:pt x="8263" y="2751"/>
                    <a:pt x="7168" y="1108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67"/>
            <p:cNvSpPr/>
            <p:nvPr/>
          </p:nvSpPr>
          <p:spPr>
            <a:xfrm>
              <a:off x="7959276" y="3582860"/>
              <a:ext cx="267643" cy="454510"/>
            </a:xfrm>
            <a:custGeom>
              <a:rect b="b" l="l" r="r" t="t"/>
              <a:pathLst>
                <a:path extrusionOk="0" h="15229" w="8967">
                  <a:moveTo>
                    <a:pt x="4466" y="1"/>
                  </a:moveTo>
                  <a:cubicBezTo>
                    <a:pt x="3442" y="846"/>
                    <a:pt x="2608" y="2108"/>
                    <a:pt x="2061" y="3608"/>
                  </a:cubicBezTo>
                  <a:cubicBezTo>
                    <a:pt x="2013" y="3573"/>
                    <a:pt x="1965" y="3525"/>
                    <a:pt x="1918" y="3489"/>
                  </a:cubicBezTo>
                  <a:cubicBezTo>
                    <a:pt x="775" y="4430"/>
                    <a:pt x="1" y="6192"/>
                    <a:pt x="1" y="8216"/>
                  </a:cubicBezTo>
                  <a:cubicBezTo>
                    <a:pt x="1" y="10240"/>
                    <a:pt x="775" y="12002"/>
                    <a:pt x="1918" y="12943"/>
                  </a:cubicBezTo>
                  <a:cubicBezTo>
                    <a:pt x="2096" y="12800"/>
                    <a:pt x="2251" y="12645"/>
                    <a:pt x="2406" y="12466"/>
                  </a:cubicBezTo>
                  <a:cubicBezTo>
                    <a:pt x="2942" y="13598"/>
                    <a:pt x="3644" y="14538"/>
                    <a:pt x="4466" y="15229"/>
                  </a:cubicBezTo>
                  <a:cubicBezTo>
                    <a:pt x="5299" y="14538"/>
                    <a:pt x="6013" y="13586"/>
                    <a:pt x="6537" y="12443"/>
                  </a:cubicBezTo>
                  <a:cubicBezTo>
                    <a:pt x="6704" y="12621"/>
                    <a:pt x="6871" y="12800"/>
                    <a:pt x="7049" y="12943"/>
                  </a:cubicBezTo>
                  <a:cubicBezTo>
                    <a:pt x="8192" y="12002"/>
                    <a:pt x="8966" y="10240"/>
                    <a:pt x="8966" y="8216"/>
                  </a:cubicBezTo>
                  <a:cubicBezTo>
                    <a:pt x="8966" y="6192"/>
                    <a:pt x="8192" y="4430"/>
                    <a:pt x="7049" y="3489"/>
                  </a:cubicBezTo>
                  <a:cubicBezTo>
                    <a:pt x="6990" y="3537"/>
                    <a:pt x="6942" y="3584"/>
                    <a:pt x="6883" y="3632"/>
                  </a:cubicBezTo>
                  <a:cubicBezTo>
                    <a:pt x="6347" y="2120"/>
                    <a:pt x="5502" y="858"/>
                    <a:pt x="4466" y="1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67"/>
            <p:cNvSpPr/>
            <p:nvPr/>
          </p:nvSpPr>
          <p:spPr>
            <a:xfrm>
              <a:off x="7994108" y="3582860"/>
              <a:ext cx="197978" cy="336532"/>
            </a:xfrm>
            <a:custGeom>
              <a:rect b="b" l="l" r="r" t="t"/>
              <a:pathLst>
                <a:path extrusionOk="0" h="11276" w="6633">
                  <a:moveTo>
                    <a:pt x="3311" y="1"/>
                  </a:moveTo>
                  <a:cubicBezTo>
                    <a:pt x="2549" y="632"/>
                    <a:pt x="1929" y="1560"/>
                    <a:pt x="1525" y="2680"/>
                  </a:cubicBezTo>
                  <a:cubicBezTo>
                    <a:pt x="1489" y="2644"/>
                    <a:pt x="1453" y="2608"/>
                    <a:pt x="1417" y="2584"/>
                  </a:cubicBezTo>
                  <a:cubicBezTo>
                    <a:pt x="572" y="3287"/>
                    <a:pt x="1" y="4585"/>
                    <a:pt x="1" y="6085"/>
                  </a:cubicBezTo>
                  <a:cubicBezTo>
                    <a:pt x="1" y="7585"/>
                    <a:pt x="572" y="8895"/>
                    <a:pt x="1417" y="9585"/>
                  </a:cubicBezTo>
                  <a:cubicBezTo>
                    <a:pt x="1548" y="9490"/>
                    <a:pt x="1668" y="9359"/>
                    <a:pt x="1787" y="9228"/>
                  </a:cubicBezTo>
                  <a:cubicBezTo>
                    <a:pt x="2168" y="10073"/>
                    <a:pt x="2691" y="10776"/>
                    <a:pt x="3311" y="11276"/>
                  </a:cubicBezTo>
                  <a:cubicBezTo>
                    <a:pt x="3918" y="10764"/>
                    <a:pt x="4442" y="10061"/>
                    <a:pt x="4835" y="9216"/>
                  </a:cubicBezTo>
                  <a:cubicBezTo>
                    <a:pt x="4954" y="9359"/>
                    <a:pt x="5085" y="9478"/>
                    <a:pt x="5216" y="9585"/>
                  </a:cubicBezTo>
                  <a:cubicBezTo>
                    <a:pt x="6061" y="8895"/>
                    <a:pt x="6632" y="7585"/>
                    <a:pt x="6632" y="6085"/>
                  </a:cubicBezTo>
                  <a:cubicBezTo>
                    <a:pt x="6632" y="4585"/>
                    <a:pt x="6061" y="3287"/>
                    <a:pt x="5216" y="2584"/>
                  </a:cubicBezTo>
                  <a:cubicBezTo>
                    <a:pt x="5180" y="2620"/>
                    <a:pt x="5132" y="2656"/>
                    <a:pt x="5097" y="2691"/>
                  </a:cubicBezTo>
                  <a:cubicBezTo>
                    <a:pt x="4692" y="1572"/>
                    <a:pt x="4073" y="632"/>
                    <a:pt x="3311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67"/>
            <p:cNvSpPr/>
            <p:nvPr/>
          </p:nvSpPr>
          <p:spPr>
            <a:xfrm>
              <a:off x="7729360" y="3662457"/>
              <a:ext cx="134015" cy="30591"/>
            </a:xfrm>
            <a:custGeom>
              <a:rect b="b" l="l" r="r" t="t"/>
              <a:pathLst>
                <a:path extrusionOk="0" h="1025" w="4490">
                  <a:moveTo>
                    <a:pt x="584" y="1"/>
                  </a:moveTo>
                  <a:lnTo>
                    <a:pt x="0" y="1025"/>
                  </a:lnTo>
                  <a:lnTo>
                    <a:pt x="4489" y="1025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rgbClr val="EAC2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67"/>
            <p:cNvSpPr/>
            <p:nvPr/>
          </p:nvSpPr>
          <p:spPr>
            <a:xfrm>
              <a:off x="7810396" y="3662457"/>
              <a:ext cx="52979" cy="30591"/>
            </a:xfrm>
            <a:custGeom>
              <a:rect b="b" l="l" r="r" t="t"/>
              <a:pathLst>
                <a:path extrusionOk="0" h="1025" w="1775">
                  <a:moveTo>
                    <a:pt x="0" y="1"/>
                  </a:moveTo>
                  <a:lnTo>
                    <a:pt x="584" y="1025"/>
                  </a:lnTo>
                  <a:lnTo>
                    <a:pt x="1774" y="1025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F7D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67"/>
            <p:cNvSpPr/>
            <p:nvPr/>
          </p:nvSpPr>
          <p:spPr>
            <a:xfrm>
              <a:off x="7729360" y="3662457"/>
              <a:ext cx="52979" cy="30591"/>
            </a:xfrm>
            <a:custGeom>
              <a:rect b="b" l="l" r="r" t="t"/>
              <a:pathLst>
                <a:path extrusionOk="0" h="1025" w="1775">
                  <a:moveTo>
                    <a:pt x="584" y="1"/>
                  </a:moveTo>
                  <a:lnTo>
                    <a:pt x="0" y="1025"/>
                  </a:lnTo>
                  <a:lnTo>
                    <a:pt x="1191" y="1025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C99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67"/>
            <p:cNvSpPr/>
            <p:nvPr/>
          </p:nvSpPr>
          <p:spPr>
            <a:xfrm>
              <a:off x="7729360" y="3298587"/>
              <a:ext cx="119420" cy="339039"/>
            </a:xfrm>
            <a:custGeom>
              <a:rect b="b" l="l" r="r" t="t"/>
              <a:pathLst>
                <a:path extrusionOk="0" h="11360" w="4001">
                  <a:moveTo>
                    <a:pt x="2001" y="1"/>
                  </a:moveTo>
                  <a:cubicBezTo>
                    <a:pt x="893" y="1"/>
                    <a:pt x="0" y="894"/>
                    <a:pt x="0" y="2001"/>
                  </a:cubicBezTo>
                  <a:lnTo>
                    <a:pt x="0" y="11359"/>
                  </a:lnTo>
                  <a:lnTo>
                    <a:pt x="4001" y="11359"/>
                  </a:lnTo>
                  <a:lnTo>
                    <a:pt x="4001" y="2001"/>
                  </a:lnTo>
                  <a:cubicBezTo>
                    <a:pt x="4001" y="894"/>
                    <a:pt x="3108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67"/>
            <p:cNvSpPr/>
            <p:nvPr/>
          </p:nvSpPr>
          <p:spPr>
            <a:xfrm>
              <a:off x="7729360" y="3298587"/>
              <a:ext cx="76081" cy="339039"/>
            </a:xfrm>
            <a:custGeom>
              <a:rect b="b" l="l" r="r" t="t"/>
              <a:pathLst>
                <a:path extrusionOk="0" h="11360" w="2549">
                  <a:moveTo>
                    <a:pt x="2001" y="1"/>
                  </a:moveTo>
                  <a:cubicBezTo>
                    <a:pt x="893" y="1"/>
                    <a:pt x="0" y="894"/>
                    <a:pt x="0" y="2001"/>
                  </a:cubicBezTo>
                  <a:lnTo>
                    <a:pt x="0" y="11359"/>
                  </a:lnTo>
                  <a:lnTo>
                    <a:pt x="1096" y="11359"/>
                  </a:lnTo>
                  <a:lnTo>
                    <a:pt x="1096" y="2001"/>
                  </a:lnTo>
                  <a:cubicBezTo>
                    <a:pt x="1096" y="1084"/>
                    <a:pt x="1703" y="310"/>
                    <a:pt x="2548" y="72"/>
                  </a:cubicBezTo>
                  <a:cubicBezTo>
                    <a:pt x="2370" y="25"/>
                    <a:pt x="2191" y="1"/>
                    <a:pt x="2001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67"/>
            <p:cNvSpPr/>
            <p:nvPr/>
          </p:nvSpPr>
          <p:spPr>
            <a:xfrm>
              <a:off x="7608179" y="3190936"/>
              <a:ext cx="373512" cy="515632"/>
            </a:xfrm>
            <a:custGeom>
              <a:rect b="b" l="l" r="r" t="t"/>
              <a:pathLst>
                <a:path extrusionOk="0" h="17277" w="12514">
                  <a:moveTo>
                    <a:pt x="12061" y="0"/>
                  </a:moveTo>
                  <a:cubicBezTo>
                    <a:pt x="12061" y="5775"/>
                    <a:pt x="3882" y="11478"/>
                    <a:pt x="1263" y="13156"/>
                  </a:cubicBezTo>
                  <a:cubicBezTo>
                    <a:pt x="751" y="13478"/>
                    <a:pt x="405" y="14002"/>
                    <a:pt x="286" y="14597"/>
                  </a:cubicBezTo>
                  <a:cubicBezTo>
                    <a:pt x="0" y="15978"/>
                    <a:pt x="1060" y="17276"/>
                    <a:pt x="2477" y="17276"/>
                  </a:cubicBezTo>
                  <a:lnTo>
                    <a:pt x="10240" y="17276"/>
                  </a:lnTo>
                  <a:cubicBezTo>
                    <a:pt x="11502" y="17276"/>
                    <a:pt x="12514" y="16240"/>
                    <a:pt x="12478" y="14978"/>
                  </a:cubicBezTo>
                  <a:lnTo>
                    <a:pt x="120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67"/>
            <p:cNvSpPr/>
            <p:nvPr/>
          </p:nvSpPr>
          <p:spPr>
            <a:xfrm>
              <a:off x="7613522" y="3190936"/>
              <a:ext cx="367482" cy="479729"/>
            </a:xfrm>
            <a:custGeom>
              <a:rect b="b" l="l" r="r" t="t"/>
              <a:pathLst>
                <a:path extrusionOk="0" h="16074" w="12312">
                  <a:moveTo>
                    <a:pt x="11882" y="0"/>
                  </a:moveTo>
                  <a:cubicBezTo>
                    <a:pt x="11882" y="5775"/>
                    <a:pt x="3703" y="11478"/>
                    <a:pt x="1084" y="13156"/>
                  </a:cubicBezTo>
                  <a:cubicBezTo>
                    <a:pt x="572" y="13478"/>
                    <a:pt x="226" y="14002"/>
                    <a:pt x="107" y="14597"/>
                  </a:cubicBezTo>
                  <a:cubicBezTo>
                    <a:pt x="0" y="15121"/>
                    <a:pt x="83" y="15633"/>
                    <a:pt x="310" y="16074"/>
                  </a:cubicBezTo>
                  <a:cubicBezTo>
                    <a:pt x="488" y="15728"/>
                    <a:pt x="750" y="15431"/>
                    <a:pt x="1084" y="15216"/>
                  </a:cubicBezTo>
                  <a:cubicBezTo>
                    <a:pt x="3703" y="13537"/>
                    <a:pt x="11882" y="7834"/>
                    <a:pt x="11882" y="2060"/>
                  </a:cubicBezTo>
                  <a:lnTo>
                    <a:pt x="12263" y="15478"/>
                  </a:lnTo>
                  <a:cubicBezTo>
                    <a:pt x="12287" y="15312"/>
                    <a:pt x="12311" y="15145"/>
                    <a:pt x="12299" y="14978"/>
                  </a:cubicBezTo>
                  <a:lnTo>
                    <a:pt x="11882" y="0"/>
                  </a:ln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67"/>
            <p:cNvSpPr/>
            <p:nvPr/>
          </p:nvSpPr>
          <p:spPr>
            <a:xfrm>
              <a:off x="8319624" y="3662457"/>
              <a:ext cx="134015" cy="30591"/>
            </a:xfrm>
            <a:custGeom>
              <a:rect b="b" l="l" r="r" t="t"/>
              <a:pathLst>
                <a:path extrusionOk="0" h="1025" w="4490">
                  <a:moveTo>
                    <a:pt x="596" y="1"/>
                  </a:moveTo>
                  <a:lnTo>
                    <a:pt x="1" y="1025"/>
                  </a:lnTo>
                  <a:lnTo>
                    <a:pt x="4489" y="102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EAC2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67"/>
            <p:cNvSpPr/>
            <p:nvPr/>
          </p:nvSpPr>
          <p:spPr>
            <a:xfrm>
              <a:off x="8319624" y="3662457"/>
              <a:ext cx="52979" cy="30591"/>
            </a:xfrm>
            <a:custGeom>
              <a:rect b="b" l="l" r="r" t="t"/>
              <a:pathLst>
                <a:path extrusionOk="0" h="1025" w="1775">
                  <a:moveTo>
                    <a:pt x="596" y="1"/>
                  </a:moveTo>
                  <a:lnTo>
                    <a:pt x="1" y="1025"/>
                  </a:lnTo>
                  <a:lnTo>
                    <a:pt x="1191" y="1025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F7D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67"/>
            <p:cNvSpPr/>
            <p:nvPr/>
          </p:nvSpPr>
          <p:spPr>
            <a:xfrm>
              <a:off x="8400660" y="3662457"/>
              <a:ext cx="52979" cy="30591"/>
            </a:xfrm>
            <a:custGeom>
              <a:rect b="b" l="l" r="r" t="t"/>
              <a:pathLst>
                <a:path extrusionOk="0" h="1025" w="1775">
                  <a:moveTo>
                    <a:pt x="0" y="1"/>
                  </a:moveTo>
                  <a:lnTo>
                    <a:pt x="584" y="1025"/>
                  </a:lnTo>
                  <a:lnTo>
                    <a:pt x="1774" y="1025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C99D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67"/>
            <p:cNvSpPr/>
            <p:nvPr/>
          </p:nvSpPr>
          <p:spPr>
            <a:xfrm>
              <a:off x="8334548" y="3298587"/>
              <a:ext cx="119092" cy="339039"/>
            </a:xfrm>
            <a:custGeom>
              <a:rect b="b" l="l" r="r" t="t"/>
              <a:pathLst>
                <a:path extrusionOk="0" h="11360" w="3990">
                  <a:moveTo>
                    <a:pt x="1989" y="1"/>
                  </a:moveTo>
                  <a:cubicBezTo>
                    <a:pt x="894" y="1"/>
                    <a:pt x="1" y="894"/>
                    <a:pt x="1" y="2001"/>
                  </a:cubicBezTo>
                  <a:lnTo>
                    <a:pt x="1" y="11359"/>
                  </a:lnTo>
                  <a:lnTo>
                    <a:pt x="3989" y="11359"/>
                  </a:lnTo>
                  <a:lnTo>
                    <a:pt x="3989" y="2001"/>
                  </a:lnTo>
                  <a:cubicBezTo>
                    <a:pt x="3989" y="894"/>
                    <a:pt x="3096" y="1"/>
                    <a:pt x="1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67"/>
            <p:cNvSpPr/>
            <p:nvPr/>
          </p:nvSpPr>
          <p:spPr>
            <a:xfrm>
              <a:off x="8377558" y="3298587"/>
              <a:ext cx="76081" cy="339039"/>
            </a:xfrm>
            <a:custGeom>
              <a:rect b="b" l="l" r="r" t="t"/>
              <a:pathLst>
                <a:path extrusionOk="0" h="11360" w="2549">
                  <a:moveTo>
                    <a:pt x="548" y="1"/>
                  </a:moveTo>
                  <a:cubicBezTo>
                    <a:pt x="358" y="1"/>
                    <a:pt x="179" y="25"/>
                    <a:pt x="0" y="72"/>
                  </a:cubicBezTo>
                  <a:cubicBezTo>
                    <a:pt x="846" y="310"/>
                    <a:pt x="1453" y="1084"/>
                    <a:pt x="1453" y="2001"/>
                  </a:cubicBezTo>
                  <a:lnTo>
                    <a:pt x="1453" y="11359"/>
                  </a:lnTo>
                  <a:lnTo>
                    <a:pt x="2548" y="11359"/>
                  </a:lnTo>
                  <a:lnTo>
                    <a:pt x="2548" y="2001"/>
                  </a:lnTo>
                  <a:cubicBezTo>
                    <a:pt x="2548" y="894"/>
                    <a:pt x="1655" y="1"/>
                    <a:pt x="548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67"/>
            <p:cNvSpPr/>
            <p:nvPr/>
          </p:nvSpPr>
          <p:spPr>
            <a:xfrm>
              <a:off x="8201279" y="3190936"/>
              <a:ext cx="373541" cy="515632"/>
            </a:xfrm>
            <a:custGeom>
              <a:rect b="b" l="l" r="r" t="t"/>
              <a:pathLst>
                <a:path extrusionOk="0" h="17277" w="12515">
                  <a:moveTo>
                    <a:pt x="465" y="0"/>
                  </a:moveTo>
                  <a:lnTo>
                    <a:pt x="37" y="14978"/>
                  </a:lnTo>
                  <a:cubicBezTo>
                    <a:pt x="1" y="16240"/>
                    <a:pt x="1013" y="17276"/>
                    <a:pt x="2275" y="17276"/>
                  </a:cubicBezTo>
                  <a:lnTo>
                    <a:pt x="10050" y="17276"/>
                  </a:lnTo>
                  <a:cubicBezTo>
                    <a:pt x="11455" y="17276"/>
                    <a:pt x="12514" y="15978"/>
                    <a:pt x="12241" y="14597"/>
                  </a:cubicBezTo>
                  <a:cubicBezTo>
                    <a:pt x="12122" y="14002"/>
                    <a:pt x="11764" y="13478"/>
                    <a:pt x="11252" y="13156"/>
                  </a:cubicBezTo>
                  <a:cubicBezTo>
                    <a:pt x="8645" y="11478"/>
                    <a:pt x="465" y="5775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67"/>
            <p:cNvSpPr/>
            <p:nvPr/>
          </p:nvSpPr>
          <p:spPr>
            <a:xfrm>
              <a:off x="8201995" y="3190936"/>
              <a:ext cx="367841" cy="479729"/>
            </a:xfrm>
            <a:custGeom>
              <a:rect b="b" l="l" r="r" t="t"/>
              <a:pathLst>
                <a:path extrusionOk="0" h="16074" w="12324">
                  <a:moveTo>
                    <a:pt x="429" y="0"/>
                  </a:moveTo>
                  <a:lnTo>
                    <a:pt x="13" y="14978"/>
                  </a:lnTo>
                  <a:cubicBezTo>
                    <a:pt x="1" y="15145"/>
                    <a:pt x="25" y="15312"/>
                    <a:pt x="60" y="15478"/>
                  </a:cubicBezTo>
                  <a:lnTo>
                    <a:pt x="429" y="2060"/>
                  </a:lnTo>
                  <a:cubicBezTo>
                    <a:pt x="429" y="7834"/>
                    <a:pt x="8621" y="13537"/>
                    <a:pt x="11228" y="15216"/>
                  </a:cubicBezTo>
                  <a:cubicBezTo>
                    <a:pt x="11562" y="15431"/>
                    <a:pt x="11824" y="15728"/>
                    <a:pt x="12002" y="16074"/>
                  </a:cubicBezTo>
                  <a:cubicBezTo>
                    <a:pt x="12229" y="15633"/>
                    <a:pt x="12324" y="15121"/>
                    <a:pt x="12217" y="14597"/>
                  </a:cubicBezTo>
                  <a:cubicBezTo>
                    <a:pt x="12098" y="14002"/>
                    <a:pt x="11740" y="13478"/>
                    <a:pt x="11228" y="13156"/>
                  </a:cubicBezTo>
                  <a:cubicBezTo>
                    <a:pt x="8621" y="11478"/>
                    <a:pt x="429" y="5775"/>
                    <a:pt x="429" y="0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67"/>
            <p:cNvSpPr/>
            <p:nvPr/>
          </p:nvSpPr>
          <p:spPr>
            <a:xfrm>
              <a:off x="7907401" y="2798623"/>
              <a:ext cx="371392" cy="907945"/>
            </a:xfrm>
            <a:custGeom>
              <a:rect b="b" l="l" r="r" t="t"/>
              <a:pathLst>
                <a:path extrusionOk="0" h="30422" w="12443">
                  <a:moveTo>
                    <a:pt x="6227" y="1"/>
                  </a:moveTo>
                  <a:cubicBezTo>
                    <a:pt x="6227" y="1"/>
                    <a:pt x="1" y="3406"/>
                    <a:pt x="1" y="11764"/>
                  </a:cubicBezTo>
                  <a:lnTo>
                    <a:pt x="1" y="30421"/>
                  </a:lnTo>
                  <a:lnTo>
                    <a:pt x="12443" y="30421"/>
                  </a:lnTo>
                  <a:lnTo>
                    <a:pt x="12443" y="11764"/>
                  </a:lnTo>
                  <a:cubicBezTo>
                    <a:pt x="12443" y="3406"/>
                    <a:pt x="6227" y="1"/>
                    <a:pt x="6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67"/>
            <p:cNvSpPr/>
            <p:nvPr/>
          </p:nvSpPr>
          <p:spPr>
            <a:xfrm>
              <a:off x="7907401" y="2798623"/>
              <a:ext cx="185890" cy="907945"/>
            </a:xfrm>
            <a:custGeom>
              <a:rect b="b" l="l" r="r" t="t"/>
              <a:pathLst>
                <a:path extrusionOk="0" h="30422" w="6228">
                  <a:moveTo>
                    <a:pt x="6227" y="1"/>
                  </a:moveTo>
                  <a:cubicBezTo>
                    <a:pt x="6227" y="1"/>
                    <a:pt x="1" y="3406"/>
                    <a:pt x="1" y="11764"/>
                  </a:cubicBezTo>
                  <a:lnTo>
                    <a:pt x="1" y="30421"/>
                  </a:lnTo>
                  <a:lnTo>
                    <a:pt x="2025" y="30421"/>
                  </a:lnTo>
                  <a:lnTo>
                    <a:pt x="2025" y="11764"/>
                  </a:lnTo>
                  <a:cubicBezTo>
                    <a:pt x="2025" y="3406"/>
                    <a:pt x="6227" y="1"/>
                    <a:pt x="6227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67"/>
            <p:cNvSpPr/>
            <p:nvPr/>
          </p:nvSpPr>
          <p:spPr>
            <a:xfrm>
              <a:off x="8093261" y="2798623"/>
              <a:ext cx="185532" cy="907945"/>
            </a:xfrm>
            <a:custGeom>
              <a:rect b="b" l="l" r="r" t="t"/>
              <a:pathLst>
                <a:path extrusionOk="0" h="30422" w="621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4191" y="3406"/>
                    <a:pt x="4191" y="11764"/>
                  </a:cubicBezTo>
                  <a:lnTo>
                    <a:pt x="4191" y="30421"/>
                  </a:lnTo>
                  <a:lnTo>
                    <a:pt x="6216" y="30421"/>
                  </a:lnTo>
                  <a:lnTo>
                    <a:pt x="6216" y="11764"/>
                  </a:lnTo>
                  <a:cubicBezTo>
                    <a:pt x="6216" y="34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>
                <a:alpha val="501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67"/>
            <p:cNvSpPr/>
            <p:nvPr/>
          </p:nvSpPr>
          <p:spPr>
            <a:xfrm>
              <a:off x="7907401" y="3323477"/>
              <a:ext cx="371392" cy="46200"/>
            </a:xfrm>
            <a:custGeom>
              <a:rect b="b" l="l" r="r" t="t"/>
              <a:pathLst>
                <a:path extrusionOk="0" h="1548" w="12443">
                  <a:moveTo>
                    <a:pt x="1" y="0"/>
                  </a:moveTo>
                  <a:lnTo>
                    <a:pt x="1" y="1548"/>
                  </a:lnTo>
                  <a:lnTo>
                    <a:pt x="12443" y="1548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67"/>
            <p:cNvSpPr/>
            <p:nvPr/>
          </p:nvSpPr>
          <p:spPr>
            <a:xfrm>
              <a:off x="7907401" y="3468076"/>
              <a:ext cx="371392" cy="46230"/>
            </a:xfrm>
            <a:custGeom>
              <a:rect b="b" l="l" r="r" t="t"/>
              <a:pathLst>
                <a:path extrusionOk="0" h="1549" w="12443">
                  <a:moveTo>
                    <a:pt x="1" y="1"/>
                  </a:moveTo>
                  <a:lnTo>
                    <a:pt x="1" y="1549"/>
                  </a:lnTo>
                  <a:lnTo>
                    <a:pt x="12443" y="1549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67"/>
            <p:cNvSpPr/>
            <p:nvPr/>
          </p:nvSpPr>
          <p:spPr>
            <a:xfrm>
              <a:off x="8048132" y="3422264"/>
              <a:ext cx="90289" cy="284303"/>
            </a:xfrm>
            <a:custGeom>
              <a:rect b="b" l="l" r="r" t="t"/>
              <a:pathLst>
                <a:path extrusionOk="0" h="9526" w="3025">
                  <a:moveTo>
                    <a:pt x="1512" y="0"/>
                  </a:moveTo>
                  <a:cubicBezTo>
                    <a:pt x="679" y="0"/>
                    <a:pt x="0" y="679"/>
                    <a:pt x="0" y="1512"/>
                  </a:cubicBezTo>
                  <a:lnTo>
                    <a:pt x="0" y="9525"/>
                  </a:lnTo>
                  <a:lnTo>
                    <a:pt x="3025" y="9525"/>
                  </a:lnTo>
                  <a:lnTo>
                    <a:pt x="3025" y="1512"/>
                  </a:lnTo>
                  <a:cubicBezTo>
                    <a:pt x="3025" y="679"/>
                    <a:pt x="2346" y="0"/>
                    <a:pt x="1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67"/>
            <p:cNvSpPr/>
            <p:nvPr/>
          </p:nvSpPr>
          <p:spPr>
            <a:xfrm>
              <a:off x="8048132" y="3422264"/>
              <a:ext cx="44443" cy="284303"/>
            </a:xfrm>
            <a:custGeom>
              <a:rect b="b" l="l" r="r" t="t"/>
              <a:pathLst>
                <a:path extrusionOk="0" h="9526" w="1489">
                  <a:moveTo>
                    <a:pt x="1489" y="0"/>
                  </a:moveTo>
                  <a:cubicBezTo>
                    <a:pt x="667" y="12"/>
                    <a:pt x="0" y="691"/>
                    <a:pt x="0" y="1512"/>
                  </a:cubicBezTo>
                  <a:lnTo>
                    <a:pt x="0" y="9525"/>
                  </a:lnTo>
                  <a:lnTo>
                    <a:pt x="1489" y="952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67"/>
            <p:cNvSpPr/>
            <p:nvPr/>
          </p:nvSpPr>
          <p:spPr>
            <a:xfrm>
              <a:off x="7942233" y="2983394"/>
              <a:ext cx="301728" cy="172385"/>
            </a:xfrm>
            <a:custGeom>
              <a:rect b="b" l="l" r="r" t="t"/>
              <a:pathLst>
                <a:path extrusionOk="0" h="5776" w="10109">
                  <a:moveTo>
                    <a:pt x="5060" y="1"/>
                  </a:moveTo>
                  <a:cubicBezTo>
                    <a:pt x="5060" y="1"/>
                    <a:pt x="0" y="1311"/>
                    <a:pt x="0" y="5775"/>
                  </a:cubicBezTo>
                  <a:cubicBezTo>
                    <a:pt x="0" y="5775"/>
                    <a:pt x="2751" y="4085"/>
                    <a:pt x="5060" y="4085"/>
                  </a:cubicBezTo>
                  <a:cubicBezTo>
                    <a:pt x="7358" y="4085"/>
                    <a:pt x="10109" y="5775"/>
                    <a:pt x="10109" y="5775"/>
                  </a:cubicBezTo>
                  <a:cubicBezTo>
                    <a:pt x="10109" y="1311"/>
                    <a:pt x="5060" y="1"/>
                    <a:pt x="5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67"/>
            <p:cNvSpPr/>
            <p:nvPr/>
          </p:nvSpPr>
          <p:spPr>
            <a:xfrm>
              <a:off x="7942233" y="2983394"/>
              <a:ext cx="183741" cy="172385"/>
            </a:xfrm>
            <a:custGeom>
              <a:rect b="b" l="l" r="r" t="t"/>
              <a:pathLst>
                <a:path extrusionOk="0" h="5776" w="6156">
                  <a:moveTo>
                    <a:pt x="5060" y="1"/>
                  </a:moveTo>
                  <a:cubicBezTo>
                    <a:pt x="5060" y="1"/>
                    <a:pt x="0" y="1311"/>
                    <a:pt x="0" y="5775"/>
                  </a:cubicBezTo>
                  <a:cubicBezTo>
                    <a:pt x="0" y="5775"/>
                    <a:pt x="1012" y="5156"/>
                    <a:pt x="2310" y="4668"/>
                  </a:cubicBezTo>
                  <a:cubicBezTo>
                    <a:pt x="2810" y="2275"/>
                    <a:pt x="4858" y="989"/>
                    <a:pt x="6156" y="406"/>
                  </a:cubicBezTo>
                  <a:cubicBezTo>
                    <a:pt x="5513" y="120"/>
                    <a:pt x="5060" y="1"/>
                    <a:pt x="5060" y="1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67"/>
          <p:cNvGrpSpPr/>
          <p:nvPr/>
        </p:nvGrpSpPr>
        <p:grpSpPr>
          <a:xfrm rot="1613830">
            <a:off x="7157455" y="395648"/>
            <a:ext cx="1110941" cy="597988"/>
            <a:chOff x="7278875" y="3732450"/>
            <a:chExt cx="1074577" cy="578339"/>
          </a:xfrm>
        </p:grpSpPr>
        <p:sp>
          <p:nvSpPr>
            <p:cNvPr id="1188" name="Google Shape;1188;p67"/>
            <p:cNvSpPr/>
            <p:nvPr/>
          </p:nvSpPr>
          <p:spPr>
            <a:xfrm>
              <a:off x="7526402" y="3732450"/>
              <a:ext cx="578940" cy="578339"/>
            </a:xfrm>
            <a:custGeom>
              <a:rect b="b" l="l" r="r" t="t"/>
              <a:pathLst>
                <a:path extrusionOk="0" h="12157" w="12169">
                  <a:moveTo>
                    <a:pt x="6095" y="0"/>
                  </a:moveTo>
                  <a:cubicBezTo>
                    <a:pt x="6087" y="0"/>
                    <a:pt x="6080" y="0"/>
                    <a:pt x="6073" y="0"/>
                  </a:cubicBezTo>
                  <a:cubicBezTo>
                    <a:pt x="2715" y="0"/>
                    <a:pt x="0" y="2727"/>
                    <a:pt x="0" y="6085"/>
                  </a:cubicBezTo>
                  <a:cubicBezTo>
                    <a:pt x="12" y="9442"/>
                    <a:pt x="2739" y="12157"/>
                    <a:pt x="6096" y="12157"/>
                  </a:cubicBezTo>
                  <a:cubicBezTo>
                    <a:pt x="9454" y="12145"/>
                    <a:pt x="12169" y="9418"/>
                    <a:pt x="12157" y="6061"/>
                  </a:cubicBezTo>
                  <a:cubicBezTo>
                    <a:pt x="12157" y="2710"/>
                    <a:pt x="9442" y="0"/>
                    <a:pt x="6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7"/>
            <p:cNvSpPr/>
            <p:nvPr/>
          </p:nvSpPr>
          <p:spPr>
            <a:xfrm>
              <a:off x="7561511" y="3823648"/>
              <a:ext cx="508719" cy="113889"/>
            </a:xfrm>
            <a:custGeom>
              <a:rect b="b" l="l" r="r" t="t"/>
              <a:pathLst>
                <a:path extrusionOk="0" h="2394" w="10693">
                  <a:moveTo>
                    <a:pt x="906" y="0"/>
                  </a:moveTo>
                  <a:cubicBezTo>
                    <a:pt x="548" y="381"/>
                    <a:pt x="251" y="798"/>
                    <a:pt x="1" y="1262"/>
                  </a:cubicBezTo>
                  <a:cubicBezTo>
                    <a:pt x="822" y="1727"/>
                    <a:pt x="2477" y="2382"/>
                    <a:pt x="5323" y="2393"/>
                  </a:cubicBezTo>
                  <a:lnTo>
                    <a:pt x="5370" y="2393"/>
                  </a:lnTo>
                  <a:cubicBezTo>
                    <a:pt x="8216" y="2382"/>
                    <a:pt x="9859" y="1727"/>
                    <a:pt x="10692" y="1262"/>
                  </a:cubicBezTo>
                  <a:cubicBezTo>
                    <a:pt x="10442" y="798"/>
                    <a:pt x="10133" y="381"/>
                    <a:pt x="9788" y="0"/>
                  </a:cubicBezTo>
                  <a:cubicBezTo>
                    <a:pt x="8835" y="369"/>
                    <a:pt x="7394" y="715"/>
                    <a:pt x="5347" y="715"/>
                  </a:cubicBezTo>
                  <a:cubicBezTo>
                    <a:pt x="3287" y="715"/>
                    <a:pt x="1858" y="369"/>
                    <a:pt x="906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67"/>
            <p:cNvSpPr/>
            <p:nvPr/>
          </p:nvSpPr>
          <p:spPr>
            <a:xfrm>
              <a:off x="7526402" y="3982258"/>
              <a:ext cx="578940" cy="154087"/>
            </a:xfrm>
            <a:custGeom>
              <a:rect b="b" l="l" r="r" t="t"/>
              <a:pathLst>
                <a:path extrusionOk="0" h="3239" w="12169">
                  <a:moveTo>
                    <a:pt x="60" y="0"/>
                  </a:moveTo>
                  <a:cubicBezTo>
                    <a:pt x="24" y="274"/>
                    <a:pt x="0" y="548"/>
                    <a:pt x="0" y="834"/>
                  </a:cubicBezTo>
                  <a:cubicBezTo>
                    <a:pt x="0" y="1167"/>
                    <a:pt x="36" y="1500"/>
                    <a:pt x="84" y="1810"/>
                  </a:cubicBezTo>
                  <a:cubicBezTo>
                    <a:pt x="786" y="2310"/>
                    <a:pt x="2584" y="3239"/>
                    <a:pt x="6061" y="3239"/>
                  </a:cubicBezTo>
                  <a:lnTo>
                    <a:pt x="6108" y="3239"/>
                  </a:lnTo>
                  <a:cubicBezTo>
                    <a:pt x="9573" y="3239"/>
                    <a:pt x="11371" y="2310"/>
                    <a:pt x="12085" y="1810"/>
                  </a:cubicBezTo>
                  <a:cubicBezTo>
                    <a:pt x="12133" y="1488"/>
                    <a:pt x="12169" y="1155"/>
                    <a:pt x="12157" y="810"/>
                  </a:cubicBezTo>
                  <a:cubicBezTo>
                    <a:pt x="12157" y="536"/>
                    <a:pt x="12145" y="262"/>
                    <a:pt x="12109" y="0"/>
                  </a:cubicBezTo>
                  <a:cubicBezTo>
                    <a:pt x="11407" y="488"/>
                    <a:pt x="9609" y="1441"/>
                    <a:pt x="6085" y="1441"/>
                  </a:cubicBezTo>
                  <a:cubicBezTo>
                    <a:pt x="2560" y="1441"/>
                    <a:pt x="751" y="488"/>
                    <a:pt x="60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67"/>
            <p:cNvSpPr/>
            <p:nvPr/>
          </p:nvSpPr>
          <p:spPr>
            <a:xfrm>
              <a:off x="7555279" y="4147623"/>
              <a:ext cx="520613" cy="135439"/>
            </a:xfrm>
            <a:custGeom>
              <a:rect b="b" l="l" r="r" t="t"/>
              <a:pathLst>
                <a:path extrusionOk="0" h="2847" w="10943">
                  <a:moveTo>
                    <a:pt x="1" y="1"/>
                  </a:moveTo>
                  <a:cubicBezTo>
                    <a:pt x="501" y="1025"/>
                    <a:pt x="1275" y="1894"/>
                    <a:pt x="2239" y="2489"/>
                  </a:cubicBezTo>
                  <a:cubicBezTo>
                    <a:pt x="3061" y="2691"/>
                    <a:pt x="4120" y="2846"/>
                    <a:pt x="5454" y="2846"/>
                  </a:cubicBezTo>
                  <a:lnTo>
                    <a:pt x="5501" y="2846"/>
                  </a:lnTo>
                  <a:cubicBezTo>
                    <a:pt x="6835" y="2846"/>
                    <a:pt x="7883" y="2691"/>
                    <a:pt x="8716" y="2489"/>
                  </a:cubicBezTo>
                  <a:cubicBezTo>
                    <a:pt x="9669" y="1894"/>
                    <a:pt x="10454" y="1025"/>
                    <a:pt x="10943" y="1"/>
                  </a:cubicBezTo>
                  <a:lnTo>
                    <a:pt x="10943" y="1"/>
                  </a:lnTo>
                  <a:cubicBezTo>
                    <a:pt x="10323" y="429"/>
                    <a:pt x="8692" y="1275"/>
                    <a:pt x="5478" y="1275"/>
                  </a:cubicBezTo>
                  <a:cubicBezTo>
                    <a:pt x="2263" y="1275"/>
                    <a:pt x="620" y="429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67"/>
            <p:cNvSpPr/>
            <p:nvPr/>
          </p:nvSpPr>
          <p:spPr>
            <a:xfrm>
              <a:off x="7598333" y="3817559"/>
              <a:ext cx="197151" cy="203658"/>
            </a:xfrm>
            <a:custGeom>
              <a:rect b="b" l="l" r="r" t="t"/>
              <a:pathLst>
                <a:path extrusionOk="0" h="4281" w="4144">
                  <a:moveTo>
                    <a:pt x="2804" y="1"/>
                  </a:moveTo>
                  <a:cubicBezTo>
                    <a:pt x="2156" y="1"/>
                    <a:pt x="1378" y="466"/>
                    <a:pt x="822" y="1248"/>
                  </a:cubicBezTo>
                  <a:cubicBezTo>
                    <a:pt x="60" y="2319"/>
                    <a:pt x="1" y="3593"/>
                    <a:pt x="691" y="4081"/>
                  </a:cubicBezTo>
                  <a:cubicBezTo>
                    <a:pt x="881" y="4216"/>
                    <a:pt x="1106" y="4280"/>
                    <a:pt x="1348" y="4280"/>
                  </a:cubicBezTo>
                  <a:cubicBezTo>
                    <a:pt x="2001" y="4280"/>
                    <a:pt x="2778" y="3815"/>
                    <a:pt x="3334" y="3033"/>
                  </a:cubicBezTo>
                  <a:cubicBezTo>
                    <a:pt x="4096" y="1962"/>
                    <a:pt x="4144" y="688"/>
                    <a:pt x="3453" y="200"/>
                  </a:cubicBezTo>
                  <a:cubicBezTo>
                    <a:pt x="3267" y="65"/>
                    <a:pt x="3044" y="1"/>
                    <a:pt x="2804" y="1"/>
                  </a:cubicBezTo>
                  <a:close/>
                </a:path>
              </a:pathLst>
            </a:custGeom>
            <a:solidFill>
              <a:schemeClr val="lt1">
                <a:alpha val="207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67"/>
            <p:cNvSpPr/>
            <p:nvPr/>
          </p:nvSpPr>
          <p:spPr>
            <a:xfrm>
              <a:off x="7724642" y="3735828"/>
              <a:ext cx="380695" cy="574961"/>
            </a:xfrm>
            <a:custGeom>
              <a:rect b="b" l="l" r="r" t="t"/>
              <a:pathLst>
                <a:path extrusionOk="0" h="12086" w="8002">
                  <a:moveTo>
                    <a:pt x="2870" y="1"/>
                  </a:moveTo>
                  <a:lnTo>
                    <a:pt x="2870" y="1"/>
                  </a:lnTo>
                  <a:cubicBezTo>
                    <a:pt x="3442" y="1334"/>
                    <a:pt x="3715" y="3168"/>
                    <a:pt x="2668" y="5252"/>
                  </a:cubicBezTo>
                  <a:cubicBezTo>
                    <a:pt x="1120" y="8347"/>
                    <a:pt x="1" y="10193"/>
                    <a:pt x="358" y="11883"/>
                  </a:cubicBezTo>
                  <a:cubicBezTo>
                    <a:pt x="858" y="12014"/>
                    <a:pt x="1382" y="12086"/>
                    <a:pt x="1929" y="12086"/>
                  </a:cubicBezTo>
                  <a:cubicBezTo>
                    <a:pt x="5287" y="12074"/>
                    <a:pt x="8002" y="9347"/>
                    <a:pt x="7990" y="5990"/>
                  </a:cubicBezTo>
                  <a:cubicBezTo>
                    <a:pt x="7990" y="2966"/>
                    <a:pt x="5763" y="453"/>
                    <a:pt x="2870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67"/>
            <p:cNvSpPr/>
            <p:nvPr/>
          </p:nvSpPr>
          <p:spPr>
            <a:xfrm>
              <a:off x="7278875" y="3954475"/>
              <a:ext cx="1074577" cy="186960"/>
            </a:xfrm>
            <a:custGeom>
              <a:rect b="b" l="l" r="r" t="t"/>
              <a:pathLst>
                <a:path extrusionOk="0" h="3930" w="22587">
                  <a:moveTo>
                    <a:pt x="17205" y="1"/>
                  </a:moveTo>
                  <a:lnTo>
                    <a:pt x="17205" y="1"/>
                  </a:lnTo>
                  <a:cubicBezTo>
                    <a:pt x="17253" y="215"/>
                    <a:pt x="17288" y="417"/>
                    <a:pt x="17324" y="644"/>
                  </a:cubicBezTo>
                  <a:cubicBezTo>
                    <a:pt x="18562" y="906"/>
                    <a:pt x="19324" y="1251"/>
                    <a:pt x="19324" y="1632"/>
                  </a:cubicBezTo>
                  <a:cubicBezTo>
                    <a:pt x="19324" y="2013"/>
                    <a:pt x="18538" y="2370"/>
                    <a:pt x="17253" y="2644"/>
                  </a:cubicBezTo>
                  <a:lnTo>
                    <a:pt x="17229" y="2644"/>
                  </a:lnTo>
                  <a:cubicBezTo>
                    <a:pt x="15764" y="2953"/>
                    <a:pt x="13645" y="3144"/>
                    <a:pt x="11299" y="3144"/>
                  </a:cubicBezTo>
                  <a:cubicBezTo>
                    <a:pt x="8942" y="3144"/>
                    <a:pt x="6823" y="2965"/>
                    <a:pt x="5358" y="2668"/>
                  </a:cubicBezTo>
                  <a:cubicBezTo>
                    <a:pt x="5358" y="2668"/>
                    <a:pt x="5346" y="2668"/>
                    <a:pt x="5334" y="2656"/>
                  </a:cubicBezTo>
                  <a:cubicBezTo>
                    <a:pt x="4049" y="2394"/>
                    <a:pt x="3263" y="2049"/>
                    <a:pt x="3263" y="1656"/>
                  </a:cubicBezTo>
                  <a:cubicBezTo>
                    <a:pt x="3263" y="1275"/>
                    <a:pt x="4013" y="929"/>
                    <a:pt x="5263" y="656"/>
                  </a:cubicBezTo>
                  <a:cubicBezTo>
                    <a:pt x="5287" y="441"/>
                    <a:pt x="5323" y="227"/>
                    <a:pt x="5370" y="24"/>
                  </a:cubicBezTo>
                  <a:lnTo>
                    <a:pt x="5370" y="24"/>
                  </a:lnTo>
                  <a:cubicBezTo>
                    <a:pt x="2144" y="370"/>
                    <a:pt x="0" y="977"/>
                    <a:pt x="0" y="1668"/>
                  </a:cubicBezTo>
                  <a:cubicBezTo>
                    <a:pt x="0" y="2358"/>
                    <a:pt x="2215" y="3334"/>
                    <a:pt x="5513" y="3668"/>
                  </a:cubicBezTo>
                  <a:cubicBezTo>
                    <a:pt x="5549" y="3668"/>
                    <a:pt x="5573" y="3680"/>
                    <a:pt x="5608" y="3680"/>
                  </a:cubicBezTo>
                  <a:cubicBezTo>
                    <a:pt x="7287" y="3834"/>
                    <a:pt x="9228" y="3930"/>
                    <a:pt x="11299" y="3930"/>
                  </a:cubicBezTo>
                  <a:cubicBezTo>
                    <a:pt x="13371" y="3930"/>
                    <a:pt x="15312" y="3823"/>
                    <a:pt x="16979" y="3656"/>
                  </a:cubicBezTo>
                  <a:cubicBezTo>
                    <a:pt x="17014" y="3656"/>
                    <a:pt x="17038" y="3656"/>
                    <a:pt x="17074" y="3644"/>
                  </a:cubicBezTo>
                  <a:cubicBezTo>
                    <a:pt x="20372" y="3311"/>
                    <a:pt x="22587" y="2322"/>
                    <a:pt x="22587" y="1620"/>
                  </a:cubicBezTo>
                  <a:cubicBezTo>
                    <a:pt x="22587" y="929"/>
                    <a:pt x="20432" y="334"/>
                    <a:pt x="17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5" name="Google Shape;1195;p67"/>
          <p:cNvSpPr/>
          <p:nvPr/>
        </p:nvSpPr>
        <p:spPr>
          <a:xfrm>
            <a:off x="3052950" y="4869200"/>
            <a:ext cx="3011100" cy="342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67"/>
          <p:cNvSpPr/>
          <p:nvPr/>
        </p:nvSpPr>
        <p:spPr>
          <a:xfrm>
            <a:off x="4402816" y="4965944"/>
            <a:ext cx="328832" cy="153184"/>
          </a:xfrm>
          <a:custGeom>
            <a:rect b="b" l="l" r="r" t="t"/>
            <a:pathLst>
              <a:path extrusionOk="0" h="4787" w="10276">
                <a:moveTo>
                  <a:pt x="5144" y="0"/>
                </a:moveTo>
                <a:cubicBezTo>
                  <a:pt x="2299" y="0"/>
                  <a:pt x="1" y="1072"/>
                  <a:pt x="1" y="2393"/>
                </a:cubicBezTo>
                <a:cubicBezTo>
                  <a:pt x="1" y="3715"/>
                  <a:pt x="2299" y="4786"/>
                  <a:pt x="5144" y="4786"/>
                </a:cubicBezTo>
                <a:cubicBezTo>
                  <a:pt x="7978" y="4786"/>
                  <a:pt x="10276" y="3715"/>
                  <a:pt x="10276" y="2393"/>
                </a:cubicBezTo>
                <a:cubicBezTo>
                  <a:pt x="10276" y="1072"/>
                  <a:pt x="7978" y="0"/>
                  <a:pt x="51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67"/>
          <p:cNvSpPr/>
          <p:nvPr/>
        </p:nvSpPr>
        <p:spPr>
          <a:xfrm>
            <a:off x="3019050" y="4661874"/>
            <a:ext cx="1338464" cy="409384"/>
          </a:xfrm>
          <a:custGeom>
            <a:rect b="b" l="l" r="r" t="t"/>
            <a:pathLst>
              <a:path extrusionOk="0" h="15431" w="41827">
                <a:moveTo>
                  <a:pt x="15252" y="0"/>
                </a:moveTo>
                <a:cubicBezTo>
                  <a:pt x="14490" y="369"/>
                  <a:pt x="13716" y="762"/>
                  <a:pt x="12942" y="1203"/>
                </a:cubicBezTo>
                <a:cubicBezTo>
                  <a:pt x="7132" y="4453"/>
                  <a:pt x="2965" y="6334"/>
                  <a:pt x="0" y="7394"/>
                </a:cubicBezTo>
                <a:lnTo>
                  <a:pt x="0" y="15431"/>
                </a:lnTo>
                <a:cubicBezTo>
                  <a:pt x="4346" y="14871"/>
                  <a:pt x="8930" y="13764"/>
                  <a:pt x="13335" y="12681"/>
                </a:cubicBezTo>
                <a:cubicBezTo>
                  <a:pt x="19587" y="11142"/>
                  <a:pt x="25656" y="9652"/>
                  <a:pt x="30936" y="9652"/>
                </a:cubicBezTo>
                <a:cubicBezTo>
                  <a:pt x="35180" y="9652"/>
                  <a:pt x="38915" y="10614"/>
                  <a:pt x="41827" y="13288"/>
                </a:cubicBezTo>
                <a:lnTo>
                  <a:pt x="41827" y="2132"/>
                </a:lnTo>
                <a:cubicBezTo>
                  <a:pt x="40922" y="1381"/>
                  <a:pt x="39934" y="655"/>
                  <a:pt x="38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67"/>
          <p:cNvSpPr/>
          <p:nvPr/>
        </p:nvSpPr>
        <p:spPr>
          <a:xfrm>
            <a:off x="3019050" y="4661874"/>
            <a:ext cx="1338464" cy="409384"/>
          </a:xfrm>
          <a:custGeom>
            <a:rect b="b" l="l" r="r" t="t"/>
            <a:pathLst>
              <a:path extrusionOk="0" h="15431" w="41827">
                <a:moveTo>
                  <a:pt x="15252" y="0"/>
                </a:moveTo>
                <a:cubicBezTo>
                  <a:pt x="14490" y="369"/>
                  <a:pt x="13716" y="762"/>
                  <a:pt x="12942" y="1203"/>
                </a:cubicBezTo>
                <a:cubicBezTo>
                  <a:pt x="7132" y="4453"/>
                  <a:pt x="2965" y="6334"/>
                  <a:pt x="0" y="7394"/>
                </a:cubicBezTo>
                <a:lnTo>
                  <a:pt x="0" y="15431"/>
                </a:lnTo>
                <a:cubicBezTo>
                  <a:pt x="4346" y="14871"/>
                  <a:pt x="8930" y="13764"/>
                  <a:pt x="13335" y="12681"/>
                </a:cubicBezTo>
                <a:cubicBezTo>
                  <a:pt x="19587" y="11142"/>
                  <a:pt x="25656" y="9652"/>
                  <a:pt x="30936" y="9652"/>
                </a:cubicBezTo>
                <a:cubicBezTo>
                  <a:pt x="35180" y="9652"/>
                  <a:pt x="38915" y="10614"/>
                  <a:pt x="41827" y="13288"/>
                </a:cubicBezTo>
                <a:lnTo>
                  <a:pt x="41827" y="2132"/>
                </a:lnTo>
                <a:cubicBezTo>
                  <a:pt x="40922" y="1381"/>
                  <a:pt x="39934" y="655"/>
                  <a:pt x="38850" y="0"/>
                </a:cubicBezTo>
                <a:close/>
              </a:path>
            </a:pathLst>
          </a:custGeom>
          <a:solidFill>
            <a:schemeClr val="dk1">
              <a:alpha val="439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67"/>
          <p:cNvSpPr/>
          <p:nvPr/>
        </p:nvSpPr>
        <p:spPr>
          <a:xfrm>
            <a:off x="4388352" y="4954488"/>
            <a:ext cx="367296" cy="110144"/>
          </a:xfrm>
          <a:custGeom>
            <a:rect b="b" l="l" r="r" t="t"/>
            <a:pathLst>
              <a:path extrusionOk="0" h="3442" w="11478">
                <a:moveTo>
                  <a:pt x="5739" y="1"/>
                </a:moveTo>
                <a:cubicBezTo>
                  <a:pt x="4429" y="1"/>
                  <a:pt x="3012" y="525"/>
                  <a:pt x="1655" y="1525"/>
                </a:cubicBezTo>
                <a:cubicBezTo>
                  <a:pt x="643" y="2275"/>
                  <a:pt x="24" y="3025"/>
                  <a:pt x="0" y="3049"/>
                </a:cubicBezTo>
                <a:lnTo>
                  <a:pt x="476" y="3442"/>
                </a:lnTo>
                <a:cubicBezTo>
                  <a:pt x="500" y="3418"/>
                  <a:pt x="2870" y="608"/>
                  <a:pt x="5739" y="608"/>
                </a:cubicBezTo>
                <a:cubicBezTo>
                  <a:pt x="8608" y="608"/>
                  <a:pt x="10978" y="3418"/>
                  <a:pt x="11002" y="3442"/>
                </a:cubicBezTo>
                <a:lnTo>
                  <a:pt x="11478" y="3049"/>
                </a:lnTo>
                <a:cubicBezTo>
                  <a:pt x="11454" y="3025"/>
                  <a:pt x="10835" y="2275"/>
                  <a:pt x="9823" y="1525"/>
                </a:cubicBezTo>
                <a:cubicBezTo>
                  <a:pt x="8466" y="525"/>
                  <a:pt x="7049" y="1"/>
                  <a:pt x="57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67"/>
          <p:cNvSpPr/>
          <p:nvPr/>
        </p:nvSpPr>
        <p:spPr>
          <a:xfrm>
            <a:off x="2848736" y="4613368"/>
            <a:ext cx="1638688" cy="388032"/>
          </a:xfrm>
          <a:custGeom>
            <a:rect b="b" l="l" r="r" t="t"/>
            <a:pathLst>
              <a:path extrusionOk="0" h="12126" w="51209">
                <a:moveTo>
                  <a:pt x="31926" y="0"/>
                </a:moveTo>
                <a:cubicBezTo>
                  <a:pt x="27950" y="0"/>
                  <a:pt x="23770" y="1049"/>
                  <a:pt x="19431" y="3148"/>
                </a:cubicBezTo>
                <a:cubicBezTo>
                  <a:pt x="18657" y="3517"/>
                  <a:pt x="17883" y="3922"/>
                  <a:pt x="17121" y="4351"/>
                </a:cubicBezTo>
                <a:cubicBezTo>
                  <a:pt x="16157" y="4886"/>
                  <a:pt x="15204" y="5410"/>
                  <a:pt x="14276" y="5910"/>
                </a:cubicBezTo>
                <a:cubicBezTo>
                  <a:pt x="10418" y="7958"/>
                  <a:pt x="7025" y="9518"/>
                  <a:pt x="4203" y="10530"/>
                </a:cubicBezTo>
                <a:cubicBezTo>
                  <a:pt x="3596" y="10744"/>
                  <a:pt x="3108" y="10935"/>
                  <a:pt x="2691" y="11089"/>
                </a:cubicBezTo>
                <a:cubicBezTo>
                  <a:pt x="1286" y="11601"/>
                  <a:pt x="762" y="11792"/>
                  <a:pt x="0" y="11851"/>
                </a:cubicBezTo>
                <a:lnTo>
                  <a:pt x="24" y="12125"/>
                </a:lnTo>
                <a:cubicBezTo>
                  <a:pt x="822" y="12066"/>
                  <a:pt x="1357" y="11863"/>
                  <a:pt x="2786" y="11339"/>
                </a:cubicBezTo>
                <a:cubicBezTo>
                  <a:pt x="3203" y="11185"/>
                  <a:pt x="3691" y="11006"/>
                  <a:pt x="4298" y="10792"/>
                </a:cubicBezTo>
                <a:cubicBezTo>
                  <a:pt x="7132" y="9768"/>
                  <a:pt x="10537" y="8208"/>
                  <a:pt x="14407" y="6148"/>
                </a:cubicBezTo>
                <a:cubicBezTo>
                  <a:pt x="15335" y="5648"/>
                  <a:pt x="16288" y="5124"/>
                  <a:pt x="17252" y="4589"/>
                </a:cubicBezTo>
                <a:cubicBezTo>
                  <a:pt x="18014" y="4160"/>
                  <a:pt x="18788" y="3755"/>
                  <a:pt x="19550" y="3386"/>
                </a:cubicBezTo>
                <a:cubicBezTo>
                  <a:pt x="23850" y="1307"/>
                  <a:pt x="27990" y="266"/>
                  <a:pt x="31929" y="266"/>
                </a:cubicBezTo>
                <a:cubicBezTo>
                  <a:pt x="34262" y="266"/>
                  <a:pt x="36524" y="631"/>
                  <a:pt x="38707" y="1362"/>
                </a:cubicBezTo>
                <a:cubicBezTo>
                  <a:pt x="40184" y="1862"/>
                  <a:pt x="41636" y="2541"/>
                  <a:pt x="43029" y="3374"/>
                </a:cubicBezTo>
                <a:cubicBezTo>
                  <a:pt x="44041" y="3993"/>
                  <a:pt x="45029" y="4708"/>
                  <a:pt x="45994" y="5505"/>
                </a:cubicBezTo>
                <a:cubicBezTo>
                  <a:pt x="47827" y="7053"/>
                  <a:pt x="49518" y="8899"/>
                  <a:pt x="50995" y="11006"/>
                </a:cubicBezTo>
                <a:lnTo>
                  <a:pt x="51209" y="10851"/>
                </a:lnTo>
                <a:cubicBezTo>
                  <a:pt x="49721" y="8720"/>
                  <a:pt x="48018" y="6851"/>
                  <a:pt x="46161" y="5303"/>
                </a:cubicBezTo>
                <a:cubicBezTo>
                  <a:pt x="45196" y="4493"/>
                  <a:pt x="44184" y="3767"/>
                  <a:pt x="43160" y="3148"/>
                </a:cubicBezTo>
                <a:cubicBezTo>
                  <a:pt x="41755" y="2303"/>
                  <a:pt x="40291" y="1612"/>
                  <a:pt x="38791" y="1112"/>
                </a:cubicBezTo>
                <a:cubicBezTo>
                  <a:pt x="36580" y="371"/>
                  <a:pt x="34289" y="0"/>
                  <a:pt x="31926" y="0"/>
                </a:cubicBezTo>
                <a:close/>
              </a:path>
            </a:pathLst>
          </a:custGeom>
          <a:solidFill>
            <a:schemeClr val="dk1">
              <a:alpha val="188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67"/>
          <p:cNvSpPr/>
          <p:nvPr/>
        </p:nvSpPr>
        <p:spPr>
          <a:xfrm>
            <a:off x="4785731" y="4661874"/>
            <a:ext cx="1338496" cy="409384"/>
          </a:xfrm>
          <a:custGeom>
            <a:rect b="b" l="l" r="r" t="t"/>
            <a:pathLst>
              <a:path extrusionOk="0" h="15431" w="41828">
                <a:moveTo>
                  <a:pt x="2977" y="0"/>
                </a:moveTo>
                <a:cubicBezTo>
                  <a:pt x="1894" y="655"/>
                  <a:pt x="905" y="1381"/>
                  <a:pt x="0" y="2132"/>
                </a:cubicBezTo>
                <a:lnTo>
                  <a:pt x="0" y="13288"/>
                </a:lnTo>
                <a:cubicBezTo>
                  <a:pt x="2913" y="10614"/>
                  <a:pt x="6650" y="9652"/>
                  <a:pt x="10896" y="9652"/>
                </a:cubicBezTo>
                <a:cubicBezTo>
                  <a:pt x="16180" y="9652"/>
                  <a:pt x="22252" y="11142"/>
                  <a:pt x="28504" y="12681"/>
                </a:cubicBezTo>
                <a:cubicBezTo>
                  <a:pt x="32897" y="13764"/>
                  <a:pt x="37493" y="14871"/>
                  <a:pt x="41827" y="15431"/>
                </a:cubicBezTo>
                <a:lnTo>
                  <a:pt x="41827" y="7394"/>
                </a:lnTo>
                <a:cubicBezTo>
                  <a:pt x="38874" y="6334"/>
                  <a:pt x="34695" y="4453"/>
                  <a:pt x="28897" y="1203"/>
                </a:cubicBezTo>
                <a:cubicBezTo>
                  <a:pt x="28123" y="762"/>
                  <a:pt x="27349" y="369"/>
                  <a:pt x="265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67"/>
          <p:cNvSpPr/>
          <p:nvPr/>
        </p:nvSpPr>
        <p:spPr>
          <a:xfrm>
            <a:off x="4785731" y="4661874"/>
            <a:ext cx="1338496" cy="409384"/>
          </a:xfrm>
          <a:custGeom>
            <a:rect b="b" l="l" r="r" t="t"/>
            <a:pathLst>
              <a:path extrusionOk="0" h="15431" w="41828">
                <a:moveTo>
                  <a:pt x="2977" y="0"/>
                </a:moveTo>
                <a:cubicBezTo>
                  <a:pt x="1894" y="655"/>
                  <a:pt x="905" y="1381"/>
                  <a:pt x="0" y="2132"/>
                </a:cubicBezTo>
                <a:lnTo>
                  <a:pt x="0" y="13288"/>
                </a:lnTo>
                <a:cubicBezTo>
                  <a:pt x="2913" y="10614"/>
                  <a:pt x="6650" y="9652"/>
                  <a:pt x="10896" y="9652"/>
                </a:cubicBezTo>
                <a:cubicBezTo>
                  <a:pt x="16180" y="9652"/>
                  <a:pt x="22252" y="11142"/>
                  <a:pt x="28504" y="12681"/>
                </a:cubicBezTo>
                <a:cubicBezTo>
                  <a:pt x="32897" y="13764"/>
                  <a:pt x="37493" y="14871"/>
                  <a:pt x="41827" y="15431"/>
                </a:cubicBezTo>
                <a:lnTo>
                  <a:pt x="41827" y="7394"/>
                </a:lnTo>
                <a:cubicBezTo>
                  <a:pt x="38874" y="6334"/>
                  <a:pt x="34695" y="4453"/>
                  <a:pt x="28897" y="1203"/>
                </a:cubicBezTo>
                <a:cubicBezTo>
                  <a:pt x="28123" y="762"/>
                  <a:pt x="27349" y="369"/>
                  <a:pt x="26587" y="0"/>
                </a:cubicBezTo>
                <a:close/>
              </a:path>
            </a:pathLst>
          </a:custGeom>
          <a:solidFill>
            <a:schemeClr val="dk1">
              <a:alpha val="439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67"/>
          <p:cNvSpPr/>
          <p:nvPr/>
        </p:nvSpPr>
        <p:spPr>
          <a:xfrm>
            <a:off x="2849088" y="4865752"/>
            <a:ext cx="3445824" cy="280192"/>
          </a:xfrm>
          <a:custGeom>
            <a:rect b="b" l="l" r="r" t="t"/>
            <a:pathLst>
              <a:path extrusionOk="0" h="8756" w="107682">
                <a:moveTo>
                  <a:pt x="36227" y="0"/>
                </a:moveTo>
                <a:cubicBezTo>
                  <a:pt x="30623" y="0"/>
                  <a:pt x="24358" y="1542"/>
                  <a:pt x="18206" y="3060"/>
                </a:cubicBezTo>
                <a:cubicBezTo>
                  <a:pt x="14527" y="3964"/>
                  <a:pt x="10705" y="4881"/>
                  <a:pt x="7049" y="5477"/>
                </a:cubicBezTo>
                <a:cubicBezTo>
                  <a:pt x="6466" y="5572"/>
                  <a:pt x="5883" y="5655"/>
                  <a:pt x="5311" y="5738"/>
                </a:cubicBezTo>
                <a:cubicBezTo>
                  <a:pt x="3478" y="5977"/>
                  <a:pt x="1692" y="6119"/>
                  <a:pt x="1" y="6119"/>
                </a:cubicBezTo>
                <a:lnTo>
                  <a:pt x="1" y="7965"/>
                </a:lnTo>
                <a:cubicBezTo>
                  <a:pt x="1704" y="7965"/>
                  <a:pt x="3489" y="7834"/>
                  <a:pt x="5311" y="7596"/>
                </a:cubicBezTo>
                <a:cubicBezTo>
                  <a:pt x="9657" y="7036"/>
                  <a:pt x="14241" y="5929"/>
                  <a:pt x="18646" y="4846"/>
                </a:cubicBezTo>
                <a:cubicBezTo>
                  <a:pt x="24898" y="3307"/>
                  <a:pt x="30967" y="1817"/>
                  <a:pt x="36247" y="1817"/>
                </a:cubicBezTo>
                <a:cubicBezTo>
                  <a:pt x="40491" y="1817"/>
                  <a:pt x="44226" y="2779"/>
                  <a:pt x="47138" y="5453"/>
                </a:cubicBezTo>
                <a:cubicBezTo>
                  <a:pt x="47495" y="5774"/>
                  <a:pt x="47828" y="6119"/>
                  <a:pt x="48150" y="6489"/>
                </a:cubicBezTo>
                <a:cubicBezTo>
                  <a:pt x="48662" y="7072"/>
                  <a:pt x="49317" y="7512"/>
                  <a:pt x="50007" y="7858"/>
                </a:cubicBezTo>
                <a:cubicBezTo>
                  <a:pt x="51213" y="8461"/>
                  <a:pt x="52529" y="8755"/>
                  <a:pt x="53850" y="8755"/>
                </a:cubicBezTo>
                <a:cubicBezTo>
                  <a:pt x="55137" y="8755"/>
                  <a:pt x="56428" y="8476"/>
                  <a:pt x="57627" y="7929"/>
                </a:cubicBezTo>
                <a:cubicBezTo>
                  <a:pt x="58401" y="7572"/>
                  <a:pt x="59139" y="7108"/>
                  <a:pt x="59687" y="6489"/>
                </a:cubicBezTo>
                <a:cubicBezTo>
                  <a:pt x="62721" y="3026"/>
                  <a:pt x="66836" y="1821"/>
                  <a:pt x="71590" y="1821"/>
                </a:cubicBezTo>
                <a:cubicBezTo>
                  <a:pt x="76874" y="1821"/>
                  <a:pt x="82948" y="3310"/>
                  <a:pt x="89203" y="4846"/>
                </a:cubicBezTo>
                <a:cubicBezTo>
                  <a:pt x="95453" y="6381"/>
                  <a:pt x="101930" y="7965"/>
                  <a:pt x="107681" y="7965"/>
                </a:cubicBezTo>
                <a:lnTo>
                  <a:pt x="107681" y="6119"/>
                </a:lnTo>
                <a:cubicBezTo>
                  <a:pt x="105431" y="6119"/>
                  <a:pt x="103038" y="5869"/>
                  <a:pt x="100585" y="5453"/>
                </a:cubicBezTo>
                <a:cubicBezTo>
                  <a:pt x="97001" y="4857"/>
                  <a:pt x="93286" y="3953"/>
                  <a:pt x="89643" y="3060"/>
                </a:cubicBezTo>
                <a:cubicBezTo>
                  <a:pt x="83480" y="1543"/>
                  <a:pt x="77208" y="2"/>
                  <a:pt x="71600" y="2"/>
                </a:cubicBezTo>
                <a:cubicBezTo>
                  <a:pt x="67566" y="2"/>
                  <a:pt x="63877" y="799"/>
                  <a:pt x="60818" y="2976"/>
                </a:cubicBezTo>
                <a:cubicBezTo>
                  <a:pt x="59961" y="3595"/>
                  <a:pt x="59163" y="4310"/>
                  <a:pt x="58413" y="5143"/>
                </a:cubicBezTo>
                <a:cubicBezTo>
                  <a:pt x="58365" y="5191"/>
                  <a:pt x="58330" y="5226"/>
                  <a:pt x="58294" y="5274"/>
                </a:cubicBezTo>
                <a:cubicBezTo>
                  <a:pt x="57949" y="5679"/>
                  <a:pt x="57449" y="6000"/>
                  <a:pt x="56913" y="6250"/>
                </a:cubicBezTo>
                <a:cubicBezTo>
                  <a:pt x="55972" y="6703"/>
                  <a:pt x="54948" y="6929"/>
                  <a:pt x="53923" y="6929"/>
                </a:cubicBezTo>
                <a:cubicBezTo>
                  <a:pt x="52897" y="6929"/>
                  <a:pt x="51871" y="6703"/>
                  <a:pt x="50924" y="6250"/>
                </a:cubicBezTo>
                <a:cubicBezTo>
                  <a:pt x="50388" y="6000"/>
                  <a:pt x="49888" y="5679"/>
                  <a:pt x="49543" y="5274"/>
                </a:cubicBezTo>
                <a:cubicBezTo>
                  <a:pt x="49483" y="5203"/>
                  <a:pt x="49412" y="5131"/>
                  <a:pt x="49352" y="5060"/>
                </a:cubicBezTo>
                <a:cubicBezTo>
                  <a:pt x="48662" y="4298"/>
                  <a:pt x="47924" y="3643"/>
                  <a:pt x="47138" y="3071"/>
                </a:cubicBezTo>
                <a:cubicBezTo>
                  <a:pt x="46995" y="2964"/>
                  <a:pt x="46852" y="2857"/>
                  <a:pt x="46697" y="2762"/>
                </a:cubicBezTo>
                <a:cubicBezTo>
                  <a:pt x="43699" y="745"/>
                  <a:pt x="40123" y="0"/>
                  <a:pt x="362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67"/>
          <p:cNvSpPr/>
          <p:nvPr/>
        </p:nvSpPr>
        <p:spPr>
          <a:xfrm>
            <a:off x="4656576" y="4613368"/>
            <a:ext cx="1638688" cy="388032"/>
          </a:xfrm>
          <a:custGeom>
            <a:rect b="b" l="l" r="r" t="t"/>
            <a:pathLst>
              <a:path extrusionOk="0" h="12126" w="51209">
                <a:moveTo>
                  <a:pt x="19283" y="0"/>
                </a:moveTo>
                <a:cubicBezTo>
                  <a:pt x="16920" y="0"/>
                  <a:pt x="14629" y="371"/>
                  <a:pt x="12418" y="1112"/>
                </a:cubicBezTo>
                <a:cubicBezTo>
                  <a:pt x="10918" y="1612"/>
                  <a:pt x="9454" y="2303"/>
                  <a:pt x="8049" y="3148"/>
                </a:cubicBezTo>
                <a:cubicBezTo>
                  <a:pt x="7025" y="3767"/>
                  <a:pt x="6013" y="4493"/>
                  <a:pt x="5048" y="5303"/>
                </a:cubicBezTo>
                <a:cubicBezTo>
                  <a:pt x="3179" y="6851"/>
                  <a:pt x="1488" y="8720"/>
                  <a:pt x="0" y="10851"/>
                </a:cubicBezTo>
                <a:lnTo>
                  <a:pt x="215" y="11006"/>
                </a:lnTo>
                <a:cubicBezTo>
                  <a:pt x="1691" y="8899"/>
                  <a:pt x="3382" y="7053"/>
                  <a:pt x="5215" y="5505"/>
                </a:cubicBezTo>
                <a:cubicBezTo>
                  <a:pt x="6180" y="4708"/>
                  <a:pt x="7168" y="3993"/>
                  <a:pt x="8180" y="3374"/>
                </a:cubicBezTo>
                <a:cubicBezTo>
                  <a:pt x="9573" y="2541"/>
                  <a:pt x="11025" y="1862"/>
                  <a:pt x="12502" y="1362"/>
                </a:cubicBezTo>
                <a:cubicBezTo>
                  <a:pt x="14685" y="631"/>
                  <a:pt x="16947" y="266"/>
                  <a:pt x="19280" y="266"/>
                </a:cubicBezTo>
                <a:cubicBezTo>
                  <a:pt x="23219" y="266"/>
                  <a:pt x="27359" y="1307"/>
                  <a:pt x="31659" y="3386"/>
                </a:cubicBezTo>
                <a:cubicBezTo>
                  <a:pt x="32421" y="3755"/>
                  <a:pt x="33195" y="4160"/>
                  <a:pt x="33957" y="4589"/>
                </a:cubicBezTo>
                <a:cubicBezTo>
                  <a:pt x="34921" y="5124"/>
                  <a:pt x="35886" y="5648"/>
                  <a:pt x="36802" y="6148"/>
                </a:cubicBezTo>
                <a:cubicBezTo>
                  <a:pt x="40672" y="8208"/>
                  <a:pt x="44077" y="9768"/>
                  <a:pt x="46911" y="10792"/>
                </a:cubicBezTo>
                <a:cubicBezTo>
                  <a:pt x="47518" y="11006"/>
                  <a:pt x="48006" y="11185"/>
                  <a:pt x="48423" y="11339"/>
                </a:cubicBezTo>
                <a:cubicBezTo>
                  <a:pt x="49852" y="11863"/>
                  <a:pt x="50387" y="12066"/>
                  <a:pt x="51185" y="12125"/>
                </a:cubicBezTo>
                <a:lnTo>
                  <a:pt x="51209" y="11851"/>
                </a:lnTo>
                <a:cubicBezTo>
                  <a:pt x="50447" y="11792"/>
                  <a:pt x="49923" y="11601"/>
                  <a:pt x="48518" y="11089"/>
                </a:cubicBezTo>
                <a:cubicBezTo>
                  <a:pt x="48101" y="10935"/>
                  <a:pt x="47601" y="10744"/>
                  <a:pt x="47006" y="10530"/>
                </a:cubicBezTo>
                <a:cubicBezTo>
                  <a:pt x="44184" y="9518"/>
                  <a:pt x="40791" y="7958"/>
                  <a:pt x="36933" y="5910"/>
                </a:cubicBezTo>
                <a:cubicBezTo>
                  <a:pt x="36005" y="5410"/>
                  <a:pt x="35052" y="4898"/>
                  <a:pt x="34088" y="4351"/>
                </a:cubicBezTo>
                <a:cubicBezTo>
                  <a:pt x="33326" y="3922"/>
                  <a:pt x="32552" y="3517"/>
                  <a:pt x="31778" y="3148"/>
                </a:cubicBezTo>
                <a:cubicBezTo>
                  <a:pt x="27439" y="1049"/>
                  <a:pt x="23259" y="0"/>
                  <a:pt x="19283" y="0"/>
                </a:cubicBezTo>
                <a:close/>
              </a:path>
            </a:pathLst>
          </a:custGeom>
          <a:solidFill>
            <a:schemeClr val="dk1">
              <a:alpha val="188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67"/>
          <p:cNvSpPr/>
          <p:nvPr/>
        </p:nvSpPr>
        <p:spPr>
          <a:xfrm>
            <a:off x="2849088" y="4514648"/>
            <a:ext cx="3445824" cy="576672"/>
          </a:xfrm>
          <a:custGeom>
            <a:rect b="b" l="l" r="r" t="t"/>
            <a:pathLst>
              <a:path extrusionOk="0" h="18021" w="107682">
                <a:moveTo>
                  <a:pt x="32980" y="1"/>
                </a:moveTo>
                <a:cubicBezTo>
                  <a:pt x="29028" y="1"/>
                  <a:pt x="24877" y="1047"/>
                  <a:pt x="20563" y="3137"/>
                </a:cubicBezTo>
                <a:cubicBezTo>
                  <a:pt x="19801" y="3506"/>
                  <a:pt x="19027" y="3899"/>
                  <a:pt x="18253" y="4340"/>
                </a:cubicBezTo>
                <a:cubicBezTo>
                  <a:pt x="17253" y="4899"/>
                  <a:pt x="16313" y="5411"/>
                  <a:pt x="15408" y="5900"/>
                </a:cubicBezTo>
                <a:cubicBezTo>
                  <a:pt x="11050" y="8209"/>
                  <a:pt x="7764" y="9650"/>
                  <a:pt x="5311" y="10531"/>
                </a:cubicBezTo>
                <a:cubicBezTo>
                  <a:pt x="2680" y="11472"/>
                  <a:pt x="1013" y="11781"/>
                  <a:pt x="1" y="11853"/>
                </a:cubicBezTo>
                <a:lnTo>
                  <a:pt x="1" y="18020"/>
                </a:lnTo>
                <a:cubicBezTo>
                  <a:pt x="1287" y="17973"/>
                  <a:pt x="2739" y="17722"/>
                  <a:pt x="4382" y="17282"/>
                </a:cubicBezTo>
                <a:cubicBezTo>
                  <a:pt x="4692" y="17199"/>
                  <a:pt x="5002" y="17115"/>
                  <a:pt x="5311" y="17020"/>
                </a:cubicBezTo>
                <a:cubicBezTo>
                  <a:pt x="5871" y="16853"/>
                  <a:pt x="6454" y="16663"/>
                  <a:pt x="7049" y="16449"/>
                </a:cubicBezTo>
                <a:lnTo>
                  <a:pt x="7061" y="16449"/>
                </a:lnTo>
                <a:cubicBezTo>
                  <a:pt x="10943" y="15079"/>
                  <a:pt x="15705" y="12817"/>
                  <a:pt x="21254" y="9698"/>
                </a:cubicBezTo>
                <a:cubicBezTo>
                  <a:pt x="21587" y="9519"/>
                  <a:pt x="21920" y="9341"/>
                  <a:pt x="22254" y="9174"/>
                </a:cubicBezTo>
                <a:cubicBezTo>
                  <a:pt x="26082" y="7168"/>
                  <a:pt x="29679" y="6166"/>
                  <a:pt x="33005" y="6166"/>
                </a:cubicBezTo>
                <a:cubicBezTo>
                  <a:pt x="34674" y="6166"/>
                  <a:pt x="36275" y="6418"/>
                  <a:pt x="37803" y="6924"/>
                </a:cubicBezTo>
                <a:cubicBezTo>
                  <a:pt x="41709" y="8221"/>
                  <a:pt x="44554" y="10972"/>
                  <a:pt x="46388" y="13341"/>
                </a:cubicBezTo>
                <a:cubicBezTo>
                  <a:pt x="46495" y="13472"/>
                  <a:pt x="46602" y="13603"/>
                  <a:pt x="46697" y="13734"/>
                </a:cubicBezTo>
                <a:cubicBezTo>
                  <a:pt x="46852" y="13948"/>
                  <a:pt x="47007" y="14151"/>
                  <a:pt x="47138" y="14353"/>
                </a:cubicBezTo>
                <a:cubicBezTo>
                  <a:pt x="47876" y="15401"/>
                  <a:pt x="48388" y="16306"/>
                  <a:pt x="48674" y="16853"/>
                </a:cubicBezTo>
                <a:cubicBezTo>
                  <a:pt x="48876" y="16568"/>
                  <a:pt x="49102" y="16294"/>
                  <a:pt x="49352" y="16032"/>
                </a:cubicBezTo>
                <a:cubicBezTo>
                  <a:pt x="50460" y="14913"/>
                  <a:pt x="51948" y="14174"/>
                  <a:pt x="53627" y="14067"/>
                </a:cubicBezTo>
                <a:cubicBezTo>
                  <a:pt x="53698" y="14055"/>
                  <a:pt x="53770" y="14055"/>
                  <a:pt x="53841" y="14043"/>
                </a:cubicBezTo>
                <a:cubicBezTo>
                  <a:pt x="55639" y="14115"/>
                  <a:pt x="57258" y="14901"/>
                  <a:pt x="58413" y="16115"/>
                </a:cubicBezTo>
                <a:cubicBezTo>
                  <a:pt x="58627" y="16353"/>
                  <a:pt x="58818" y="16591"/>
                  <a:pt x="59008" y="16853"/>
                </a:cubicBezTo>
                <a:cubicBezTo>
                  <a:pt x="59330" y="16234"/>
                  <a:pt x="59925" y="15175"/>
                  <a:pt x="60818" y="13948"/>
                </a:cubicBezTo>
                <a:cubicBezTo>
                  <a:pt x="62628" y="11472"/>
                  <a:pt x="65628" y="8340"/>
                  <a:pt x="69879" y="6924"/>
                </a:cubicBezTo>
                <a:cubicBezTo>
                  <a:pt x="71408" y="6415"/>
                  <a:pt x="73010" y="6162"/>
                  <a:pt x="74680" y="6162"/>
                </a:cubicBezTo>
                <a:cubicBezTo>
                  <a:pt x="78290" y="6162"/>
                  <a:pt x="82220" y="7345"/>
                  <a:pt x="86428" y="9698"/>
                </a:cubicBezTo>
                <a:cubicBezTo>
                  <a:pt x="91965" y="12805"/>
                  <a:pt x="96704" y="15056"/>
                  <a:pt x="100585" y="16425"/>
                </a:cubicBezTo>
                <a:cubicBezTo>
                  <a:pt x="101537" y="16770"/>
                  <a:pt x="102442" y="17056"/>
                  <a:pt x="103300" y="17282"/>
                </a:cubicBezTo>
                <a:cubicBezTo>
                  <a:pt x="104931" y="17722"/>
                  <a:pt x="106395" y="17973"/>
                  <a:pt x="107681" y="18020"/>
                </a:cubicBezTo>
                <a:lnTo>
                  <a:pt x="107681" y="11853"/>
                </a:lnTo>
                <a:cubicBezTo>
                  <a:pt x="105538" y="11698"/>
                  <a:pt x="100394" y="10495"/>
                  <a:pt x="89429" y="4340"/>
                </a:cubicBezTo>
                <a:cubicBezTo>
                  <a:pt x="84287" y="1452"/>
                  <a:pt x="79355" y="5"/>
                  <a:pt x="74699" y="5"/>
                </a:cubicBezTo>
                <a:cubicBezTo>
                  <a:pt x="72348" y="5"/>
                  <a:pt x="70068" y="374"/>
                  <a:pt x="67867" y="1113"/>
                </a:cubicBezTo>
                <a:cubicBezTo>
                  <a:pt x="59949" y="3768"/>
                  <a:pt x="55496" y="10472"/>
                  <a:pt x="53841" y="13460"/>
                </a:cubicBezTo>
                <a:cubicBezTo>
                  <a:pt x="52793" y="11567"/>
                  <a:pt x="50614" y="8174"/>
                  <a:pt x="47138" y="5269"/>
                </a:cubicBezTo>
                <a:cubicBezTo>
                  <a:pt x="46233" y="4518"/>
                  <a:pt x="45245" y="3792"/>
                  <a:pt x="44161" y="3137"/>
                </a:cubicBezTo>
                <a:cubicBezTo>
                  <a:pt x="42840" y="2340"/>
                  <a:pt x="41399" y="1637"/>
                  <a:pt x="39815" y="1113"/>
                </a:cubicBezTo>
                <a:cubicBezTo>
                  <a:pt x="37612" y="372"/>
                  <a:pt x="35331" y="1"/>
                  <a:pt x="329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7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經過分析後我們發現?</a:t>
            </a:r>
            <a:endParaRPr b="1"/>
          </a:p>
        </p:txBody>
      </p:sp>
      <p:sp>
        <p:nvSpPr>
          <p:cNvPr id="1565" name="Google Shape;1565;p76"/>
          <p:cNvSpPr txBox="1"/>
          <p:nvPr>
            <p:ph idx="1" type="subTitle"/>
          </p:nvPr>
        </p:nvSpPr>
        <p:spPr>
          <a:xfrm>
            <a:off x="596450" y="1789837"/>
            <a:ext cx="33534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民眾喜愛的這些YouTuber通常講話會很風趣，且影片的內容會使人看了很輕鬆、內容符合時事或流行，不會過時。最重要的是，影片會具有一定的主題和內容，來加深觀眾對他們頻道的印象!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76"/>
          <p:cNvSpPr/>
          <p:nvPr/>
        </p:nvSpPr>
        <p:spPr>
          <a:xfrm flipH="1" rot="5400000">
            <a:off x="4908146" y="1400285"/>
            <a:ext cx="2283600" cy="3140100"/>
          </a:xfrm>
          <a:prstGeom prst="roundRect">
            <a:avLst>
              <a:gd fmla="val 484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76"/>
          <p:cNvSpPr/>
          <p:nvPr/>
        </p:nvSpPr>
        <p:spPr>
          <a:xfrm flipH="1" rot="5400000">
            <a:off x="4547056" y="2923838"/>
            <a:ext cx="157200" cy="930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76"/>
          <p:cNvSpPr/>
          <p:nvPr/>
        </p:nvSpPr>
        <p:spPr>
          <a:xfrm flipH="1" rot="5400000">
            <a:off x="7447566" y="2731688"/>
            <a:ext cx="52200" cy="52200"/>
          </a:xfrm>
          <a:prstGeom prst="ellipse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9" name="Google Shape;156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58475" y="2019326"/>
            <a:ext cx="1602776" cy="1902000"/>
          </a:xfrm>
          <a:prstGeom prst="rect">
            <a:avLst/>
          </a:prstGeom>
          <a:noFill/>
          <a:ln cap="flat" cmpd="sng" w="152400">
            <a:solidFill>
              <a:srgbClr val="D55E5E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70" name="Google Shape;1570;p76"/>
          <p:cNvCxnSpPr/>
          <p:nvPr/>
        </p:nvCxnSpPr>
        <p:spPr>
          <a:xfrm flipH="1">
            <a:off x="7459825" y="2938075"/>
            <a:ext cx="7500" cy="296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77"/>
          <p:cNvSpPr txBox="1"/>
          <p:nvPr>
            <p:ph idx="4294967295" type="ctrTitle"/>
          </p:nvPr>
        </p:nvSpPr>
        <p:spPr>
          <a:xfrm>
            <a:off x="5429125" y="1684672"/>
            <a:ext cx="29433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6" name="Google Shape;1576;p77"/>
          <p:cNvSpPr txBox="1"/>
          <p:nvPr>
            <p:ph idx="4294967295" type="subTitle"/>
          </p:nvPr>
        </p:nvSpPr>
        <p:spPr>
          <a:xfrm>
            <a:off x="5312900" y="2361850"/>
            <a:ext cx="33393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問卷調查法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577" name="Google Shape;1577;p77"/>
          <p:cNvSpPr txBox="1"/>
          <p:nvPr/>
        </p:nvSpPr>
        <p:spPr>
          <a:xfrm>
            <a:off x="3648325" y="3016453"/>
            <a:ext cx="6657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調查民眾們對於YouTuber的看法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8" name="Google Shape;157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37550">
            <a:off x="1287775" y="3101725"/>
            <a:ext cx="1691725" cy="119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9" name="Google Shape;1579;p77"/>
          <p:cNvGrpSpPr/>
          <p:nvPr/>
        </p:nvGrpSpPr>
        <p:grpSpPr>
          <a:xfrm>
            <a:off x="1340237" y="1259687"/>
            <a:ext cx="1586805" cy="3008631"/>
            <a:chOff x="1644774" y="1480000"/>
            <a:chExt cx="1586805" cy="3008631"/>
          </a:xfrm>
        </p:grpSpPr>
        <p:sp>
          <p:nvSpPr>
            <p:cNvPr id="1580" name="Google Shape;1580;p77"/>
            <p:cNvSpPr/>
            <p:nvPr/>
          </p:nvSpPr>
          <p:spPr>
            <a:xfrm>
              <a:off x="1644774" y="2871381"/>
              <a:ext cx="676958" cy="1617249"/>
            </a:xfrm>
            <a:custGeom>
              <a:rect b="b" l="l" r="r" t="t"/>
              <a:pathLst>
                <a:path extrusionOk="0" h="7597" w="3180">
                  <a:moveTo>
                    <a:pt x="1465" y="1"/>
                  </a:moveTo>
                  <a:cubicBezTo>
                    <a:pt x="60" y="2025"/>
                    <a:pt x="0" y="5204"/>
                    <a:pt x="1441" y="7597"/>
                  </a:cubicBezTo>
                  <a:lnTo>
                    <a:pt x="1488" y="7442"/>
                  </a:lnTo>
                  <a:lnTo>
                    <a:pt x="3179" y="3013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7"/>
            <p:cNvSpPr/>
            <p:nvPr/>
          </p:nvSpPr>
          <p:spPr>
            <a:xfrm>
              <a:off x="1725881" y="3418908"/>
              <a:ext cx="466420" cy="1069722"/>
            </a:xfrm>
            <a:custGeom>
              <a:rect b="b" l="l" r="r" t="t"/>
              <a:pathLst>
                <a:path extrusionOk="0" h="5025" w="2191">
                  <a:moveTo>
                    <a:pt x="1036" y="0"/>
                  </a:moveTo>
                  <a:cubicBezTo>
                    <a:pt x="95" y="1358"/>
                    <a:pt x="0" y="3144"/>
                    <a:pt x="810" y="4596"/>
                  </a:cubicBezTo>
                  <a:lnTo>
                    <a:pt x="1060" y="5025"/>
                  </a:lnTo>
                  <a:lnTo>
                    <a:pt x="2191" y="2036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7"/>
            <p:cNvSpPr/>
            <p:nvPr/>
          </p:nvSpPr>
          <p:spPr>
            <a:xfrm>
              <a:off x="2554621" y="2871381"/>
              <a:ext cx="676958" cy="1617249"/>
            </a:xfrm>
            <a:custGeom>
              <a:rect b="b" l="l" r="r" t="t"/>
              <a:pathLst>
                <a:path extrusionOk="0" h="7597" w="3180">
                  <a:moveTo>
                    <a:pt x="1727" y="1"/>
                  </a:moveTo>
                  <a:lnTo>
                    <a:pt x="1" y="3013"/>
                  </a:lnTo>
                  <a:lnTo>
                    <a:pt x="1691" y="7442"/>
                  </a:lnTo>
                  <a:lnTo>
                    <a:pt x="1751" y="7597"/>
                  </a:lnTo>
                  <a:cubicBezTo>
                    <a:pt x="3180" y="5204"/>
                    <a:pt x="3132" y="2025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7"/>
            <p:cNvSpPr/>
            <p:nvPr/>
          </p:nvSpPr>
          <p:spPr>
            <a:xfrm>
              <a:off x="2683839" y="3418908"/>
              <a:ext cx="466633" cy="1069722"/>
            </a:xfrm>
            <a:custGeom>
              <a:rect b="b" l="l" r="r" t="t"/>
              <a:pathLst>
                <a:path extrusionOk="0" h="5025" w="2192">
                  <a:moveTo>
                    <a:pt x="1156" y="0"/>
                  </a:moveTo>
                  <a:lnTo>
                    <a:pt x="1" y="2036"/>
                  </a:lnTo>
                  <a:lnTo>
                    <a:pt x="1144" y="5025"/>
                  </a:lnTo>
                  <a:lnTo>
                    <a:pt x="1382" y="4596"/>
                  </a:lnTo>
                  <a:cubicBezTo>
                    <a:pt x="2192" y="3144"/>
                    <a:pt x="2108" y="1358"/>
                    <a:pt x="1156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7"/>
            <p:cNvSpPr/>
            <p:nvPr/>
          </p:nvSpPr>
          <p:spPr>
            <a:xfrm>
              <a:off x="1946424" y="1480000"/>
              <a:ext cx="986060" cy="2000008"/>
            </a:xfrm>
            <a:custGeom>
              <a:rect b="b" l="l" r="r" t="t"/>
              <a:pathLst>
                <a:path extrusionOk="0" h="9395" w="4632">
                  <a:moveTo>
                    <a:pt x="2322" y="0"/>
                  </a:moveTo>
                  <a:cubicBezTo>
                    <a:pt x="2322" y="0"/>
                    <a:pt x="0" y="1274"/>
                    <a:pt x="0" y="4393"/>
                  </a:cubicBezTo>
                  <a:lnTo>
                    <a:pt x="0" y="9394"/>
                  </a:lnTo>
                  <a:lnTo>
                    <a:pt x="4632" y="9394"/>
                  </a:lnTo>
                  <a:lnTo>
                    <a:pt x="4632" y="4393"/>
                  </a:lnTo>
                  <a:cubicBezTo>
                    <a:pt x="4632" y="1274"/>
                    <a:pt x="2322" y="0"/>
                    <a:pt x="2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7"/>
            <p:cNvSpPr/>
            <p:nvPr/>
          </p:nvSpPr>
          <p:spPr>
            <a:xfrm>
              <a:off x="1946424" y="1480000"/>
              <a:ext cx="494307" cy="2000008"/>
            </a:xfrm>
            <a:custGeom>
              <a:rect b="b" l="l" r="r" t="t"/>
              <a:pathLst>
                <a:path extrusionOk="0" h="9395" w="2322">
                  <a:moveTo>
                    <a:pt x="2322" y="0"/>
                  </a:moveTo>
                  <a:cubicBezTo>
                    <a:pt x="2321" y="0"/>
                    <a:pt x="0" y="1274"/>
                    <a:pt x="0" y="4393"/>
                  </a:cubicBezTo>
                  <a:lnTo>
                    <a:pt x="0" y="9394"/>
                  </a:lnTo>
                  <a:lnTo>
                    <a:pt x="750" y="9394"/>
                  </a:lnTo>
                  <a:lnTo>
                    <a:pt x="750" y="4393"/>
                  </a:lnTo>
                  <a:cubicBezTo>
                    <a:pt x="750" y="1274"/>
                    <a:pt x="2321" y="0"/>
                    <a:pt x="2322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7"/>
            <p:cNvSpPr/>
            <p:nvPr/>
          </p:nvSpPr>
          <p:spPr>
            <a:xfrm>
              <a:off x="1946424" y="3479792"/>
              <a:ext cx="986060" cy="433637"/>
            </a:xfrm>
            <a:custGeom>
              <a:rect b="b" l="l" r="r" t="t"/>
              <a:pathLst>
                <a:path extrusionOk="0" h="2037" w="4632">
                  <a:moveTo>
                    <a:pt x="0" y="0"/>
                  </a:moveTo>
                  <a:lnTo>
                    <a:pt x="1155" y="2036"/>
                  </a:lnTo>
                  <a:lnTo>
                    <a:pt x="3477" y="2036"/>
                  </a:lnTo>
                  <a:lnTo>
                    <a:pt x="4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7"/>
            <p:cNvSpPr/>
            <p:nvPr/>
          </p:nvSpPr>
          <p:spPr>
            <a:xfrm>
              <a:off x="1946424" y="3479792"/>
              <a:ext cx="405749" cy="433637"/>
            </a:xfrm>
            <a:custGeom>
              <a:rect b="b" l="l" r="r" t="t"/>
              <a:pathLst>
                <a:path extrusionOk="0" h="2037" w="1906">
                  <a:moveTo>
                    <a:pt x="0" y="0"/>
                  </a:moveTo>
                  <a:lnTo>
                    <a:pt x="1155" y="2036"/>
                  </a:lnTo>
                  <a:lnTo>
                    <a:pt x="1905" y="203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7"/>
            <p:cNvSpPr/>
            <p:nvPr/>
          </p:nvSpPr>
          <p:spPr>
            <a:xfrm>
              <a:off x="1946424" y="2694053"/>
              <a:ext cx="281427" cy="476638"/>
            </a:xfrm>
            <a:custGeom>
              <a:rect b="b" l="l" r="r" t="t"/>
              <a:pathLst>
                <a:path extrusionOk="0" h="2239" w="1322">
                  <a:moveTo>
                    <a:pt x="0" y="0"/>
                  </a:moveTo>
                  <a:lnTo>
                    <a:pt x="0" y="2238"/>
                  </a:lnTo>
                  <a:lnTo>
                    <a:pt x="1322" y="2238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7"/>
            <p:cNvSpPr/>
            <p:nvPr/>
          </p:nvSpPr>
          <p:spPr>
            <a:xfrm>
              <a:off x="2650842" y="2694053"/>
              <a:ext cx="281640" cy="476638"/>
            </a:xfrm>
            <a:custGeom>
              <a:rect b="b" l="l" r="r" t="t"/>
              <a:pathLst>
                <a:path extrusionOk="0" h="2239" w="1323">
                  <a:moveTo>
                    <a:pt x="1" y="0"/>
                  </a:moveTo>
                  <a:lnTo>
                    <a:pt x="1" y="2238"/>
                  </a:lnTo>
                  <a:lnTo>
                    <a:pt x="1323" y="2238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7"/>
            <p:cNvSpPr/>
            <p:nvPr/>
          </p:nvSpPr>
          <p:spPr>
            <a:xfrm>
              <a:off x="1946424" y="2694053"/>
              <a:ext cx="281427" cy="476638"/>
            </a:xfrm>
            <a:custGeom>
              <a:rect b="b" l="l" r="r" t="t"/>
              <a:pathLst>
                <a:path extrusionOk="0" h="2239" w="1322">
                  <a:moveTo>
                    <a:pt x="0" y="0"/>
                  </a:moveTo>
                  <a:lnTo>
                    <a:pt x="0" y="286"/>
                  </a:lnTo>
                  <a:lnTo>
                    <a:pt x="1036" y="286"/>
                  </a:lnTo>
                  <a:lnTo>
                    <a:pt x="1036" y="1953"/>
                  </a:lnTo>
                  <a:lnTo>
                    <a:pt x="0" y="1953"/>
                  </a:lnTo>
                  <a:lnTo>
                    <a:pt x="0" y="2238"/>
                  </a:lnTo>
                  <a:lnTo>
                    <a:pt x="1322" y="2238"/>
                  </a:lnTo>
                  <a:lnTo>
                    <a:pt x="1322" y="1953"/>
                  </a:lnTo>
                  <a:lnTo>
                    <a:pt x="1322" y="28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7"/>
            <p:cNvSpPr/>
            <p:nvPr/>
          </p:nvSpPr>
          <p:spPr>
            <a:xfrm>
              <a:off x="2650842" y="2694053"/>
              <a:ext cx="281640" cy="476638"/>
            </a:xfrm>
            <a:custGeom>
              <a:rect b="b" l="l" r="r" t="t"/>
              <a:pathLst>
                <a:path extrusionOk="0" h="2239" w="1323">
                  <a:moveTo>
                    <a:pt x="1" y="0"/>
                  </a:moveTo>
                  <a:lnTo>
                    <a:pt x="1" y="286"/>
                  </a:lnTo>
                  <a:lnTo>
                    <a:pt x="1" y="1953"/>
                  </a:lnTo>
                  <a:lnTo>
                    <a:pt x="1" y="2238"/>
                  </a:lnTo>
                  <a:lnTo>
                    <a:pt x="1323" y="2238"/>
                  </a:lnTo>
                  <a:lnTo>
                    <a:pt x="1323" y="1953"/>
                  </a:lnTo>
                  <a:lnTo>
                    <a:pt x="299" y="1953"/>
                  </a:lnTo>
                  <a:lnTo>
                    <a:pt x="299" y="286"/>
                  </a:lnTo>
                  <a:lnTo>
                    <a:pt x="1323" y="286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7"/>
            <p:cNvSpPr/>
            <p:nvPr/>
          </p:nvSpPr>
          <p:spPr>
            <a:xfrm>
              <a:off x="2192087" y="1839766"/>
              <a:ext cx="530071" cy="301864"/>
            </a:xfrm>
            <a:custGeom>
              <a:rect b="b" l="l" r="r" t="t"/>
              <a:pathLst>
                <a:path extrusionOk="0" h="1418" w="2490">
                  <a:moveTo>
                    <a:pt x="1251" y="1"/>
                  </a:moveTo>
                  <a:cubicBezTo>
                    <a:pt x="1251" y="1"/>
                    <a:pt x="1" y="310"/>
                    <a:pt x="1" y="1418"/>
                  </a:cubicBezTo>
                  <a:cubicBezTo>
                    <a:pt x="1" y="1418"/>
                    <a:pt x="680" y="1001"/>
                    <a:pt x="1251" y="1001"/>
                  </a:cubicBezTo>
                  <a:cubicBezTo>
                    <a:pt x="1811" y="1001"/>
                    <a:pt x="2489" y="1418"/>
                    <a:pt x="2489" y="1418"/>
                  </a:cubicBezTo>
                  <a:cubicBezTo>
                    <a:pt x="2489" y="310"/>
                    <a:pt x="1251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3" name="Google Shape;1593;p77"/>
          <p:cNvSpPr txBox="1"/>
          <p:nvPr/>
        </p:nvSpPr>
        <p:spPr>
          <a:xfrm>
            <a:off x="5491325" y="4181400"/>
            <a:ext cx="5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:)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78"/>
          <p:cNvSpPr txBox="1"/>
          <p:nvPr/>
        </p:nvSpPr>
        <p:spPr>
          <a:xfrm>
            <a:off x="819300" y="1043875"/>
            <a:ext cx="704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經過7天的問卷發放...我們總共收集到了</a:t>
            </a:r>
            <a:endParaRPr b="1" sz="3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99" name="Google Shape;1599;p78"/>
          <p:cNvSpPr txBox="1"/>
          <p:nvPr/>
        </p:nvSpPr>
        <p:spPr>
          <a:xfrm>
            <a:off x="743100" y="1759850"/>
            <a:ext cx="88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306</a:t>
            </a:r>
            <a:r>
              <a:rPr b="1" lang="en" sz="9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份有效問卷!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600" name="Google Shape;1600;p78"/>
          <p:cNvGrpSpPr/>
          <p:nvPr/>
        </p:nvGrpSpPr>
        <p:grpSpPr>
          <a:xfrm>
            <a:off x="2196756" y="1805463"/>
            <a:ext cx="292070" cy="444532"/>
            <a:chOff x="277818" y="2611825"/>
            <a:chExt cx="292070" cy="444532"/>
          </a:xfrm>
        </p:grpSpPr>
        <p:sp>
          <p:nvSpPr>
            <p:cNvPr id="1601" name="Google Shape;1601;p78"/>
            <p:cNvSpPr/>
            <p:nvPr/>
          </p:nvSpPr>
          <p:spPr>
            <a:xfrm>
              <a:off x="277818" y="2611825"/>
              <a:ext cx="50374" cy="444532"/>
            </a:xfrm>
            <a:custGeom>
              <a:rect b="b" l="l" r="r" t="t"/>
              <a:pathLst>
                <a:path extrusionOk="0" h="19273" w="2184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2" name="Google Shape;1602;p78"/>
            <p:cNvSpPr/>
            <p:nvPr/>
          </p:nvSpPr>
          <p:spPr>
            <a:xfrm>
              <a:off x="301573" y="2667765"/>
              <a:ext cx="268315" cy="166393"/>
            </a:xfrm>
            <a:custGeom>
              <a:rect b="b" l="l" r="r" t="t"/>
              <a:pathLst>
                <a:path extrusionOk="0" h="3110" w="5015">
                  <a:moveTo>
                    <a:pt x="1333" y="1"/>
                  </a:moveTo>
                  <a:lnTo>
                    <a:pt x="1" y="609"/>
                  </a:lnTo>
                  <a:lnTo>
                    <a:pt x="1" y="3109"/>
                  </a:lnTo>
                  <a:lnTo>
                    <a:pt x="3553" y="3109"/>
                  </a:lnTo>
                  <a:lnTo>
                    <a:pt x="4664" y="2665"/>
                  </a:lnTo>
                  <a:lnTo>
                    <a:pt x="3998" y="1777"/>
                  </a:lnTo>
                  <a:lnTo>
                    <a:pt x="4797" y="711"/>
                  </a:lnTo>
                  <a:cubicBezTo>
                    <a:pt x="5014" y="418"/>
                    <a:pt x="4806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8"/>
            <p:cNvSpPr/>
            <p:nvPr/>
          </p:nvSpPr>
          <p:spPr>
            <a:xfrm>
              <a:off x="301573" y="2667765"/>
              <a:ext cx="268315" cy="190148"/>
            </a:xfrm>
            <a:custGeom>
              <a:rect b="b" l="l" r="r" t="t"/>
              <a:pathLst>
                <a:path extrusionOk="0" h="3554" w="5015">
                  <a:moveTo>
                    <a:pt x="1" y="1"/>
                  </a:moveTo>
                  <a:lnTo>
                    <a:pt x="1" y="3553"/>
                  </a:lnTo>
                  <a:lnTo>
                    <a:pt x="4442" y="3553"/>
                  </a:lnTo>
                  <a:cubicBezTo>
                    <a:pt x="4806" y="3553"/>
                    <a:pt x="5014" y="3136"/>
                    <a:pt x="4797" y="2843"/>
                  </a:cubicBezTo>
                  <a:lnTo>
                    <a:pt x="4664" y="2665"/>
                  </a:lnTo>
                  <a:lnTo>
                    <a:pt x="2221" y="2665"/>
                  </a:lnTo>
                  <a:cubicBezTo>
                    <a:pt x="1728" y="2665"/>
                    <a:pt x="1333" y="2265"/>
                    <a:pt x="1333" y="1777"/>
                  </a:cubicBezTo>
                  <a:lnTo>
                    <a:pt x="13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8"/>
            <p:cNvSpPr/>
            <p:nvPr/>
          </p:nvSpPr>
          <p:spPr>
            <a:xfrm>
              <a:off x="277818" y="2667765"/>
              <a:ext cx="47564" cy="47564"/>
            </a:xfrm>
            <a:custGeom>
              <a:rect b="b" l="l" r="r" t="t"/>
              <a:pathLst>
                <a:path extrusionOk="0" h="889" w="889">
                  <a:moveTo>
                    <a:pt x="1" y="1"/>
                  </a:moveTo>
                  <a:lnTo>
                    <a:pt x="1" y="889"/>
                  </a:lnTo>
                  <a:lnTo>
                    <a:pt x="889" y="889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8"/>
            <p:cNvSpPr/>
            <p:nvPr/>
          </p:nvSpPr>
          <p:spPr>
            <a:xfrm>
              <a:off x="277818" y="2810297"/>
              <a:ext cx="47564" cy="47617"/>
            </a:xfrm>
            <a:custGeom>
              <a:rect b="b" l="l" r="r" t="t"/>
              <a:pathLst>
                <a:path extrusionOk="0" h="890" w="889">
                  <a:moveTo>
                    <a:pt x="1" y="1"/>
                  </a:moveTo>
                  <a:lnTo>
                    <a:pt x="1" y="889"/>
                  </a:lnTo>
                  <a:lnTo>
                    <a:pt x="889" y="889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79"/>
          <p:cNvSpPr txBox="1"/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基本資訊</a:t>
            </a:r>
            <a:endParaRPr b="1" sz="3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11" name="Google Shape;1611;p79"/>
          <p:cNvSpPr txBox="1"/>
          <p:nvPr/>
        </p:nvSpPr>
        <p:spPr>
          <a:xfrm>
            <a:off x="3362726" y="4158561"/>
            <a:ext cx="230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有</a:t>
            </a:r>
            <a:r>
              <a:rPr b="1"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98.3%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的人有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使用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”YouTube”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2" name="Google Shape;1612;p79"/>
          <p:cNvSpPr txBox="1"/>
          <p:nvPr/>
        </p:nvSpPr>
        <p:spPr>
          <a:xfrm>
            <a:off x="1555551" y="1835250"/>
            <a:ext cx="2300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性別</a:t>
            </a:r>
            <a:endParaRPr b="1" sz="25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13" name="Google Shape;1613;p79"/>
          <p:cNvSpPr txBox="1"/>
          <p:nvPr/>
        </p:nvSpPr>
        <p:spPr>
          <a:xfrm>
            <a:off x="1555551" y="2284119"/>
            <a:ext cx="230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填答人性別大多為男性</a:t>
            </a:r>
            <a:r>
              <a:rPr b="1"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(56.8%)</a:t>
            </a:r>
            <a:endParaRPr b="1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14" name="Google Shape;1614;p79"/>
          <p:cNvSpPr txBox="1"/>
          <p:nvPr/>
        </p:nvSpPr>
        <p:spPr>
          <a:xfrm>
            <a:off x="5212174" y="1835250"/>
            <a:ext cx="2300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年齡層</a:t>
            </a:r>
            <a:endParaRPr b="1"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15" name="Google Shape;1615;p79"/>
          <p:cNvSpPr txBox="1"/>
          <p:nvPr/>
        </p:nvSpPr>
        <p:spPr>
          <a:xfrm>
            <a:off x="5183975" y="2207925"/>
            <a:ext cx="2508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填答人年齡層大多在</a:t>
            </a: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36-45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歲</a:t>
            </a: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(42.1%)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6" name="Google Shape;1616;p79"/>
          <p:cNvSpPr txBox="1"/>
          <p:nvPr/>
        </p:nvSpPr>
        <p:spPr>
          <a:xfrm>
            <a:off x="3151200" y="3754325"/>
            <a:ext cx="2828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使用YouTube</a:t>
            </a: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的習慣</a:t>
            </a:r>
            <a:endParaRPr b="1"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617" name="Google Shape;1617;p79"/>
          <p:cNvPicPr preferRelativeResize="0"/>
          <p:nvPr/>
        </p:nvPicPr>
        <p:blipFill rotWithShape="1">
          <a:blip r:embed="rId3">
            <a:alphaModFix/>
          </a:blip>
          <a:srcRect b="2243" l="24311" r="24301" t="13410"/>
          <a:stretch/>
        </p:blipFill>
        <p:spPr>
          <a:xfrm>
            <a:off x="1950038" y="280825"/>
            <a:ext cx="1511125" cy="149077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8" name="Google Shape;1618;p79"/>
          <p:cNvPicPr preferRelativeResize="0"/>
          <p:nvPr/>
        </p:nvPicPr>
        <p:blipFill rotWithShape="1">
          <a:blip r:embed="rId4">
            <a:alphaModFix/>
          </a:blip>
          <a:srcRect b="2414" l="28834" r="27837" t="25931"/>
          <a:stretch/>
        </p:blipFill>
        <p:spPr>
          <a:xfrm>
            <a:off x="5632275" y="248513"/>
            <a:ext cx="1553825" cy="15554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9" name="Google Shape;1619;p79"/>
          <p:cNvPicPr preferRelativeResize="0"/>
          <p:nvPr/>
        </p:nvPicPr>
        <p:blipFill rotWithShape="1">
          <a:blip r:embed="rId5">
            <a:alphaModFix/>
          </a:blip>
          <a:srcRect b="3908" l="27499" r="27031" t="23853"/>
          <a:stretch/>
        </p:blipFill>
        <p:spPr>
          <a:xfrm>
            <a:off x="3792520" y="2406987"/>
            <a:ext cx="1368855" cy="13033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80"/>
          <p:cNvSpPr txBox="1"/>
          <p:nvPr/>
        </p:nvSpPr>
        <p:spPr>
          <a:xfrm>
            <a:off x="1081243" y="2060967"/>
            <a:ext cx="20118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每日使用YouTube時長其中30min-1hr占了</a:t>
            </a:r>
            <a:r>
              <a:rPr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(32.6%)</a:t>
            </a:r>
            <a:endParaRPr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25" name="Google Shape;1625;p80"/>
          <p:cNvSpPr txBox="1"/>
          <p:nvPr/>
        </p:nvSpPr>
        <p:spPr>
          <a:xfrm>
            <a:off x="3637186" y="2060963"/>
            <a:ext cx="1611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最多人一週使用YouTube的次數為天天看</a:t>
            </a:r>
            <a:r>
              <a:rPr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(47.7%)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6" name="Google Shape;1626;p80"/>
          <p:cNvSpPr txBox="1"/>
          <p:nvPr/>
        </p:nvSpPr>
        <p:spPr>
          <a:xfrm>
            <a:off x="1281595" y="3820508"/>
            <a:ext cx="1611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大家最喜歡看的影片時長是15分鐘以內</a:t>
            </a:r>
            <a:r>
              <a:rPr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（43.6%）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7" name="Google Shape;1627;p80"/>
          <p:cNvSpPr txBox="1"/>
          <p:nvPr/>
        </p:nvSpPr>
        <p:spPr>
          <a:xfrm>
            <a:off x="3637186" y="3820508"/>
            <a:ext cx="1611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填答者大多數訂閱頻道的數量是10個以下</a:t>
            </a:r>
            <a:r>
              <a:rPr lang="en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（38.1%）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8" name="Google Shape;1628;p80"/>
          <p:cNvSpPr txBox="1"/>
          <p:nvPr/>
        </p:nvSpPr>
        <p:spPr>
          <a:xfrm>
            <a:off x="544206" y="749825"/>
            <a:ext cx="53958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民眾使用YouTube的習慣</a:t>
            </a:r>
            <a:endParaRPr b="1" sz="35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629" name="Google Shape;1629;p80"/>
          <p:cNvPicPr preferRelativeResize="0"/>
          <p:nvPr/>
        </p:nvPicPr>
        <p:blipFill rotWithShape="1">
          <a:blip r:embed="rId4">
            <a:alphaModFix/>
          </a:blip>
          <a:srcRect b="4395" l="31692" r="32069" t="34984"/>
          <a:stretch/>
        </p:blipFill>
        <p:spPr>
          <a:xfrm>
            <a:off x="1716287" y="1293351"/>
            <a:ext cx="650737" cy="70669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0" name="Google Shape;1630;p80"/>
          <p:cNvPicPr preferRelativeResize="0"/>
          <p:nvPr/>
        </p:nvPicPr>
        <p:blipFill rotWithShape="1">
          <a:blip r:embed="rId5">
            <a:alphaModFix/>
          </a:blip>
          <a:srcRect b="3203" l="29252" r="29627" t="26856"/>
          <a:stretch/>
        </p:blipFill>
        <p:spPr>
          <a:xfrm>
            <a:off x="4062316" y="1270202"/>
            <a:ext cx="699794" cy="75300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1" name="Google Shape;1631;p80"/>
          <p:cNvPicPr preferRelativeResize="0"/>
          <p:nvPr/>
        </p:nvPicPr>
        <p:blipFill rotWithShape="1">
          <a:blip r:embed="rId6">
            <a:alphaModFix/>
          </a:blip>
          <a:srcRect b="2653" l="28252" r="28520" t="27151"/>
          <a:stretch/>
        </p:blipFill>
        <p:spPr>
          <a:xfrm>
            <a:off x="1691762" y="3133197"/>
            <a:ext cx="699794" cy="711419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2" name="Google Shape;1632;p80"/>
          <p:cNvPicPr preferRelativeResize="0"/>
          <p:nvPr/>
        </p:nvPicPr>
        <p:blipFill rotWithShape="1">
          <a:blip r:embed="rId7">
            <a:alphaModFix/>
          </a:blip>
          <a:srcRect b="3944" l="28867" r="29495" t="27571"/>
          <a:stretch/>
        </p:blipFill>
        <p:spPr>
          <a:xfrm>
            <a:off x="4033843" y="3047269"/>
            <a:ext cx="756739" cy="79734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81"/>
          <p:cNvSpPr txBox="1"/>
          <p:nvPr/>
        </p:nvSpPr>
        <p:spPr>
          <a:xfrm>
            <a:off x="502425" y="991425"/>
            <a:ext cx="704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所以我們從這幾個問題發現了?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8" name="Google Shape;1638;p81"/>
          <p:cNvSpPr txBox="1"/>
          <p:nvPr/>
        </p:nvSpPr>
        <p:spPr>
          <a:xfrm>
            <a:off x="341800" y="1703375"/>
            <a:ext cx="73389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觀察後可以發現，大多數的民眾使用YouTube的頻率很頻繁，但我們也可以發現，填答人們喜歡看的影片都在15分鐘以內，且訂閱的頻道很少，所以我們得出的結論是如果要獲得觀看，不但要控制好時間，還要更加生活化，才能成為大多數民眾選擇的對象。</a:t>
            </a:r>
            <a:endParaRPr b="1" sz="24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82"/>
          <p:cNvSpPr txBox="1"/>
          <p:nvPr/>
        </p:nvSpPr>
        <p:spPr>
          <a:xfrm>
            <a:off x="939900" y="2256375"/>
            <a:ext cx="3759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大家最常在首頁尋找自己要看的影片（46.6%）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44" name="Google Shape;1644;p82"/>
          <p:cNvSpPr txBox="1"/>
          <p:nvPr/>
        </p:nvSpPr>
        <p:spPr>
          <a:xfrm>
            <a:off x="4573650" y="2256375"/>
            <a:ext cx="411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大家最常看的YouTube類型是分享生活類（36.1%）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45" name="Google Shape;1645;p82"/>
          <p:cNvSpPr txBox="1"/>
          <p:nvPr/>
        </p:nvSpPr>
        <p:spPr>
          <a:xfrm>
            <a:off x="461626" y="4114186"/>
            <a:ext cx="230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大家覺得看了YouTube後，最多人認為能放鬆心情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（76.7%）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46" name="Google Shape;1646;p82"/>
          <p:cNvSpPr txBox="1"/>
          <p:nvPr/>
        </p:nvSpPr>
        <p:spPr>
          <a:xfrm>
            <a:off x="6403075" y="4058650"/>
            <a:ext cx="257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大眾最</a:t>
            </a: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容易被影片的內容和資訊吸引</a:t>
            </a: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（73.7%）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47" name="Google Shape;1647;p82"/>
          <p:cNvSpPr txBox="1"/>
          <p:nvPr/>
        </p:nvSpPr>
        <p:spPr>
          <a:xfrm>
            <a:off x="543300" y="310700"/>
            <a:ext cx="805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YouTube頻道受民眾喜愛原因</a:t>
            </a:r>
            <a:endParaRPr b="1" sz="3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648" name="Google Shape;1648;p82"/>
          <p:cNvPicPr preferRelativeResize="0"/>
          <p:nvPr/>
        </p:nvPicPr>
        <p:blipFill rotWithShape="1">
          <a:blip r:embed="rId3">
            <a:alphaModFix/>
          </a:blip>
          <a:srcRect b="3113" l="31186" r="31743" t="34998"/>
          <a:stretch/>
        </p:blipFill>
        <p:spPr>
          <a:xfrm>
            <a:off x="1963125" y="947163"/>
            <a:ext cx="1382625" cy="13879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9" name="Google Shape;1649;p82"/>
          <p:cNvPicPr preferRelativeResize="0"/>
          <p:nvPr/>
        </p:nvPicPr>
        <p:blipFill rotWithShape="1">
          <a:blip r:embed="rId4">
            <a:alphaModFix/>
          </a:blip>
          <a:srcRect b="8347" l="5045" r="6591" t="32953"/>
          <a:stretch/>
        </p:blipFill>
        <p:spPr>
          <a:xfrm>
            <a:off x="171550" y="2927188"/>
            <a:ext cx="2575450" cy="10287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0" name="Google Shape;1650;p82"/>
          <p:cNvSpPr txBox="1"/>
          <p:nvPr/>
        </p:nvSpPr>
        <p:spPr>
          <a:xfrm>
            <a:off x="3345751" y="4114161"/>
            <a:ext cx="230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大家喜歡的YouTuber特點大多都是</a:t>
            </a: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幽默風趣</a:t>
            </a: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（59%）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651" name="Google Shape;1651;p82"/>
          <p:cNvPicPr preferRelativeResize="0"/>
          <p:nvPr/>
        </p:nvPicPr>
        <p:blipFill rotWithShape="1">
          <a:blip r:embed="rId5">
            <a:alphaModFix/>
          </a:blip>
          <a:srcRect b="5517" l="3471" r="7521" t="33114"/>
          <a:stretch/>
        </p:blipFill>
        <p:spPr>
          <a:xfrm>
            <a:off x="3224013" y="2927175"/>
            <a:ext cx="2543575" cy="10287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2" name="Google Shape;1652;p82"/>
          <p:cNvPicPr preferRelativeResize="0"/>
          <p:nvPr/>
        </p:nvPicPr>
        <p:blipFill rotWithShape="1">
          <a:blip r:embed="rId6">
            <a:alphaModFix/>
          </a:blip>
          <a:srcRect b="7129" l="3790" r="0" t="30985"/>
          <a:stretch/>
        </p:blipFill>
        <p:spPr>
          <a:xfrm>
            <a:off x="6174325" y="2899225"/>
            <a:ext cx="2804250" cy="108462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53" name="Google Shape;1653;p82"/>
          <p:cNvCxnSpPr>
            <a:stCxn id="1647" idx="2"/>
          </p:cNvCxnSpPr>
          <p:nvPr/>
        </p:nvCxnSpPr>
        <p:spPr>
          <a:xfrm>
            <a:off x="4572000" y="883400"/>
            <a:ext cx="1800" cy="1869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4" name="Google Shape;1654;p82"/>
          <p:cNvCxnSpPr/>
          <p:nvPr/>
        </p:nvCxnSpPr>
        <p:spPr>
          <a:xfrm>
            <a:off x="3004700" y="2738275"/>
            <a:ext cx="300" cy="2032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5" name="Google Shape;1655;p82"/>
          <p:cNvCxnSpPr/>
          <p:nvPr/>
        </p:nvCxnSpPr>
        <p:spPr>
          <a:xfrm>
            <a:off x="5964975" y="2745675"/>
            <a:ext cx="45900" cy="2025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6" name="Google Shape;1656;p82"/>
          <p:cNvCxnSpPr/>
          <p:nvPr/>
        </p:nvCxnSpPr>
        <p:spPr>
          <a:xfrm flipH="1">
            <a:off x="103675" y="2738275"/>
            <a:ext cx="8984400" cy="14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7" name="Google Shape;1657;p82"/>
          <p:cNvPicPr preferRelativeResize="0"/>
          <p:nvPr/>
        </p:nvPicPr>
        <p:blipFill rotWithShape="1">
          <a:blip r:embed="rId7">
            <a:alphaModFix/>
          </a:blip>
          <a:srcRect b="20833" l="5597" r="2194" t="6396"/>
          <a:stretch/>
        </p:blipFill>
        <p:spPr>
          <a:xfrm>
            <a:off x="5210025" y="1030349"/>
            <a:ext cx="2575500" cy="12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8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從上面的問題中我們可以知道</a:t>
            </a:r>
            <a:endParaRPr b="1"/>
          </a:p>
        </p:txBody>
      </p:sp>
      <p:sp>
        <p:nvSpPr>
          <p:cNvPr id="1663" name="Google Shape;1663;p83"/>
          <p:cNvSpPr txBox="1"/>
          <p:nvPr>
            <p:ph idx="1" type="body"/>
          </p:nvPr>
        </p:nvSpPr>
        <p:spPr>
          <a:xfrm>
            <a:off x="863925" y="1110625"/>
            <a:ext cx="5128200" cy="26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從上面的這五個關於</a:t>
            </a: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YouTube頻道受民眾喜愛原因</a:t>
            </a: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:中</a:t>
            </a: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我們最多可以發現</a:t>
            </a:r>
            <a:endParaRPr b="1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大家最常在首頁和訂閱內容中尋找要看的影片(76%)</a:t>
            </a:r>
            <a:endParaRPr b="1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大多的民眾選擇的是生活類，而第二名是知識類，而大家看YouTube的原因是想要放鬆心情，所以對YouTuber的有趣程度會有一定的要求!</a:t>
            </a:r>
            <a:endParaRPr b="1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Patrick Hand"/>
                <a:ea typeface="Patrick Hand"/>
                <a:cs typeface="Patrick Hand"/>
                <a:sym typeface="Patrick Hand"/>
              </a:rPr>
              <a:t>最後我們也發現影片中一定要有獨特或一致的內容，才能吸引觀眾們的目光!</a:t>
            </a:r>
            <a:endParaRPr b="1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1664" name="Google Shape;1664;p83"/>
          <p:cNvGrpSpPr/>
          <p:nvPr/>
        </p:nvGrpSpPr>
        <p:grpSpPr>
          <a:xfrm rot="-428212">
            <a:off x="6451461" y="1794760"/>
            <a:ext cx="1888125" cy="1658741"/>
            <a:chOff x="6493350" y="1983513"/>
            <a:chExt cx="2098215" cy="1702827"/>
          </a:xfrm>
        </p:grpSpPr>
        <p:sp>
          <p:nvSpPr>
            <p:cNvPr id="1665" name="Google Shape;1665;p83"/>
            <p:cNvSpPr/>
            <p:nvPr/>
          </p:nvSpPr>
          <p:spPr>
            <a:xfrm>
              <a:off x="6493350" y="1983513"/>
              <a:ext cx="2098215" cy="1650209"/>
            </a:xfrm>
            <a:custGeom>
              <a:rect b="b" l="l" r="r" t="t"/>
              <a:pathLst>
                <a:path extrusionOk="0" h="22016" w="27993">
                  <a:moveTo>
                    <a:pt x="14931" y="1"/>
                  </a:moveTo>
                  <a:cubicBezTo>
                    <a:pt x="14717" y="1"/>
                    <a:pt x="14515" y="25"/>
                    <a:pt x="14324" y="72"/>
                  </a:cubicBezTo>
                  <a:cubicBezTo>
                    <a:pt x="13967" y="156"/>
                    <a:pt x="13634" y="346"/>
                    <a:pt x="13360" y="620"/>
                  </a:cubicBezTo>
                  <a:cubicBezTo>
                    <a:pt x="13241" y="751"/>
                    <a:pt x="13122" y="906"/>
                    <a:pt x="13002" y="1084"/>
                  </a:cubicBezTo>
                  <a:cubicBezTo>
                    <a:pt x="12955" y="1168"/>
                    <a:pt x="12907" y="1251"/>
                    <a:pt x="12872" y="1334"/>
                  </a:cubicBezTo>
                  <a:cubicBezTo>
                    <a:pt x="12836" y="1287"/>
                    <a:pt x="12800" y="1251"/>
                    <a:pt x="12752" y="1203"/>
                  </a:cubicBezTo>
                  <a:cubicBezTo>
                    <a:pt x="12645" y="1096"/>
                    <a:pt x="12526" y="1001"/>
                    <a:pt x="12395" y="918"/>
                  </a:cubicBezTo>
                  <a:cubicBezTo>
                    <a:pt x="12110" y="739"/>
                    <a:pt x="11788" y="644"/>
                    <a:pt x="11443" y="632"/>
                  </a:cubicBezTo>
                  <a:lnTo>
                    <a:pt x="11359" y="632"/>
                  </a:lnTo>
                  <a:cubicBezTo>
                    <a:pt x="11228" y="632"/>
                    <a:pt x="11086" y="644"/>
                    <a:pt x="10943" y="668"/>
                  </a:cubicBezTo>
                  <a:cubicBezTo>
                    <a:pt x="10800" y="703"/>
                    <a:pt x="10645" y="751"/>
                    <a:pt x="10478" y="834"/>
                  </a:cubicBezTo>
                  <a:cubicBezTo>
                    <a:pt x="10324" y="906"/>
                    <a:pt x="10193" y="989"/>
                    <a:pt x="10074" y="1084"/>
                  </a:cubicBezTo>
                  <a:cubicBezTo>
                    <a:pt x="9919" y="1203"/>
                    <a:pt x="9800" y="1322"/>
                    <a:pt x="9704" y="1441"/>
                  </a:cubicBezTo>
                  <a:cubicBezTo>
                    <a:pt x="9550" y="1644"/>
                    <a:pt x="9419" y="1870"/>
                    <a:pt x="9347" y="2108"/>
                  </a:cubicBezTo>
                  <a:cubicBezTo>
                    <a:pt x="9204" y="2037"/>
                    <a:pt x="9062" y="1989"/>
                    <a:pt x="8919" y="1965"/>
                  </a:cubicBezTo>
                  <a:cubicBezTo>
                    <a:pt x="8847" y="1965"/>
                    <a:pt x="8776" y="1953"/>
                    <a:pt x="8692" y="1953"/>
                  </a:cubicBezTo>
                  <a:cubicBezTo>
                    <a:pt x="8526" y="1953"/>
                    <a:pt x="8371" y="1989"/>
                    <a:pt x="8228" y="2037"/>
                  </a:cubicBezTo>
                  <a:cubicBezTo>
                    <a:pt x="8097" y="2096"/>
                    <a:pt x="7978" y="2156"/>
                    <a:pt x="7895" y="2215"/>
                  </a:cubicBezTo>
                  <a:cubicBezTo>
                    <a:pt x="7871" y="2239"/>
                    <a:pt x="7847" y="2251"/>
                    <a:pt x="7823" y="2275"/>
                  </a:cubicBezTo>
                  <a:lnTo>
                    <a:pt x="7788" y="2215"/>
                  </a:lnTo>
                  <a:cubicBezTo>
                    <a:pt x="7740" y="2120"/>
                    <a:pt x="7692" y="2037"/>
                    <a:pt x="7645" y="1977"/>
                  </a:cubicBezTo>
                  <a:cubicBezTo>
                    <a:pt x="7526" y="1811"/>
                    <a:pt x="7395" y="1668"/>
                    <a:pt x="7264" y="1561"/>
                  </a:cubicBezTo>
                  <a:cubicBezTo>
                    <a:pt x="7014" y="1358"/>
                    <a:pt x="6740" y="1227"/>
                    <a:pt x="6454" y="1168"/>
                  </a:cubicBezTo>
                  <a:cubicBezTo>
                    <a:pt x="6311" y="1144"/>
                    <a:pt x="6168" y="1120"/>
                    <a:pt x="6037" y="1120"/>
                  </a:cubicBezTo>
                  <a:lnTo>
                    <a:pt x="6014" y="1120"/>
                  </a:lnTo>
                  <a:cubicBezTo>
                    <a:pt x="5883" y="1132"/>
                    <a:pt x="5740" y="1144"/>
                    <a:pt x="5561" y="1180"/>
                  </a:cubicBezTo>
                  <a:cubicBezTo>
                    <a:pt x="5299" y="1227"/>
                    <a:pt x="5025" y="1334"/>
                    <a:pt x="4763" y="1489"/>
                  </a:cubicBezTo>
                  <a:cubicBezTo>
                    <a:pt x="4644" y="1561"/>
                    <a:pt x="4525" y="1644"/>
                    <a:pt x="4430" y="1727"/>
                  </a:cubicBezTo>
                  <a:cubicBezTo>
                    <a:pt x="4323" y="1811"/>
                    <a:pt x="4192" y="1918"/>
                    <a:pt x="4085" y="2049"/>
                  </a:cubicBezTo>
                  <a:cubicBezTo>
                    <a:pt x="3644" y="2537"/>
                    <a:pt x="3418" y="3120"/>
                    <a:pt x="3418" y="3692"/>
                  </a:cubicBezTo>
                  <a:cubicBezTo>
                    <a:pt x="3418" y="3847"/>
                    <a:pt x="3442" y="4001"/>
                    <a:pt x="3477" y="4168"/>
                  </a:cubicBezTo>
                  <a:cubicBezTo>
                    <a:pt x="3513" y="4311"/>
                    <a:pt x="3573" y="4454"/>
                    <a:pt x="3644" y="4620"/>
                  </a:cubicBezTo>
                  <a:cubicBezTo>
                    <a:pt x="3716" y="4763"/>
                    <a:pt x="3799" y="4906"/>
                    <a:pt x="3906" y="5025"/>
                  </a:cubicBezTo>
                  <a:lnTo>
                    <a:pt x="3930" y="5061"/>
                  </a:lnTo>
                  <a:lnTo>
                    <a:pt x="3942" y="5073"/>
                  </a:lnTo>
                  <a:cubicBezTo>
                    <a:pt x="3763" y="5109"/>
                    <a:pt x="3608" y="5204"/>
                    <a:pt x="3489" y="5335"/>
                  </a:cubicBezTo>
                  <a:cubicBezTo>
                    <a:pt x="3323" y="5525"/>
                    <a:pt x="3227" y="5775"/>
                    <a:pt x="3204" y="6073"/>
                  </a:cubicBezTo>
                  <a:cubicBezTo>
                    <a:pt x="3144" y="6013"/>
                    <a:pt x="3096" y="5954"/>
                    <a:pt x="3037" y="5918"/>
                  </a:cubicBezTo>
                  <a:cubicBezTo>
                    <a:pt x="2882" y="5787"/>
                    <a:pt x="2715" y="5704"/>
                    <a:pt x="2537" y="5668"/>
                  </a:cubicBezTo>
                  <a:cubicBezTo>
                    <a:pt x="2454" y="5644"/>
                    <a:pt x="2370" y="5632"/>
                    <a:pt x="2287" y="5632"/>
                  </a:cubicBezTo>
                  <a:cubicBezTo>
                    <a:pt x="2025" y="5632"/>
                    <a:pt x="1763" y="5728"/>
                    <a:pt x="1537" y="5883"/>
                  </a:cubicBezTo>
                  <a:cubicBezTo>
                    <a:pt x="1322" y="6037"/>
                    <a:pt x="1144" y="6252"/>
                    <a:pt x="1013" y="6478"/>
                  </a:cubicBezTo>
                  <a:cubicBezTo>
                    <a:pt x="882" y="6740"/>
                    <a:pt x="822" y="7014"/>
                    <a:pt x="834" y="7287"/>
                  </a:cubicBezTo>
                  <a:cubicBezTo>
                    <a:pt x="846" y="7609"/>
                    <a:pt x="941" y="7907"/>
                    <a:pt x="1120" y="8180"/>
                  </a:cubicBezTo>
                  <a:cubicBezTo>
                    <a:pt x="1251" y="8371"/>
                    <a:pt x="1418" y="8550"/>
                    <a:pt x="1632" y="8716"/>
                  </a:cubicBezTo>
                  <a:cubicBezTo>
                    <a:pt x="1465" y="8776"/>
                    <a:pt x="1311" y="8859"/>
                    <a:pt x="1168" y="8942"/>
                  </a:cubicBezTo>
                  <a:cubicBezTo>
                    <a:pt x="858" y="9145"/>
                    <a:pt x="608" y="9395"/>
                    <a:pt x="441" y="9681"/>
                  </a:cubicBezTo>
                  <a:cubicBezTo>
                    <a:pt x="370" y="9812"/>
                    <a:pt x="310" y="9966"/>
                    <a:pt x="275" y="10109"/>
                  </a:cubicBezTo>
                  <a:cubicBezTo>
                    <a:pt x="239" y="10264"/>
                    <a:pt x="227" y="10419"/>
                    <a:pt x="251" y="10562"/>
                  </a:cubicBezTo>
                  <a:cubicBezTo>
                    <a:pt x="263" y="10728"/>
                    <a:pt x="299" y="10871"/>
                    <a:pt x="358" y="11002"/>
                  </a:cubicBezTo>
                  <a:cubicBezTo>
                    <a:pt x="394" y="11074"/>
                    <a:pt x="441" y="11157"/>
                    <a:pt x="501" y="11240"/>
                  </a:cubicBezTo>
                  <a:cubicBezTo>
                    <a:pt x="549" y="11312"/>
                    <a:pt x="608" y="11383"/>
                    <a:pt x="668" y="11455"/>
                  </a:cubicBezTo>
                  <a:cubicBezTo>
                    <a:pt x="787" y="11586"/>
                    <a:pt x="930" y="11705"/>
                    <a:pt x="1108" y="11824"/>
                  </a:cubicBezTo>
                  <a:cubicBezTo>
                    <a:pt x="1180" y="11859"/>
                    <a:pt x="1251" y="11907"/>
                    <a:pt x="1334" y="11943"/>
                  </a:cubicBezTo>
                  <a:cubicBezTo>
                    <a:pt x="1120" y="12109"/>
                    <a:pt x="941" y="12252"/>
                    <a:pt x="799" y="12395"/>
                  </a:cubicBezTo>
                  <a:cubicBezTo>
                    <a:pt x="429" y="12740"/>
                    <a:pt x="203" y="13086"/>
                    <a:pt x="84" y="13467"/>
                  </a:cubicBezTo>
                  <a:cubicBezTo>
                    <a:pt x="25" y="13681"/>
                    <a:pt x="1" y="13907"/>
                    <a:pt x="13" y="14145"/>
                  </a:cubicBezTo>
                  <a:cubicBezTo>
                    <a:pt x="25" y="14372"/>
                    <a:pt x="72" y="14586"/>
                    <a:pt x="144" y="14765"/>
                  </a:cubicBezTo>
                  <a:cubicBezTo>
                    <a:pt x="227" y="14943"/>
                    <a:pt x="322" y="15110"/>
                    <a:pt x="429" y="15241"/>
                  </a:cubicBezTo>
                  <a:cubicBezTo>
                    <a:pt x="549" y="15384"/>
                    <a:pt x="668" y="15515"/>
                    <a:pt x="810" y="15634"/>
                  </a:cubicBezTo>
                  <a:cubicBezTo>
                    <a:pt x="882" y="15693"/>
                    <a:pt x="941" y="15741"/>
                    <a:pt x="1013" y="15800"/>
                  </a:cubicBezTo>
                  <a:cubicBezTo>
                    <a:pt x="1203" y="15967"/>
                    <a:pt x="1406" y="16134"/>
                    <a:pt x="1572" y="16324"/>
                  </a:cubicBezTo>
                  <a:cubicBezTo>
                    <a:pt x="1620" y="16384"/>
                    <a:pt x="1668" y="16443"/>
                    <a:pt x="1703" y="16515"/>
                  </a:cubicBezTo>
                  <a:cubicBezTo>
                    <a:pt x="1715" y="16550"/>
                    <a:pt x="1727" y="16574"/>
                    <a:pt x="1727" y="16610"/>
                  </a:cubicBezTo>
                  <a:cubicBezTo>
                    <a:pt x="1751" y="16729"/>
                    <a:pt x="1751" y="16860"/>
                    <a:pt x="1739" y="16979"/>
                  </a:cubicBezTo>
                  <a:lnTo>
                    <a:pt x="1739" y="17062"/>
                  </a:lnTo>
                  <a:cubicBezTo>
                    <a:pt x="1739" y="17241"/>
                    <a:pt x="1751" y="17443"/>
                    <a:pt x="1799" y="17622"/>
                  </a:cubicBezTo>
                  <a:cubicBezTo>
                    <a:pt x="1834" y="17729"/>
                    <a:pt x="1870" y="17813"/>
                    <a:pt x="1918" y="17884"/>
                  </a:cubicBezTo>
                  <a:cubicBezTo>
                    <a:pt x="1953" y="17920"/>
                    <a:pt x="1989" y="17979"/>
                    <a:pt x="2037" y="18015"/>
                  </a:cubicBezTo>
                  <a:cubicBezTo>
                    <a:pt x="2084" y="18063"/>
                    <a:pt x="2132" y="18098"/>
                    <a:pt x="2180" y="18122"/>
                  </a:cubicBezTo>
                  <a:cubicBezTo>
                    <a:pt x="2263" y="18170"/>
                    <a:pt x="2370" y="18194"/>
                    <a:pt x="2465" y="18194"/>
                  </a:cubicBezTo>
                  <a:cubicBezTo>
                    <a:pt x="2477" y="18194"/>
                    <a:pt x="2501" y="18182"/>
                    <a:pt x="2525" y="18182"/>
                  </a:cubicBezTo>
                  <a:cubicBezTo>
                    <a:pt x="2549" y="18182"/>
                    <a:pt x="2585" y="18182"/>
                    <a:pt x="2608" y="18170"/>
                  </a:cubicBezTo>
                  <a:cubicBezTo>
                    <a:pt x="2656" y="18170"/>
                    <a:pt x="2704" y="18158"/>
                    <a:pt x="2763" y="18158"/>
                  </a:cubicBezTo>
                  <a:cubicBezTo>
                    <a:pt x="2787" y="18170"/>
                    <a:pt x="2811" y="18194"/>
                    <a:pt x="2846" y="18205"/>
                  </a:cubicBezTo>
                  <a:cubicBezTo>
                    <a:pt x="2977" y="18301"/>
                    <a:pt x="3096" y="18420"/>
                    <a:pt x="3216" y="18527"/>
                  </a:cubicBezTo>
                  <a:cubicBezTo>
                    <a:pt x="3323" y="18634"/>
                    <a:pt x="3442" y="18741"/>
                    <a:pt x="3573" y="18836"/>
                  </a:cubicBezTo>
                  <a:cubicBezTo>
                    <a:pt x="3870" y="19051"/>
                    <a:pt x="4144" y="19182"/>
                    <a:pt x="4430" y="19217"/>
                  </a:cubicBezTo>
                  <a:cubicBezTo>
                    <a:pt x="4513" y="19229"/>
                    <a:pt x="4597" y="19241"/>
                    <a:pt x="4680" y="19241"/>
                  </a:cubicBezTo>
                  <a:cubicBezTo>
                    <a:pt x="4882" y="19241"/>
                    <a:pt x="5085" y="19206"/>
                    <a:pt x="5275" y="19134"/>
                  </a:cubicBezTo>
                  <a:cubicBezTo>
                    <a:pt x="5537" y="19039"/>
                    <a:pt x="5799" y="18896"/>
                    <a:pt x="6037" y="18694"/>
                  </a:cubicBezTo>
                  <a:cubicBezTo>
                    <a:pt x="6287" y="18503"/>
                    <a:pt x="6525" y="18265"/>
                    <a:pt x="6752" y="18003"/>
                  </a:cubicBezTo>
                  <a:cubicBezTo>
                    <a:pt x="6954" y="17753"/>
                    <a:pt x="7168" y="17479"/>
                    <a:pt x="7395" y="17146"/>
                  </a:cubicBezTo>
                  <a:cubicBezTo>
                    <a:pt x="7573" y="16872"/>
                    <a:pt x="7752" y="16562"/>
                    <a:pt x="7930" y="16253"/>
                  </a:cubicBezTo>
                  <a:cubicBezTo>
                    <a:pt x="8192" y="15765"/>
                    <a:pt x="8454" y="15253"/>
                    <a:pt x="8704" y="14681"/>
                  </a:cubicBezTo>
                  <a:cubicBezTo>
                    <a:pt x="8895" y="14276"/>
                    <a:pt x="9073" y="13860"/>
                    <a:pt x="9264" y="13395"/>
                  </a:cubicBezTo>
                  <a:cubicBezTo>
                    <a:pt x="9526" y="12800"/>
                    <a:pt x="9716" y="12312"/>
                    <a:pt x="9895" y="11848"/>
                  </a:cubicBezTo>
                  <a:cubicBezTo>
                    <a:pt x="10324" y="10693"/>
                    <a:pt x="10609" y="9740"/>
                    <a:pt x="10764" y="8835"/>
                  </a:cubicBezTo>
                  <a:cubicBezTo>
                    <a:pt x="10824" y="8966"/>
                    <a:pt x="10871" y="9085"/>
                    <a:pt x="10931" y="9216"/>
                  </a:cubicBezTo>
                  <a:cubicBezTo>
                    <a:pt x="11050" y="9490"/>
                    <a:pt x="11157" y="9776"/>
                    <a:pt x="11276" y="10085"/>
                  </a:cubicBezTo>
                  <a:cubicBezTo>
                    <a:pt x="11419" y="10454"/>
                    <a:pt x="11550" y="10824"/>
                    <a:pt x="11681" y="11193"/>
                  </a:cubicBezTo>
                  <a:lnTo>
                    <a:pt x="11705" y="11240"/>
                  </a:lnTo>
                  <a:lnTo>
                    <a:pt x="11705" y="11252"/>
                  </a:lnTo>
                  <a:cubicBezTo>
                    <a:pt x="11990" y="12026"/>
                    <a:pt x="12276" y="12836"/>
                    <a:pt x="12621" y="13598"/>
                  </a:cubicBezTo>
                  <a:cubicBezTo>
                    <a:pt x="12883" y="14169"/>
                    <a:pt x="13181" y="14741"/>
                    <a:pt x="13479" y="15288"/>
                  </a:cubicBezTo>
                  <a:lnTo>
                    <a:pt x="13491" y="15324"/>
                  </a:lnTo>
                  <a:cubicBezTo>
                    <a:pt x="13741" y="15800"/>
                    <a:pt x="14003" y="16289"/>
                    <a:pt x="14241" y="16789"/>
                  </a:cubicBezTo>
                  <a:lnTo>
                    <a:pt x="14241" y="16812"/>
                  </a:lnTo>
                  <a:cubicBezTo>
                    <a:pt x="14562" y="17491"/>
                    <a:pt x="14788" y="18098"/>
                    <a:pt x="14943" y="18694"/>
                  </a:cubicBezTo>
                  <a:cubicBezTo>
                    <a:pt x="14979" y="18789"/>
                    <a:pt x="15003" y="18896"/>
                    <a:pt x="15027" y="18991"/>
                  </a:cubicBezTo>
                  <a:lnTo>
                    <a:pt x="15038" y="19015"/>
                  </a:lnTo>
                  <a:cubicBezTo>
                    <a:pt x="15134" y="19396"/>
                    <a:pt x="15241" y="19825"/>
                    <a:pt x="15408" y="20218"/>
                  </a:cubicBezTo>
                  <a:cubicBezTo>
                    <a:pt x="15610" y="20730"/>
                    <a:pt x="15860" y="21111"/>
                    <a:pt x="16170" y="21384"/>
                  </a:cubicBezTo>
                  <a:cubicBezTo>
                    <a:pt x="16503" y="21694"/>
                    <a:pt x="16932" y="21896"/>
                    <a:pt x="17396" y="21968"/>
                  </a:cubicBezTo>
                  <a:cubicBezTo>
                    <a:pt x="17574" y="21992"/>
                    <a:pt x="17741" y="22015"/>
                    <a:pt x="17896" y="22015"/>
                  </a:cubicBezTo>
                  <a:cubicBezTo>
                    <a:pt x="17967" y="22015"/>
                    <a:pt x="18027" y="22004"/>
                    <a:pt x="18098" y="22004"/>
                  </a:cubicBezTo>
                  <a:cubicBezTo>
                    <a:pt x="18348" y="21980"/>
                    <a:pt x="18575" y="21944"/>
                    <a:pt x="18777" y="21873"/>
                  </a:cubicBezTo>
                  <a:cubicBezTo>
                    <a:pt x="19134" y="21754"/>
                    <a:pt x="19456" y="21551"/>
                    <a:pt x="19694" y="21313"/>
                  </a:cubicBezTo>
                  <a:cubicBezTo>
                    <a:pt x="19849" y="21468"/>
                    <a:pt x="20003" y="21587"/>
                    <a:pt x="20170" y="21670"/>
                  </a:cubicBezTo>
                  <a:cubicBezTo>
                    <a:pt x="20432" y="21813"/>
                    <a:pt x="20730" y="21884"/>
                    <a:pt x="21039" y="21884"/>
                  </a:cubicBezTo>
                  <a:cubicBezTo>
                    <a:pt x="21099" y="21884"/>
                    <a:pt x="21170" y="21884"/>
                    <a:pt x="21242" y="21873"/>
                  </a:cubicBezTo>
                  <a:cubicBezTo>
                    <a:pt x="21611" y="21837"/>
                    <a:pt x="21980" y="21706"/>
                    <a:pt x="22289" y="21492"/>
                  </a:cubicBezTo>
                  <a:cubicBezTo>
                    <a:pt x="22623" y="21277"/>
                    <a:pt x="22885" y="20992"/>
                    <a:pt x="23051" y="20682"/>
                  </a:cubicBezTo>
                  <a:cubicBezTo>
                    <a:pt x="23147" y="20503"/>
                    <a:pt x="23206" y="20337"/>
                    <a:pt x="23242" y="20158"/>
                  </a:cubicBezTo>
                  <a:cubicBezTo>
                    <a:pt x="23254" y="20075"/>
                    <a:pt x="23266" y="20003"/>
                    <a:pt x="23266" y="19944"/>
                  </a:cubicBezTo>
                  <a:lnTo>
                    <a:pt x="23289" y="19956"/>
                  </a:lnTo>
                  <a:lnTo>
                    <a:pt x="23301" y="19968"/>
                  </a:lnTo>
                  <a:cubicBezTo>
                    <a:pt x="23587" y="20110"/>
                    <a:pt x="23837" y="20194"/>
                    <a:pt x="24075" y="20206"/>
                  </a:cubicBezTo>
                  <a:cubicBezTo>
                    <a:pt x="24147" y="20218"/>
                    <a:pt x="24218" y="20218"/>
                    <a:pt x="24290" y="20218"/>
                  </a:cubicBezTo>
                  <a:cubicBezTo>
                    <a:pt x="24361" y="20218"/>
                    <a:pt x="24421" y="20218"/>
                    <a:pt x="24480" y="20206"/>
                  </a:cubicBezTo>
                  <a:cubicBezTo>
                    <a:pt x="24575" y="20194"/>
                    <a:pt x="24718" y="20170"/>
                    <a:pt x="24849" y="20122"/>
                  </a:cubicBezTo>
                  <a:cubicBezTo>
                    <a:pt x="25123" y="20015"/>
                    <a:pt x="25373" y="19860"/>
                    <a:pt x="25587" y="19658"/>
                  </a:cubicBezTo>
                  <a:cubicBezTo>
                    <a:pt x="25802" y="19468"/>
                    <a:pt x="25945" y="19265"/>
                    <a:pt x="26052" y="19051"/>
                  </a:cubicBezTo>
                  <a:cubicBezTo>
                    <a:pt x="26147" y="18848"/>
                    <a:pt x="26207" y="18622"/>
                    <a:pt x="26230" y="18396"/>
                  </a:cubicBezTo>
                  <a:cubicBezTo>
                    <a:pt x="26242" y="18182"/>
                    <a:pt x="26218" y="17955"/>
                    <a:pt x="26171" y="17729"/>
                  </a:cubicBezTo>
                  <a:cubicBezTo>
                    <a:pt x="26087" y="17408"/>
                    <a:pt x="25956" y="17074"/>
                    <a:pt x="25754" y="16717"/>
                  </a:cubicBezTo>
                  <a:lnTo>
                    <a:pt x="25802" y="16717"/>
                  </a:lnTo>
                  <a:cubicBezTo>
                    <a:pt x="26004" y="16717"/>
                    <a:pt x="26195" y="16693"/>
                    <a:pt x="26373" y="16646"/>
                  </a:cubicBezTo>
                  <a:cubicBezTo>
                    <a:pt x="26516" y="16598"/>
                    <a:pt x="26659" y="16539"/>
                    <a:pt x="26790" y="16467"/>
                  </a:cubicBezTo>
                  <a:cubicBezTo>
                    <a:pt x="26909" y="16408"/>
                    <a:pt x="27016" y="16324"/>
                    <a:pt x="27135" y="16217"/>
                  </a:cubicBezTo>
                  <a:cubicBezTo>
                    <a:pt x="27338" y="16050"/>
                    <a:pt x="27516" y="15824"/>
                    <a:pt x="27635" y="15574"/>
                  </a:cubicBezTo>
                  <a:cubicBezTo>
                    <a:pt x="27766" y="15336"/>
                    <a:pt x="27861" y="15062"/>
                    <a:pt x="27897" y="14788"/>
                  </a:cubicBezTo>
                  <a:cubicBezTo>
                    <a:pt x="27992" y="14157"/>
                    <a:pt x="27885" y="13538"/>
                    <a:pt x="27576" y="13050"/>
                  </a:cubicBezTo>
                  <a:cubicBezTo>
                    <a:pt x="27409" y="12776"/>
                    <a:pt x="27183" y="12562"/>
                    <a:pt x="26921" y="12383"/>
                  </a:cubicBezTo>
                  <a:cubicBezTo>
                    <a:pt x="26730" y="12264"/>
                    <a:pt x="26504" y="12169"/>
                    <a:pt x="26266" y="12109"/>
                  </a:cubicBezTo>
                  <a:cubicBezTo>
                    <a:pt x="26290" y="12050"/>
                    <a:pt x="26290" y="11978"/>
                    <a:pt x="26302" y="11919"/>
                  </a:cubicBezTo>
                  <a:cubicBezTo>
                    <a:pt x="26302" y="11776"/>
                    <a:pt x="26278" y="11633"/>
                    <a:pt x="26218" y="11490"/>
                  </a:cubicBezTo>
                  <a:cubicBezTo>
                    <a:pt x="26135" y="11300"/>
                    <a:pt x="26004" y="11121"/>
                    <a:pt x="25826" y="10955"/>
                  </a:cubicBezTo>
                  <a:cubicBezTo>
                    <a:pt x="25849" y="10931"/>
                    <a:pt x="25885" y="10895"/>
                    <a:pt x="25909" y="10859"/>
                  </a:cubicBezTo>
                  <a:cubicBezTo>
                    <a:pt x="26004" y="10740"/>
                    <a:pt x="26087" y="10633"/>
                    <a:pt x="26147" y="10514"/>
                  </a:cubicBezTo>
                  <a:cubicBezTo>
                    <a:pt x="26278" y="10288"/>
                    <a:pt x="26361" y="10038"/>
                    <a:pt x="26397" y="9776"/>
                  </a:cubicBezTo>
                  <a:cubicBezTo>
                    <a:pt x="26468" y="9288"/>
                    <a:pt x="26397" y="8740"/>
                    <a:pt x="26207" y="8216"/>
                  </a:cubicBezTo>
                  <a:cubicBezTo>
                    <a:pt x="25861" y="7252"/>
                    <a:pt x="25218" y="6478"/>
                    <a:pt x="24409" y="6025"/>
                  </a:cubicBezTo>
                  <a:cubicBezTo>
                    <a:pt x="23992" y="5799"/>
                    <a:pt x="23516" y="5632"/>
                    <a:pt x="22992" y="5549"/>
                  </a:cubicBezTo>
                  <a:cubicBezTo>
                    <a:pt x="22766" y="5502"/>
                    <a:pt x="22516" y="5478"/>
                    <a:pt x="22230" y="5454"/>
                  </a:cubicBezTo>
                  <a:cubicBezTo>
                    <a:pt x="22099" y="5454"/>
                    <a:pt x="21956" y="5442"/>
                    <a:pt x="21825" y="5442"/>
                  </a:cubicBezTo>
                  <a:lnTo>
                    <a:pt x="21765" y="5442"/>
                  </a:lnTo>
                  <a:cubicBezTo>
                    <a:pt x="21825" y="5240"/>
                    <a:pt x="21908" y="4966"/>
                    <a:pt x="21956" y="4692"/>
                  </a:cubicBezTo>
                  <a:cubicBezTo>
                    <a:pt x="22016" y="4323"/>
                    <a:pt x="22016" y="4025"/>
                    <a:pt x="21968" y="3751"/>
                  </a:cubicBezTo>
                  <a:cubicBezTo>
                    <a:pt x="21932" y="3537"/>
                    <a:pt x="21873" y="3335"/>
                    <a:pt x="21765" y="3144"/>
                  </a:cubicBezTo>
                  <a:cubicBezTo>
                    <a:pt x="21670" y="2954"/>
                    <a:pt x="21527" y="2751"/>
                    <a:pt x="21349" y="2573"/>
                  </a:cubicBezTo>
                  <a:cubicBezTo>
                    <a:pt x="21170" y="2382"/>
                    <a:pt x="20956" y="2203"/>
                    <a:pt x="20694" y="2037"/>
                  </a:cubicBezTo>
                  <a:cubicBezTo>
                    <a:pt x="20444" y="1870"/>
                    <a:pt x="20218" y="1763"/>
                    <a:pt x="19991" y="1703"/>
                  </a:cubicBezTo>
                  <a:cubicBezTo>
                    <a:pt x="19837" y="1656"/>
                    <a:pt x="19694" y="1644"/>
                    <a:pt x="19551" y="1644"/>
                  </a:cubicBezTo>
                  <a:cubicBezTo>
                    <a:pt x="19491" y="1644"/>
                    <a:pt x="19420" y="1644"/>
                    <a:pt x="19360" y="1656"/>
                  </a:cubicBezTo>
                  <a:cubicBezTo>
                    <a:pt x="19158" y="1680"/>
                    <a:pt x="18956" y="1739"/>
                    <a:pt x="18765" y="1834"/>
                  </a:cubicBezTo>
                  <a:cubicBezTo>
                    <a:pt x="18479" y="1965"/>
                    <a:pt x="18217" y="2132"/>
                    <a:pt x="17991" y="2287"/>
                  </a:cubicBezTo>
                  <a:cubicBezTo>
                    <a:pt x="17967" y="1989"/>
                    <a:pt x="17860" y="1703"/>
                    <a:pt x="17694" y="1441"/>
                  </a:cubicBezTo>
                  <a:cubicBezTo>
                    <a:pt x="17455" y="1084"/>
                    <a:pt x="17122" y="775"/>
                    <a:pt x="16682" y="513"/>
                  </a:cubicBezTo>
                  <a:cubicBezTo>
                    <a:pt x="16503" y="406"/>
                    <a:pt x="16324" y="310"/>
                    <a:pt x="16146" y="239"/>
                  </a:cubicBezTo>
                  <a:cubicBezTo>
                    <a:pt x="15931" y="156"/>
                    <a:pt x="15753" y="96"/>
                    <a:pt x="15574" y="60"/>
                  </a:cubicBezTo>
                  <a:cubicBezTo>
                    <a:pt x="15360" y="13"/>
                    <a:pt x="15134" y="1"/>
                    <a:pt x="14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83"/>
            <p:cNvSpPr/>
            <p:nvPr/>
          </p:nvSpPr>
          <p:spPr>
            <a:xfrm>
              <a:off x="6685233" y="3182041"/>
              <a:ext cx="338347" cy="275235"/>
            </a:xfrm>
            <a:custGeom>
              <a:rect b="b" l="l" r="r" t="t"/>
              <a:pathLst>
                <a:path extrusionOk="0" h="3672" w="4514">
                  <a:moveTo>
                    <a:pt x="4227" y="1"/>
                  </a:moveTo>
                  <a:cubicBezTo>
                    <a:pt x="4108" y="1"/>
                    <a:pt x="4001" y="108"/>
                    <a:pt x="4013" y="227"/>
                  </a:cubicBezTo>
                  <a:cubicBezTo>
                    <a:pt x="4025" y="406"/>
                    <a:pt x="4025" y="572"/>
                    <a:pt x="4013" y="751"/>
                  </a:cubicBezTo>
                  <a:cubicBezTo>
                    <a:pt x="4001" y="989"/>
                    <a:pt x="3942" y="1215"/>
                    <a:pt x="3870" y="1442"/>
                  </a:cubicBezTo>
                  <a:cubicBezTo>
                    <a:pt x="3787" y="1668"/>
                    <a:pt x="3668" y="1882"/>
                    <a:pt x="3537" y="2084"/>
                  </a:cubicBezTo>
                  <a:cubicBezTo>
                    <a:pt x="3382" y="2299"/>
                    <a:pt x="3203" y="2513"/>
                    <a:pt x="3001" y="2692"/>
                  </a:cubicBezTo>
                  <a:cubicBezTo>
                    <a:pt x="2811" y="2835"/>
                    <a:pt x="2620" y="2966"/>
                    <a:pt x="2406" y="3073"/>
                  </a:cubicBezTo>
                  <a:cubicBezTo>
                    <a:pt x="2239" y="3144"/>
                    <a:pt x="2072" y="3204"/>
                    <a:pt x="1894" y="3239"/>
                  </a:cubicBezTo>
                  <a:cubicBezTo>
                    <a:pt x="1801" y="3248"/>
                    <a:pt x="1709" y="3256"/>
                    <a:pt x="1620" y="3256"/>
                  </a:cubicBezTo>
                  <a:cubicBezTo>
                    <a:pt x="1584" y="3256"/>
                    <a:pt x="1548" y="3255"/>
                    <a:pt x="1513" y="3251"/>
                  </a:cubicBezTo>
                  <a:cubicBezTo>
                    <a:pt x="1418" y="3239"/>
                    <a:pt x="1322" y="3227"/>
                    <a:pt x="1227" y="3192"/>
                  </a:cubicBezTo>
                  <a:cubicBezTo>
                    <a:pt x="1144" y="3156"/>
                    <a:pt x="1048" y="3120"/>
                    <a:pt x="965" y="3061"/>
                  </a:cubicBezTo>
                  <a:cubicBezTo>
                    <a:pt x="870" y="2989"/>
                    <a:pt x="787" y="2918"/>
                    <a:pt x="703" y="2823"/>
                  </a:cubicBezTo>
                  <a:cubicBezTo>
                    <a:pt x="608" y="2704"/>
                    <a:pt x="525" y="2573"/>
                    <a:pt x="465" y="2442"/>
                  </a:cubicBezTo>
                  <a:cubicBezTo>
                    <a:pt x="370" y="2227"/>
                    <a:pt x="310" y="2001"/>
                    <a:pt x="263" y="1775"/>
                  </a:cubicBezTo>
                  <a:cubicBezTo>
                    <a:pt x="263" y="1775"/>
                    <a:pt x="263" y="1775"/>
                    <a:pt x="263" y="1763"/>
                  </a:cubicBezTo>
                  <a:cubicBezTo>
                    <a:pt x="251" y="1727"/>
                    <a:pt x="251" y="1703"/>
                    <a:pt x="215" y="1680"/>
                  </a:cubicBezTo>
                  <a:cubicBezTo>
                    <a:pt x="191" y="1656"/>
                    <a:pt x="167" y="1644"/>
                    <a:pt x="132" y="1644"/>
                  </a:cubicBezTo>
                  <a:cubicBezTo>
                    <a:pt x="72" y="1644"/>
                    <a:pt x="1" y="1703"/>
                    <a:pt x="13" y="1775"/>
                  </a:cubicBezTo>
                  <a:cubicBezTo>
                    <a:pt x="60" y="2049"/>
                    <a:pt x="120" y="2323"/>
                    <a:pt x="239" y="2573"/>
                  </a:cubicBezTo>
                  <a:cubicBezTo>
                    <a:pt x="346" y="2835"/>
                    <a:pt x="501" y="3073"/>
                    <a:pt x="715" y="3263"/>
                  </a:cubicBezTo>
                  <a:cubicBezTo>
                    <a:pt x="906" y="3430"/>
                    <a:pt x="1132" y="3549"/>
                    <a:pt x="1370" y="3620"/>
                  </a:cubicBezTo>
                  <a:cubicBezTo>
                    <a:pt x="1510" y="3655"/>
                    <a:pt x="1652" y="3672"/>
                    <a:pt x="1794" y="3672"/>
                  </a:cubicBezTo>
                  <a:cubicBezTo>
                    <a:pt x="2181" y="3672"/>
                    <a:pt x="2566" y="3550"/>
                    <a:pt x="2906" y="3358"/>
                  </a:cubicBezTo>
                  <a:cubicBezTo>
                    <a:pt x="3156" y="3227"/>
                    <a:pt x="3382" y="3037"/>
                    <a:pt x="3584" y="2835"/>
                  </a:cubicBezTo>
                  <a:cubicBezTo>
                    <a:pt x="3799" y="2620"/>
                    <a:pt x="3977" y="2358"/>
                    <a:pt x="4120" y="2096"/>
                  </a:cubicBezTo>
                  <a:cubicBezTo>
                    <a:pt x="4263" y="1811"/>
                    <a:pt x="4382" y="1513"/>
                    <a:pt x="4430" y="1203"/>
                  </a:cubicBezTo>
                  <a:cubicBezTo>
                    <a:pt x="4489" y="882"/>
                    <a:pt x="4513" y="537"/>
                    <a:pt x="4454" y="215"/>
                  </a:cubicBezTo>
                  <a:cubicBezTo>
                    <a:pt x="4454" y="168"/>
                    <a:pt x="4442" y="132"/>
                    <a:pt x="4418" y="108"/>
                  </a:cubicBezTo>
                  <a:cubicBezTo>
                    <a:pt x="4406" y="84"/>
                    <a:pt x="4394" y="72"/>
                    <a:pt x="4382" y="60"/>
                  </a:cubicBezTo>
                  <a:cubicBezTo>
                    <a:pt x="4346" y="25"/>
                    <a:pt x="4287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83"/>
            <p:cNvSpPr/>
            <p:nvPr/>
          </p:nvSpPr>
          <p:spPr>
            <a:xfrm>
              <a:off x="6699550" y="3316810"/>
              <a:ext cx="158680" cy="118879"/>
            </a:xfrm>
            <a:custGeom>
              <a:rect b="b" l="l" r="r" t="t"/>
              <a:pathLst>
                <a:path extrusionOk="0" h="1586" w="2117">
                  <a:moveTo>
                    <a:pt x="226" y="1"/>
                  </a:moveTo>
                  <a:cubicBezTo>
                    <a:pt x="203" y="1"/>
                    <a:pt x="179" y="1"/>
                    <a:pt x="155" y="13"/>
                  </a:cubicBezTo>
                  <a:cubicBezTo>
                    <a:pt x="95" y="36"/>
                    <a:pt x="48" y="72"/>
                    <a:pt x="24" y="132"/>
                  </a:cubicBezTo>
                  <a:cubicBezTo>
                    <a:pt x="12" y="167"/>
                    <a:pt x="0" y="203"/>
                    <a:pt x="0" y="239"/>
                  </a:cubicBezTo>
                  <a:cubicBezTo>
                    <a:pt x="12" y="382"/>
                    <a:pt x="48" y="525"/>
                    <a:pt x="95" y="656"/>
                  </a:cubicBezTo>
                  <a:cubicBezTo>
                    <a:pt x="119" y="727"/>
                    <a:pt x="155" y="798"/>
                    <a:pt x="191" y="870"/>
                  </a:cubicBezTo>
                  <a:cubicBezTo>
                    <a:pt x="215" y="918"/>
                    <a:pt x="238" y="965"/>
                    <a:pt x="274" y="1013"/>
                  </a:cubicBezTo>
                  <a:cubicBezTo>
                    <a:pt x="345" y="1120"/>
                    <a:pt x="429" y="1227"/>
                    <a:pt x="536" y="1299"/>
                  </a:cubicBezTo>
                  <a:cubicBezTo>
                    <a:pt x="596" y="1346"/>
                    <a:pt x="655" y="1394"/>
                    <a:pt x="726" y="1418"/>
                  </a:cubicBezTo>
                  <a:cubicBezTo>
                    <a:pt x="786" y="1441"/>
                    <a:pt x="857" y="1465"/>
                    <a:pt x="929" y="1489"/>
                  </a:cubicBezTo>
                  <a:cubicBezTo>
                    <a:pt x="965" y="1489"/>
                    <a:pt x="1000" y="1489"/>
                    <a:pt x="1048" y="1477"/>
                  </a:cubicBezTo>
                  <a:cubicBezTo>
                    <a:pt x="1131" y="1513"/>
                    <a:pt x="1227" y="1549"/>
                    <a:pt x="1322" y="1572"/>
                  </a:cubicBezTo>
                  <a:cubicBezTo>
                    <a:pt x="1336" y="1576"/>
                    <a:pt x="1350" y="1578"/>
                    <a:pt x="1364" y="1578"/>
                  </a:cubicBezTo>
                  <a:cubicBezTo>
                    <a:pt x="1444" y="1578"/>
                    <a:pt x="1516" y="1522"/>
                    <a:pt x="1536" y="1441"/>
                  </a:cubicBezTo>
                  <a:cubicBezTo>
                    <a:pt x="1619" y="1477"/>
                    <a:pt x="1691" y="1501"/>
                    <a:pt x="1774" y="1525"/>
                  </a:cubicBezTo>
                  <a:cubicBezTo>
                    <a:pt x="1858" y="1549"/>
                    <a:pt x="1941" y="1584"/>
                    <a:pt x="2036" y="1584"/>
                  </a:cubicBezTo>
                  <a:cubicBezTo>
                    <a:pt x="2039" y="1585"/>
                    <a:pt x="2042" y="1585"/>
                    <a:pt x="2045" y="1585"/>
                  </a:cubicBezTo>
                  <a:cubicBezTo>
                    <a:pt x="2098" y="1585"/>
                    <a:pt x="2116" y="1488"/>
                    <a:pt x="2060" y="1465"/>
                  </a:cubicBezTo>
                  <a:cubicBezTo>
                    <a:pt x="1965" y="1429"/>
                    <a:pt x="1858" y="1370"/>
                    <a:pt x="1762" y="1322"/>
                  </a:cubicBezTo>
                  <a:cubicBezTo>
                    <a:pt x="1667" y="1275"/>
                    <a:pt x="1572" y="1227"/>
                    <a:pt x="1465" y="1179"/>
                  </a:cubicBezTo>
                  <a:cubicBezTo>
                    <a:pt x="1286" y="1072"/>
                    <a:pt x="1107" y="977"/>
                    <a:pt x="941" y="858"/>
                  </a:cubicBezTo>
                  <a:cubicBezTo>
                    <a:pt x="893" y="822"/>
                    <a:pt x="857" y="775"/>
                    <a:pt x="822" y="739"/>
                  </a:cubicBezTo>
                  <a:cubicBezTo>
                    <a:pt x="726" y="620"/>
                    <a:pt x="643" y="489"/>
                    <a:pt x="584" y="358"/>
                  </a:cubicBezTo>
                  <a:cubicBezTo>
                    <a:pt x="572" y="334"/>
                    <a:pt x="560" y="310"/>
                    <a:pt x="548" y="298"/>
                  </a:cubicBezTo>
                  <a:cubicBezTo>
                    <a:pt x="548" y="286"/>
                    <a:pt x="548" y="275"/>
                    <a:pt x="548" y="263"/>
                  </a:cubicBezTo>
                  <a:cubicBezTo>
                    <a:pt x="524" y="227"/>
                    <a:pt x="488" y="191"/>
                    <a:pt x="453" y="179"/>
                  </a:cubicBezTo>
                  <a:cubicBezTo>
                    <a:pt x="453" y="179"/>
                    <a:pt x="441" y="167"/>
                    <a:pt x="441" y="167"/>
                  </a:cubicBezTo>
                  <a:cubicBezTo>
                    <a:pt x="417" y="60"/>
                    <a:pt x="322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83"/>
            <p:cNvSpPr/>
            <p:nvPr/>
          </p:nvSpPr>
          <p:spPr>
            <a:xfrm>
              <a:off x="6588842" y="3175820"/>
              <a:ext cx="124125" cy="184839"/>
            </a:xfrm>
            <a:custGeom>
              <a:rect b="b" l="l" r="r" t="t"/>
              <a:pathLst>
                <a:path extrusionOk="0" h="2466" w="1656">
                  <a:moveTo>
                    <a:pt x="596" y="1"/>
                  </a:moveTo>
                  <a:cubicBezTo>
                    <a:pt x="572" y="1"/>
                    <a:pt x="549" y="12"/>
                    <a:pt x="525" y="12"/>
                  </a:cubicBezTo>
                  <a:cubicBezTo>
                    <a:pt x="477" y="36"/>
                    <a:pt x="429" y="60"/>
                    <a:pt x="394" y="96"/>
                  </a:cubicBezTo>
                  <a:cubicBezTo>
                    <a:pt x="358" y="132"/>
                    <a:pt x="322" y="179"/>
                    <a:pt x="287" y="227"/>
                  </a:cubicBezTo>
                  <a:cubicBezTo>
                    <a:pt x="251" y="274"/>
                    <a:pt x="203" y="334"/>
                    <a:pt x="179" y="382"/>
                  </a:cubicBezTo>
                  <a:cubicBezTo>
                    <a:pt x="132" y="489"/>
                    <a:pt x="96" y="596"/>
                    <a:pt x="72" y="703"/>
                  </a:cubicBezTo>
                  <a:cubicBezTo>
                    <a:pt x="72" y="715"/>
                    <a:pt x="72" y="715"/>
                    <a:pt x="72" y="727"/>
                  </a:cubicBezTo>
                  <a:cubicBezTo>
                    <a:pt x="72" y="727"/>
                    <a:pt x="72" y="739"/>
                    <a:pt x="72" y="751"/>
                  </a:cubicBezTo>
                  <a:cubicBezTo>
                    <a:pt x="1" y="1001"/>
                    <a:pt x="25" y="1275"/>
                    <a:pt x="132" y="1501"/>
                  </a:cubicBezTo>
                  <a:cubicBezTo>
                    <a:pt x="227" y="1751"/>
                    <a:pt x="394" y="1977"/>
                    <a:pt x="608" y="2156"/>
                  </a:cubicBezTo>
                  <a:cubicBezTo>
                    <a:pt x="703" y="2227"/>
                    <a:pt x="799" y="2275"/>
                    <a:pt x="894" y="2322"/>
                  </a:cubicBezTo>
                  <a:cubicBezTo>
                    <a:pt x="941" y="2346"/>
                    <a:pt x="977" y="2370"/>
                    <a:pt x="1025" y="2382"/>
                  </a:cubicBezTo>
                  <a:cubicBezTo>
                    <a:pt x="1084" y="2406"/>
                    <a:pt x="1156" y="2429"/>
                    <a:pt x="1215" y="2441"/>
                  </a:cubicBezTo>
                  <a:cubicBezTo>
                    <a:pt x="1251" y="2453"/>
                    <a:pt x="1287" y="2453"/>
                    <a:pt x="1311" y="2465"/>
                  </a:cubicBezTo>
                  <a:lnTo>
                    <a:pt x="1430" y="2465"/>
                  </a:lnTo>
                  <a:cubicBezTo>
                    <a:pt x="1465" y="2465"/>
                    <a:pt x="1501" y="2453"/>
                    <a:pt x="1537" y="2429"/>
                  </a:cubicBezTo>
                  <a:cubicBezTo>
                    <a:pt x="1584" y="2406"/>
                    <a:pt x="1608" y="2358"/>
                    <a:pt x="1620" y="2298"/>
                  </a:cubicBezTo>
                  <a:cubicBezTo>
                    <a:pt x="1656" y="2191"/>
                    <a:pt x="1572" y="2084"/>
                    <a:pt x="1465" y="2048"/>
                  </a:cubicBezTo>
                  <a:lnTo>
                    <a:pt x="1453" y="2048"/>
                  </a:lnTo>
                  <a:cubicBezTo>
                    <a:pt x="1441" y="2048"/>
                    <a:pt x="1418" y="2037"/>
                    <a:pt x="1406" y="2037"/>
                  </a:cubicBezTo>
                  <a:cubicBezTo>
                    <a:pt x="1418" y="2013"/>
                    <a:pt x="1418" y="2001"/>
                    <a:pt x="1430" y="1977"/>
                  </a:cubicBezTo>
                  <a:cubicBezTo>
                    <a:pt x="1441" y="1929"/>
                    <a:pt x="1430" y="1870"/>
                    <a:pt x="1394" y="1822"/>
                  </a:cubicBezTo>
                  <a:cubicBezTo>
                    <a:pt x="1370" y="1775"/>
                    <a:pt x="1322" y="1751"/>
                    <a:pt x="1263" y="1727"/>
                  </a:cubicBezTo>
                  <a:lnTo>
                    <a:pt x="1239" y="1727"/>
                  </a:lnTo>
                  <a:cubicBezTo>
                    <a:pt x="1156" y="1691"/>
                    <a:pt x="1084" y="1656"/>
                    <a:pt x="1001" y="1596"/>
                  </a:cubicBezTo>
                  <a:cubicBezTo>
                    <a:pt x="930" y="1548"/>
                    <a:pt x="858" y="1477"/>
                    <a:pt x="799" y="1417"/>
                  </a:cubicBezTo>
                  <a:cubicBezTo>
                    <a:pt x="763" y="1370"/>
                    <a:pt x="739" y="1334"/>
                    <a:pt x="703" y="1286"/>
                  </a:cubicBezTo>
                  <a:cubicBezTo>
                    <a:pt x="703" y="1263"/>
                    <a:pt x="703" y="1251"/>
                    <a:pt x="691" y="1227"/>
                  </a:cubicBezTo>
                  <a:cubicBezTo>
                    <a:pt x="679" y="1120"/>
                    <a:pt x="679" y="1013"/>
                    <a:pt x="679" y="905"/>
                  </a:cubicBezTo>
                  <a:cubicBezTo>
                    <a:pt x="691" y="810"/>
                    <a:pt x="715" y="715"/>
                    <a:pt x="739" y="620"/>
                  </a:cubicBezTo>
                  <a:cubicBezTo>
                    <a:pt x="775" y="548"/>
                    <a:pt x="810" y="477"/>
                    <a:pt x="846" y="405"/>
                  </a:cubicBezTo>
                  <a:cubicBezTo>
                    <a:pt x="882" y="346"/>
                    <a:pt x="882" y="262"/>
                    <a:pt x="870" y="203"/>
                  </a:cubicBezTo>
                  <a:cubicBezTo>
                    <a:pt x="846" y="132"/>
                    <a:pt x="787" y="72"/>
                    <a:pt x="727" y="36"/>
                  </a:cubicBezTo>
                  <a:cubicBezTo>
                    <a:pt x="691" y="12"/>
                    <a:pt x="644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83"/>
            <p:cNvSpPr/>
            <p:nvPr/>
          </p:nvSpPr>
          <p:spPr>
            <a:xfrm>
              <a:off x="6803062" y="2142417"/>
              <a:ext cx="203503" cy="370128"/>
            </a:xfrm>
            <a:custGeom>
              <a:rect b="b" l="l" r="r" t="t"/>
              <a:pathLst>
                <a:path extrusionOk="0" h="4938" w="2715">
                  <a:moveTo>
                    <a:pt x="1810" y="0"/>
                  </a:moveTo>
                  <a:cubicBezTo>
                    <a:pt x="1715" y="0"/>
                    <a:pt x="1620" y="12"/>
                    <a:pt x="1536" y="36"/>
                  </a:cubicBezTo>
                  <a:cubicBezTo>
                    <a:pt x="1417" y="83"/>
                    <a:pt x="1298" y="155"/>
                    <a:pt x="1191" y="238"/>
                  </a:cubicBezTo>
                  <a:cubicBezTo>
                    <a:pt x="1012" y="381"/>
                    <a:pt x="869" y="572"/>
                    <a:pt x="774" y="786"/>
                  </a:cubicBezTo>
                  <a:cubicBezTo>
                    <a:pt x="715" y="905"/>
                    <a:pt x="667" y="1024"/>
                    <a:pt x="631" y="1155"/>
                  </a:cubicBezTo>
                  <a:cubicBezTo>
                    <a:pt x="596" y="1286"/>
                    <a:pt x="572" y="1429"/>
                    <a:pt x="572" y="1572"/>
                  </a:cubicBezTo>
                  <a:cubicBezTo>
                    <a:pt x="560" y="1715"/>
                    <a:pt x="572" y="1858"/>
                    <a:pt x="596" y="2000"/>
                  </a:cubicBezTo>
                  <a:cubicBezTo>
                    <a:pt x="619" y="2131"/>
                    <a:pt x="655" y="2274"/>
                    <a:pt x="703" y="2393"/>
                  </a:cubicBezTo>
                  <a:cubicBezTo>
                    <a:pt x="762" y="2536"/>
                    <a:pt x="834" y="2679"/>
                    <a:pt x="929" y="2810"/>
                  </a:cubicBezTo>
                  <a:cubicBezTo>
                    <a:pt x="917" y="2822"/>
                    <a:pt x="905" y="2822"/>
                    <a:pt x="893" y="2822"/>
                  </a:cubicBezTo>
                  <a:cubicBezTo>
                    <a:pt x="834" y="2858"/>
                    <a:pt x="762" y="2881"/>
                    <a:pt x="715" y="2905"/>
                  </a:cubicBezTo>
                  <a:cubicBezTo>
                    <a:pt x="643" y="2941"/>
                    <a:pt x="596" y="2989"/>
                    <a:pt x="536" y="3036"/>
                  </a:cubicBezTo>
                  <a:cubicBezTo>
                    <a:pt x="500" y="3060"/>
                    <a:pt x="465" y="3096"/>
                    <a:pt x="429" y="3131"/>
                  </a:cubicBezTo>
                  <a:cubicBezTo>
                    <a:pt x="346" y="3215"/>
                    <a:pt x="274" y="3310"/>
                    <a:pt x="215" y="3417"/>
                  </a:cubicBezTo>
                  <a:cubicBezTo>
                    <a:pt x="96" y="3632"/>
                    <a:pt x="24" y="3870"/>
                    <a:pt x="12" y="4108"/>
                  </a:cubicBezTo>
                  <a:cubicBezTo>
                    <a:pt x="0" y="4215"/>
                    <a:pt x="0" y="4322"/>
                    <a:pt x="12" y="4429"/>
                  </a:cubicBezTo>
                  <a:cubicBezTo>
                    <a:pt x="36" y="4560"/>
                    <a:pt x="60" y="4679"/>
                    <a:pt x="96" y="4798"/>
                  </a:cubicBezTo>
                  <a:cubicBezTo>
                    <a:pt x="107" y="4822"/>
                    <a:pt x="131" y="4858"/>
                    <a:pt x="155" y="4882"/>
                  </a:cubicBezTo>
                  <a:cubicBezTo>
                    <a:pt x="167" y="4894"/>
                    <a:pt x="179" y="4906"/>
                    <a:pt x="191" y="4917"/>
                  </a:cubicBezTo>
                  <a:cubicBezTo>
                    <a:pt x="219" y="4931"/>
                    <a:pt x="247" y="4937"/>
                    <a:pt x="277" y="4937"/>
                  </a:cubicBezTo>
                  <a:cubicBezTo>
                    <a:pt x="298" y="4937"/>
                    <a:pt x="321" y="4934"/>
                    <a:pt x="346" y="4929"/>
                  </a:cubicBezTo>
                  <a:cubicBezTo>
                    <a:pt x="393" y="4917"/>
                    <a:pt x="429" y="4882"/>
                    <a:pt x="453" y="4846"/>
                  </a:cubicBezTo>
                  <a:cubicBezTo>
                    <a:pt x="477" y="4810"/>
                    <a:pt x="488" y="4775"/>
                    <a:pt x="488" y="4739"/>
                  </a:cubicBezTo>
                  <a:cubicBezTo>
                    <a:pt x="488" y="4727"/>
                    <a:pt x="477" y="4703"/>
                    <a:pt x="477" y="4691"/>
                  </a:cubicBezTo>
                  <a:cubicBezTo>
                    <a:pt x="477" y="4679"/>
                    <a:pt x="477" y="4667"/>
                    <a:pt x="477" y="4655"/>
                  </a:cubicBezTo>
                  <a:cubicBezTo>
                    <a:pt x="453" y="4501"/>
                    <a:pt x="453" y="4358"/>
                    <a:pt x="465" y="4203"/>
                  </a:cubicBezTo>
                  <a:cubicBezTo>
                    <a:pt x="488" y="4096"/>
                    <a:pt x="512" y="3977"/>
                    <a:pt x="560" y="3870"/>
                  </a:cubicBezTo>
                  <a:cubicBezTo>
                    <a:pt x="596" y="3774"/>
                    <a:pt x="655" y="3691"/>
                    <a:pt x="715" y="3608"/>
                  </a:cubicBezTo>
                  <a:cubicBezTo>
                    <a:pt x="762" y="3548"/>
                    <a:pt x="822" y="3489"/>
                    <a:pt x="881" y="3441"/>
                  </a:cubicBezTo>
                  <a:cubicBezTo>
                    <a:pt x="941" y="3393"/>
                    <a:pt x="1000" y="3358"/>
                    <a:pt x="1072" y="3334"/>
                  </a:cubicBezTo>
                  <a:cubicBezTo>
                    <a:pt x="1143" y="3298"/>
                    <a:pt x="1227" y="3274"/>
                    <a:pt x="1310" y="3262"/>
                  </a:cubicBezTo>
                  <a:lnTo>
                    <a:pt x="1346" y="3262"/>
                  </a:lnTo>
                  <a:cubicBezTo>
                    <a:pt x="1381" y="3262"/>
                    <a:pt x="1417" y="3262"/>
                    <a:pt x="1441" y="3251"/>
                  </a:cubicBezTo>
                  <a:cubicBezTo>
                    <a:pt x="1560" y="3251"/>
                    <a:pt x="1667" y="3179"/>
                    <a:pt x="1691" y="3072"/>
                  </a:cubicBezTo>
                  <a:cubicBezTo>
                    <a:pt x="1715" y="3001"/>
                    <a:pt x="1703" y="2929"/>
                    <a:pt x="1667" y="2870"/>
                  </a:cubicBezTo>
                  <a:cubicBezTo>
                    <a:pt x="1643" y="2834"/>
                    <a:pt x="1608" y="2810"/>
                    <a:pt x="1572" y="2786"/>
                  </a:cubicBezTo>
                  <a:cubicBezTo>
                    <a:pt x="1560" y="2774"/>
                    <a:pt x="1536" y="2762"/>
                    <a:pt x="1524" y="2750"/>
                  </a:cubicBezTo>
                  <a:cubicBezTo>
                    <a:pt x="1417" y="2667"/>
                    <a:pt x="1322" y="2572"/>
                    <a:pt x="1239" y="2465"/>
                  </a:cubicBezTo>
                  <a:cubicBezTo>
                    <a:pt x="1167" y="2358"/>
                    <a:pt x="1096" y="2239"/>
                    <a:pt x="1048" y="2119"/>
                  </a:cubicBezTo>
                  <a:cubicBezTo>
                    <a:pt x="1000" y="2000"/>
                    <a:pt x="965" y="1869"/>
                    <a:pt x="941" y="1738"/>
                  </a:cubicBezTo>
                  <a:cubicBezTo>
                    <a:pt x="917" y="1572"/>
                    <a:pt x="929" y="1405"/>
                    <a:pt x="941" y="1238"/>
                  </a:cubicBezTo>
                  <a:cubicBezTo>
                    <a:pt x="965" y="1096"/>
                    <a:pt x="1000" y="953"/>
                    <a:pt x="1060" y="822"/>
                  </a:cubicBezTo>
                  <a:cubicBezTo>
                    <a:pt x="1108" y="715"/>
                    <a:pt x="1167" y="607"/>
                    <a:pt x="1239" y="512"/>
                  </a:cubicBezTo>
                  <a:cubicBezTo>
                    <a:pt x="1286" y="453"/>
                    <a:pt x="1346" y="393"/>
                    <a:pt x="1405" y="345"/>
                  </a:cubicBezTo>
                  <a:cubicBezTo>
                    <a:pt x="1453" y="298"/>
                    <a:pt x="1512" y="262"/>
                    <a:pt x="1572" y="238"/>
                  </a:cubicBezTo>
                  <a:cubicBezTo>
                    <a:pt x="1631" y="214"/>
                    <a:pt x="1691" y="203"/>
                    <a:pt x="1751" y="191"/>
                  </a:cubicBezTo>
                  <a:cubicBezTo>
                    <a:pt x="1780" y="185"/>
                    <a:pt x="1810" y="182"/>
                    <a:pt x="1838" y="182"/>
                  </a:cubicBezTo>
                  <a:cubicBezTo>
                    <a:pt x="1867" y="182"/>
                    <a:pt x="1893" y="185"/>
                    <a:pt x="1917" y="191"/>
                  </a:cubicBezTo>
                  <a:cubicBezTo>
                    <a:pt x="1989" y="203"/>
                    <a:pt x="2060" y="214"/>
                    <a:pt x="2120" y="250"/>
                  </a:cubicBezTo>
                  <a:cubicBezTo>
                    <a:pt x="2203" y="286"/>
                    <a:pt x="2274" y="322"/>
                    <a:pt x="2346" y="381"/>
                  </a:cubicBezTo>
                  <a:cubicBezTo>
                    <a:pt x="2429" y="441"/>
                    <a:pt x="2501" y="512"/>
                    <a:pt x="2572" y="595"/>
                  </a:cubicBezTo>
                  <a:cubicBezTo>
                    <a:pt x="2583" y="612"/>
                    <a:pt x="2601" y="618"/>
                    <a:pt x="2620" y="618"/>
                  </a:cubicBezTo>
                  <a:cubicBezTo>
                    <a:pt x="2642" y="618"/>
                    <a:pt x="2666" y="609"/>
                    <a:pt x="2679" y="595"/>
                  </a:cubicBezTo>
                  <a:cubicBezTo>
                    <a:pt x="2715" y="560"/>
                    <a:pt x="2715" y="512"/>
                    <a:pt x="2679" y="476"/>
                  </a:cubicBezTo>
                  <a:cubicBezTo>
                    <a:pt x="2489" y="250"/>
                    <a:pt x="2227" y="36"/>
                    <a:pt x="1905" y="0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83"/>
            <p:cNvSpPr/>
            <p:nvPr/>
          </p:nvSpPr>
          <p:spPr>
            <a:xfrm>
              <a:off x="6596862" y="2669799"/>
              <a:ext cx="112582" cy="164301"/>
            </a:xfrm>
            <a:custGeom>
              <a:rect b="b" l="l" r="r" t="t"/>
              <a:pathLst>
                <a:path extrusionOk="0" h="2192" w="1502">
                  <a:moveTo>
                    <a:pt x="1144" y="1"/>
                  </a:moveTo>
                  <a:cubicBezTo>
                    <a:pt x="1084" y="1"/>
                    <a:pt x="1013" y="13"/>
                    <a:pt x="942" y="25"/>
                  </a:cubicBezTo>
                  <a:cubicBezTo>
                    <a:pt x="811" y="48"/>
                    <a:pt x="692" y="96"/>
                    <a:pt x="584" y="167"/>
                  </a:cubicBezTo>
                  <a:cubicBezTo>
                    <a:pt x="358" y="310"/>
                    <a:pt x="191" y="513"/>
                    <a:pt x="84" y="763"/>
                  </a:cubicBezTo>
                  <a:cubicBezTo>
                    <a:pt x="37" y="882"/>
                    <a:pt x="13" y="1013"/>
                    <a:pt x="1" y="1144"/>
                  </a:cubicBezTo>
                  <a:cubicBezTo>
                    <a:pt x="1" y="1263"/>
                    <a:pt x="13" y="1406"/>
                    <a:pt x="49" y="1525"/>
                  </a:cubicBezTo>
                  <a:cubicBezTo>
                    <a:pt x="96" y="1656"/>
                    <a:pt x="156" y="1787"/>
                    <a:pt x="251" y="1894"/>
                  </a:cubicBezTo>
                  <a:cubicBezTo>
                    <a:pt x="346" y="2013"/>
                    <a:pt x="465" y="2108"/>
                    <a:pt x="596" y="2168"/>
                  </a:cubicBezTo>
                  <a:cubicBezTo>
                    <a:pt x="625" y="2184"/>
                    <a:pt x="656" y="2192"/>
                    <a:pt x="688" y="2192"/>
                  </a:cubicBezTo>
                  <a:cubicBezTo>
                    <a:pt x="748" y="2192"/>
                    <a:pt x="807" y="2163"/>
                    <a:pt x="846" y="2108"/>
                  </a:cubicBezTo>
                  <a:cubicBezTo>
                    <a:pt x="894" y="2025"/>
                    <a:pt x="870" y="1906"/>
                    <a:pt x="775" y="1858"/>
                  </a:cubicBezTo>
                  <a:cubicBezTo>
                    <a:pt x="715" y="1834"/>
                    <a:pt x="656" y="1799"/>
                    <a:pt x="608" y="1751"/>
                  </a:cubicBezTo>
                  <a:cubicBezTo>
                    <a:pt x="549" y="1715"/>
                    <a:pt x="501" y="1668"/>
                    <a:pt x="453" y="1608"/>
                  </a:cubicBezTo>
                  <a:cubicBezTo>
                    <a:pt x="418" y="1560"/>
                    <a:pt x="394" y="1501"/>
                    <a:pt x="358" y="1453"/>
                  </a:cubicBezTo>
                  <a:cubicBezTo>
                    <a:pt x="334" y="1382"/>
                    <a:pt x="322" y="1322"/>
                    <a:pt x="311" y="1251"/>
                  </a:cubicBezTo>
                  <a:cubicBezTo>
                    <a:pt x="299" y="1168"/>
                    <a:pt x="299" y="1096"/>
                    <a:pt x="311" y="1013"/>
                  </a:cubicBezTo>
                  <a:cubicBezTo>
                    <a:pt x="322" y="929"/>
                    <a:pt x="346" y="834"/>
                    <a:pt x="382" y="751"/>
                  </a:cubicBezTo>
                  <a:cubicBezTo>
                    <a:pt x="418" y="679"/>
                    <a:pt x="465" y="596"/>
                    <a:pt x="513" y="525"/>
                  </a:cubicBezTo>
                  <a:cubicBezTo>
                    <a:pt x="561" y="477"/>
                    <a:pt x="608" y="417"/>
                    <a:pt x="668" y="370"/>
                  </a:cubicBezTo>
                  <a:cubicBezTo>
                    <a:pt x="727" y="334"/>
                    <a:pt x="787" y="298"/>
                    <a:pt x="846" y="275"/>
                  </a:cubicBezTo>
                  <a:cubicBezTo>
                    <a:pt x="906" y="251"/>
                    <a:pt x="977" y="227"/>
                    <a:pt x="1049" y="215"/>
                  </a:cubicBezTo>
                  <a:cubicBezTo>
                    <a:pt x="1090" y="209"/>
                    <a:pt x="1129" y="206"/>
                    <a:pt x="1168" y="206"/>
                  </a:cubicBezTo>
                  <a:cubicBezTo>
                    <a:pt x="1206" y="206"/>
                    <a:pt x="1245" y="209"/>
                    <a:pt x="1287" y="215"/>
                  </a:cubicBezTo>
                  <a:cubicBezTo>
                    <a:pt x="1311" y="215"/>
                    <a:pt x="1334" y="227"/>
                    <a:pt x="1358" y="227"/>
                  </a:cubicBezTo>
                  <a:cubicBezTo>
                    <a:pt x="1368" y="229"/>
                    <a:pt x="1378" y="230"/>
                    <a:pt x="1387" y="230"/>
                  </a:cubicBezTo>
                  <a:cubicBezTo>
                    <a:pt x="1433" y="230"/>
                    <a:pt x="1469" y="205"/>
                    <a:pt x="1489" y="156"/>
                  </a:cubicBezTo>
                  <a:cubicBezTo>
                    <a:pt x="1501" y="108"/>
                    <a:pt x="1465" y="48"/>
                    <a:pt x="1418" y="36"/>
                  </a:cubicBezTo>
                  <a:cubicBezTo>
                    <a:pt x="1406" y="25"/>
                    <a:pt x="1394" y="25"/>
                    <a:pt x="1382" y="25"/>
                  </a:cubicBezTo>
                  <a:cubicBezTo>
                    <a:pt x="1299" y="13"/>
                    <a:pt x="1227" y="1"/>
                    <a:pt x="1144" y="1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83"/>
            <p:cNvSpPr/>
            <p:nvPr/>
          </p:nvSpPr>
          <p:spPr>
            <a:xfrm>
              <a:off x="8073840" y="3039252"/>
              <a:ext cx="390066" cy="460898"/>
            </a:xfrm>
            <a:custGeom>
              <a:rect b="b" l="l" r="r" t="t"/>
              <a:pathLst>
                <a:path extrusionOk="0" h="6149" w="5204">
                  <a:moveTo>
                    <a:pt x="5085" y="1"/>
                  </a:moveTo>
                  <a:cubicBezTo>
                    <a:pt x="5073" y="1"/>
                    <a:pt x="5061" y="13"/>
                    <a:pt x="5061" y="13"/>
                  </a:cubicBezTo>
                  <a:cubicBezTo>
                    <a:pt x="5025" y="25"/>
                    <a:pt x="5001" y="60"/>
                    <a:pt x="5013" y="96"/>
                  </a:cubicBezTo>
                  <a:cubicBezTo>
                    <a:pt x="5013" y="132"/>
                    <a:pt x="5025" y="168"/>
                    <a:pt x="5025" y="203"/>
                  </a:cubicBezTo>
                  <a:cubicBezTo>
                    <a:pt x="5049" y="358"/>
                    <a:pt x="5049" y="513"/>
                    <a:pt x="5025" y="656"/>
                  </a:cubicBezTo>
                  <a:cubicBezTo>
                    <a:pt x="5013" y="799"/>
                    <a:pt x="4978" y="930"/>
                    <a:pt x="4918" y="1061"/>
                  </a:cubicBezTo>
                  <a:cubicBezTo>
                    <a:pt x="4920" y="1059"/>
                    <a:pt x="4921" y="1057"/>
                    <a:pt x="4923" y="1056"/>
                  </a:cubicBezTo>
                  <a:lnTo>
                    <a:pt x="4923" y="1056"/>
                  </a:lnTo>
                  <a:cubicBezTo>
                    <a:pt x="4888" y="1143"/>
                    <a:pt x="4843" y="1221"/>
                    <a:pt x="4787" y="1299"/>
                  </a:cubicBezTo>
                  <a:cubicBezTo>
                    <a:pt x="4728" y="1370"/>
                    <a:pt x="4668" y="1430"/>
                    <a:pt x="4597" y="1477"/>
                  </a:cubicBezTo>
                  <a:cubicBezTo>
                    <a:pt x="4537" y="1525"/>
                    <a:pt x="4466" y="1573"/>
                    <a:pt x="4394" y="1608"/>
                  </a:cubicBezTo>
                  <a:cubicBezTo>
                    <a:pt x="4311" y="1632"/>
                    <a:pt x="4239" y="1656"/>
                    <a:pt x="4156" y="1668"/>
                  </a:cubicBezTo>
                  <a:cubicBezTo>
                    <a:pt x="4108" y="1674"/>
                    <a:pt x="4064" y="1677"/>
                    <a:pt x="4019" y="1677"/>
                  </a:cubicBezTo>
                  <a:cubicBezTo>
                    <a:pt x="3975" y="1677"/>
                    <a:pt x="3930" y="1674"/>
                    <a:pt x="3882" y="1668"/>
                  </a:cubicBezTo>
                  <a:cubicBezTo>
                    <a:pt x="3763" y="1644"/>
                    <a:pt x="3644" y="1620"/>
                    <a:pt x="3525" y="1573"/>
                  </a:cubicBezTo>
                  <a:cubicBezTo>
                    <a:pt x="3501" y="1561"/>
                    <a:pt x="3477" y="1549"/>
                    <a:pt x="3454" y="1537"/>
                  </a:cubicBezTo>
                  <a:cubicBezTo>
                    <a:pt x="3432" y="1526"/>
                    <a:pt x="3411" y="1520"/>
                    <a:pt x="3392" y="1520"/>
                  </a:cubicBezTo>
                  <a:cubicBezTo>
                    <a:pt x="3368" y="1520"/>
                    <a:pt x="3348" y="1529"/>
                    <a:pt x="3335" y="1549"/>
                  </a:cubicBezTo>
                  <a:cubicBezTo>
                    <a:pt x="3299" y="1573"/>
                    <a:pt x="3299" y="1608"/>
                    <a:pt x="3299" y="1644"/>
                  </a:cubicBezTo>
                  <a:cubicBezTo>
                    <a:pt x="3323" y="1692"/>
                    <a:pt x="3335" y="1739"/>
                    <a:pt x="3346" y="1787"/>
                  </a:cubicBezTo>
                  <a:cubicBezTo>
                    <a:pt x="3358" y="1834"/>
                    <a:pt x="3382" y="1882"/>
                    <a:pt x="3394" y="1930"/>
                  </a:cubicBezTo>
                  <a:cubicBezTo>
                    <a:pt x="3430" y="2037"/>
                    <a:pt x="3466" y="2144"/>
                    <a:pt x="3489" y="2251"/>
                  </a:cubicBezTo>
                  <a:cubicBezTo>
                    <a:pt x="3561" y="2465"/>
                    <a:pt x="3608" y="2680"/>
                    <a:pt x="3644" y="2894"/>
                  </a:cubicBezTo>
                  <a:cubicBezTo>
                    <a:pt x="3668" y="3085"/>
                    <a:pt x="3680" y="3275"/>
                    <a:pt x="3656" y="3466"/>
                  </a:cubicBezTo>
                  <a:cubicBezTo>
                    <a:pt x="3632" y="3573"/>
                    <a:pt x="3608" y="3680"/>
                    <a:pt x="3561" y="3787"/>
                  </a:cubicBezTo>
                  <a:cubicBezTo>
                    <a:pt x="3537" y="3870"/>
                    <a:pt x="3489" y="3942"/>
                    <a:pt x="3442" y="4001"/>
                  </a:cubicBezTo>
                  <a:cubicBezTo>
                    <a:pt x="3382" y="4073"/>
                    <a:pt x="3323" y="4132"/>
                    <a:pt x="3251" y="4180"/>
                  </a:cubicBezTo>
                  <a:cubicBezTo>
                    <a:pt x="3192" y="4240"/>
                    <a:pt x="3108" y="4275"/>
                    <a:pt x="3037" y="4311"/>
                  </a:cubicBezTo>
                  <a:cubicBezTo>
                    <a:pt x="2954" y="4347"/>
                    <a:pt x="2870" y="4370"/>
                    <a:pt x="2787" y="4382"/>
                  </a:cubicBezTo>
                  <a:cubicBezTo>
                    <a:pt x="2751" y="4388"/>
                    <a:pt x="2712" y="4391"/>
                    <a:pt x="2674" y="4391"/>
                  </a:cubicBezTo>
                  <a:cubicBezTo>
                    <a:pt x="2635" y="4391"/>
                    <a:pt x="2596" y="4388"/>
                    <a:pt x="2561" y="4382"/>
                  </a:cubicBezTo>
                  <a:cubicBezTo>
                    <a:pt x="2489" y="4370"/>
                    <a:pt x="2418" y="4359"/>
                    <a:pt x="2358" y="4323"/>
                  </a:cubicBezTo>
                  <a:cubicBezTo>
                    <a:pt x="2299" y="4299"/>
                    <a:pt x="2239" y="4263"/>
                    <a:pt x="2180" y="4228"/>
                  </a:cubicBezTo>
                  <a:cubicBezTo>
                    <a:pt x="2132" y="4180"/>
                    <a:pt x="2073" y="4132"/>
                    <a:pt x="2037" y="4073"/>
                  </a:cubicBezTo>
                  <a:cubicBezTo>
                    <a:pt x="2025" y="4061"/>
                    <a:pt x="2013" y="4049"/>
                    <a:pt x="2001" y="4037"/>
                  </a:cubicBezTo>
                  <a:cubicBezTo>
                    <a:pt x="1962" y="3978"/>
                    <a:pt x="1899" y="3936"/>
                    <a:pt x="1831" y="3936"/>
                  </a:cubicBezTo>
                  <a:cubicBezTo>
                    <a:pt x="1816" y="3936"/>
                    <a:pt x="1802" y="3938"/>
                    <a:pt x="1787" y="3942"/>
                  </a:cubicBezTo>
                  <a:cubicBezTo>
                    <a:pt x="1715" y="3966"/>
                    <a:pt x="1668" y="4013"/>
                    <a:pt x="1644" y="4085"/>
                  </a:cubicBezTo>
                  <a:cubicBezTo>
                    <a:pt x="1584" y="4335"/>
                    <a:pt x="1513" y="4573"/>
                    <a:pt x="1418" y="4811"/>
                  </a:cubicBezTo>
                  <a:cubicBezTo>
                    <a:pt x="1334" y="4990"/>
                    <a:pt x="1251" y="5156"/>
                    <a:pt x="1132" y="5311"/>
                  </a:cubicBezTo>
                  <a:cubicBezTo>
                    <a:pt x="1072" y="5383"/>
                    <a:pt x="1001" y="5454"/>
                    <a:pt x="930" y="5525"/>
                  </a:cubicBezTo>
                  <a:cubicBezTo>
                    <a:pt x="870" y="5561"/>
                    <a:pt x="799" y="5597"/>
                    <a:pt x="739" y="5633"/>
                  </a:cubicBezTo>
                  <a:cubicBezTo>
                    <a:pt x="679" y="5656"/>
                    <a:pt x="608" y="5680"/>
                    <a:pt x="537" y="5692"/>
                  </a:cubicBezTo>
                  <a:cubicBezTo>
                    <a:pt x="441" y="5692"/>
                    <a:pt x="334" y="5692"/>
                    <a:pt x="227" y="5680"/>
                  </a:cubicBezTo>
                  <a:cubicBezTo>
                    <a:pt x="221" y="5679"/>
                    <a:pt x="214" y="5678"/>
                    <a:pt x="207" y="5678"/>
                  </a:cubicBezTo>
                  <a:cubicBezTo>
                    <a:pt x="161" y="5678"/>
                    <a:pt x="103" y="5709"/>
                    <a:pt x="72" y="5740"/>
                  </a:cubicBezTo>
                  <a:cubicBezTo>
                    <a:pt x="25" y="5787"/>
                    <a:pt x="1" y="5847"/>
                    <a:pt x="1" y="5906"/>
                  </a:cubicBezTo>
                  <a:cubicBezTo>
                    <a:pt x="1" y="6002"/>
                    <a:pt x="72" y="6109"/>
                    <a:pt x="168" y="6121"/>
                  </a:cubicBezTo>
                  <a:cubicBezTo>
                    <a:pt x="253" y="6139"/>
                    <a:pt x="340" y="6149"/>
                    <a:pt x="426" y="6149"/>
                  </a:cubicBezTo>
                  <a:cubicBezTo>
                    <a:pt x="616" y="6149"/>
                    <a:pt x="805" y="6104"/>
                    <a:pt x="977" y="6014"/>
                  </a:cubicBezTo>
                  <a:cubicBezTo>
                    <a:pt x="1191" y="5906"/>
                    <a:pt x="1370" y="5728"/>
                    <a:pt x="1513" y="5525"/>
                  </a:cubicBezTo>
                  <a:cubicBezTo>
                    <a:pt x="1656" y="5323"/>
                    <a:pt x="1763" y="5097"/>
                    <a:pt x="1846" y="4871"/>
                  </a:cubicBezTo>
                  <a:cubicBezTo>
                    <a:pt x="1894" y="4751"/>
                    <a:pt x="1930" y="4644"/>
                    <a:pt x="1953" y="4525"/>
                  </a:cubicBezTo>
                  <a:cubicBezTo>
                    <a:pt x="1953" y="4525"/>
                    <a:pt x="1953" y="4525"/>
                    <a:pt x="1953" y="4513"/>
                  </a:cubicBezTo>
                  <a:cubicBezTo>
                    <a:pt x="2061" y="4597"/>
                    <a:pt x="2192" y="4656"/>
                    <a:pt x="2323" y="4692"/>
                  </a:cubicBezTo>
                  <a:cubicBezTo>
                    <a:pt x="2412" y="4717"/>
                    <a:pt x="2508" y="4729"/>
                    <a:pt x="2606" y="4729"/>
                  </a:cubicBezTo>
                  <a:cubicBezTo>
                    <a:pt x="2690" y="4729"/>
                    <a:pt x="2775" y="4720"/>
                    <a:pt x="2858" y="4704"/>
                  </a:cubicBezTo>
                  <a:cubicBezTo>
                    <a:pt x="3025" y="4668"/>
                    <a:pt x="3204" y="4597"/>
                    <a:pt x="3346" y="4501"/>
                  </a:cubicBezTo>
                  <a:cubicBezTo>
                    <a:pt x="3489" y="4394"/>
                    <a:pt x="3632" y="4263"/>
                    <a:pt x="3727" y="4097"/>
                  </a:cubicBezTo>
                  <a:cubicBezTo>
                    <a:pt x="3811" y="3954"/>
                    <a:pt x="3870" y="3787"/>
                    <a:pt x="3906" y="3620"/>
                  </a:cubicBezTo>
                  <a:cubicBezTo>
                    <a:pt x="3930" y="3442"/>
                    <a:pt x="3942" y="3263"/>
                    <a:pt x="3918" y="3085"/>
                  </a:cubicBezTo>
                  <a:cubicBezTo>
                    <a:pt x="3906" y="2906"/>
                    <a:pt x="3870" y="2716"/>
                    <a:pt x="3823" y="2537"/>
                  </a:cubicBezTo>
                  <a:cubicBezTo>
                    <a:pt x="3787" y="2370"/>
                    <a:pt x="3727" y="2192"/>
                    <a:pt x="3668" y="2025"/>
                  </a:cubicBezTo>
                  <a:cubicBezTo>
                    <a:pt x="3644" y="1942"/>
                    <a:pt x="3608" y="1870"/>
                    <a:pt x="3573" y="1787"/>
                  </a:cubicBezTo>
                  <a:lnTo>
                    <a:pt x="3573" y="1787"/>
                  </a:lnTo>
                  <a:cubicBezTo>
                    <a:pt x="3718" y="1827"/>
                    <a:pt x="3864" y="1851"/>
                    <a:pt x="4006" y="1851"/>
                  </a:cubicBezTo>
                  <a:cubicBezTo>
                    <a:pt x="4073" y="1851"/>
                    <a:pt x="4139" y="1846"/>
                    <a:pt x="4204" y="1834"/>
                  </a:cubicBezTo>
                  <a:cubicBezTo>
                    <a:pt x="4442" y="1787"/>
                    <a:pt x="4644" y="1680"/>
                    <a:pt x="4811" y="1513"/>
                  </a:cubicBezTo>
                  <a:cubicBezTo>
                    <a:pt x="4978" y="1334"/>
                    <a:pt x="5085" y="1108"/>
                    <a:pt x="5144" y="870"/>
                  </a:cubicBezTo>
                  <a:cubicBezTo>
                    <a:pt x="5204" y="596"/>
                    <a:pt x="5204" y="334"/>
                    <a:pt x="5156" y="60"/>
                  </a:cubicBezTo>
                  <a:cubicBezTo>
                    <a:pt x="5144" y="25"/>
                    <a:pt x="5109" y="1"/>
                    <a:pt x="5085" y="1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83"/>
            <p:cNvSpPr/>
            <p:nvPr/>
          </p:nvSpPr>
          <p:spPr>
            <a:xfrm>
              <a:off x="7953388" y="2214673"/>
              <a:ext cx="281156" cy="321782"/>
            </a:xfrm>
            <a:custGeom>
              <a:rect b="b" l="l" r="r" t="t"/>
              <a:pathLst>
                <a:path extrusionOk="0" h="4293" w="3751">
                  <a:moveTo>
                    <a:pt x="334" y="1"/>
                  </a:moveTo>
                  <a:cubicBezTo>
                    <a:pt x="262" y="1"/>
                    <a:pt x="203" y="1"/>
                    <a:pt x="131" y="12"/>
                  </a:cubicBezTo>
                  <a:cubicBezTo>
                    <a:pt x="96" y="12"/>
                    <a:pt x="60" y="24"/>
                    <a:pt x="36" y="48"/>
                  </a:cubicBezTo>
                  <a:cubicBezTo>
                    <a:pt x="12" y="72"/>
                    <a:pt x="0" y="108"/>
                    <a:pt x="0" y="143"/>
                  </a:cubicBezTo>
                  <a:cubicBezTo>
                    <a:pt x="0" y="199"/>
                    <a:pt x="53" y="276"/>
                    <a:pt x="118" y="276"/>
                  </a:cubicBezTo>
                  <a:cubicBezTo>
                    <a:pt x="122" y="276"/>
                    <a:pt x="127" y="275"/>
                    <a:pt x="131" y="274"/>
                  </a:cubicBezTo>
                  <a:cubicBezTo>
                    <a:pt x="207" y="266"/>
                    <a:pt x="283" y="258"/>
                    <a:pt x="359" y="258"/>
                  </a:cubicBezTo>
                  <a:cubicBezTo>
                    <a:pt x="390" y="258"/>
                    <a:pt x="422" y="259"/>
                    <a:pt x="453" y="262"/>
                  </a:cubicBezTo>
                  <a:cubicBezTo>
                    <a:pt x="524" y="274"/>
                    <a:pt x="596" y="298"/>
                    <a:pt x="655" y="322"/>
                  </a:cubicBezTo>
                  <a:cubicBezTo>
                    <a:pt x="703" y="346"/>
                    <a:pt x="762" y="382"/>
                    <a:pt x="810" y="405"/>
                  </a:cubicBezTo>
                  <a:cubicBezTo>
                    <a:pt x="858" y="453"/>
                    <a:pt x="893" y="489"/>
                    <a:pt x="941" y="536"/>
                  </a:cubicBezTo>
                  <a:cubicBezTo>
                    <a:pt x="989" y="608"/>
                    <a:pt x="1024" y="679"/>
                    <a:pt x="1060" y="751"/>
                  </a:cubicBezTo>
                  <a:cubicBezTo>
                    <a:pt x="1120" y="882"/>
                    <a:pt x="1143" y="1024"/>
                    <a:pt x="1167" y="1167"/>
                  </a:cubicBezTo>
                  <a:cubicBezTo>
                    <a:pt x="1203" y="1441"/>
                    <a:pt x="1191" y="1715"/>
                    <a:pt x="1155" y="1977"/>
                  </a:cubicBezTo>
                  <a:cubicBezTo>
                    <a:pt x="1108" y="2298"/>
                    <a:pt x="1024" y="2620"/>
                    <a:pt x="905" y="2918"/>
                  </a:cubicBezTo>
                  <a:cubicBezTo>
                    <a:pt x="905" y="2906"/>
                    <a:pt x="905" y="2906"/>
                    <a:pt x="905" y="2906"/>
                  </a:cubicBezTo>
                  <a:cubicBezTo>
                    <a:pt x="870" y="2989"/>
                    <a:pt x="822" y="3084"/>
                    <a:pt x="774" y="3156"/>
                  </a:cubicBezTo>
                  <a:cubicBezTo>
                    <a:pt x="751" y="3203"/>
                    <a:pt x="739" y="3239"/>
                    <a:pt x="739" y="3287"/>
                  </a:cubicBezTo>
                  <a:cubicBezTo>
                    <a:pt x="739" y="3334"/>
                    <a:pt x="751" y="3370"/>
                    <a:pt x="774" y="3406"/>
                  </a:cubicBezTo>
                  <a:cubicBezTo>
                    <a:pt x="810" y="3477"/>
                    <a:pt x="893" y="3537"/>
                    <a:pt x="989" y="3537"/>
                  </a:cubicBezTo>
                  <a:cubicBezTo>
                    <a:pt x="1132" y="3525"/>
                    <a:pt x="1274" y="3489"/>
                    <a:pt x="1417" y="3465"/>
                  </a:cubicBezTo>
                  <a:cubicBezTo>
                    <a:pt x="1598" y="3450"/>
                    <a:pt x="1779" y="3435"/>
                    <a:pt x="1959" y="3435"/>
                  </a:cubicBezTo>
                  <a:cubicBezTo>
                    <a:pt x="2065" y="3435"/>
                    <a:pt x="2170" y="3440"/>
                    <a:pt x="2275" y="3453"/>
                  </a:cubicBezTo>
                  <a:cubicBezTo>
                    <a:pt x="2417" y="3477"/>
                    <a:pt x="2572" y="3513"/>
                    <a:pt x="2703" y="3572"/>
                  </a:cubicBezTo>
                  <a:cubicBezTo>
                    <a:pt x="2798" y="3620"/>
                    <a:pt x="2894" y="3668"/>
                    <a:pt x="2977" y="3727"/>
                  </a:cubicBezTo>
                  <a:cubicBezTo>
                    <a:pt x="3048" y="3787"/>
                    <a:pt x="3108" y="3846"/>
                    <a:pt x="3168" y="3918"/>
                  </a:cubicBezTo>
                  <a:cubicBezTo>
                    <a:pt x="3227" y="4001"/>
                    <a:pt x="3275" y="4096"/>
                    <a:pt x="3334" y="4180"/>
                  </a:cubicBezTo>
                  <a:cubicBezTo>
                    <a:pt x="3374" y="4248"/>
                    <a:pt x="3453" y="4293"/>
                    <a:pt x="3534" y="4293"/>
                  </a:cubicBezTo>
                  <a:cubicBezTo>
                    <a:pt x="3551" y="4293"/>
                    <a:pt x="3568" y="4291"/>
                    <a:pt x="3584" y="4287"/>
                  </a:cubicBezTo>
                  <a:cubicBezTo>
                    <a:pt x="3644" y="4275"/>
                    <a:pt x="3691" y="4227"/>
                    <a:pt x="3727" y="4180"/>
                  </a:cubicBezTo>
                  <a:cubicBezTo>
                    <a:pt x="3739" y="4144"/>
                    <a:pt x="3751" y="4108"/>
                    <a:pt x="3751" y="4072"/>
                  </a:cubicBezTo>
                  <a:cubicBezTo>
                    <a:pt x="3739" y="3977"/>
                    <a:pt x="3727" y="3894"/>
                    <a:pt x="3691" y="3811"/>
                  </a:cubicBezTo>
                  <a:cubicBezTo>
                    <a:pt x="3668" y="3727"/>
                    <a:pt x="3632" y="3656"/>
                    <a:pt x="3584" y="3584"/>
                  </a:cubicBezTo>
                  <a:cubicBezTo>
                    <a:pt x="3513" y="3477"/>
                    <a:pt x="3429" y="3358"/>
                    <a:pt x="3322" y="3275"/>
                  </a:cubicBezTo>
                  <a:cubicBezTo>
                    <a:pt x="3203" y="3180"/>
                    <a:pt x="3084" y="3096"/>
                    <a:pt x="2953" y="3037"/>
                  </a:cubicBezTo>
                  <a:cubicBezTo>
                    <a:pt x="2822" y="2977"/>
                    <a:pt x="2679" y="2929"/>
                    <a:pt x="2537" y="2894"/>
                  </a:cubicBezTo>
                  <a:cubicBezTo>
                    <a:pt x="2354" y="2862"/>
                    <a:pt x="2161" y="2841"/>
                    <a:pt x="1971" y="2841"/>
                  </a:cubicBezTo>
                  <a:cubicBezTo>
                    <a:pt x="1876" y="2841"/>
                    <a:pt x="1782" y="2846"/>
                    <a:pt x="1691" y="2858"/>
                  </a:cubicBezTo>
                  <a:cubicBezTo>
                    <a:pt x="1584" y="2870"/>
                    <a:pt x="1477" y="2882"/>
                    <a:pt x="1370" y="2906"/>
                  </a:cubicBezTo>
                  <a:cubicBezTo>
                    <a:pt x="1394" y="2810"/>
                    <a:pt x="1417" y="2715"/>
                    <a:pt x="1441" y="2620"/>
                  </a:cubicBezTo>
                  <a:cubicBezTo>
                    <a:pt x="1501" y="2310"/>
                    <a:pt x="1536" y="2001"/>
                    <a:pt x="1548" y="1691"/>
                  </a:cubicBezTo>
                  <a:cubicBezTo>
                    <a:pt x="1548" y="1394"/>
                    <a:pt x="1524" y="1096"/>
                    <a:pt x="1429" y="822"/>
                  </a:cubicBezTo>
                  <a:cubicBezTo>
                    <a:pt x="1334" y="560"/>
                    <a:pt x="1191" y="322"/>
                    <a:pt x="965" y="167"/>
                  </a:cubicBezTo>
                  <a:cubicBezTo>
                    <a:pt x="774" y="48"/>
                    <a:pt x="548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83"/>
            <p:cNvSpPr/>
            <p:nvPr/>
          </p:nvSpPr>
          <p:spPr>
            <a:xfrm>
              <a:off x="7813298" y="3138342"/>
              <a:ext cx="304392" cy="317210"/>
            </a:xfrm>
            <a:custGeom>
              <a:rect b="b" l="l" r="r" t="t"/>
              <a:pathLst>
                <a:path extrusionOk="0" h="4232" w="4061">
                  <a:moveTo>
                    <a:pt x="2155" y="0"/>
                  </a:moveTo>
                  <a:cubicBezTo>
                    <a:pt x="1822" y="24"/>
                    <a:pt x="1477" y="155"/>
                    <a:pt x="1143" y="381"/>
                  </a:cubicBezTo>
                  <a:lnTo>
                    <a:pt x="1119" y="381"/>
                  </a:lnTo>
                  <a:cubicBezTo>
                    <a:pt x="1072" y="381"/>
                    <a:pt x="1012" y="417"/>
                    <a:pt x="1000" y="477"/>
                  </a:cubicBezTo>
                  <a:cubicBezTo>
                    <a:pt x="869" y="1191"/>
                    <a:pt x="655" y="1917"/>
                    <a:pt x="369" y="2644"/>
                  </a:cubicBezTo>
                  <a:cubicBezTo>
                    <a:pt x="262" y="2894"/>
                    <a:pt x="155" y="3144"/>
                    <a:pt x="36" y="3394"/>
                  </a:cubicBezTo>
                  <a:cubicBezTo>
                    <a:pt x="0" y="3453"/>
                    <a:pt x="12" y="3513"/>
                    <a:pt x="72" y="3549"/>
                  </a:cubicBezTo>
                  <a:cubicBezTo>
                    <a:pt x="72" y="3572"/>
                    <a:pt x="84" y="3608"/>
                    <a:pt x="107" y="3632"/>
                  </a:cubicBezTo>
                  <a:cubicBezTo>
                    <a:pt x="472" y="4019"/>
                    <a:pt x="1031" y="4231"/>
                    <a:pt x="1643" y="4231"/>
                  </a:cubicBezTo>
                  <a:cubicBezTo>
                    <a:pt x="1690" y="4231"/>
                    <a:pt x="1738" y="4230"/>
                    <a:pt x="1786" y="4227"/>
                  </a:cubicBezTo>
                  <a:cubicBezTo>
                    <a:pt x="1846" y="4227"/>
                    <a:pt x="1905" y="4215"/>
                    <a:pt x="1977" y="4215"/>
                  </a:cubicBezTo>
                  <a:cubicBezTo>
                    <a:pt x="2322" y="4168"/>
                    <a:pt x="2655" y="4061"/>
                    <a:pt x="2953" y="3894"/>
                  </a:cubicBezTo>
                  <a:cubicBezTo>
                    <a:pt x="3096" y="3822"/>
                    <a:pt x="3227" y="3715"/>
                    <a:pt x="3358" y="3608"/>
                  </a:cubicBezTo>
                  <a:cubicBezTo>
                    <a:pt x="3465" y="3513"/>
                    <a:pt x="3560" y="3406"/>
                    <a:pt x="3667" y="3263"/>
                  </a:cubicBezTo>
                  <a:cubicBezTo>
                    <a:pt x="3822" y="3037"/>
                    <a:pt x="3941" y="2775"/>
                    <a:pt x="4001" y="2501"/>
                  </a:cubicBezTo>
                  <a:cubicBezTo>
                    <a:pt x="4060" y="2251"/>
                    <a:pt x="4060" y="1977"/>
                    <a:pt x="4013" y="1691"/>
                  </a:cubicBezTo>
                  <a:cubicBezTo>
                    <a:pt x="3977" y="1441"/>
                    <a:pt x="3882" y="1191"/>
                    <a:pt x="3751" y="953"/>
                  </a:cubicBezTo>
                  <a:cubicBezTo>
                    <a:pt x="3632" y="727"/>
                    <a:pt x="3465" y="536"/>
                    <a:pt x="3274" y="381"/>
                  </a:cubicBezTo>
                  <a:cubicBezTo>
                    <a:pt x="3203" y="322"/>
                    <a:pt x="3132" y="274"/>
                    <a:pt x="3048" y="227"/>
                  </a:cubicBezTo>
                  <a:cubicBezTo>
                    <a:pt x="2989" y="179"/>
                    <a:pt x="2905" y="143"/>
                    <a:pt x="2810" y="108"/>
                  </a:cubicBezTo>
                  <a:cubicBezTo>
                    <a:pt x="2655" y="48"/>
                    <a:pt x="2477" y="12"/>
                    <a:pt x="2286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83"/>
            <p:cNvSpPr/>
            <p:nvPr/>
          </p:nvSpPr>
          <p:spPr>
            <a:xfrm>
              <a:off x="6592440" y="2877724"/>
              <a:ext cx="288352" cy="339471"/>
            </a:xfrm>
            <a:custGeom>
              <a:rect b="b" l="l" r="r" t="t"/>
              <a:pathLst>
                <a:path extrusionOk="0" h="4529" w="3847">
                  <a:moveTo>
                    <a:pt x="2025" y="1"/>
                  </a:moveTo>
                  <a:cubicBezTo>
                    <a:pt x="1810" y="13"/>
                    <a:pt x="1596" y="60"/>
                    <a:pt x="1382" y="144"/>
                  </a:cubicBezTo>
                  <a:cubicBezTo>
                    <a:pt x="1132" y="251"/>
                    <a:pt x="905" y="382"/>
                    <a:pt x="715" y="560"/>
                  </a:cubicBezTo>
                  <a:cubicBezTo>
                    <a:pt x="501" y="751"/>
                    <a:pt x="334" y="965"/>
                    <a:pt x="215" y="1191"/>
                  </a:cubicBezTo>
                  <a:cubicBezTo>
                    <a:pt x="96" y="1453"/>
                    <a:pt x="12" y="1727"/>
                    <a:pt x="0" y="2001"/>
                  </a:cubicBezTo>
                  <a:cubicBezTo>
                    <a:pt x="0" y="2168"/>
                    <a:pt x="0" y="2323"/>
                    <a:pt x="24" y="2454"/>
                  </a:cubicBezTo>
                  <a:cubicBezTo>
                    <a:pt x="60" y="2632"/>
                    <a:pt x="108" y="2799"/>
                    <a:pt x="167" y="2942"/>
                  </a:cubicBezTo>
                  <a:cubicBezTo>
                    <a:pt x="298" y="3251"/>
                    <a:pt x="489" y="3549"/>
                    <a:pt x="739" y="3799"/>
                  </a:cubicBezTo>
                  <a:cubicBezTo>
                    <a:pt x="1186" y="4269"/>
                    <a:pt x="1760" y="4528"/>
                    <a:pt x="2311" y="4528"/>
                  </a:cubicBezTo>
                  <a:cubicBezTo>
                    <a:pt x="2347" y="4528"/>
                    <a:pt x="2382" y="4527"/>
                    <a:pt x="2417" y="4525"/>
                  </a:cubicBezTo>
                  <a:cubicBezTo>
                    <a:pt x="2465" y="4525"/>
                    <a:pt x="2513" y="4525"/>
                    <a:pt x="2560" y="4513"/>
                  </a:cubicBezTo>
                  <a:cubicBezTo>
                    <a:pt x="2584" y="4513"/>
                    <a:pt x="2620" y="4501"/>
                    <a:pt x="2632" y="4478"/>
                  </a:cubicBezTo>
                  <a:cubicBezTo>
                    <a:pt x="2703" y="4478"/>
                    <a:pt x="2751" y="4430"/>
                    <a:pt x="2763" y="4370"/>
                  </a:cubicBezTo>
                  <a:cubicBezTo>
                    <a:pt x="2822" y="4109"/>
                    <a:pt x="2882" y="3847"/>
                    <a:pt x="2965" y="3585"/>
                  </a:cubicBezTo>
                  <a:lnTo>
                    <a:pt x="2965" y="3561"/>
                  </a:lnTo>
                  <a:cubicBezTo>
                    <a:pt x="3191" y="2823"/>
                    <a:pt x="3477" y="2132"/>
                    <a:pt x="3822" y="1489"/>
                  </a:cubicBezTo>
                  <a:cubicBezTo>
                    <a:pt x="3846" y="1442"/>
                    <a:pt x="3834" y="1382"/>
                    <a:pt x="3787" y="1346"/>
                  </a:cubicBezTo>
                  <a:cubicBezTo>
                    <a:pt x="3787" y="1334"/>
                    <a:pt x="3775" y="1334"/>
                    <a:pt x="3763" y="1322"/>
                  </a:cubicBezTo>
                  <a:cubicBezTo>
                    <a:pt x="3656" y="941"/>
                    <a:pt x="3465" y="620"/>
                    <a:pt x="3215" y="406"/>
                  </a:cubicBezTo>
                  <a:cubicBezTo>
                    <a:pt x="3179" y="370"/>
                    <a:pt x="3156" y="346"/>
                    <a:pt x="3120" y="322"/>
                  </a:cubicBezTo>
                  <a:cubicBezTo>
                    <a:pt x="2965" y="203"/>
                    <a:pt x="2810" y="132"/>
                    <a:pt x="2644" y="72"/>
                  </a:cubicBezTo>
                  <a:cubicBezTo>
                    <a:pt x="2560" y="48"/>
                    <a:pt x="2465" y="25"/>
                    <a:pt x="2382" y="13"/>
                  </a:cubicBezTo>
                  <a:cubicBezTo>
                    <a:pt x="2286" y="1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83"/>
            <p:cNvSpPr/>
            <p:nvPr/>
          </p:nvSpPr>
          <p:spPr>
            <a:xfrm>
              <a:off x="7813298" y="3138342"/>
              <a:ext cx="304392" cy="317210"/>
            </a:xfrm>
            <a:custGeom>
              <a:rect b="b" l="l" r="r" t="t"/>
              <a:pathLst>
                <a:path extrusionOk="0" h="4232" w="4061">
                  <a:moveTo>
                    <a:pt x="2155" y="0"/>
                  </a:moveTo>
                  <a:cubicBezTo>
                    <a:pt x="1822" y="24"/>
                    <a:pt x="1477" y="155"/>
                    <a:pt x="1143" y="381"/>
                  </a:cubicBezTo>
                  <a:lnTo>
                    <a:pt x="1119" y="381"/>
                  </a:lnTo>
                  <a:cubicBezTo>
                    <a:pt x="1072" y="381"/>
                    <a:pt x="1012" y="417"/>
                    <a:pt x="1000" y="477"/>
                  </a:cubicBezTo>
                  <a:cubicBezTo>
                    <a:pt x="869" y="1191"/>
                    <a:pt x="655" y="1917"/>
                    <a:pt x="369" y="2644"/>
                  </a:cubicBezTo>
                  <a:cubicBezTo>
                    <a:pt x="262" y="2894"/>
                    <a:pt x="155" y="3144"/>
                    <a:pt x="36" y="3394"/>
                  </a:cubicBezTo>
                  <a:cubicBezTo>
                    <a:pt x="0" y="3453"/>
                    <a:pt x="12" y="3513"/>
                    <a:pt x="72" y="3549"/>
                  </a:cubicBezTo>
                  <a:cubicBezTo>
                    <a:pt x="72" y="3572"/>
                    <a:pt x="84" y="3608"/>
                    <a:pt x="107" y="3632"/>
                  </a:cubicBezTo>
                  <a:cubicBezTo>
                    <a:pt x="472" y="4019"/>
                    <a:pt x="1031" y="4231"/>
                    <a:pt x="1643" y="4231"/>
                  </a:cubicBezTo>
                  <a:cubicBezTo>
                    <a:pt x="1690" y="4231"/>
                    <a:pt x="1738" y="4230"/>
                    <a:pt x="1786" y="4227"/>
                  </a:cubicBezTo>
                  <a:cubicBezTo>
                    <a:pt x="1846" y="4227"/>
                    <a:pt x="1905" y="4215"/>
                    <a:pt x="1977" y="4215"/>
                  </a:cubicBezTo>
                  <a:cubicBezTo>
                    <a:pt x="2322" y="4168"/>
                    <a:pt x="2655" y="4061"/>
                    <a:pt x="2953" y="3894"/>
                  </a:cubicBezTo>
                  <a:cubicBezTo>
                    <a:pt x="3096" y="3822"/>
                    <a:pt x="3227" y="3715"/>
                    <a:pt x="3358" y="3608"/>
                  </a:cubicBezTo>
                  <a:cubicBezTo>
                    <a:pt x="3465" y="3513"/>
                    <a:pt x="3560" y="3406"/>
                    <a:pt x="3667" y="3263"/>
                  </a:cubicBezTo>
                  <a:cubicBezTo>
                    <a:pt x="3822" y="3037"/>
                    <a:pt x="3941" y="2775"/>
                    <a:pt x="4001" y="2501"/>
                  </a:cubicBezTo>
                  <a:cubicBezTo>
                    <a:pt x="4060" y="2251"/>
                    <a:pt x="4060" y="1977"/>
                    <a:pt x="4013" y="1691"/>
                  </a:cubicBezTo>
                  <a:cubicBezTo>
                    <a:pt x="3977" y="1441"/>
                    <a:pt x="3882" y="1191"/>
                    <a:pt x="3751" y="953"/>
                  </a:cubicBezTo>
                  <a:cubicBezTo>
                    <a:pt x="3632" y="727"/>
                    <a:pt x="3465" y="536"/>
                    <a:pt x="3274" y="381"/>
                  </a:cubicBezTo>
                  <a:cubicBezTo>
                    <a:pt x="3203" y="322"/>
                    <a:pt x="3132" y="274"/>
                    <a:pt x="3048" y="227"/>
                  </a:cubicBezTo>
                  <a:cubicBezTo>
                    <a:pt x="2989" y="179"/>
                    <a:pt x="2905" y="143"/>
                    <a:pt x="2810" y="108"/>
                  </a:cubicBezTo>
                  <a:cubicBezTo>
                    <a:pt x="2655" y="48"/>
                    <a:pt x="2477" y="12"/>
                    <a:pt x="2286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83"/>
            <p:cNvSpPr/>
            <p:nvPr/>
          </p:nvSpPr>
          <p:spPr>
            <a:xfrm>
              <a:off x="6592440" y="2877724"/>
              <a:ext cx="288352" cy="339471"/>
            </a:xfrm>
            <a:custGeom>
              <a:rect b="b" l="l" r="r" t="t"/>
              <a:pathLst>
                <a:path extrusionOk="0" h="4529" w="3847">
                  <a:moveTo>
                    <a:pt x="2025" y="1"/>
                  </a:moveTo>
                  <a:cubicBezTo>
                    <a:pt x="1810" y="13"/>
                    <a:pt x="1596" y="60"/>
                    <a:pt x="1382" y="144"/>
                  </a:cubicBezTo>
                  <a:cubicBezTo>
                    <a:pt x="1132" y="251"/>
                    <a:pt x="905" y="382"/>
                    <a:pt x="715" y="560"/>
                  </a:cubicBezTo>
                  <a:cubicBezTo>
                    <a:pt x="501" y="751"/>
                    <a:pt x="334" y="965"/>
                    <a:pt x="215" y="1191"/>
                  </a:cubicBezTo>
                  <a:cubicBezTo>
                    <a:pt x="96" y="1453"/>
                    <a:pt x="12" y="1727"/>
                    <a:pt x="0" y="2001"/>
                  </a:cubicBezTo>
                  <a:cubicBezTo>
                    <a:pt x="0" y="2168"/>
                    <a:pt x="0" y="2323"/>
                    <a:pt x="24" y="2454"/>
                  </a:cubicBezTo>
                  <a:cubicBezTo>
                    <a:pt x="60" y="2632"/>
                    <a:pt x="108" y="2799"/>
                    <a:pt x="167" y="2942"/>
                  </a:cubicBezTo>
                  <a:cubicBezTo>
                    <a:pt x="298" y="3251"/>
                    <a:pt x="489" y="3549"/>
                    <a:pt x="739" y="3799"/>
                  </a:cubicBezTo>
                  <a:cubicBezTo>
                    <a:pt x="1186" y="4269"/>
                    <a:pt x="1760" y="4528"/>
                    <a:pt x="2311" y="4528"/>
                  </a:cubicBezTo>
                  <a:cubicBezTo>
                    <a:pt x="2347" y="4528"/>
                    <a:pt x="2382" y="4527"/>
                    <a:pt x="2417" y="4525"/>
                  </a:cubicBezTo>
                  <a:cubicBezTo>
                    <a:pt x="2465" y="4525"/>
                    <a:pt x="2513" y="4525"/>
                    <a:pt x="2560" y="4513"/>
                  </a:cubicBezTo>
                  <a:cubicBezTo>
                    <a:pt x="2584" y="4513"/>
                    <a:pt x="2620" y="4501"/>
                    <a:pt x="2632" y="4478"/>
                  </a:cubicBezTo>
                  <a:cubicBezTo>
                    <a:pt x="2703" y="4478"/>
                    <a:pt x="2751" y="4430"/>
                    <a:pt x="2763" y="4370"/>
                  </a:cubicBezTo>
                  <a:cubicBezTo>
                    <a:pt x="2822" y="4109"/>
                    <a:pt x="2882" y="3847"/>
                    <a:pt x="2965" y="3585"/>
                  </a:cubicBezTo>
                  <a:lnTo>
                    <a:pt x="2965" y="3561"/>
                  </a:lnTo>
                  <a:cubicBezTo>
                    <a:pt x="3191" y="2823"/>
                    <a:pt x="3477" y="2132"/>
                    <a:pt x="3822" y="1489"/>
                  </a:cubicBezTo>
                  <a:cubicBezTo>
                    <a:pt x="3846" y="1442"/>
                    <a:pt x="3834" y="1382"/>
                    <a:pt x="3787" y="1346"/>
                  </a:cubicBezTo>
                  <a:cubicBezTo>
                    <a:pt x="3787" y="1334"/>
                    <a:pt x="3775" y="1334"/>
                    <a:pt x="3763" y="1322"/>
                  </a:cubicBezTo>
                  <a:cubicBezTo>
                    <a:pt x="3656" y="941"/>
                    <a:pt x="3465" y="620"/>
                    <a:pt x="3215" y="406"/>
                  </a:cubicBezTo>
                  <a:cubicBezTo>
                    <a:pt x="3179" y="370"/>
                    <a:pt x="3156" y="346"/>
                    <a:pt x="3120" y="322"/>
                  </a:cubicBezTo>
                  <a:cubicBezTo>
                    <a:pt x="2965" y="203"/>
                    <a:pt x="2810" y="132"/>
                    <a:pt x="2644" y="72"/>
                  </a:cubicBezTo>
                  <a:cubicBezTo>
                    <a:pt x="2560" y="48"/>
                    <a:pt x="2465" y="25"/>
                    <a:pt x="2382" y="13"/>
                  </a:cubicBezTo>
                  <a:cubicBezTo>
                    <a:pt x="2286" y="1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83"/>
            <p:cNvSpPr/>
            <p:nvPr/>
          </p:nvSpPr>
          <p:spPr>
            <a:xfrm>
              <a:off x="6692354" y="2924721"/>
              <a:ext cx="101864" cy="159279"/>
            </a:xfrm>
            <a:custGeom>
              <a:rect b="b" l="l" r="r" t="t"/>
              <a:pathLst>
                <a:path extrusionOk="0" h="2125" w="1359">
                  <a:moveTo>
                    <a:pt x="191" y="0"/>
                  </a:moveTo>
                  <a:cubicBezTo>
                    <a:pt x="165" y="0"/>
                    <a:pt x="137" y="2"/>
                    <a:pt x="108" y="5"/>
                  </a:cubicBezTo>
                  <a:lnTo>
                    <a:pt x="72" y="5"/>
                  </a:lnTo>
                  <a:cubicBezTo>
                    <a:pt x="37" y="5"/>
                    <a:pt x="1" y="41"/>
                    <a:pt x="1" y="76"/>
                  </a:cubicBezTo>
                  <a:cubicBezTo>
                    <a:pt x="13" y="112"/>
                    <a:pt x="37" y="148"/>
                    <a:pt x="72" y="148"/>
                  </a:cubicBezTo>
                  <a:lnTo>
                    <a:pt x="191" y="148"/>
                  </a:lnTo>
                  <a:cubicBezTo>
                    <a:pt x="239" y="148"/>
                    <a:pt x="287" y="160"/>
                    <a:pt x="334" y="172"/>
                  </a:cubicBezTo>
                  <a:cubicBezTo>
                    <a:pt x="382" y="195"/>
                    <a:pt x="430" y="219"/>
                    <a:pt x="465" y="243"/>
                  </a:cubicBezTo>
                  <a:cubicBezTo>
                    <a:pt x="525" y="291"/>
                    <a:pt x="572" y="326"/>
                    <a:pt x="620" y="374"/>
                  </a:cubicBezTo>
                  <a:cubicBezTo>
                    <a:pt x="680" y="445"/>
                    <a:pt x="727" y="529"/>
                    <a:pt x="787" y="636"/>
                  </a:cubicBezTo>
                  <a:cubicBezTo>
                    <a:pt x="834" y="743"/>
                    <a:pt x="870" y="850"/>
                    <a:pt x="918" y="1005"/>
                  </a:cubicBezTo>
                  <a:cubicBezTo>
                    <a:pt x="965" y="1136"/>
                    <a:pt x="989" y="1267"/>
                    <a:pt x="1013" y="1386"/>
                  </a:cubicBezTo>
                  <a:cubicBezTo>
                    <a:pt x="1037" y="1493"/>
                    <a:pt x="1049" y="1600"/>
                    <a:pt x="1061" y="1696"/>
                  </a:cubicBezTo>
                  <a:cubicBezTo>
                    <a:pt x="1073" y="1815"/>
                    <a:pt x="1073" y="1910"/>
                    <a:pt x="1073" y="1993"/>
                  </a:cubicBezTo>
                  <a:cubicBezTo>
                    <a:pt x="1061" y="2029"/>
                    <a:pt x="1084" y="2065"/>
                    <a:pt x="1108" y="2088"/>
                  </a:cubicBezTo>
                  <a:cubicBezTo>
                    <a:pt x="1144" y="2112"/>
                    <a:pt x="1180" y="2124"/>
                    <a:pt x="1215" y="2124"/>
                  </a:cubicBezTo>
                  <a:cubicBezTo>
                    <a:pt x="1251" y="2124"/>
                    <a:pt x="1287" y="2100"/>
                    <a:pt x="1311" y="2077"/>
                  </a:cubicBezTo>
                  <a:lnTo>
                    <a:pt x="1334" y="2053"/>
                  </a:lnTo>
                  <a:cubicBezTo>
                    <a:pt x="1346" y="2029"/>
                    <a:pt x="1346" y="2005"/>
                    <a:pt x="1346" y="1981"/>
                  </a:cubicBezTo>
                  <a:cubicBezTo>
                    <a:pt x="1346" y="1886"/>
                    <a:pt x="1358" y="1803"/>
                    <a:pt x="1346" y="1719"/>
                  </a:cubicBezTo>
                  <a:cubicBezTo>
                    <a:pt x="1346" y="1624"/>
                    <a:pt x="1334" y="1529"/>
                    <a:pt x="1311" y="1410"/>
                  </a:cubicBezTo>
                  <a:cubicBezTo>
                    <a:pt x="1287" y="1279"/>
                    <a:pt x="1251" y="1160"/>
                    <a:pt x="1227" y="1041"/>
                  </a:cubicBezTo>
                  <a:cubicBezTo>
                    <a:pt x="1192" y="934"/>
                    <a:pt x="1144" y="815"/>
                    <a:pt x="1084" y="695"/>
                  </a:cubicBezTo>
                  <a:cubicBezTo>
                    <a:pt x="965" y="481"/>
                    <a:pt x="822" y="303"/>
                    <a:pt x="668" y="172"/>
                  </a:cubicBezTo>
                  <a:cubicBezTo>
                    <a:pt x="584" y="112"/>
                    <a:pt x="489" y="64"/>
                    <a:pt x="382" y="29"/>
                  </a:cubicBezTo>
                  <a:cubicBezTo>
                    <a:pt x="330" y="11"/>
                    <a:pt x="265" y="0"/>
                    <a:pt x="191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83"/>
            <p:cNvSpPr/>
            <p:nvPr/>
          </p:nvSpPr>
          <p:spPr>
            <a:xfrm>
              <a:off x="7823117" y="3204902"/>
              <a:ext cx="216020" cy="152159"/>
            </a:xfrm>
            <a:custGeom>
              <a:rect b="b" l="l" r="r" t="t"/>
              <a:pathLst>
                <a:path extrusionOk="0" h="2030" w="2882">
                  <a:moveTo>
                    <a:pt x="2403" y="1"/>
                  </a:moveTo>
                  <a:cubicBezTo>
                    <a:pt x="2357" y="1"/>
                    <a:pt x="2310" y="2"/>
                    <a:pt x="2262" y="5"/>
                  </a:cubicBezTo>
                  <a:cubicBezTo>
                    <a:pt x="2155" y="5"/>
                    <a:pt x="2048" y="29"/>
                    <a:pt x="1929" y="53"/>
                  </a:cubicBezTo>
                  <a:cubicBezTo>
                    <a:pt x="1762" y="77"/>
                    <a:pt x="1608" y="125"/>
                    <a:pt x="1453" y="184"/>
                  </a:cubicBezTo>
                  <a:cubicBezTo>
                    <a:pt x="1310" y="232"/>
                    <a:pt x="1155" y="315"/>
                    <a:pt x="1012" y="398"/>
                  </a:cubicBezTo>
                  <a:cubicBezTo>
                    <a:pt x="881" y="470"/>
                    <a:pt x="762" y="565"/>
                    <a:pt x="631" y="684"/>
                  </a:cubicBezTo>
                  <a:cubicBezTo>
                    <a:pt x="512" y="791"/>
                    <a:pt x="405" y="898"/>
                    <a:pt x="322" y="1029"/>
                  </a:cubicBezTo>
                  <a:cubicBezTo>
                    <a:pt x="214" y="1160"/>
                    <a:pt x="143" y="1303"/>
                    <a:pt x="95" y="1434"/>
                  </a:cubicBezTo>
                  <a:cubicBezTo>
                    <a:pt x="72" y="1506"/>
                    <a:pt x="48" y="1577"/>
                    <a:pt x="24" y="1660"/>
                  </a:cubicBezTo>
                  <a:cubicBezTo>
                    <a:pt x="12" y="1732"/>
                    <a:pt x="0" y="1815"/>
                    <a:pt x="0" y="1887"/>
                  </a:cubicBezTo>
                  <a:cubicBezTo>
                    <a:pt x="0" y="1910"/>
                    <a:pt x="0" y="1934"/>
                    <a:pt x="24" y="1958"/>
                  </a:cubicBezTo>
                  <a:cubicBezTo>
                    <a:pt x="36" y="1994"/>
                    <a:pt x="72" y="2018"/>
                    <a:pt x="107" y="2030"/>
                  </a:cubicBezTo>
                  <a:lnTo>
                    <a:pt x="155" y="2030"/>
                  </a:lnTo>
                  <a:cubicBezTo>
                    <a:pt x="179" y="2030"/>
                    <a:pt x="203" y="2018"/>
                    <a:pt x="226" y="2006"/>
                  </a:cubicBezTo>
                  <a:cubicBezTo>
                    <a:pt x="250" y="1982"/>
                    <a:pt x="286" y="1946"/>
                    <a:pt x="286" y="1910"/>
                  </a:cubicBezTo>
                  <a:cubicBezTo>
                    <a:pt x="298" y="1803"/>
                    <a:pt x="322" y="1696"/>
                    <a:pt x="357" y="1589"/>
                  </a:cubicBezTo>
                  <a:cubicBezTo>
                    <a:pt x="405" y="1470"/>
                    <a:pt x="465" y="1351"/>
                    <a:pt x="548" y="1232"/>
                  </a:cubicBezTo>
                  <a:cubicBezTo>
                    <a:pt x="643" y="1101"/>
                    <a:pt x="762" y="970"/>
                    <a:pt x="893" y="851"/>
                  </a:cubicBezTo>
                  <a:lnTo>
                    <a:pt x="905" y="839"/>
                  </a:lnTo>
                  <a:cubicBezTo>
                    <a:pt x="1084" y="684"/>
                    <a:pt x="1286" y="553"/>
                    <a:pt x="1512" y="446"/>
                  </a:cubicBezTo>
                  <a:cubicBezTo>
                    <a:pt x="1727" y="339"/>
                    <a:pt x="1929" y="267"/>
                    <a:pt x="2131" y="232"/>
                  </a:cubicBezTo>
                  <a:cubicBezTo>
                    <a:pt x="2203" y="220"/>
                    <a:pt x="2286" y="208"/>
                    <a:pt x="2370" y="208"/>
                  </a:cubicBezTo>
                  <a:cubicBezTo>
                    <a:pt x="2405" y="202"/>
                    <a:pt x="2441" y="199"/>
                    <a:pt x="2477" y="199"/>
                  </a:cubicBezTo>
                  <a:cubicBezTo>
                    <a:pt x="2512" y="199"/>
                    <a:pt x="2548" y="202"/>
                    <a:pt x="2584" y="208"/>
                  </a:cubicBezTo>
                  <a:cubicBezTo>
                    <a:pt x="2643" y="208"/>
                    <a:pt x="2703" y="220"/>
                    <a:pt x="2762" y="232"/>
                  </a:cubicBezTo>
                  <a:lnTo>
                    <a:pt x="2786" y="232"/>
                  </a:lnTo>
                  <a:cubicBezTo>
                    <a:pt x="2822" y="232"/>
                    <a:pt x="2858" y="196"/>
                    <a:pt x="2870" y="160"/>
                  </a:cubicBezTo>
                  <a:cubicBezTo>
                    <a:pt x="2881" y="136"/>
                    <a:pt x="2870" y="113"/>
                    <a:pt x="2858" y="89"/>
                  </a:cubicBezTo>
                  <a:cubicBezTo>
                    <a:pt x="2846" y="65"/>
                    <a:pt x="2822" y="53"/>
                    <a:pt x="2798" y="41"/>
                  </a:cubicBezTo>
                  <a:cubicBezTo>
                    <a:pt x="2673" y="14"/>
                    <a:pt x="2541" y="1"/>
                    <a:pt x="2403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83"/>
            <p:cNvSpPr/>
            <p:nvPr/>
          </p:nvSpPr>
          <p:spPr>
            <a:xfrm>
              <a:off x="6711093" y="2494930"/>
              <a:ext cx="1278957" cy="1190510"/>
            </a:xfrm>
            <a:custGeom>
              <a:rect b="b" l="l" r="r" t="t"/>
              <a:pathLst>
                <a:path extrusionOk="0" h="15883" w="17063">
                  <a:moveTo>
                    <a:pt x="9538" y="0"/>
                  </a:moveTo>
                  <a:cubicBezTo>
                    <a:pt x="8502" y="24"/>
                    <a:pt x="7454" y="155"/>
                    <a:pt x="6490" y="310"/>
                  </a:cubicBezTo>
                  <a:cubicBezTo>
                    <a:pt x="6287" y="333"/>
                    <a:pt x="6085" y="369"/>
                    <a:pt x="5823" y="381"/>
                  </a:cubicBezTo>
                  <a:lnTo>
                    <a:pt x="5752" y="393"/>
                  </a:lnTo>
                  <a:cubicBezTo>
                    <a:pt x="5549" y="417"/>
                    <a:pt x="5335" y="429"/>
                    <a:pt x="5121" y="464"/>
                  </a:cubicBezTo>
                  <a:cubicBezTo>
                    <a:pt x="4871" y="500"/>
                    <a:pt x="4644" y="536"/>
                    <a:pt x="4442" y="607"/>
                  </a:cubicBezTo>
                  <a:cubicBezTo>
                    <a:pt x="4228" y="667"/>
                    <a:pt x="4037" y="750"/>
                    <a:pt x="3871" y="869"/>
                  </a:cubicBezTo>
                  <a:cubicBezTo>
                    <a:pt x="3823" y="869"/>
                    <a:pt x="3775" y="893"/>
                    <a:pt x="3763" y="941"/>
                  </a:cubicBezTo>
                  <a:cubicBezTo>
                    <a:pt x="3597" y="1369"/>
                    <a:pt x="3382" y="1822"/>
                    <a:pt x="3120" y="2310"/>
                  </a:cubicBezTo>
                  <a:cubicBezTo>
                    <a:pt x="2823" y="2858"/>
                    <a:pt x="2477" y="3405"/>
                    <a:pt x="2144" y="3941"/>
                  </a:cubicBezTo>
                  <a:lnTo>
                    <a:pt x="2120" y="3965"/>
                  </a:lnTo>
                  <a:cubicBezTo>
                    <a:pt x="1596" y="4798"/>
                    <a:pt x="1061" y="5656"/>
                    <a:pt x="656" y="6572"/>
                  </a:cubicBezTo>
                  <a:cubicBezTo>
                    <a:pt x="299" y="7382"/>
                    <a:pt x="84" y="8156"/>
                    <a:pt x="25" y="8906"/>
                  </a:cubicBezTo>
                  <a:cubicBezTo>
                    <a:pt x="1" y="9323"/>
                    <a:pt x="13" y="9751"/>
                    <a:pt x="72" y="10180"/>
                  </a:cubicBezTo>
                  <a:cubicBezTo>
                    <a:pt x="120" y="10525"/>
                    <a:pt x="215" y="10870"/>
                    <a:pt x="358" y="11228"/>
                  </a:cubicBezTo>
                  <a:cubicBezTo>
                    <a:pt x="489" y="11549"/>
                    <a:pt x="656" y="11871"/>
                    <a:pt x="882" y="12204"/>
                  </a:cubicBezTo>
                  <a:cubicBezTo>
                    <a:pt x="1073" y="12502"/>
                    <a:pt x="1311" y="12787"/>
                    <a:pt x="1585" y="13085"/>
                  </a:cubicBezTo>
                  <a:cubicBezTo>
                    <a:pt x="2096" y="13621"/>
                    <a:pt x="2716" y="14121"/>
                    <a:pt x="3418" y="14550"/>
                  </a:cubicBezTo>
                  <a:cubicBezTo>
                    <a:pt x="4085" y="14954"/>
                    <a:pt x="4799" y="15288"/>
                    <a:pt x="5525" y="15514"/>
                  </a:cubicBezTo>
                  <a:cubicBezTo>
                    <a:pt x="5871" y="15633"/>
                    <a:pt x="6228" y="15716"/>
                    <a:pt x="6585" y="15776"/>
                  </a:cubicBezTo>
                  <a:cubicBezTo>
                    <a:pt x="6740" y="15812"/>
                    <a:pt x="6907" y="15835"/>
                    <a:pt x="7085" y="15847"/>
                  </a:cubicBezTo>
                  <a:cubicBezTo>
                    <a:pt x="7288" y="15871"/>
                    <a:pt x="7502" y="15871"/>
                    <a:pt x="7657" y="15883"/>
                  </a:cubicBezTo>
                  <a:lnTo>
                    <a:pt x="7895" y="15883"/>
                  </a:lnTo>
                  <a:cubicBezTo>
                    <a:pt x="8669" y="15883"/>
                    <a:pt x="9419" y="15800"/>
                    <a:pt x="10145" y="15633"/>
                  </a:cubicBezTo>
                  <a:cubicBezTo>
                    <a:pt x="10955" y="15442"/>
                    <a:pt x="11717" y="15157"/>
                    <a:pt x="12431" y="14764"/>
                  </a:cubicBezTo>
                  <a:cubicBezTo>
                    <a:pt x="13145" y="14371"/>
                    <a:pt x="13800" y="13883"/>
                    <a:pt x="14384" y="13299"/>
                  </a:cubicBezTo>
                  <a:cubicBezTo>
                    <a:pt x="14669" y="13002"/>
                    <a:pt x="14943" y="12692"/>
                    <a:pt x="15193" y="12347"/>
                  </a:cubicBezTo>
                  <a:cubicBezTo>
                    <a:pt x="15443" y="12013"/>
                    <a:pt x="15670" y="11644"/>
                    <a:pt x="15896" y="11216"/>
                  </a:cubicBezTo>
                  <a:cubicBezTo>
                    <a:pt x="16193" y="10680"/>
                    <a:pt x="16432" y="10120"/>
                    <a:pt x="16622" y="9561"/>
                  </a:cubicBezTo>
                  <a:cubicBezTo>
                    <a:pt x="16825" y="8942"/>
                    <a:pt x="16955" y="8346"/>
                    <a:pt x="16991" y="7775"/>
                  </a:cubicBezTo>
                  <a:cubicBezTo>
                    <a:pt x="17003" y="7739"/>
                    <a:pt x="16991" y="7715"/>
                    <a:pt x="16967" y="7692"/>
                  </a:cubicBezTo>
                  <a:lnTo>
                    <a:pt x="16967" y="7668"/>
                  </a:lnTo>
                  <a:lnTo>
                    <a:pt x="16967" y="7632"/>
                  </a:lnTo>
                  <a:cubicBezTo>
                    <a:pt x="16979" y="7525"/>
                    <a:pt x="16991" y="7418"/>
                    <a:pt x="17003" y="7299"/>
                  </a:cubicBezTo>
                  <a:cubicBezTo>
                    <a:pt x="17027" y="7084"/>
                    <a:pt x="17039" y="6870"/>
                    <a:pt x="17039" y="6656"/>
                  </a:cubicBezTo>
                  <a:cubicBezTo>
                    <a:pt x="17063" y="6227"/>
                    <a:pt x="17051" y="5810"/>
                    <a:pt x="17003" y="5417"/>
                  </a:cubicBezTo>
                  <a:cubicBezTo>
                    <a:pt x="16955" y="4989"/>
                    <a:pt x="16872" y="4584"/>
                    <a:pt x="16741" y="4215"/>
                  </a:cubicBezTo>
                  <a:cubicBezTo>
                    <a:pt x="16610" y="3822"/>
                    <a:pt x="16420" y="3441"/>
                    <a:pt x="16193" y="3084"/>
                  </a:cubicBezTo>
                  <a:cubicBezTo>
                    <a:pt x="15979" y="2762"/>
                    <a:pt x="15717" y="2441"/>
                    <a:pt x="15372" y="2096"/>
                  </a:cubicBezTo>
                  <a:cubicBezTo>
                    <a:pt x="15086" y="1822"/>
                    <a:pt x="14765" y="1560"/>
                    <a:pt x="14431" y="1322"/>
                  </a:cubicBezTo>
                  <a:cubicBezTo>
                    <a:pt x="13777" y="869"/>
                    <a:pt x="13038" y="524"/>
                    <a:pt x="12241" y="298"/>
                  </a:cubicBezTo>
                  <a:cubicBezTo>
                    <a:pt x="11860" y="191"/>
                    <a:pt x="11467" y="119"/>
                    <a:pt x="11038" y="72"/>
                  </a:cubicBezTo>
                  <a:cubicBezTo>
                    <a:pt x="10645" y="24"/>
                    <a:pt x="10228" y="0"/>
                    <a:pt x="9776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83"/>
            <p:cNvSpPr/>
            <p:nvPr/>
          </p:nvSpPr>
          <p:spPr>
            <a:xfrm>
              <a:off x="6976207" y="2494030"/>
              <a:ext cx="1013841" cy="1192309"/>
            </a:xfrm>
            <a:custGeom>
              <a:rect b="b" l="l" r="r" t="t"/>
              <a:pathLst>
                <a:path extrusionOk="0" h="15907" w="13526">
                  <a:moveTo>
                    <a:pt x="6239" y="0"/>
                  </a:moveTo>
                  <a:cubicBezTo>
                    <a:pt x="6156" y="0"/>
                    <a:pt x="6072" y="0"/>
                    <a:pt x="6001" y="12"/>
                  </a:cubicBezTo>
                  <a:cubicBezTo>
                    <a:pt x="4965" y="24"/>
                    <a:pt x="3929" y="167"/>
                    <a:pt x="2953" y="310"/>
                  </a:cubicBezTo>
                  <a:cubicBezTo>
                    <a:pt x="2750" y="345"/>
                    <a:pt x="2548" y="369"/>
                    <a:pt x="2286" y="393"/>
                  </a:cubicBezTo>
                  <a:lnTo>
                    <a:pt x="2191" y="405"/>
                  </a:lnTo>
                  <a:cubicBezTo>
                    <a:pt x="2000" y="417"/>
                    <a:pt x="1786" y="441"/>
                    <a:pt x="1596" y="465"/>
                  </a:cubicBezTo>
                  <a:cubicBezTo>
                    <a:pt x="1322" y="500"/>
                    <a:pt x="1096" y="548"/>
                    <a:pt x="905" y="607"/>
                  </a:cubicBezTo>
                  <a:cubicBezTo>
                    <a:pt x="691" y="679"/>
                    <a:pt x="500" y="762"/>
                    <a:pt x="334" y="869"/>
                  </a:cubicBezTo>
                  <a:cubicBezTo>
                    <a:pt x="286" y="869"/>
                    <a:pt x="238" y="905"/>
                    <a:pt x="214" y="953"/>
                  </a:cubicBezTo>
                  <a:cubicBezTo>
                    <a:pt x="155" y="1119"/>
                    <a:pt x="83" y="1286"/>
                    <a:pt x="0" y="1465"/>
                  </a:cubicBezTo>
                  <a:cubicBezTo>
                    <a:pt x="0" y="1465"/>
                    <a:pt x="0" y="1465"/>
                    <a:pt x="12" y="1477"/>
                  </a:cubicBezTo>
                  <a:lnTo>
                    <a:pt x="36" y="1500"/>
                  </a:lnTo>
                  <a:cubicBezTo>
                    <a:pt x="107" y="1572"/>
                    <a:pt x="191" y="1631"/>
                    <a:pt x="274" y="1691"/>
                  </a:cubicBezTo>
                  <a:cubicBezTo>
                    <a:pt x="357" y="1750"/>
                    <a:pt x="464" y="1810"/>
                    <a:pt x="560" y="1858"/>
                  </a:cubicBezTo>
                  <a:cubicBezTo>
                    <a:pt x="655" y="1905"/>
                    <a:pt x="750" y="1953"/>
                    <a:pt x="869" y="2000"/>
                  </a:cubicBezTo>
                  <a:cubicBezTo>
                    <a:pt x="988" y="2036"/>
                    <a:pt x="1107" y="2072"/>
                    <a:pt x="1238" y="2108"/>
                  </a:cubicBezTo>
                  <a:cubicBezTo>
                    <a:pt x="1369" y="2131"/>
                    <a:pt x="1500" y="2155"/>
                    <a:pt x="1643" y="2167"/>
                  </a:cubicBezTo>
                  <a:cubicBezTo>
                    <a:pt x="1750" y="2179"/>
                    <a:pt x="1846" y="2179"/>
                    <a:pt x="1953" y="2179"/>
                  </a:cubicBezTo>
                  <a:cubicBezTo>
                    <a:pt x="2191" y="2179"/>
                    <a:pt x="2429" y="2155"/>
                    <a:pt x="2679" y="2120"/>
                  </a:cubicBezTo>
                  <a:cubicBezTo>
                    <a:pt x="3036" y="2048"/>
                    <a:pt x="3393" y="1941"/>
                    <a:pt x="3739" y="1774"/>
                  </a:cubicBezTo>
                  <a:cubicBezTo>
                    <a:pt x="3905" y="1691"/>
                    <a:pt x="4072" y="1608"/>
                    <a:pt x="4227" y="1500"/>
                  </a:cubicBezTo>
                  <a:lnTo>
                    <a:pt x="4274" y="1500"/>
                  </a:lnTo>
                  <a:cubicBezTo>
                    <a:pt x="4274" y="1500"/>
                    <a:pt x="4286" y="1512"/>
                    <a:pt x="4286" y="1524"/>
                  </a:cubicBezTo>
                  <a:cubicBezTo>
                    <a:pt x="4298" y="1619"/>
                    <a:pt x="4310" y="1703"/>
                    <a:pt x="4322" y="1810"/>
                  </a:cubicBezTo>
                  <a:cubicBezTo>
                    <a:pt x="4346" y="1929"/>
                    <a:pt x="4382" y="2060"/>
                    <a:pt x="4417" y="2179"/>
                  </a:cubicBezTo>
                  <a:cubicBezTo>
                    <a:pt x="4453" y="2298"/>
                    <a:pt x="4501" y="2417"/>
                    <a:pt x="4560" y="2536"/>
                  </a:cubicBezTo>
                  <a:cubicBezTo>
                    <a:pt x="4620" y="2655"/>
                    <a:pt x="4679" y="2774"/>
                    <a:pt x="4763" y="2893"/>
                  </a:cubicBezTo>
                  <a:cubicBezTo>
                    <a:pt x="4834" y="3012"/>
                    <a:pt x="4917" y="3132"/>
                    <a:pt x="5013" y="3251"/>
                  </a:cubicBezTo>
                  <a:cubicBezTo>
                    <a:pt x="5096" y="3346"/>
                    <a:pt x="5191" y="3441"/>
                    <a:pt x="5287" y="3536"/>
                  </a:cubicBezTo>
                  <a:cubicBezTo>
                    <a:pt x="5382" y="3620"/>
                    <a:pt x="5477" y="3715"/>
                    <a:pt x="5596" y="3798"/>
                  </a:cubicBezTo>
                  <a:cubicBezTo>
                    <a:pt x="5691" y="3858"/>
                    <a:pt x="5798" y="3929"/>
                    <a:pt x="5906" y="3989"/>
                  </a:cubicBezTo>
                  <a:cubicBezTo>
                    <a:pt x="6013" y="4048"/>
                    <a:pt x="6120" y="4096"/>
                    <a:pt x="6239" y="4144"/>
                  </a:cubicBezTo>
                  <a:cubicBezTo>
                    <a:pt x="6346" y="4179"/>
                    <a:pt x="6453" y="4215"/>
                    <a:pt x="6549" y="4227"/>
                  </a:cubicBezTo>
                  <a:cubicBezTo>
                    <a:pt x="6644" y="4251"/>
                    <a:pt x="6751" y="4275"/>
                    <a:pt x="6858" y="4275"/>
                  </a:cubicBezTo>
                  <a:cubicBezTo>
                    <a:pt x="6918" y="4286"/>
                    <a:pt x="6989" y="4286"/>
                    <a:pt x="7049" y="4286"/>
                  </a:cubicBezTo>
                  <a:lnTo>
                    <a:pt x="7132" y="4286"/>
                  </a:lnTo>
                  <a:cubicBezTo>
                    <a:pt x="7227" y="4286"/>
                    <a:pt x="7334" y="4275"/>
                    <a:pt x="7442" y="4251"/>
                  </a:cubicBezTo>
                  <a:cubicBezTo>
                    <a:pt x="7525" y="4239"/>
                    <a:pt x="7608" y="4215"/>
                    <a:pt x="7703" y="4191"/>
                  </a:cubicBezTo>
                  <a:cubicBezTo>
                    <a:pt x="7775" y="4167"/>
                    <a:pt x="7858" y="4132"/>
                    <a:pt x="7977" y="4084"/>
                  </a:cubicBezTo>
                  <a:cubicBezTo>
                    <a:pt x="7977" y="4084"/>
                    <a:pt x="7989" y="4096"/>
                    <a:pt x="8001" y="4096"/>
                  </a:cubicBezTo>
                  <a:cubicBezTo>
                    <a:pt x="8013" y="4108"/>
                    <a:pt x="8013" y="4120"/>
                    <a:pt x="8013" y="4132"/>
                  </a:cubicBezTo>
                  <a:lnTo>
                    <a:pt x="8001" y="4191"/>
                  </a:lnTo>
                  <a:cubicBezTo>
                    <a:pt x="8001" y="4286"/>
                    <a:pt x="7989" y="4382"/>
                    <a:pt x="8001" y="4477"/>
                  </a:cubicBezTo>
                  <a:cubicBezTo>
                    <a:pt x="8001" y="4560"/>
                    <a:pt x="8013" y="4644"/>
                    <a:pt x="8025" y="4739"/>
                  </a:cubicBezTo>
                  <a:cubicBezTo>
                    <a:pt x="8037" y="4810"/>
                    <a:pt x="8061" y="4894"/>
                    <a:pt x="8084" y="4965"/>
                  </a:cubicBezTo>
                  <a:cubicBezTo>
                    <a:pt x="8108" y="5037"/>
                    <a:pt x="8132" y="5108"/>
                    <a:pt x="8168" y="5191"/>
                  </a:cubicBezTo>
                  <a:cubicBezTo>
                    <a:pt x="8204" y="5275"/>
                    <a:pt x="8239" y="5334"/>
                    <a:pt x="8275" y="5394"/>
                  </a:cubicBezTo>
                  <a:cubicBezTo>
                    <a:pt x="8323" y="5453"/>
                    <a:pt x="8358" y="5513"/>
                    <a:pt x="8406" y="5572"/>
                  </a:cubicBezTo>
                  <a:cubicBezTo>
                    <a:pt x="8465" y="5632"/>
                    <a:pt x="8513" y="5679"/>
                    <a:pt x="8561" y="5727"/>
                  </a:cubicBezTo>
                  <a:cubicBezTo>
                    <a:pt x="8608" y="5787"/>
                    <a:pt x="8680" y="5834"/>
                    <a:pt x="8739" y="5882"/>
                  </a:cubicBezTo>
                  <a:cubicBezTo>
                    <a:pt x="8811" y="5929"/>
                    <a:pt x="8882" y="5977"/>
                    <a:pt x="8954" y="6013"/>
                  </a:cubicBezTo>
                  <a:cubicBezTo>
                    <a:pt x="9013" y="6049"/>
                    <a:pt x="9085" y="6072"/>
                    <a:pt x="9168" y="6108"/>
                  </a:cubicBezTo>
                  <a:cubicBezTo>
                    <a:pt x="9251" y="6132"/>
                    <a:pt x="9323" y="6156"/>
                    <a:pt x="9406" y="6180"/>
                  </a:cubicBezTo>
                  <a:cubicBezTo>
                    <a:pt x="9489" y="6203"/>
                    <a:pt x="9573" y="6215"/>
                    <a:pt x="9680" y="6227"/>
                  </a:cubicBezTo>
                  <a:lnTo>
                    <a:pt x="9942" y="6227"/>
                  </a:lnTo>
                  <a:cubicBezTo>
                    <a:pt x="10037" y="6227"/>
                    <a:pt x="10132" y="6215"/>
                    <a:pt x="10240" y="6191"/>
                  </a:cubicBezTo>
                  <a:cubicBezTo>
                    <a:pt x="10251" y="6191"/>
                    <a:pt x="10263" y="6203"/>
                    <a:pt x="10275" y="6215"/>
                  </a:cubicBezTo>
                  <a:cubicBezTo>
                    <a:pt x="10275" y="6215"/>
                    <a:pt x="10275" y="6239"/>
                    <a:pt x="10275" y="6251"/>
                  </a:cubicBezTo>
                  <a:cubicBezTo>
                    <a:pt x="10240" y="6299"/>
                    <a:pt x="10216" y="6346"/>
                    <a:pt x="10180" y="6394"/>
                  </a:cubicBezTo>
                  <a:cubicBezTo>
                    <a:pt x="10156" y="6453"/>
                    <a:pt x="10132" y="6513"/>
                    <a:pt x="10109" y="6572"/>
                  </a:cubicBezTo>
                  <a:cubicBezTo>
                    <a:pt x="10085" y="6644"/>
                    <a:pt x="10061" y="6715"/>
                    <a:pt x="10037" y="6787"/>
                  </a:cubicBezTo>
                  <a:cubicBezTo>
                    <a:pt x="10025" y="6846"/>
                    <a:pt x="10013" y="6918"/>
                    <a:pt x="10013" y="7001"/>
                  </a:cubicBezTo>
                  <a:cubicBezTo>
                    <a:pt x="10001" y="7072"/>
                    <a:pt x="10001" y="7144"/>
                    <a:pt x="10001" y="7215"/>
                  </a:cubicBezTo>
                  <a:cubicBezTo>
                    <a:pt x="10013" y="7287"/>
                    <a:pt x="10013" y="7370"/>
                    <a:pt x="10037" y="7453"/>
                  </a:cubicBezTo>
                  <a:cubicBezTo>
                    <a:pt x="10049" y="7537"/>
                    <a:pt x="10073" y="7608"/>
                    <a:pt x="10097" y="7692"/>
                  </a:cubicBezTo>
                  <a:cubicBezTo>
                    <a:pt x="10120" y="7763"/>
                    <a:pt x="10144" y="7834"/>
                    <a:pt x="10180" y="7930"/>
                  </a:cubicBezTo>
                  <a:cubicBezTo>
                    <a:pt x="10228" y="8001"/>
                    <a:pt x="10263" y="8085"/>
                    <a:pt x="10311" y="8156"/>
                  </a:cubicBezTo>
                  <a:cubicBezTo>
                    <a:pt x="10359" y="8227"/>
                    <a:pt x="10418" y="8311"/>
                    <a:pt x="10478" y="8382"/>
                  </a:cubicBezTo>
                  <a:cubicBezTo>
                    <a:pt x="10537" y="8454"/>
                    <a:pt x="10597" y="8513"/>
                    <a:pt x="10656" y="8573"/>
                  </a:cubicBezTo>
                  <a:cubicBezTo>
                    <a:pt x="10728" y="8632"/>
                    <a:pt x="10799" y="8692"/>
                    <a:pt x="10871" y="8751"/>
                  </a:cubicBezTo>
                  <a:cubicBezTo>
                    <a:pt x="10954" y="8811"/>
                    <a:pt x="11025" y="8858"/>
                    <a:pt x="11097" y="8894"/>
                  </a:cubicBezTo>
                  <a:cubicBezTo>
                    <a:pt x="11168" y="8930"/>
                    <a:pt x="11240" y="8966"/>
                    <a:pt x="11347" y="9001"/>
                  </a:cubicBezTo>
                  <a:lnTo>
                    <a:pt x="11430" y="9037"/>
                  </a:lnTo>
                  <a:cubicBezTo>
                    <a:pt x="11454" y="9049"/>
                    <a:pt x="11478" y="9061"/>
                    <a:pt x="11502" y="9061"/>
                  </a:cubicBezTo>
                  <a:cubicBezTo>
                    <a:pt x="11513" y="9061"/>
                    <a:pt x="11525" y="9073"/>
                    <a:pt x="11525" y="9073"/>
                  </a:cubicBezTo>
                  <a:cubicBezTo>
                    <a:pt x="11525" y="9073"/>
                    <a:pt x="11537" y="9085"/>
                    <a:pt x="11537" y="9085"/>
                  </a:cubicBezTo>
                  <a:cubicBezTo>
                    <a:pt x="11549" y="9097"/>
                    <a:pt x="11549" y="9108"/>
                    <a:pt x="11549" y="9108"/>
                  </a:cubicBezTo>
                  <a:cubicBezTo>
                    <a:pt x="11490" y="9478"/>
                    <a:pt x="11406" y="9835"/>
                    <a:pt x="11287" y="10180"/>
                  </a:cubicBezTo>
                  <a:cubicBezTo>
                    <a:pt x="11180" y="10501"/>
                    <a:pt x="11049" y="10835"/>
                    <a:pt x="10882" y="11156"/>
                  </a:cubicBezTo>
                  <a:cubicBezTo>
                    <a:pt x="10585" y="11764"/>
                    <a:pt x="10168" y="12335"/>
                    <a:pt x="9680" y="12859"/>
                  </a:cubicBezTo>
                  <a:cubicBezTo>
                    <a:pt x="9216" y="13335"/>
                    <a:pt x="8668" y="13776"/>
                    <a:pt x="8061" y="14157"/>
                  </a:cubicBezTo>
                  <a:cubicBezTo>
                    <a:pt x="7477" y="14514"/>
                    <a:pt x="6822" y="14800"/>
                    <a:pt x="6132" y="15026"/>
                  </a:cubicBezTo>
                  <a:cubicBezTo>
                    <a:pt x="5465" y="15240"/>
                    <a:pt x="4763" y="15371"/>
                    <a:pt x="4048" y="15431"/>
                  </a:cubicBezTo>
                  <a:cubicBezTo>
                    <a:pt x="3822" y="15454"/>
                    <a:pt x="3584" y="15454"/>
                    <a:pt x="3346" y="15454"/>
                  </a:cubicBezTo>
                  <a:lnTo>
                    <a:pt x="2917" y="15454"/>
                  </a:lnTo>
                  <a:cubicBezTo>
                    <a:pt x="2500" y="15431"/>
                    <a:pt x="2060" y="15383"/>
                    <a:pt x="1631" y="15288"/>
                  </a:cubicBezTo>
                  <a:cubicBezTo>
                    <a:pt x="1417" y="15252"/>
                    <a:pt x="1179" y="15193"/>
                    <a:pt x="941" y="15133"/>
                  </a:cubicBezTo>
                  <a:lnTo>
                    <a:pt x="941" y="15133"/>
                  </a:lnTo>
                  <a:cubicBezTo>
                    <a:pt x="1286" y="15288"/>
                    <a:pt x="1631" y="15419"/>
                    <a:pt x="1977" y="15538"/>
                  </a:cubicBezTo>
                  <a:cubicBezTo>
                    <a:pt x="2334" y="15645"/>
                    <a:pt x="2691" y="15740"/>
                    <a:pt x="3048" y="15800"/>
                  </a:cubicBezTo>
                  <a:cubicBezTo>
                    <a:pt x="3215" y="15824"/>
                    <a:pt x="3382" y="15847"/>
                    <a:pt x="3548" y="15871"/>
                  </a:cubicBezTo>
                  <a:cubicBezTo>
                    <a:pt x="3739" y="15883"/>
                    <a:pt x="3929" y="15895"/>
                    <a:pt x="4084" y="15895"/>
                  </a:cubicBezTo>
                  <a:lnTo>
                    <a:pt x="4120" y="15895"/>
                  </a:lnTo>
                  <a:cubicBezTo>
                    <a:pt x="4191" y="15895"/>
                    <a:pt x="4274" y="15907"/>
                    <a:pt x="4358" y="15907"/>
                  </a:cubicBezTo>
                  <a:cubicBezTo>
                    <a:pt x="5132" y="15907"/>
                    <a:pt x="5882" y="15812"/>
                    <a:pt x="6620" y="15645"/>
                  </a:cubicBezTo>
                  <a:cubicBezTo>
                    <a:pt x="7418" y="15454"/>
                    <a:pt x="8192" y="15169"/>
                    <a:pt x="8894" y="14776"/>
                  </a:cubicBezTo>
                  <a:cubicBezTo>
                    <a:pt x="9608" y="14395"/>
                    <a:pt x="10263" y="13895"/>
                    <a:pt x="10847" y="13311"/>
                  </a:cubicBezTo>
                  <a:cubicBezTo>
                    <a:pt x="11132" y="13026"/>
                    <a:pt x="11406" y="12704"/>
                    <a:pt x="11668" y="12359"/>
                  </a:cubicBezTo>
                  <a:cubicBezTo>
                    <a:pt x="11906" y="12025"/>
                    <a:pt x="12145" y="11656"/>
                    <a:pt x="12371" y="11240"/>
                  </a:cubicBezTo>
                  <a:cubicBezTo>
                    <a:pt x="12656" y="10692"/>
                    <a:pt x="12907" y="10132"/>
                    <a:pt x="13085" y="9573"/>
                  </a:cubicBezTo>
                  <a:cubicBezTo>
                    <a:pt x="13299" y="8954"/>
                    <a:pt x="13430" y="8358"/>
                    <a:pt x="13466" y="7787"/>
                  </a:cubicBezTo>
                  <a:cubicBezTo>
                    <a:pt x="13466" y="7751"/>
                    <a:pt x="13454" y="7727"/>
                    <a:pt x="13430" y="7704"/>
                  </a:cubicBezTo>
                  <a:lnTo>
                    <a:pt x="13442" y="7680"/>
                  </a:lnTo>
                  <a:lnTo>
                    <a:pt x="13442" y="7644"/>
                  </a:lnTo>
                  <a:cubicBezTo>
                    <a:pt x="13454" y="7537"/>
                    <a:pt x="13466" y="7430"/>
                    <a:pt x="13478" y="7311"/>
                  </a:cubicBezTo>
                  <a:cubicBezTo>
                    <a:pt x="13490" y="7108"/>
                    <a:pt x="13502" y="6894"/>
                    <a:pt x="13514" y="6668"/>
                  </a:cubicBezTo>
                  <a:cubicBezTo>
                    <a:pt x="13526" y="6239"/>
                    <a:pt x="13514" y="5822"/>
                    <a:pt x="13478" y="5429"/>
                  </a:cubicBezTo>
                  <a:cubicBezTo>
                    <a:pt x="13418" y="5001"/>
                    <a:pt x="13335" y="4596"/>
                    <a:pt x="13204" y="4227"/>
                  </a:cubicBezTo>
                  <a:cubicBezTo>
                    <a:pt x="13073" y="3822"/>
                    <a:pt x="12895" y="3441"/>
                    <a:pt x="12656" y="3096"/>
                  </a:cubicBezTo>
                  <a:cubicBezTo>
                    <a:pt x="12454" y="2774"/>
                    <a:pt x="12180" y="2453"/>
                    <a:pt x="11835" y="2108"/>
                  </a:cubicBezTo>
                  <a:cubicBezTo>
                    <a:pt x="11549" y="1822"/>
                    <a:pt x="11240" y="1572"/>
                    <a:pt x="10894" y="1334"/>
                  </a:cubicBezTo>
                  <a:cubicBezTo>
                    <a:pt x="10240" y="881"/>
                    <a:pt x="9501" y="536"/>
                    <a:pt x="8704" y="310"/>
                  </a:cubicBezTo>
                  <a:cubicBezTo>
                    <a:pt x="8335" y="203"/>
                    <a:pt x="7930" y="119"/>
                    <a:pt x="7501" y="72"/>
                  </a:cubicBezTo>
                  <a:cubicBezTo>
                    <a:pt x="7096" y="24"/>
                    <a:pt x="6680" y="0"/>
                    <a:pt x="6239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83"/>
            <p:cNvSpPr/>
            <p:nvPr/>
          </p:nvSpPr>
          <p:spPr>
            <a:xfrm>
              <a:off x="7080618" y="2972317"/>
              <a:ext cx="144588" cy="301544"/>
            </a:xfrm>
            <a:custGeom>
              <a:rect b="b" l="l" r="r" t="t"/>
              <a:pathLst>
                <a:path extrusionOk="0" h="4023" w="1929">
                  <a:moveTo>
                    <a:pt x="1822" y="1"/>
                  </a:moveTo>
                  <a:cubicBezTo>
                    <a:pt x="1786" y="1"/>
                    <a:pt x="1738" y="37"/>
                    <a:pt x="1738" y="84"/>
                  </a:cubicBezTo>
                  <a:cubicBezTo>
                    <a:pt x="1750" y="549"/>
                    <a:pt x="1750" y="1001"/>
                    <a:pt x="1691" y="1453"/>
                  </a:cubicBezTo>
                  <a:cubicBezTo>
                    <a:pt x="1691" y="1442"/>
                    <a:pt x="1691" y="1442"/>
                    <a:pt x="1691" y="1430"/>
                  </a:cubicBezTo>
                  <a:cubicBezTo>
                    <a:pt x="1655" y="1692"/>
                    <a:pt x="1596" y="1954"/>
                    <a:pt x="1500" y="2204"/>
                  </a:cubicBezTo>
                  <a:cubicBezTo>
                    <a:pt x="1500" y="2215"/>
                    <a:pt x="1488" y="2215"/>
                    <a:pt x="1488" y="2227"/>
                  </a:cubicBezTo>
                  <a:cubicBezTo>
                    <a:pt x="1429" y="2144"/>
                    <a:pt x="1357" y="2073"/>
                    <a:pt x="1286" y="2013"/>
                  </a:cubicBezTo>
                  <a:cubicBezTo>
                    <a:pt x="1179" y="1918"/>
                    <a:pt x="1060" y="1834"/>
                    <a:pt x="917" y="1787"/>
                  </a:cubicBezTo>
                  <a:cubicBezTo>
                    <a:pt x="858" y="1774"/>
                    <a:pt x="792" y="1764"/>
                    <a:pt x="727" y="1764"/>
                  </a:cubicBezTo>
                  <a:cubicBezTo>
                    <a:pt x="673" y="1764"/>
                    <a:pt x="620" y="1771"/>
                    <a:pt x="572" y="1787"/>
                  </a:cubicBezTo>
                  <a:cubicBezTo>
                    <a:pt x="465" y="1823"/>
                    <a:pt x="357" y="1882"/>
                    <a:pt x="286" y="1965"/>
                  </a:cubicBezTo>
                  <a:cubicBezTo>
                    <a:pt x="191" y="2061"/>
                    <a:pt x="131" y="2168"/>
                    <a:pt x="84" y="2287"/>
                  </a:cubicBezTo>
                  <a:cubicBezTo>
                    <a:pt x="36" y="2406"/>
                    <a:pt x="12" y="2549"/>
                    <a:pt x="12" y="2680"/>
                  </a:cubicBezTo>
                  <a:cubicBezTo>
                    <a:pt x="0" y="2823"/>
                    <a:pt x="12" y="2977"/>
                    <a:pt x="48" y="3120"/>
                  </a:cubicBezTo>
                  <a:cubicBezTo>
                    <a:pt x="119" y="3454"/>
                    <a:pt x="298" y="3751"/>
                    <a:pt x="536" y="3978"/>
                  </a:cubicBezTo>
                  <a:cubicBezTo>
                    <a:pt x="572" y="4007"/>
                    <a:pt x="610" y="4022"/>
                    <a:pt x="649" y="4022"/>
                  </a:cubicBezTo>
                  <a:cubicBezTo>
                    <a:pt x="688" y="4022"/>
                    <a:pt x="726" y="4007"/>
                    <a:pt x="762" y="3978"/>
                  </a:cubicBezTo>
                  <a:cubicBezTo>
                    <a:pt x="822" y="3918"/>
                    <a:pt x="810" y="3823"/>
                    <a:pt x="762" y="3763"/>
                  </a:cubicBezTo>
                  <a:cubicBezTo>
                    <a:pt x="715" y="3716"/>
                    <a:pt x="667" y="3668"/>
                    <a:pt x="631" y="3609"/>
                  </a:cubicBezTo>
                  <a:cubicBezTo>
                    <a:pt x="548" y="3501"/>
                    <a:pt x="488" y="3394"/>
                    <a:pt x="429" y="3275"/>
                  </a:cubicBezTo>
                  <a:cubicBezTo>
                    <a:pt x="381" y="3156"/>
                    <a:pt x="345" y="3025"/>
                    <a:pt x="334" y="2906"/>
                  </a:cubicBezTo>
                  <a:cubicBezTo>
                    <a:pt x="322" y="2787"/>
                    <a:pt x="322" y="2680"/>
                    <a:pt x="334" y="2573"/>
                  </a:cubicBezTo>
                  <a:cubicBezTo>
                    <a:pt x="345" y="2489"/>
                    <a:pt x="369" y="2406"/>
                    <a:pt x="405" y="2323"/>
                  </a:cubicBezTo>
                  <a:cubicBezTo>
                    <a:pt x="417" y="2275"/>
                    <a:pt x="453" y="2227"/>
                    <a:pt x="476" y="2180"/>
                  </a:cubicBezTo>
                  <a:cubicBezTo>
                    <a:pt x="500" y="2156"/>
                    <a:pt x="524" y="2120"/>
                    <a:pt x="560" y="2096"/>
                  </a:cubicBezTo>
                  <a:cubicBezTo>
                    <a:pt x="584" y="2085"/>
                    <a:pt x="607" y="2073"/>
                    <a:pt x="631" y="2061"/>
                  </a:cubicBezTo>
                  <a:cubicBezTo>
                    <a:pt x="655" y="2049"/>
                    <a:pt x="679" y="2037"/>
                    <a:pt x="703" y="2037"/>
                  </a:cubicBezTo>
                  <a:lnTo>
                    <a:pt x="798" y="2037"/>
                  </a:lnTo>
                  <a:cubicBezTo>
                    <a:pt x="846" y="2049"/>
                    <a:pt x="893" y="2061"/>
                    <a:pt x="929" y="2073"/>
                  </a:cubicBezTo>
                  <a:cubicBezTo>
                    <a:pt x="988" y="2108"/>
                    <a:pt x="1048" y="2144"/>
                    <a:pt x="1107" y="2180"/>
                  </a:cubicBezTo>
                  <a:cubicBezTo>
                    <a:pt x="1227" y="2275"/>
                    <a:pt x="1334" y="2394"/>
                    <a:pt x="1429" y="2501"/>
                  </a:cubicBezTo>
                  <a:cubicBezTo>
                    <a:pt x="1445" y="2528"/>
                    <a:pt x="1476" y="2540"/>
                    <a:pt x="1507" y="2540"/>
                  </a:cubicBezTo>
                  <a:cubicBezTo>
                    <a:pt x="1544" y="2540"/>
                    <a:pt x="1583" y="2522"/>
                    <a:pt x="1596" y="2489"/>
                  </a:cubicBezTo>
                  <a:cubicBezTo>
                    <a:pt x="1643" y="2382"/>
                    <a:pt x="1679" y="2287"/>
                    <a:pt x="1715" y="2192"/>
                  </a:cubicBezTo>
                  <a:cubicBezTo>
                    <a:pt x="1750" y="2096"/>
                    <a:pt x="1774" y="2001"/>
                    <a:pt x="1798" y="1906"/>
                  </a:cubicBezTo>
                  <a:cubicBezTo>
                    <a:pt x="1846" y="1704"/>
                    <a:pt x="1869" y="1501"/>
                    <a:pt x="1893" y="1299"/>
                  </a:cubicBezTo>
                  <a:cubicBezTo>
                    <a:pt x="1929" y="894"/>
                    <a:pt x="1917" y="489"/>
                    <a:pt x="1917" y="84"/>
                  </a:cubicBezTo>
                  <a:cubicBezTo>
                    <a:pt x="1917" y="37"/>
                    <a:pt x="1869" y="1"/>
                    <a:pt x="1822" y="1"/>
                  </a:cubicBezTo>
                  <a:close/>
                </a:path>
              </a:pathLst>
            </a:custGeom>
            <a:solidFill>
              <a:schemeClr val="dk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83"/>
            <p:cNvSpPr/>
            <p:nvPr/>
          </p:nvSpPr>
          <p:spPr>
            <a:xfrm>
              <a:off x="7092161" y="3280232"/>
              <a:ext cx="208900" cy="137542"/>
            </a:xfrm>
            <a:custGeom>
              <a:rect b="b" l="l" r="r" t="t"/>
              <a:pathLst>
                <a:path extrusionOk="0" h="1835" w="2787">
                  <a:moveTo>
                    <a:pt x="2680" y="1"/>
                  </a:moveTo>
                  <a:cubicBezTo>
                    <a:pt x="2620" y="1"/>
                    <a:pt x="2585" y="48"/>
                    <a:pt x="2585" y="108"/>
                  </a:cubicBezTo>
                  <a:cubicBezTo>
                    <a:pt x="2573" y="167"/>
                    <a:pt x="2573" y="227"/>
                    <a:pt x="2561" y="286"/>
                  </a:cubicBezTo>
                  <a:cubicBezTo>
                    <a:pt x="2549" y="382"/>
                    <a:pt x="2537" y="477"/>
                    <a:pt x="2501" y="560"/>
                  </a:cubicBezTo>
                  <a:cubicBezTo>
                    <a:pt x="2489" y="620"/>
                    <a:pt x="2466" y="679"/>
                    <a:pt x="2442" y="739"/>
                  </a:cubicBezTo>
                  <a:cubicBezTo>
                    <a:pt x="2382" y="882"/>
                    <a:pt x="2299" y="1013"/>
                    <a:pt x="2204" y="1144"/>
                  </a:cubicBezTo>
                  <a:cubicBezTo>
                    <a:pt x="2132" y="1227"/>
                    <a:pt x="2049" y="1310"/>
                    <a:pt x="1965" y="1382"/>
                  </a:cubicBezTo>
                  <a:cubicBezTo>
                    <a:pt x="1882" y="1441"/>
                    <a:pt x="1799" y="1489"/>
                    <a:pt x="1715" y="1536"/>
                  </a:cubicBezTo>
                  <a:cubicBezTo>
                    <a:pt x="1620" y="1572"/>
                    <a:pt x="1525" y="1596"/>
                    <a:pt x="1418" y="1608"/>
                  </a:cubicBezTo>
                  <a:cubicBezTo>
                    <a:pt x="1376" y="1614"/>
                    <a:pt x="1331" y="1617"/>
                    <a:pt x="1285" y="1617"/>
                  </a:cubicBezTo>
                  <a:cubicBezTo>
                    <a:pt x="1239" y="1617"/>
                    <a:pt x="1192" y="1614"/>
                    <a:pt x="1144" y="1608"/>
                  </a:cubicBezTo>
                  <a:cubicBezTo>
                    <a:pt x="1049" y="1596"/>
                    <a:pt x="953" y="1572"/>
                    <a:pt x="870" y="1536"/>
                  </a:cubicBezTo>
                  <a:cubicBezTo>
                    <a:pt x="775" y="1489"/>
                    <a:pt x="692" y="1441"/>
                    <a:pt x="608" y="1382"/>
                  </a:cubicBezTo>
                  <a:cubicBezTo>
                    <a:pt x="537" y="1322"/>
                    <a:pt x="465" y="1263"/>
                    <a:pt x="406" y="1179"/>
                  </a:cubicBezTo>
                  <a:cubicBezTo>
                    <a:pt x="346" y="1096"/>
                    <a:pt x="287" y="989"/>
                    <a:pt x="239" y="882"/>
                  </a:cubicBezTo>
                  <a:cubicBezTo>
                    <a:pt x="191" y="751"/>
                    <a:pt x="156" y="620"/>
                    <a:pt x="132" y="489"/>
                  </a:cubicBezTo>
                  <a:cubicBezTo>
                    <a:pt x="132" y="489"/>
                    <a:pt x="132" y="489"/>
                    <a:pt x="132" y="501"/>
                  </a:cubicBezTo>
                  <a:cubicBezTo>
                    <a:pt x="132" y="441"/>
                    <a:pt x="120" y="382"/>
                    <a:pt x="120" y="322"/>
                  </a:cubicBezTo>
                  <a:cubicBezTo>
                    <a:pt x="120" y="298"/>
                    <a:pt x="96" y="263"/>
                    <a:pt x="60" y="263"/>
                  </a:cubicBezTo>
                  <a:cubicBezTo>
                    <a:pt x="37" y="263"/>
                    <a:pt x="1" y="298"/>
                    <a:pt x="1" y="322"/>
                  </a:cubicBezTo>
                  <a:cubicBezTo>
                    <a:pt x="13" y="560"/>
                    <a:pt x="60" y="798"/>
                    <a:pt x="156" y="1025"/>
                  </a:cubicBezTo>
                  <a:cubicBezTo>
                    <a:pt x="239" y="1203"/>
                    <a:pt x="358" y="1382"/>
                    <a:pt x="513" y="1513"/>
                  </a:cubicBezTo>
                  <a:cubicBezTo>
                    <a:pt x="692" y="1667"/>
                    <a:pt x="906" y="1775"/>
                    <a:pt x="1144" y="1810"/>
                  </a:cubicBezTo>
                  <a:cubicBezTo>
                    <a:pt x="1203" y="1822"/>
                    <a:pt x="1275" y="1834"/>
                    <a:pt x="1334" y="1834"/>
                  </a:cubicBezTo>
                  <a:cubicBezTo>
                    <a:pt x="1394" y="1834"/>
                    <a:pt x="1454" y="1822"/>
                    <a:pt x="1513" y="1810"/>
                  </a:cubicBezTo>
                  <a:cubicBezTo>
                    <a:pt x="1632" y="1798"/>
                    <a:pt x="1751" y="1763"/>
                    <a:pt x="1870" y="1715"/>
                  </a:cubicBezTo>
                  <a:cubicBezTo>
                    <a:pt x="2108" y="1608"/>
                    <a:pt x="2323" y="1417"/>
                    <a:pt x="2466" y="1191"/>
                  </a:cubicBezTo>
                  <a:cubicBezTo>
                    <a:pt x="2549" y="1060"/>
                    <a:pt x="2620" y="917"/>
                    <a:pt x="2668" y="763"/>
                  </a:cubicBezTo>
                  <a:cubicBezTo>
                    <a:pt x="2739" y="560"/>
                    <a:pt x="2787" y="334"/>
                    <a:pt x="2787" y="108"/>
                  </a:cubicBezTo>
                  <a:cubicBezTo>
                    <a:pt x="2787" y="48"/>
                    <a:pt x="2739" y="1"/>
                    <a:pt x="2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83"/>
            <p:cNvSpPr/>
            <p:nvPr/>
          </p:nvSpPr>
          <p:spPr>
            <a:xfrm>
              <a:off x="7281421" y="3276634"/>
              <a:ext cx="48196" cy="34929"/>
            </a:xfrm>
            <a:custGeom>
              <a:rect b="b" l="l" r="r" t="t"/>
              <a:pathLst>
                <a:path extrusionOk="0" h="466" w="643">
                  <a:moveTo>
                    <a:pt x="119" y="1"/>
                  </a:moveTo>
                  <a:cubicBezTo>
                    <a:pt x="72" y="1"/>
                    <a:pt x="24" y="25"/>
                    <a:pt x="12" y="72"/>
                  </a:cubicBezTo>
                  <a:cubicBezTo>
                    <a:pt x="0" y="132"/>
                    <a:pt x="36" y="203"/>
                    <a:pt x="95" y="215"/>
                  </a:cubicBezTo>
                  <a:cubicBezTo>
                    <a:pt x="119" y="215"/>
                    <a:pt x="155" y="227"/>
                    <a:pt x="179" y="239"/>
                  </a:cubicBezTo>
                  <a:cubicBezTo>
                    <a:pt x="226" y="263"/>
                    <a:pt x="262" y="275"/>
                    <a:pt x="286" y="299"/>
                  </a:cubicBezTo>
                  <a:cubicBezTo>
                    <a:pt x="333" y="346"/>
                    <a:pt x="381" y="382"/>
                    <a:pt x="429" y="430"/>
                  </a:cubicBezTo>
                  <a:cubicBezTo>
                    <a:pt x="447" y="453"/>
                    <a:pt x="476" y="465"/>
                    <a:pt x="508" y="465"/>
                  </a:cubicBezTo>
                  <a:cubicBezTo>
                    <a:pt x="539" y="465"/>
                    <a:pt x="572" y="453"/>
                    <a:pt x="595" y="430"/>
                  </a:cubicBezTo>
                  <a:cubicBezTo>
                    <a:pt x="631" y="394"/>
                    <a:pt x="643" y="334"/>
                    <a:pt x="607" y="287"/>
                  </a:cubicBezTo>
                  <a:cubicBezTo>
                    <a:pt x="560" y="215"/>
                    <a:pt x="488" y="144"/>
                    <a:pt x="393" y="96"/>
                  </a:cubicBezTo>
                  <a:cubicBezTo>
                    <a:pt x="322" y="49"/>
                    <a:pt x="238" y="13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83"/>
            <p:cNvSpPr/>
            <p:nvPr/>
          </p:nvSpPr>
          <p:spPr>
            <a:xfrm>
              <a:off x="6905674" y="2945558"/>
              <a:ext cx="117904" cy="141140"/>
            </a:xfrm>
            <a:custGeom>
              <a:rect b="b" l="l" r="r" t="t"/>
              <a:pathLst>
                <a:path extrusionOk="0" h="1883" w="1573">
                  <a:moveTo>
                    <a:pt x="886" y="0"/>
                  </a:moveTo>
                  <a:cubicBezTo>
                    <a:pt x="544" y="0"/>
                    <a:pt x="215" y="326"/>
                    <a:pt x="108" y="787"/>
                  </a:cubicBezTo>
                  <a:cubicBezTo>
                    <a:pt x="1" y="1299"/>
                    <a:pt x="203" y="1775"/>
                    <a:pt x="572" y="1870"/>
                  </a:cubicBezTo>
                  <a:cubicBezTo>
                    <a:pt x="610" y="1878"/>
                    <a:pt x="649" y="1882"/>
                    <a:pt x="687" y="1882"/>
                  </a:cubicBezTo>
                  <a:cubicBezTo>
                    <a:pt x="1029" y="1882"/>
                    <a:pt x="1358" y="1557"/>
                    <a:pt x="1465" y="1096"/>
                  </a:cubicBezTo>
                  <a:cubicBezTo>
                    <a:pt x="1572" y="584"/>
                    <a:pt x="1370" y="96"/>
                    <a:pt x="1001" y="13"/>
                  </a:cubicBezTo>
                  <a:cubicBezTo>
                    <a:pt x="962" y="4"/>
                    <a:pt x="924" y="0"/>
                    <a:pt x="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83"/>
            <p:cNvSpPr/>
            <p:nvPr/>
          </p:nvSpPr>
          <p:spPr>
            <a:xfrm>
              <a:off x="7401873" y="3038353"/>
              <a:ext cx="118729" cy="141140"/>
            </a:xfrm>
            <a:custGeom>
              <a:rect b="b" l="l" r="r" t="t"/>
              <a:pathLst>
                <a:path extrusionOk="0" h="1883" w="1584">
                  <a:moveTo>
                    <a:pt x="889" y="0"/>
                  </a:moveTo>
                  <a:cubicBezTo>
                    <a:pt x="553" y="0"/>
                    <a:pt x="216" y="326"/>
                    <a:pt x="119" y="787"/>
                  </a:cubicBezTo>
                  <a:cubicBezTo>
                    <a:pt x="0" y="1299"/>
                    <a:pt x="203" y="1775"/>
                    <a:pt x="584" y="1870"/>
                  </a:cubicBezTo>
                  <a:cubicBezTo>
                    <a:pt x="621" y="1879"/>
                    <a:pt x="658" y="1883"/>
                    <a:pt x="695" y="1883"/>
                  </a:cubicBezTo>
                  <a:cubicBezTo>
                    <a:pt x="1029" y="1883"/>
                    <a:pt x="1358" y="1557"/>
                    <a:pt x="1465" y="1096"/>
                  </a:cubicBezTo>
                  <a:cubicBezTo>
                    <a:pt x="1584" y="584"/>
                    <a:pt x="1370" y="96"/>
                    <a:pt x="1001" y="13"/>
                  </a:cubicBezTo>
                  <a:cubicBezTo>
                    <a:pt x="964" y="5"/>
                    <a:pt x="926" y="0"/>
                    <a:pt x="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83"/>
            <p:cNvSpPr/>
            <p:nvPr/>
          </p:nvSpPr>
          <p:spPr>
            <a:xfrm>
              <a:off x="7448270" y="2839872"/>
              <a:ext cx="151784" cy="85674"/>
            </a:xfrm>
            <a:custGeom>
              <a:rect b="b" l="l" r="r" t="t"/>
              <a:pathLst>
                <a:path extrusionOk="0" h="1143" w="2025">
                  <a:moveTo>
                    <a:pt x="561" y="1"/>
                  </a:moveTo>
                  <a:cubicBezTo>
                    <a:pt x="333" y="1"/>
                    <a:pt x="160" y="70"/>
                    <a:pt x="108" y="208"/>
                  </a:cubicBezTo>
                  <a:cubicBezTo>
                    <a:pt x="1" y="446"/>
                    <a:pt x="334" y="804"/>
                    <a:pt x="834" y="1006"/>
                  </a:cubicBezTo>
                  <a:cubicBezTo>
                    <a:pt x="1060" y="1098"/>
                    <a:pt x="1284" y="1143"/>
                    <a:pt x="1471" y="1143"/>
                  </a:cubicBezTo>
                  <a:cubicBezTo>
                    <a:pt x="1696" y="1143"/>
                    <a:pt x="1865" y="1077"/>
                    <a:pt x="1917" y="946"/>
                  </a:cubicBezTo>
                  <a:cubicBezTo>
                    <a:pt x="2025" y="708"/>
                    <a:pt x="1691" y="351"/>
                    <a:pt x="1191" y="137"/>
                  </a:cubicBezTo>
                  <a:cubicBezTo>
                    <a:pt x="967" y="46"/>
                    <a:pt x="74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83"/>
            <p:cNvSpPr/>
            <p:nvPr/>
          </p:nvSpPr>
          <p:spPr>
            <a:xfrm>
              <a:off x="6957468" y="2750901"/>
              <a:ext cx="149085" cy="69933"/>
            </a:xfrm>
            <a:custGeom>
              <a:rect b="b" l="l" r="r" t="t"/>
              <a:pathLst>
                <a:path extrusionOk="0" h="933" w="1989">
                  <a:moveTo>
                    <a:pt x="1068" y="0"/>
                  </a:moveTo>
                  <a:cubicBezTo>
                    <a:pt x="1038" y="0"/>
                    <a:pt x="1007" y="1"/>
                    <a:pt x="976" y="2"/>
                  </a:cubicBezTo>
                  <a:cubicBezTo>
                    <a:pt x="429" y="26"/>
                    <a:pt x="0" y="252"/>
                    <a:pt x="12" y="502"/>
                  </a:cubicBezTo>
                  <a:cubicBezTo>
                    <a:pt x="23" y="749"/>
                    <a:pt x="427" y="933"/>
                    <a:pt x="922" y="933"/>
                  </a:cubicBezTo>
                  <a:cubicBezTo>
                    <a:pt x="952" y="933"/>
                    <a:pt x="982" y="932"/>
                    <a:pt x="1012" y="931"/>
                  </a:cubicBezTo>
                  <a:cubicBezTo>
                    <a:pt x="1560" y="919"/>
                    <a:pt x="1988" y="693"/>
                    <a:pt x="1977" y="431"/>
                  </a:cubicBezTo>
                  <a:cubicBezTo>
                    <a:pt x="1965" y="184"/>
                    <a:pt x="1573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83"/>
            <p:cNvSpPr/>
            <p:nvPr/>
          </p:nvSpPr>
          <p:spPr>
            <a:xfrm>
              <a:off x="6757564" y="2293226"/>
              <a:ext cx="1338696" cy="929967"/>
            </a:xfrm>
            <a:custGeom>
              <a:rect b="b" l="l" r="r" t="t"/>
              <a:pathLst>
                <a:path extrusionOk="0" h="12407" w="17860">
                  <a:moveTo>
                    <a:pt x="8275" y="0"/>
                  </a:moveTo>
                  <a:cubicBezTo>
                    <a:pt x="7811" y="0"/>
                    <a:pt x="7346" y="36"/>
                    <a:pt x="6906" y="107"/>
                  </a:cubicBezTo>
                  <a:cubicBezTo>
                    <a:pt x="6037" y="227"/>
                    <a:pt x="5227" y="453"/>
                    <a:pt x="4489" y="786"/>
                  </a:cubicBezTo>
                  <a:cubicBezTo>
                    <a:pt x="3691" y="1131"/>
                    <a:pt x="2989" y="1584"/>
                    <a:pt x="2393" y="2108"/>
                  </a:cubicBezTo>
                  <a:cubicBezTo>
                    <a:pt x="2072" y="2405"/>
                    <a:pt x="1774" y="2715"/>
                    <a:pt x="1524" y="3036"/>
                  </a:cubicBezTo>
                  <a:cubicBezTo>
                    <a:pt x="1262" y="3370"/>
                    <a:pt x="1012" y="3739"/>
                    <a:pt x="738" y="4227"/>
                  </a:cubicBezTo>
                  <a:cubicBezTo>
                    <a:pt x="441" y="4763"/>
                    <a:pt x="238" y="5251"/>
                    <a:pt x="119" y="5715"/>
                  </a:cubicBezTo>
                  <a:cubicBezTo>
                    <a:pt x="48" y="5977"/>
                    <a:pt x="12" y="6239"/>
                    <a:pt x="12" y="6489"/>
                  </a:cubicBezTo>
                  <a:cubicBezTo>
                    <a:pt x="12" y="6644"/>
                    <a:pt x="12" y="6787"/>
                    <a:pt x="36" y="6918"/>
                  </a:cubicBezTo>
                  <a:cubicBezTo>
                    <a:pt x="36" y="6989"/>
                    <a:pt x="48" y="7049"/>
                    <a:pt x="72" y="7120"/>
                  </a:cubicBezTo>
                  <a:cubicBezTo>
                    <a:pt x="36" y="7156"/>
                    <a:pt x="24" y="7192"/>
                    <a:pt x="24" y="7227"/>
                  </a:cubicBezTo>
                  <a:cubicBezTo>
                    <a:pt x="0" y="7346"/>
                    <a:pt x="0" y="7454"/>
                    <a:pt x="12" y="7549"/>
                  </a:cubicBezTo>
                  <a:cubicBezTo>
                    <a:pt x="24" y="7644"/>
                    <a:pt x="48" y="7727"/>
                    <a:pt x="72" y="7799"/>
                  </a:cubicBezTo>
                  <a:cubicBezTo>
                    <a:pt x="143" y="7954"/>
                    <a:pt x="250" y="8085"/>
                    <a:pt x="369" y="8156"/>
                  </a:cubicBezTo>
                  <a:lnTo>
                    <a:pt x="381" y="8168"/>
                  </a:lnTo>
                  <a:cubicBezTo>
                    <a:pt x="417" y="8192"/>
                    <a:pt x="453" y="8216"/>
                    <a:pt x="500" y="8227"/>
                  </a:cubicBezTo>
                  <a:cubicBezTo>
                    <a:pt x="536" y="8239"/>
                    <a:pt x="584" y="8251"/>
                    <a:pt x="631" y="8263"/>
                  </a:cubicBezTo>
                  <a:cubicBezTo>
                    <a:pt x="667" y="8275"/>
                    <a:pt x="714" y="8275"/>
                    <a:pt x="762" y="8275"/>
                  </a:cubicBezTo>
                  <a:lnTo>
                    <a:pt x="834" y="8275"/>
                  </a:lnTo>
                  <a:cubicBezTo>
                    <a:pt x="917" y="8275"/>
                    <a:pt x="988" y="8251"/>
                    <a:pt x="1048" y="8239"/>
                  </a:cubicBezTo>
                  <a:cubicBezTo>
                    <a:pt x="1095" y="8216"/>
                    <a:pt x="1143" y="8204"/>
                    <a:pt x="1191" y="8180"/>
                  </a:cubicBezTo>
                  <a:cubicBezTo>
                    <a:pt x="1465" y="8037"/>
                    <a:pt x="1679" y="7811"/>
                    <a:pt x="1786" y="7549"/>
                  </a:cubicBezTo>
                  <a:cubicBezTo>
                    <a:pt x="1822" y="7465"/>
                    <a:pt x="1846" y="7382"/>
                    <a:pt x="1857" y="7299"/>
                  </a:cubicBezTo>
                  <a:cubicBezTo>
                    <a:pt x="1881" y="7227"/>
                    <a:pt x="1881" y="7144"/>
                    <a:pt x="1881" y="7037"/>
                  </a:cubicBezTo>
                  <a:cubicBezTo>
                    <a:pt x="1881" y="6989"/>
                    <a:pt x="1881" y="6942"/>
                    <a:pt x="1869" y="6894"/>
                  </a:cubicBezTo>
                  <a:cubicBezTo>
                    <a:pt x="1905" y="6894"/>
                    <a:pt x="1941" y="6906"/>
                    <a:pt x="1977" y="6906"/>
                  </a:cubicBezTo>
                  <a:cubicBezTo>
                    <a:pt x="2108" y="6906"/>
                    <a:pt x="2227" y="6870"/>
                    <a:pt x="2334" y="6799"/>
                  </a:cubicBezTo>
                  <a:cubicBezTo>
                    <a:pt x="2429" y="6739"/>
                    <a:pt x="2500" y="6656"/>
                    <a:pt x="2572" y="6525"/>
                  </a:cubicBezTo>
                  <a:cubicBezTo>
                    <a:pt x="2631" y="6430"/>
                    <a:pt x="2667" y="6322"/>
                    <a:pt x="2703" y="6180"/>
                  </a:cubicBezTo>
                  <a:cubicBezTo>
                    <a:pt x="2727" y="6061"/>
                    <a:pt x="2750" y="5930"/>
                    <a:pt x="2762" y="5787"/>
                  </a:cubicBezTo>
                  <a:cubicBezTo>
                    <a:pt x="2774" y="5513"/>
                    <a:pt x="2762" y="5215"/>
                    <a:pt x="2715" y="4929"/>
                  </a:cubicBezTo>
                  <a:cubicBezTo>
                    <a:pt x="2703" y="4870"/>
                    <a:pt x="2691" y="4810"/>
                    <a:pt x="2679" y="4763"/>
                  </a:cubicBezTo>
                  <a:lnTo>
                    <a:pt x="2679" y="4763"/>
                  </a:lnTo>
                  <a:lnTo>
                    <a:pt x="2739" y="4787"/>
                  </a:lnTo>
                  <a:cubicBezTo>
                    <a:pt x="2881" y="4846"/>
                    <a:pt x="3048" y="4894"/>
                    <a:pt x="3203" y="4906"/>
                  </a:cubicBezTo>
                  <a:cubicBezTo>
                    <a:pt x="3274" y="4918"/>
                    <a:pt x="3346" y="4918"/>
                    <a:pt x="3417" y="4918"/>
                  </a:cubicBezTo>
                  <a:cubicBezTo>
                    <a:pt x="3679" y="4918"/>
                    <a:pt x="3941" y="4870"/>
                    <a:pt x="4191" y="4775"/>
                  </a:cubicBezTo>
                  <a:cubicBezTo>
                    <a:pt x="4489" y="4644"/>
                    <a:pt x="4775" y="4453"/>
                    <a:pt x="5013" y="4215"/>
                  </a:cubicBezTo>
                  <a:cubicBezTo>
                    <a:pt x="5120" y="4108"/>
                    <a:pt x="5215" y="3977"/>
                    <a:pt x="5298" y="3834"/>
                  </a:cubicBezTo>
                  <a:cubicBezTo>
                    <a:pt x="5310" y="3822"/>
                    <a:pt x="5310" y="3810"/>
                    <a:pt x="5322" y="3786"/>
                  </a:cubicBezTo>
                  <a:cubicBezTo>
                    <a:pt x="5537" y="3989"/>
                    <a:pt x="5810" y="4096"/>
                    <a:pt x="6084" y="4096"/>
                  </a:cubicBezTo>
                  <a:lnTo>
                    <a:pt x="6203" y="4096"/>
                  </a:lnTo>
                  <a:cubicBezTo>
                    <a:pt x="6477" y="4060"/>
                    <a:pt x="6763" y="3929"/>
                    <a:pt x="7061" y="3715"/>
                  </a:cubicBezTo>
                  <a:cubicBezTo>
                    <a:pt x="7322" y="3513"/>
                    <a:pt x="7561" y="3263"/>
                    <a:pt x="7763" y="2977"/>
                  </a:cubicBezTo>
                  <a:cubicBezTo>
                    <a:pt x="7775" y="2953"/>
                    <a:pt x="7799" y="2929"/>
                    <a:pt x="7811" y="2894"/>
                  </a:cubicBezTo>
                  <a:cubicBezTo>
                    <a:pt x="7811" y="3084"/>
                    <a:pt x="7823" y="3263"/>
                    <a:pt x="7870" y="3429"/>
                  </a:cubicBezTo>
                  <a:cubicBezTo>
                    <a:pt x="7965" y="3894"/>
                    <a:pt x="8192" y="4334"/>
                    <a:pt x="8513" y="4727"/>
                  </a:cubicBezTo>
                  <a:cubicBezTo>
                    <a:pt x="8775" y="5049"/>
                    <a:pt x="9085" y="5322"/>
                    <a:pt x="9430" y="5549"/>
                  </a:cubicBezTo>
                  <a:cubicBezTo>
                    <a:pt x="9799" y="5787"/>
                    <a:pt x="10168" y="5953"/>
                    <a:pt x="10549" y="6061"/>
                  </a:cubicBezTo>
                  <a:cubicBezTo>
                    <a:pt x="10835" y="6144"/>
                    <a:pt x="11121" y="6180"/>
                    <a:pt x="11382" y="6180"/>
                  </a:cubicBezTo>
                  <a:cubicBezTo>
                    <a:pt x="11502" y="6180"/>
                    <a:pt x="11633" y="6168"/>
                    <a:pt x="11752" y="6156"/>
                  </a:cubicBezTo>
                  <a:cubicBezTo>
                    <a:pt x="11966" y="6120"/>
                    <a:pt x="12156" y="6061"/>
                    <a:pt x="12323" y="5989"/>
                  </a:cubicBezTo>
                  <a:cubicBezTo>
                    <a:pt x="12359" y="5977"/>
                    <a:pt x="12406" y="5953"/>
                    <a:pt x="12442" y="5930"/>
                  </a:cubicBezTo>
                  <a:lnTo>
                    <a:pt x="12442" y="5930"/>
                  </a:lnTo>
                  <a:cubicBezTo>
                    <a:pt x="12406" y="6120"/>
                    <a:pt x="12395" y="6311"/>
                    <a:pt x="12406" y="6501"/>
                  </a:cubicBezTo>
                  <a:cubicBezTo>
                    <a:pt x="12418" y="6906"/>
                    <a:pt x="12549" y="7311"/>
                    <a:pt x="12764" y="7668"/>
                  </a:cubicBezTo>
                  <a:cubicBezTo>
                    <a:pt x="12978" y="8013"/>
                    <a:pt x="13287" y="8287"/>
                    <a:pt x="13633" y="8454"/>
                  </a:cubicBezTo>
                  <a:cubicBezTo>
                    <a:pt x="13859" y="8549"/>
                    <a:pt x="14121" y="8608"/>
                    <a:pt x="14371" y="8608"/>
                  </a:cubicBezTo>
                  <a:cubicBezTo>
                    <a:pt x="14204" y="8870"/>
                    <a:pt x="14085" y="9192"/>
                    <a:pt x="14014" y="9549"/>
                  </a:cubicBezTo>
                  <a:cubicBezTo>
                    <a:pt x="13907" y="10121"/>
                    <a:pt x="13930" y="10680"/>
                    <a:pt x="14097" y="11192"/>
                  </a:cubicBezTo>
                  <a:cubicBezTo>
                    <a:pt x="14204" y="11537"/>
                    <a:pt x="14383" y="11811"/>
                    <a:pt x="14609" y="12026"/>
                  </a:cubicBezTo>
                  <a:cubicBezTo>
                    <a:pt x="14835" y="12252"/>
                    <a:pt x="15157" y="12395"/>
                    <a:pt x="15466" y="12407"/>
                  </a:cubicBezTo>
                  <a:lnTo>
                    <a:pt x="15585" y="12407"/>
                  </a:lnTo>
                  <a:cubicBezTo>
                    <a:pt x="15776" y="12407"/>
                    <a:pt x="15966" y="12383"/>
                    <a:pt x="16145" y="12323"/>
                  </a:cubicBezTo>
                  <a:cubicBezTo>
                    <a:pt x="16276" y="12288"/>
                    <a:pt x="16395" y="12240"/>
                    <a:pt x="16490" y="12180"/>
                  </a:cubicBezTo>
                  <a:cubicBezTo>
                    <a:pt x="16586" y="12121"/>
                    <a:pt x="16705" y="12061"/>
                    <a:pt x="16800" y="11966"/>
                  </a:cubicBezTo>
                  <a:cubicBezTo>
                    <a:pt x="17228" y="11609"/>
                    <a:pt x="17478" y="11097"/>
                    <a:pt x="17467" y="10609"/>
                  </a:cubicBezTo>
                  <a:cubicBezTo>
                    <a:pt x="17467" y="10573"/>
                    <a:pt x="17455" y="10525"/>
                    <a:pt x="17419" y="10490"/>
                  </a:cubicBezTo>
                  <a:cubicBezTo>
                    <a:pt x="17419" y="10430"/>
                    <a:pt x="17407" y="10371"/>
                    <a:pt x="17407" y="10311"/>
                  </a:cubicBezTo>
                  <a:cubicBezTo>
                    <a:pt x="17419" y="10061"/>
                    <a:pt x="17443" y="9799"/>
                    <a:pt x="17502" y="9525"/>
                  </a:cubicBezTo>
                  <a:cubicBezTo>
                    <a:pt x="17538" y="9335"/>
                    <a:pt x="17586" y="9144"/>
                    <a:pt x="17621" y="8966"/>
                  </a:cubicBezTo>
                  <a:lnTo>
                    <a:pt x="17669" y="8799"/>
                  </a:lnTo>
                  <a:cubicBezTo>
                    <a:pt x="17764" y="8382"/>
                    <a:pt x="17859" y="7942"/>
                    <a:pt x="17848" y="7477"/>
                  </a:cubicBezTo>
                  <a:cubicBezTo>
                    <a:pt x="17848" y="7215"/>
                    <a:pt x="17824" y="6977"/>
                    <a:pt x="17764" y="6739"/>
                  </a:cubicBezTo>
                  <a:cubicBezTo>
                    <a:pt x="17717" y="6525"/>
                    <a:pt x="17645" y="6299"/>
                    <a:pt x="17550" y="6061"/>
                  </a:cubicBezTo>
                  <a:cubicBezTo>
                    <a:pt x="17252" y="5239"/>
                    <a:pt x="16800" y="4453"/>
                    <a:pt x="16228" y="3751"/>
                  </a:cubicBezTo>
                  <a:cubicBezTo>
                    <a:pt x="15133" y="2417"/>
                    <a:pt x="13645" y="1346"/>
                    <a:pt x="11918" y="679"/>
                  </a:cubicBezTo>
                  <a:cubicBezTo>
                    <a:pt x="11097" y="369"/>
                    <a:pt x="10263" y="167"/>
                    <a:pt x="9442" y="72"/>
                  </a:cubicBezTo>
                  <a:cubicBezTo>
                    <a:pt x="9049" y="24"/>
                    <a:pt x="8656" y="0"/>
                    <a:pt x="8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83"/>
            <p:cNvSpPr/>
            <p:nvPr/>
          </p:nvSpPr>
          <p:spPr>
            <a:xfrm>
              <a:off x="6968112" y="2412779"/>
              <a:ext cx="333850" cy="175020"/>
            </a:xfrm>
            <a:custGeom>
              <a:rect b="b" l="l" r="r" t="t"/>
              <a:pathLst>
                <a:path extrusionOk="0" h="2335" w="4454">
                  <a:moveTo>
                    <a:pt x="4418" y="1"/>
                  </a:moveTo>
                  <a:cubicBezTo>
                    <a:pt x="4394" y="1"/>
                    <a:pt x="4382" y="13"/>
                    <a:pt x="4382" y="36"/>
                  </a:cubicBezTo>
                  <a:cubicBezTo>
                    <a:pt x="4382" y="48"/>
                    <a:pt x="4371" y="60"/>
                    <a:pt x="4371" y="72"/>
                  </a:cubicBezTo>
                  <a:cubicBezTo>
                    <a:pt x="4359" y="191"/>
                    <a:pt x="4335" y="298"/>
                    <a:pt x="4287" y="406"/>
                  </a:cubicBezTo>
                  <a:cubicBezTo>
                    <a:pt x="4252" y="489"/>
                    <a:pt x="4204" y="584"/>
                    <a:pt x="4144" y="656"/>
                  </a:cubicBezTo>
                  <a:cubicBezTo>
                    <a:pt x="4097" y="715"/>
                    <a:pt x="4037" y="775"/>
                    <a:pt x="3978" y="822"/>
                  </a:cubicBezTo>
                  <a:cubicBezTo>
                    <a:pt x="3930" y="858"/>
                    <a:pt x="3859" y="906"/>
                    <a:pt x="3787" y="929"/>
                  </a:cubicBezTo>
                  <a:lnTo>
                    <a:pt x="3799" y="929"/>
                  </a:lnTo>
                  <a:cubicBezTo>
                    <a:pt x="3728" y="953"/>
                    <a:pt x="3656" y="977"/>
                    <a:pt x="3585" y="989"/>
                  </a:cubicBezTo>
                  <a:cubicBezTo>
                    <a:pt x="3549" y="995"/>
                    <a:pt x="3513" y="998"/>
                    <a:pt x="3478" y="998"/>
                  </a:cubicBezTo>
                  <a:cubicBezTo>
                    <a:pt x="3442" y="998"/>
                    <a:pt x="3406" y="995"/>
                    <a:pt x="3370" y="989"/>
                  </a:cubicBezTo>
                  <a:cubicBezTo>
                    <a:pt x="3299" y="977"/>
                    <a:pt x="3228" y="953"/>
                    <a:pt x="3156" y="929"/>
                  </a:cubicBezTo>
                  <a:cubicBezTo>
                    <a:pt x="3085" y="894"/>
                    <a:pt x="3001" y="858"/>
                    <a:pt x="2942" y="798"/>
                  </a:cubicBezTo>
                  <a:cubicBezTo>
                    <a:pt x="2858" y="739"/>
                    <a:pt x="2787" y="667"/>
                    <a:pt x="2728" y="584"/>
                  </a:cubicBezTo>
                  <a:lnTo>
                    <a:pt x="2728" y="584"/>
                  </a:lnTo>
                  <a:cubicBezTo>
                    <a:pt x="2728" y="596"/>
                    <a:pt x="2739" y="596"/>
                    <a:pt x="2739" y="608"/>
                  </a:cubicBezTo>
                  <a:cubicBezTo>
                    <a:pt x="2704" y="548"/>
                    <a:pt x="2668" y="501"/>
                    <a:pt x="2632" y="453"/>
                  </a:cubicBezTo>
                  <a:cubicBezTo>
                    <a:pt x="2616" y="426"/>
                    <a:pt x="2590" y="414"/>
                    <a:pt x="2566" y="414"/>
                  </a:cubicBezTo>
                  <a:cubicBezTo>
                    <a:pt x="2536" y="414"/>
                    <a:pt x="2508" y="432"/>
                    <a:pt x="2501" y="465"/>
                  </a:cubicBezTo>
                  <a:cubicBezTo>
                    <a:pt x="2477" y="537"/>
                    <a:pt x="2442" y="620"/>
                    <a:pt x="2418" y="691"/>
                  </a:cubicBezTo>
                  <a:cubicBezTo>
                    <a:pt x="2311" y="918"/>
                    <a:pt x="2180" y="1144"/>
                    <a:pt x="2025" y="1346"/>
                  </a:cubicBezTo>
                  <a:cubicBezTo>
                    <a:pt x="1894" y="1501"/>
                    <a:pt x="1751" y="1656"/>
                    <a:pt x="1596" y="1787"/>
                  </a:cubicBezTo>
                  <a:cubicBezTo>
                    <a:pt x="1489" y="1858"/>
                    <a:pt x="1394" y="1930"/>
                    <a:pt x="1275" y="1977"/>
                  </a:cubicBezTo>
                  <a:cubicBezTo>
                    <a:pt x="1204" y="2001"/>
                    <a:pt x="1120" y="2025"/>
                    <a:pt x="1049" y="2037"/>
                  </a:cubicBezTo>
                  <a:cubicBezTo>
                    <a:pt x="1019" y="2043"/>
                    <a:pt x="989" y="2046"/>
                    <a:pt x="959" y="2046"/>
                  </a:cubicBezTo>
                  <a:cubicBezTo>
                    <a:pt x="930" y="2046"/>
                    <a:pt x="900" y="2043"/>
                    <a:pt x="870" y="2037"/>
                  </a:cubicBezTo>
                  <a:cubicBezTo>
                    <a:pt x="823" y="2025"/>
                    <a:pt x="775" y="2013"/>
                    <a:pt x="727" y="2001"/>
                  </a:cubicBezTo>
                  <a:cubicBezTo>
                    <a:pt x="668" y="1977"/>
                    <a:pt x="608" y="1941"/>
                    <a:pt x="561" y="1894"/>
                  </a:cubicBezTo>
                  <a:cubicBezTo>
                    <a:pt x="501" y="1846"/>
                    <a:pt x="442" y="1787"/>
                    <a:pt x="394" y="1727"/>
                  </a:cubicBezTo>
                  <a:cubicBezTo>
                    <a:pt x="370" y="1703"/>
                    <a:pt x="346" y="1668"/>
                    <a:pt x="322" y="1644"/>
                  </a:cubicBezTo>
                  <a:cubicBezTo>
                    <a:pt x="311" y="1608"/>
                    <a:pt x="287" y="1596"/>
                    <a:pt x="263" y="1572"/>
                  </a:cubicBezTo>
                  <a:cubicBezTo>
                    <a:pt x="239" y="1560"/>
                    <a:pt x="203" y="1549"/>
                    <a:pt x="168" y="1549"/>
                  </a:cubicBezTo>
                  <a:cubicBezTo>
                    <a:pt x="120" y="1549"/>
                    <a:pt x="84" y="1572"/>
                    <a:pt x="49" y="1608"/>
                  </a:cubicBezTo>
                  <a:cubicBezTo>
                    <a:pt x="13" y="1632"/>
                    <a:pt x="1" y="1680"/>
                    <a:pt x="1" y="1727"/>
                  </a:cubicBezTo>
                  <a:cubicBezTo>
                    <a:pt x="1" y="1763"/>
                    <a:pt x="1" y="1787"/>
                    <a:pt x="25" y="1822"/>
                  </a:cubicBezTo>
                  <a:cubicBezTo>
                    <a:pt x="25" y="1834"/>
                    <a:pt x="37" y="1846"/>
                    <a:pt x="49" y="1858"/>
                  </a:cubicBezTo>
                  <a:cubicBezTo>
                    <a:pt x="61" y="1870"/>
                    <a:pt x="72" y="1894"/>
                    <a:pt x="96" y="1906"/>
                  </a:cubicBezTo>
                  <a:cubicBezTo>
                    <a:pt x="156" y="1977"/>
                    <a:pt x="215" y="2037"/>
                    <a:pt x="299" y="2096"/>
                  </a:cubicBezTo>
                  <a:cubicBezTo>
                    <a:pt x="358" y="2144"/>
                    <a:pt x="418" y="2191"/>
                    <a:pt x="489" y="2227"/>
                  </a:cubicBezTo>
                  <a:cubicBezTo>
                    <a:pt x="632" y="2287"/>
                    <a:pt x="775" y="2334"/>
                    <a:pt x="930" y="2334"/>
                  </a:cubicBezTo>
                  <a:cubicBezTo>
                    <a:pt x="1073" y="2334"/>
                    <a:pt x="1215" y="2299"/>
                    <a:pt x="1346" y="2239"/>
                  </a:cubicBezTo>
                  <a:cubicBezTo>
                    <a:pt x="1477" y="2180"/>
                    <a:pt x="1596" y="2096"/>
                    <a:pt x="1715" y="2001"/>
                  </a:cubicBezTo>
                  <a:cubicBezTo>
                    <a:pt x="1954" y="1810"/>
                    <a:pt x="2156" y="1560"/>
                    <a:pt x="2311" y="1287"/>
                  </a:cubicBezTo>
                  <a:cubicBezTo>
                    <a:pt x="2394" y="1156"/>
                    <a:pt x="2466" y="1025"/>
                    <a:pt x="2525" y="894"/>
                  </a:cubicBezTo>
                  <a:cubicBezTo>
                    <a:pt x="2549" y="822"/>
                    <a:pt x="2573" y="751"/>
                    <a:pt x="2597" y="679"/>
                  </a:cubicBezTo>
                  <a:cubicBezTo>
                    <a:pt x="2597" y="667"/>
                    <a:pt x="2608" y="667"/>
                    <a:pt x="2608" y="656"/>
                  </a:cubicBezTo>
                  <a:cubicBezTo>
                    <a:pt x="2656" y="715"/>
                    <a:pt x="2716" y="787"/>
                    <a:pt x="2775" y="834"/>
                  </a:cubicBezTo>
                  <a:cubicBezTo>
                    <a:pt x="2870" y="906"/>
                    <a:pt x="2966" y="965"/>
                    <a:pt x="3073" y="1013"/>
                  </a:cubicBezTo>
                  <a:cubicBezTo>
                    <a:pt x="3191" y="1065"/>
                    <a:pt x="3324" y="1093"/>
                    <a:pt x="3456" y="1093"/>
                  </a:cubicBezTo>
                  <a:cubicBezTo>
                    <a:pt x="3536" y="1093"/>
                    <a:pt x="3616" y="1083"/>
                    <a:pt x="3692" y="1060"/>
                  </a:cubicBezTo>
                  <a:cubicBezTo>
                    <a:pt x="3894" y="1013"/>
                    <a:pt x="4073" y="882"/>
                    <a:pt x="4204" y="715"/>
                  </a:cubicBezTo>
                  <a:cubicBezTo>
                    <a:pt x="4359" y="525"/>
                    <a:pt x="4430" y="286"/>
                    <a:pt x="4454" y="36"/>
                  </a:cubicBezTo>
                  <a:cubicBezTo>
                    <a:pt x="4454" y="13"/>
                    <a:pt x="4442" y="1"/>
                    <a:pt x="4418" y="1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83"/>
            <p:cNvSpPr/>
            <p:nvPr/>
          </p:nvSpPr>
          <p:spPr>
            <a:xfrm>
              <a:off x="6767383" y="2722493"/>
              <a:ext cx="84849" cy="127648"/>
            </a:xfrm>
            <a:custGeom>
              <a:rect b="b" l="l" r="r" t="t"/>
              <a:pathLst>
                <a:path extrusionOk="0" h="1703" w="1132">
                  <a:moveTo>
                    <a:pt x="834" y="0"/>
                  </a:moveTo>
                  <a:cubicBezTo>
                    <a:pt x="822" y="0"/>
                    <a:pt x="798" y="0"/>
                    <a:pt x="786" y="12"/>
                  </a:cubicBezTo>
                  <a:cubicBezTo>
                    <a:pt x="750" y="36"/>
                    <a:pt x="726" y="95"/>
                    <a:pt x="762" y="131"/>
                  </a:cubicBezTo>
                  <a:cubicBezTo>
                    <a:pt x="786" y="167"/>
                    <a:pt x="798" y="203"/>
                    <a:pt x="822" y="250"/>
                  </a:cubicBezTo>
                  <a:cubicBezTo>
                    <a:pt x="857" y="334"/>
                    <a:pt x="881" y="429"/>
                    <a:pt x="893" y="524"/>
                  </a:cubicBezTo>
                  <a:cubicBezTo>
                    <a:pt x="905" y="643"/>
                    <a:pt x="905" y="762"/>
                    <a:pt x="893" y="881"/>
                  </a:cubicBezTo>
                  <a:cubicBezTo>
                    <a:pt x="881" y="965"/>
                    <a:pt x="857" y="1048"/>
                    <a:pt x="834" y="1119"/>
                  </a:cubicBezTo>
                  <a:cubicBezTo>
                    <a:pt x="810" y="1167"/>
                    <a:pt x="786" y="1203"/>
                    <a:pt x="762" y="1238"/>
                  </a:cubicBezTo>
                  <a:cubicBezTo>
                    <a:pt x="750" y="1262"/>
                    <a:pt x="726" y="1274"/>
                    <a:pt x="703" y="1298"/>
                  </a:cubicBezTo>
                  <a:cubicBezTo>
                    <a:pt x="679" y="1310"/>
                    <a:pt x="655" y="1322"/>
                    <a:pt x="631" y="1334"/>
                  </a:cubicBezTo>
                  <a:cubicBezTo>
                    <a:pt x="607" y="1346"/>
                    <a:pt x="595" y="1346"/>
                    <a:pt x="572" y="1357"/>
                  </a:cubicBezTo>
                  <a:lnTo>
                    <a:pt x="488" y="1357"/>
                  </a:lnTo>
                  <a:cubicBezTo>
                    <a:pt x="441" y="1346"/>
                    <a:pt x="393" y="1334"/>
                    <a:pt x="333" y="1310"/>
                  </a:cubicBezTo>
                  <a:cubicBezTo>
                    <a:pt x="322" y="1298"/>
                    <a:pt x="298" y="1286"/>
                    <a:pt x="286" y="1286"/>
                  </a:cubicBezTo>
                  <a:cubicBezTo>
                    <a:pt x="251" y="1269"/>
                    <a:pt x="216" y="1258"/>
                    <a:pt x="181" y="1258"/>
                  </a:cubicBezTo>
                  <a:cubicBezTo>
                    <a:pt x="168" y="1258"/>
                    <a:pt x="156" y="1259"/>
                    <a:pt x="143" y="1262"/>
                  </a:cubicBezTo>
                  <a:cubicBezTo>
                    <a:pt x="95" y="1274"/>
                    <a:pt x="48" y="1310"/>
                    <a:pt x="24" y="1346"/>
                  </a:cubicBezTo>
                  <a:cubicBezTo>
                    <a:pt x="0" y="1393"/>
                    <a:pt x="0" y="1441"/>
                    <a:pt x="12" y="1488"/>
                  </a:cubicBezTo>
                  <a:cubicBezTo>
                    <a:pt x="24" y="1536"/>
                    <a:pt x="60" y="1584"/>
                    <a:pt x="95" y="1596"/>
                  </a:cubicBezTo>
                  <a:cubicBezTo>
                    <a:pt x="214" y="1655"/>
                    <a:pt x="345" y="1703"/>
                    <a:pt x="476" y="1703"/>
                  </a:cubicBezTo>
                  <a:cubicBezTo>
                    <a:pt x="572" y="1703"/>
                    <a:pt x="679" y="1679"/>
                    <a:pt x="774" y="1631"/>
                  </a:cubicBezTo>
                  <a:cubicBezTo>
                    <a:pt x="941" y="1536"/>
                    <a:pt x="1036" y="1357"/>
                    <a:pt x="1084" y="1179"/>
                  </a:cubicBezTo>
                  <a:cubicBezTo>
                    <a:pt x="1131" y="976"/>
                    <a:pt x="1131" y="762"/>
                    <a:pt x="1107" y="560"/>
                  </a:cubicBezTo>
                  <a:cubicBezTo>
                    <a:pt x="1072" y="381"/>
                    <a:pt x="1012" y="191"/>
                    <a:pt x="917" y="36"/>
                  </a:cubicBezTo>
                  <a:cubicBezTo>
                    <a:pt x="893" y="12"/>
                    <a:pt x="869" y="0"/>
                    <a:pt x="834" y="0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83"/>
            <p:cNvSpPr/>
            <p:nvPr/>
          </p:nvSpPr>
          <p:spPr>
            <a:xfrm>
              <a:off x="7758806" y="2755473"/>
              <a:ext cx="229437" cy="377623"/>
            </a:xfrm>
            <a:custGeom>
              <a:rect b="b" l="l" r="r" t="t"/>
              <a:pathLst>
                <a:path extrusionOk="0" h="5038" w="3061">
                  <a:moveTo>
                    <a:pt x="1561" y="1394"/>
                  </a:moveTo>
                  <a:cubicBezTo>
                    <a:pt x="1563" y="1394"/>
                    <a:pt x="1564" y="1394"/>
                    <a:pt x="1566" y="1395"/>
                  </a:cubicBezTo>
                  <a:lnTo>
                    <a:pt x="1566" y="1395"/>
                  </a:lnTo>
                  <a:cubicBezTo>
                    <a:pt x="1564" y="1394"/>
                    <a:pt x="1563" y="1394"/>
                    <a:pt x="1561" y="1394"/>
                  </a:cubicBezTo>
                  <a:close/>
                  <a:moveTo>
                    <a:pt x="132" y="1"/>
                  </a:moveTo>
                  <a:cubicBezTo>
                    <a:pt x="96" y="1"/>
                    <a:pt x="60" y="25"/>
                    <a:pt x="49" y="60"/>
                  </a:cubicBezTo>
                  <a:cubicBezTo>
                    <a:pt x="1" y="310"/>
                    <a:pt x="25" y="572"/>
                    <a:pt x="144" y="810"/>
                  </a:cubicBezTo>
                  <a:cubicBezTo>
                    <a:pt x="263" y="1013"/>
                    <a:pt x="453" y="1179"/>
                    <a:pt x="668" y="1298"/>
                  </a:cubicBezTo>
                  <a:cubicBezTo>
                    <a:pt x="882" y="1429"/>
                    <a:pt x="1132" y="1525"/>
                    <a:pt x="1382" y="1572"/>
                  </a:cubicBezTo>
                  <a:cubicBezTo>
                    <a:pt x="1513" y="1608"/>
                    <a:pt x="1632" y="1620"/>
                    <a:pt x="1763" y="1644"/>
                  </a:cubicBezTo>
                  <a:lnTo>
                    <a:pt x="1918" y="1644"/>
                  </a:lnTo>
                  <a:cubicBezTo>
                    <a:pt x="1906" y="1679"/>
                    <a:pt x="1894" y="1715"/>
                    <a:pt x="1870" y="1751"/>
                  </a:cubicBezTo>
                  <a:cubicBezTo>
                    <a:pt x="1846" y="1846"/>
                    <a:pt x="1811" y="1953"/>
                    <a:pt x="1775" y="2049"/>
                  </a:cubicBezTo>
                  <a:cubicBezTo>
                    <a:pt x="1704" y="2275"/>
                    <a:pt x="1632" y="2501"/>
                    <a:pt x="1584" y="2727"/>
                  </a:cubicBezTo>
                  <a:cubicBezTo>
                    <a:pt x="1525" y="2989"/>
                    <a:pt x="1477" y="3251"/>
                    <a:pt x="1477" y="3525"/>
                  </a:cubicBezTo>
                  <a:cubicBezTo>
                    <a:pt x="1465" y="3644"/>
                    <a:pt x="1477" y="3763"/>
                    <a:pt x="1489" y="3882"/>
                  </a:cubicBezTo>
                  <a:cubicBezTo>
                    <a:pt x="1501" y="4001"/>
                    <a:pt x="1525" y="4120"/>
                    <a:pt x="1561" y="4239"/>
                  </a:cubicBezTo>
                  <a:cubicBezTo>
                    <a:pt x="1608" y="4346"/>
                    <a:pt x="1656" y="4454"/>
                    <a:pt x="1727" y="4549"/>
                  </a:cubicBezTo>
                  <a:cubicBezTo>
                    <a:pt x="1763" y="4608"/>
                    <a:pt x="1811" y="4656"/>
                    <a:pt x="1858" y="4704"/>
                  </a:cubicBezTo>
                  <a:cubicBezTo>
                    <a:pt x="1906" y="4751"/>
                    <a:pt x="1954" y="4787"/>
                    <a:pt x="2013" y="4823"/>
                  </a:cubicBezTo>
                  <a:cubicBezTo>
                    <a:pt x="2251" y="4989"/>
                    <a:pt x="2549" y="5037"/>
                    <a:pt x="2835" y="5037"/>
                  </a:cubicBezTo>
                  <a:cubicBezTo>
                    <a:pt x="2841" y="5038"/>
                    <a:pt x="2847" y="5038"/>
                    <a:pt x="2853" y="5038"/>
                  </a:cubicBezTo>
                  <a:cubicBezTo>
                    <a:pt x="2964" y="5038"/>
                    <a:pt x="3061" y="4936"/>
                    <a:pt x="3061" y="4823"/>
                  </a:cubicBezTo>
                  <a:cubicBezTo>
                    <a:pt x="3061" y="4704"/>
                    <a:pt x="2954" y="4597"/>
                    <a:pt x="2835" y="4597"/>
                  </a:cubicBezTo>
                  <a:cubicBezTo>
                    <a:pt x="2751" y="4597"/>
                    <a:pt x="2680" y="4597"/>
                    <a:pt x="2596" y="4585"/>
                  </a:cubicBezTo>
                  <a:cubicBezTo>
                    <a:pt x="2501" y="4573"/>
                    <a:pt x="2418" y="4549"/>
                    <a:pt x="2335" y="4513"/>
                  </a:cubicBezTo>
                  <a:cubicBezTo>
                    <a:pt x="2275" y="4489"/>
                    <a:pt x="2215" y="4466"/>
                    <a:pt x="2168" y="4418"/>
                  </a:cubicBezTo>
                  <a:cubicBezTo>
                    <a:pt x="2120" y="4382"/>
                    <a:pt x="2085" y="4346"/>
                    <a:pt x="2049" y="4299"/>
                  </a:cubicBezTo>
                  <a:cubicBezTo>
                    <a:pt x="2001" y="4239"/>
                    <a:pt x="1977" y="4180"/>
                    <a:pt x="1942" y="4120"/>
                  </a:cubicBezTo>
                  <a:cubicBezTo>
                    <a:pt x="1906" y="4013"/>
                    <a:pt x="1870" y="3894"/>
                    <a:pt x="1858" y="3775"/>
                  </a:cubicBezTo>
                  <a:cubicBezTo>
                    <a:pt x="1823" y="3525"/>
                    <a:pt x="1846" y="3275"/>
                    <a:pt x="1870" y="3025"/>
                  </a:cubicBezTo>
                  <a:cubicBezTo>
                    <a:pt x="1870" y="3037"/>
                    <a:pt x="1870" y="3049"/>
                    <a:pt x="1870" y="3073"/>
                  </a:cubicBezTo>
                  <a:cubicBezTo>
                    <a:pt x="1906" y="2787"/>
                    <a:pt x="1965" y="2513"/>
                    <a:pt x="2037" y="2239"/>
                  </a:cubicBezTo>
                  <a:cubicBezTo>
                    <a:pt x="2061" y="2120"/>
                    <a:pt x="2096" y="2001"/>
                    <a:pt x="2132" y="1882"/>
                  </a:cubicBezTo>
                  <a:cubicBezTo>
                    <a:pt x="2144" y="1822"/>
                    <a:pt x="2156" y="1763"/>
                    <a:pt x="2180" y="1703"/>
                  </a:cubicBezTo>
                  <a:cubicBezTo>
                    <a:pt x="2192" y="1668"/>
                    <a:pt x="2204" y="1620"/>
                    <a:pt x="2215" y="1572"/>
                  </a:cubicBezTo>
                  <a:cubicBezTo>
                    <a:pt x="2227" y="1525"/>
                    <a:pt x="2215" y="1477"/>
                    <a:pt x="2180" y="1441"/>
                  </a:cubicBezTo>
                  <a:cubicBezTo>
                    <a:pt x="2157" y="1419"/>
                    <a:pt x="2134" y="1410"/>
                    <a:pt x="2109" y="1410"/>
                  </a:cubicBezTo>
                  <a:cubicBezTo>
                    <a:pt x="2094" y="1410"/>
                    <a:pt x="2078" y="1413"/>
                    <a:pt x="2061" y="1418"/>
                  </a:cubicBezTo>
                  <a:lnTo>
                    <a:pt x="2049" y="1418"/>
                  </a:lnTo>
                  <a:cubicBezTo>
                    <a:pt x="2004" y="1421"/>
                    <a:pt x="1960" y="1422"/>
                    <a:pt x="1917" y="1422"/>
                  </a:cubicBezTo>
                  <a:cubicBezTo>
                    <a:pt x="1800" y="1422"/>
                    <a:pt x="1686" y="1412"/>
                    <a:pt x="1566" y="1395"/>
                  </a:cubicBezTo>
                  <a:lnTo>
                    <a:pt x="1566" y="1395"/>
                  </a:lnTo>
                  <a:cubicBezTo>
                    <a:pt x="1574" y="1397"/>
                    <a:pt x="1582" y="1402"/>
                    <a:pt x="1590" y="1405"/>
                  </a:cubicBezTo>
                  <a:lnTo>
                    <a:pt x="1590" y="1405"/>
                  </a:lnTo>
                  <a:cubicBezTo>
                    <a:pt x="1366" y="1369"/>
                    <a:pt x="1142" y="1321"/>
                    <a:pt x="942" y="1227"/>
                  </a:cubicBezTo>
                  <a:cubicBezTo>
                    <a:pt x="942" y="1227"/>
                    <a:pt x="942" y="1239"/>
                    <a:pt x="942" y="1239"/>
                  </a:cubicBezTo>
                  <a:cubicBezTo>
                    <a:pt x="942" y="1227"/>
                    <a:pt x="942" y="1227"/>
                    <a:pt x="930" y="1227"/>
                  </a:cubicBezTo>
                  <a:cubicBezTo>
                    <a:pt x="799" y="1168"/>
                    <a:pt x="680" y="1108"/>
                    <a:pt x="572" y="1025"/>
                  </a:cubicBezTo>
                  <a:cubicBezTo>
                    <a:pt x="501" y="965"/>
                    <a:pt x="430" y="906"/>
                    <a:pt x="370" y="822"/>
                  </a:cubicBezTo>
                  <a:cubicBezTo>
                    <a:pt x="334" y="763"/>
                    <a:pt x="287" y="703"/>
                    <a:pt x="263" y="632"/>
                  </a:cubicBezTo>
                  <a:cubicBezTo>
                    <a:pt x="239" y="560"/>
                    <a:pt x="215" y="489"/>
                    <a:pt x="203" y="417"/>
                  </a:cubicBezTo>
                  <a:cubicBezTo>
                    <a:pt x="191" y="334"/>
                    <a:pt x="191" y="251"/>
                    <a:pt x="203" y="167"/>
                  </a:cubicBezTo>
                  <a:cubicBezTo>
                    <a:pt x="203" y="144"/>
                    <a:pt x="215" y="132"/>
                    <a:pt x="215" y="108"/>
                  </a:cubicBezTo>
                  <a:cubicBezTo>
                    <a:pt x="227" y="60"/>
                    <a:pt x="203" y="13"/>
                    <a:pt x="156" y="1"/>
                  </a:cubicBezTo>
                  <a:close/>
                </a:path>
              </a:pathLst>
            </a:custGeom>
            <a:solidFill>
              <a:schemeClr val="lt1">
                <a:alpha val="82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83"/>
            <p:cNvSpPr/>
            <p:nvPr/>
          </p:nvSpPr>
          <p:spPr>
            <a:xfrm>
              <a:off x="7981945" y="2636819"/>
              <a:ext cx="390965" cy="431066"/>
            </a:xfrm>
            <a:custGeom>
              <a:rect b="b" l="l" r="r" t="t"/>
              <a:pathLst>
                <a:path extrusionOk="0" h="5751" w="5216">
                  <a:moveTo>
                    <a:pt x="3525" y="0"/>
                  </a:moveTo>
                  <a:cubicBezTo>
                    <a:pt x="3144" y="0"/>
                    <a:pt x="2751" y="48"/>
                    <a:pt x="2346" y="119"/>
                  </a:cubicBezTo>
                  <a:cubicBezTo>
                    <a:pt x="1917" y="203"/>
                    <a:pt x="1572" y="310"/>
                    <a:pt x="1274" y="441"/>
                  </a:cubicBezTo>
                  <a:cubicBezTo>
                    <a:pt x="1263" y="429"/>
                    <a:pt x="1251" y="417"/>
                    <a:pt x="1239" y="417"/>
                  </a:cubicBezTo>
                  <a:cubicBezTo>
                    <a:pt x="1215" y="405"/>
                    <a:pt x="1203" y="405"/>
                    <a:pt x="1191" y="405"/>
                  </a:cubicBezTo>
                  <a:cubicBezTo>
                    <a:pt x="1155" y="405"/>
                    <a:pt x="1132" y="417"/>
                    <a:pt x="1108" y="441"/>
                  </a:cubicBezTo>
                  <a:cubicBezTo>
                    <a:pt x="1048" y="500"/>
                    <a:pt x="989" y="572"/>
                    <a:pt x="929" y="667"/>
                  </a:cubicBezTo>
                  <a:cubicBezTo>
                    <a:pt x="870" y="762"/>
                    <a:pt x="810" y="834"/>
                    <a:pt x="774" y="917"/>
                  </a:cubicBezTo>
                  <a:cubicBezTo>
                    <a:pt x="679" y="1084"/>
                    <a:pt x="608" y="1262"/>
                    <a:pt x="536" y="1453"/>
                  </a:cubicBezTo>
                  <a:cubicBezTo>
                    <a:pt x="417" y="1798"/>
                    <a:pt x="310" y="2179"/>
                    <a:pt x="203" y="2655"/>
                  </a:cubicBezTo>
                  <a:lnTo>
                    <a:pt x="203" y="2703"/>
                  </a:lnTo>
                  <a:cubicBezTo>
                    <a:pt x="131" y="2989"/>
                    <a:pt x="72" y="3298"/>
                    <a:pt x="36" y="3608"/>
                  </a:cubicBezTo>
                  <a:cubicBezTo>
                    <a:pt x="0" y="3953"/>
                    <a:pt x="0" y="4239"/>
                    <a:pt x="36" y="4489"/>
                  </a:cubicBezTo>
                  <a:cubicBezTo>
                    <a:pt x="60" y="4644"/>
                    <a:pt x="96" y="4775"/>
                    <a:pt x="131" y="4894"/>
                  </a:cubicBezTo>
                  <a:cubicBezTo>
                    <a:pt x="179" y="5037"/>
                    <a:pt x="239" y="5144"/>
                    <a:pt x="310" y="5239"/>
                  </a:cubicBezTo>
                  <a:cubicBezTo>
                    <a:pt x="393" y="5346"/>
                    <a:pt x="489" y="5441"/>
                    <a:pt x="596" y="5513"/>
                  </a:cubicBezTo>
                  <a:cubicBezTo>
                    <a:pt x="667" y="5560"/>
                    <a:pt x="727" y="5596"/>
                    <a:pt x="786" y="5632"/>
                  </a:cubicBezTo>
                  <a:cubicBezTo>
                    <a:pt x="858" y="5656"/>
                    <a:pt x="929" y="5679"/>
                    <a:pt x="1001" y="5703"/>
                  </a:cubicBezTo>
                  <a:cubicBezTo>
                    <a:pt x="1143" y="5739"/>
                    <a:pt x="1298" y="5751"/>
                    <a:pt x="1453" y="5751"/>
                  </a:cubicBezTo>
                  <a:lnTo>
                    <a:pt x="1513" y="5751"/>
                  </a:lnTo>
                  <a:cubicBezTo>
                    <a:pt x="1691" y="5751"/>
                    <a:pt x="1894" y="5727"/>
                    <a:pt x="2096" y="5679"/>
                  </a:cubicBezTo>
                  <a:cubicBezTo>
                    <a:pt x="2453" y="5596"/>
                    <a:pt x="2810" y="5441"/>
                    <a:pt x="3132" y="5227"/>
                  </a:cubicBezTo>
                  <a:cubicBezTo>
                    <a:pt x="3453" y="5013"/>
                    <a:pt x="3751" y="4763"/>
                    <a:pt x="4013" y="4453"/>
                  </a:cubicBezTo>
                  <a:cubicBezTo>
                    <a:pt x="4263" y="4155"/>
                    <a:pt x="4489" y="3834"/>
                    <a:pt x="4680" y="3489"/>
                  </a:cubicBezTo>
                  <a:cubicBezTo>
                    <a:pt x="4858" y="3167"/>
                    <a:pt x="4989" y="2846"/>
                    <a:pt x="5073" y="2536"/>
                  </a:cubicBezTo>
                  <a:cubicBezTo>
                    <a:pt x="5168" y="2239"/>
                    <a:pt x="5204" y="1941"/>
                    <a:pt x="5215" y="1643"/>
                  </a:cubicBezTo>
                  <a:cubicBezTo>
                    <a:pt x="5215" y="1500"/>
                    <a:pt x="5215" y="1358"/>
                    <a:pt x="5192" y="1227"/>
                  </a:cubicBezTo>
                  <a:cubicBezTo>
                    <a:pt x="5156" y="1072"/>
                    <a:pt x="5120" y="941"/>
                    <a:pt x="5073" y="822"/>
                  </a:cubicBezTo>
                  <a:cubicBezTo>
                    <a:pt x="5013" y="679"/>
                    <a:pt x="4942" y="572"/>
                    <a:pt x="4858" y="476"/>
                  </a:cubicBezTo>
                  <a:cubicBezTo>
                    <a:pt x="4763" y="357"/>
                    <a:pt x="4644" y="262"/>
                    <a:pt x="4525" y="203"/>
                  </a:cubicBezTo>
                  <a:cubicBezTo>
                    <a:pt x="4394" y="131"/>
                    <a:pt x="4239" y="72"/>
                    <a:pt x="4084" y="48"/>
                  </a:cubicBezTo>
                  <a:cubicBezTo>
                    <a:pt x="3930" y="12"/>
                    <a:pt x="3763" y="0"/>
                    <a:pt x="3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83"/>
            <p:cNvSpPr/>
            <p:nvPr/>
          </p:nvSpPr>
          <p:spPr>
            <a:xfrm>
              <a:off x="7640153" y="2330704"/>
              <a:ext cx="431966" cy="390291"/>
            </a:xfrm>
            <a:custGeom>
              <a:rect b="b" l="l" r="r" t="t"/>
              <a:pathLst>
                <a:path extrusionOk="0" h="5207" w="5763">
                  <a:moveTo>
                    <a:pt x="4108" y="0"/>
                  </a:moveTo>
                  <a:cubicBezTo>
                    <a:pt x="3822" y="0"/>
                    <a:pt x="3525" y="48"/>
                    <a:pt x="3227" y="143"/>
                  </a:cubicBezTo>
                  <a:cubicBezTo>
                    <a:pt x="2917" y="227"/>
                    <a:pt x="2596" y="358"/>
                    <a:pt x="2274" y="536"/>
                  </a:cubicBezTo>
                  <a:cubicBezTo>
                    <a:pt x="1929" y="727"/>
                    <a:pt x="1608" y="941"/>
                    <a:pt x="1310" y="1203"/>
                  </a:cubicBezTo>
                  <a:cubicBezTo>
                    <a:pt x="1001" y="1465"/>
                    <a:pt x="739" y="1762"/>
                    <a:pt x="536" y="2072"/>
                  </a:cubicBezTo>
                  <a:cubicBezTo>
                    <a:pt x="322" y="2405"/>
                    <a:pt x="167" y="2763"/>
                    <a:pt x="84" y="3120"/>
                  </a:cubicBezTo>
                  <a:cubicBezTo>
                    <a:pt x="36" y="3322"/>
                    <a:pt x="12" y="3525"/>
                    <a:pt x="0" y="3703"/>
                  </a:cubicBezTo>
                  <a:lnTo>
                    <a:pt x="0" y="3751"/>
                  </a:lnTo>
                  <a:cubicBezTo>
                    <a:pt x="0" y="3918"/>
                    <a:pt x="24" y="4072"/>
                    <a:pt x="60" y="4215"/>
                  </a:cubicBezTo>
                  <a:cubicBezTo>
                    <a:pt x="84" y="4287"/>
                    <a:pt x="108" y="4358"/>
                    <a:pt x="131" y="4429"/>
                  </a:cubicBezTo>
                  <a:cubicBezTo>
                    <a:pt x="155" y="4489"/>
                    <a:pt x="191" y="4549"/>
                    <a:pt x="250" y="4620"/>
                  </a:cubicBezTo>
                  <a:cubicBezTo>
                    <a:pt x="322" y="4727"/>
                    <a:pt x="405" y="4822"/>
                    <a:pt x="524" y="4906"/>
                  </a:cubicBezTo>
                  <a:cubicBezTo>
                    <a:pt x="620" y="4965"/>
                    <a:pt x="727" y="5025"/>
                    <a:pt x="870" y="5084"/>
                  </a:cubicBezTo>
                  <a:cubicBezTo>
                    <a:pt x="989" y="5120"/>
                    <a:pt x="1120" y="5156"/>
                    <a:pt x="1274" y="5180"/>
                  </a:cubicBezTo>
                  <a:cubicBezTo>
                    <a:pt x="1399" y="5197"/>
                    <a:pt x="1530" y="5206"/>
                    <a:pt x="1675" y="5206"/>
                  </a:cubicBezTo>
                  <a:cubicBezTo>
                    <a:pt x="1819" y="5206"/>
                    <a:pt x="1977" y="5197"/>
                    <a:pt x="2155" y="5180"/>
                  </a:cubicBezTo>
                  <a:cubicBezTo>
                    <a:pt x="2465" y="5144"/>
                    <a:pt x="2763" y="5084"/>
                    <a:pt x="3060" y="5013"/>
                  </a:cubicBezTo>
                  <a:lnTo>
                    <a:pt x="3108" y="5013"/>
                  </a:lnTo>
                  <a:cubicBezTo>
                    <a:pt x="3584" y="4906"/>
                    <a:pt x="3965" y="4799"/>
                    <a:pt x="4310" y="4680"/>
                  </a:cubicBezTo>
                  <a:cubicBezTo>
                    <a:pt x="4501" y="4608"/>
                    <a:pt x="4680" y="4537"/>
                    <a:pt x="4846" y="4441"/>
                  </a:cubicBezTo>
                  <a:cubicBezTo>
                    <a:pt x="4918" y="4394"/>
                    <a:pt x="5001" y="4346"/>
                    <a:pt x="5096" y="4287"/>
                  </a:cubicBezTo>
                  <a:cubicBezTo>
                    <a:pt x="5192" y="4227"/>
                    <a:pt x="5263" y="4168"/>
                    <a:pt x="5322" y="4108"/>
                  </a:cubicBezTo>
                  <a:cubicBezTo>
                    <a:pt x="5346" y="4084"/>
                    <a:pt x="5358" y="4060"/>
                    <a:pt x="5358" y="4025"/>
                  </a:cubicBezTo>
                  <a:cubicBezTo>
                    <a:pt x="5358" y="4013"/>
                    <a:pt x="5358" y="3989"/>
                    <a:pt x="5346" y="3977"/>
                  </a:cubicBezTo>
                  <a:cubicBezTo>
                    <a:pt x="5346" y="3965"/>
                    <a:pt x="5334" y="3953"/>
                    <a:pt x="5322" y="3941"/>
                  </a:cubicBezTo>
                  <a:cubicBezTo>
                    <a:pt x="5453" y="3644"/>
                    <a:pt x="5549" y="3298"/>
                    <a:pt x="5644" y="2870"/>
                  </a:cubicBezTo>
                  <a:cubicBezTo>
                    <a:pt x="5715" y="2465"/>
                    <a:pt x="5763" y="2072"/>
                    <a:pt x="5763" y="1691"/>
                  </a:cubicBezTo>
                  <a:lnTo>
                    <a:pt x="5763" y="1667"/>
                  </a:lnTo>
                  <a:cubicBezTo>
                    <a:pt x="5763" y="1453"/>
                    <a:pt x="5739" y="1286"/>
                    <a:pt x="5715" y="1131"/>
                  </a:cubicBezTo>
                  <a:cubicBezTo>
                    <a:pt x="5692" y="977"/>
                    <a:pt x="5632" y="822"/>
                    <a:pt x="5561" y="691"/>
                  </a:cubicBezTo>
                  <a:cubicBezTo>
                    <a:pt x="5501" y="572"/>
                    <a:pt x="5406" y="453"/>
                    <a:pt x="5287" y="358"/>
                  </a:cubicBezTo>
                  <a:cubicBezTo>
                    <a:pt x="5192" y="274"/>
                    <a:pt x="5072" y="203"/>
                    <a:pt x="4941" y="143"/>
                  </a:cubicBezTo>
                  <a:cubicBezTo>
                    <a:pt x="4822" y="96"/>
                    <a:pt x="4691" y="48"/>
                    <a:pt x="4537" y="24"/>
                  </a:cubicBezTo>
                  <a:cubicBezTo>
                    <a:pt x="4406" y="0"/>
                    <a:pt x="4263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83"/>
            <p:cNvSpPr/>
            <p:nvPr/>
          </p:nvSpPr>
          <p:spPr>
            <a:xfrm>
              <a:off x="8069417" y="2695734"/>
              <a:ext cx="247277" cy="95493"/>
            </a:xfrm>
            <a:custGeom>
              <a:rect b="b" l="l" r="r" t="t"/>
              <a:pathLst>
                <a:path extrusionOk="0" h="1274" w="3299">
                  <a:moveTo>
                    <a:pt x="60" y="0"/>
                  </a:moveTo>
                  <a:cubicBezTo>
                    <a:pt x="48" y="0"/>
                    <a:pt x="24" y="12"/>
                    <a:pt x="24" y="24"/>
                  </a:cubicBezTo>
                  <a:cubicBezTo>
                    <a:pt x="0" y="36"/>
                    <a:pt x="0" y="60"/>
                    <a:pt x="12" y="83"/>
                  </a:cubicBezTo>
                  <a:cubicBezTo>
                    <a:pt x="12" y="107"/>
                    <a:pt x="24" y="119"/>
                    <a:pt x="36" y="119"/>
                  </a:cubicBezTo>
                  <a:cubicBezTo>
                    <a:pt x="429" y="548"/>
                    <a:pt x="905" y="881"/>
                    <a:pt x="1393" y="1083"/>
                  </a:cubicBezTo>
                  <a:cubicBezTo>
                    <a:pt x="1667" y="1203"/>
                    <a:pt x="1941" y="1262"/>
                    <a:pt x="2215" y="1274"/>
                  </a:cubicBezTo>
                  <a:lnTo>
                    <a:pt x="2298" y="1274"/>
                  </a:lnTo>
                  <a:cubicBezTo>
                    <a:pt x="2393" y="1274"/>
                    <a:pt x="2501" y="1274"/>
                    <a:pt x="2620" y="1250"/>
                  </a:cubicBezTo>
                  <a:cubicBezTo>
                    <a:pt x="2691" y="1238"/>
                    <a:pt x="2798" y="1214"/>
                    <a:pt x="2894" y="1179"/>
                  </a:cubicBezTo>
                  <a:cubicBezTo>
                    <a:pt x="3024" y="1131"/>
                    <a:pt x="3179" y="1060"/>
                    <a:pt x="3251" y="905"/>
                  </a:cubicBezTo>
                  <a:cubicBezTo>
                    <a:pt x="3286" y="822"/>
                    <a:pt x="3298" y="738"/>
                    <a:pt x="3286" y="643"/>
                  </a:cubicBezTo>
                  <a:cubicBezTo>
                    <a:pt x="3275" y="583"/>
                    <a:pt x="3251" y="524"/>
                    <a:pt x="3215" y="476"/>
                  </a:cubicBezTo>
                  <a:cubicBezTo>
                    <a:pt x="3191" y="441"/>
                    <a:pt x="3167" y="417"/>
                    <a:pt x="3144" y="381"/>
                  </a:cubicBezTo>
                  <a:cubicBezTo>
                    <a:pt x="3120" y="357"/>
                    <a:pt x="3084" y="333"/>
                    <a:pt x="3060" y="321"/>
                  </a:cubicBezTo>
                  <a:cubicBezTo>
                    <a:pt x="3013" y="286"/>
                    <a:pt x="2953" y="250"/>
                    <a:pt x="2894" y="226"/>
                  </a:cubicBezTo>
                  <a:cubicBezTo>
                    <a:pt x="2810" y="191"/>
                    <a:pt x="2739" y="167"/>
                    <a:pt x="2667" y="143"/>
                  </a:cubicBezTo>
                  <a:cubicBezTo>
                    <a:pt x="2596" y="119"/>
                    <a:pt x="2536" y="107"/>
                    <a:pt x="2465" y="95"/>
                  </a:cubicBezTo>
                  <a:cubicBezTo>
                    <a:pt x="2334" y="71"/>
                    <a:pt x="2203" y="60"/>
                    <a:pt x="2060" y="48"/>
                  </a:cubicBezTo>
                  <a:cubicBezTo>
                    <a:pt x="1941" y="36"/>
                    <a:pt x="1822" y="24"/>
                    <a:pt x="1679" y="24"/>
                  </a:cubicBezTo>
                  <a:lnTo>
                    <a:pt x="1524" y="24"/>
                  </a:lnTo>
                  <a:cubicBezTo>
                    <a:pt x="1417" y="36"/>
                    <a:pt x="1310" y="36"/>
                    <a:pt x="1203" y="36"/>
                  </a:cubicBezTo>
                  <a:cubicBezTo>
                    <a:pt x="1048" y="48"/>
                    <a:pt x="869" y="60"/>
                    <a:pt x="703" y="60"/>
                  </a:cubicBezTo>
                  <a:cubicBezTo>
                    <a:pt x="512" y="60"/>
                    <a:pt x="346" y="48"/>
                    <a:pt x="191" y="24"/>
                  </a:cubicBezTo>
                  <a:cubicBezTo>
                    <a:pt x="155" y="24"/>
                    <a:pt x="119" y="12"/>
                    <a:pt x="84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83"/>
            <p:cNvSpPr/>
            <p:nvPr/>
          </p:nvSpPr>
          <p:spPr>
            <a:xfrm>
              <a:off x="8015825" y="2718895"/>
              <a:ext cx="106286" cy="291875"/>
            </a:xfrm>
            <a:custGeom>
              <a:rect b="b" l="l" r="r" t="t"/>
              <a:pathLst>
                <a:path extrusionOk="0" h="3894" w="1418">
                  <a:moveTo>
                    <a:pt x="620" y="1"/>
                  </a:moveTo>
                  <a:cubicBezTo>
                    <a:pt x="596" y="1"/>
                    <a:pt x="572" y="12"/>
                    <a:pt x="549" y="24"/>
                  </a:cubicBezTo>
                  <a:cubicBezTo>
                    <a:pt x="537" y="48"/>
                    <a:pt x="525" y="72"/>
                    <a:pt x="525" y="96"/>
                  </a:cubicBezTo>
                  <a:cubicBezTo>
                    <a:pt x="525" y="108"/>
                    <a:pt x="525" y="120"/>
                    <a:pt x="525" y="132"/>
                  </a:cubicBezTo>
                  <a:cubicBezTo>
                    <a:pt x="358" y="405"/>
                    <a:pt x="239" y="703"/>
                    <a:pt x="156" y="1036"/>
                  </a:cubicBezTo>
                  <a:cubicBezTo>
                    <a:pt x="49" y="1429"/>
                    <a:pt x="1" y="1798"/>
                    <a:pt x="1" y="2156"/>
                  </a:cubicBezTo>
                  <a:cubicBezTo>
                    <a:pt x="1" y="2358"/>
                    <a:pt x="25" y="2537"/>
                    <a:pt x="49" y="2703"/>
                  </a:cubicBezTo>
                  <a:cubicBezTo>
                    <a:pt x="72" y="2858"/>
                    <a:pt x="120" y="3025"/>
                    <a:pt x="168" y="3180"/>
                  </a:cubicBezTo>
                  <a:cubicBezTo>
                    <a:pt x="227" y="3322"/>
                    <a:pt x="287" y="3453"/>
                    <a:pt x="370" y="3572"/>
                  </a:cubicBezTo>
                  <a:cubicBezTo>
                    <a:pt x="465" y="3715"/>
                    <a:pt x="572" y="3811"/>
                    <a:pt x="691" y="3858"/>
                  </a:cubicBezTo>
                  <a:cubicBezTo>
                    <a:pt x="751" y="3882"/>
                    <a:pt x="811" y="3894"/>
                    <a:pt x="882" y="3894"/>
                  </a:cubicBezTo>
                  <a:lnTo>
                    <a:pt x="942" y="3894"/>
                  </a:lnTo>
                  <a:cubicBezTo>
                    <a:pt x="977" y="3894"/>
                    <a:pt x="1025" y="3882"/>
                    <a:pt x="1049" y="3870"/>
                  </a:cubicBezTo>
                  <a:cubicBezTo>
                    <a:pt x="1084" y="3858"/>
                    <a:pt x="1108" y="3846"/>
                    <a:pt x="1132" y="3834"/>
                  </a:cubicBezTo>
                  <a:cubicBezTo>
                    <a:pt x="1156" y="3811"/>
                    <a:pt x="1192" y="3787"/>
                    <a:pt x="1215" y="3763"/>
                  </a:cubicBezTo>
                  <a:cubicBezTo>
                    <a:pt x="1239" y="3739"/>
                    <a:pt x="1263" y="3715"/>
                    <a:pt x="1287" y="3680"/>
                  </a:cubicBezTo>
                  <a:cubicBezTo>
                    <a:pt x="1323" y="3632"/>
                    <a:pt x="1346" y="3572"/>
                    <a:pt x="1370" y="3513"/>
                  </a:cubicBezTo>
                  <a:cubicBezTo>
                    <a:pt x="1406" y="3382"/>
                    <a:pt x="1418" y="3239"/>
                    <a:pt x="1418" y="3084"/>
                  </a:cubicBezTo>
                  <a:cubicBezTo>
                    <a:pt x="1406" y="2953"/>
                    <a:pt x="1394" y="2810"/>
                    <a:pt x="1370" y="2668"/>
                  </a:cubicBezTo>
                  <a:cubicBezTo>
                    <a:pt x="1346" y="2477"/>
                    <a:pt x="1311" y="2298"/>
                    <a:pt x="1263" y="2144"/>
                  </a:cubicBezTo>
                  <a:cubicBezTo>
                    <a:pt x="1203" y="1917"/>
                    <a:pt x="1144" y="1691"/>
                    <a:pt x="1072" y="1465"/>
                  </a:cubicBezTo>
                  <a:lnTo>
                    <a:pt x="1049" y="1405"/>
                  </a:lnTo>
                  <a:cubicBezTo>
                    <a:pt x="989" y="1203"/>
                    <a:pt x="918" y="989"/>
                    <a:pt x="858" y="786"/>
                  </a:cubicBezTo>
                  <a:cubicBezTo>
                    <a:pt x="834" y="667"/>
                    <a:pt x="811" y="548"/>
                    <a:pt x="775" y="429"/>
                  </a:cubicBezTo>
                  <a:cubicBezTo>
                    <a:pt x="763" y="382"/>
                    <a:pt x="763" y="334"/>
                    <a:pt x="751" y="286"/>
                  </a:cubicBezTo>
                  <a:cubicBezTo>
                    <a:pt x="739" y="227"/>
                    <a:pt x="727" y="167"/>
                    <a:pt x="715" y="108"/>
                  </a:cubicBezTo>
                  <a:cubicBezTo>
                    <a:pt x="715" y="84"/>
                    <a:pt x="703" y="60"/>
                    <a:pt x="691" y="36"/>
                  </a:cubicBezTo>
                  <a:cubicBezTo>
                    <a:pt x="668" y="12"/>
                    <a:pt x="644" y="1"/>
                    <a:pt x="62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83"/>
            <p:cNvSpPr/>
            <p:nvPr/>
          </p:nvSpPr>
          <p:spPr>
            <a:xfrm>
              <a:off x="7711510" y="2544850"/>
              <a:ext cx="290151" cy="123226"/>
            </a:xfrm>
            <a:custGeom>
              <a:rect b="b" l="l" r="r" t="t"/>
              <a:pathLst>
                <a:path extrusionOk="0" h="1644" w="3871">
                  <a:moveTo>
                    <a:pt x="668" y="1"/>
                  </a:moveTo>
                  <a:cubicBezTo>
                    <a:pt x="560" y="13"/>
                    <a:pt x="465" y="37"/>
                    <a:pt x="382" y="72"/>
                  </a:cubicBezTo>
                  <a:cubicBezTo>
                    <a:pt x="299" y="120"/>
                    <a:pt x="215" y="179"/>
                    <a:pt x="156" y="263"/>
                  </a:cubicBezTo>
                  <a:cubicBezTo>
                    <a:pt x="84" y="346"/>
                    <a:pt x="37" y="453"/>
                    <a:pt x="13" y="560"/>
                  </a:cubicBezTo>
                  <a:cubicBezTo>
                    <a:pt x="1" y="656"/>
                    <a:pt x="1" y="751"/>
                    <a:pt x="37" y="846"/>
                  </a:cubicBezTo>
                  <a:cubicBezTo>
                    <a:pt x="60" y="930"/>
                    <a:pt x="108" y="1013"/>
                    <a:pt x="179" y="1072"/>
                  </a:cubicBezTo>
                  <a:cubicBezTo>
                    <a:pt x="251" y="1156"/>
                    <a:pt x="334" y="1215"/>
                    <a:pt x="430" y="1263"/>
                  </a:cubicBezTo>
                  <a:cubicBezTo>
                    <a:pt x="537" y="1322"/>
                    <a:pt x="644" y="1370"/>
                    <a:pt x="763" y="1406"/>
                  </a:cubicBezTo>
                  <a:cubicBezTo>
                    <a:pt x="870" y="1442"/>
                    <a:pt x="989" y="1477"/>
                    <a:pt x="1120" y="1513"/>
                  </a:cubicBezTo>
                  <a:cubicBezTo>
                    <a:pt x="1370" y="1572"/>
                    <a:pt x="1620" y="1608"/>
                    <a:pt x="1870" y="1632"/>
                  </a:cubicBezTo>
                  <a:cubicBezTo>
                    <a:pt x="2013" y="1644"/>
                    <a:pt x="2132" y="1644"/>
                    <a:pt x="2251" y="1644"/>
                  </a:cubicBezTo>
                  <a:lnTo>
                    <a:pt x="2454" y="1644"/>
                  </a:lnTo>
                  <a:cubicBezTo>
                    <a:pt x="2513" y="1644"/>
                    <a:pt x="2585" y="1632"/>
                    <a:pt x="2656" y="1620"/>
                  </a:cubicBezTo>
                  <a:lnTo>
                    <a:pt x="2680" y="1620"/>
                  </a:lnTo>
                  <a:cubicBezTo>
                    <a:pt x="2799" y="1608"/>
                    <a:pt x="2918" y="1596"/>
                    <a:pt x="3037" y="1572"/>
                  </a:cubicBezTo>
                  <a:cubicBezTo>
                    <a:pt x="3168" y="1561"/>
                    <a:pt x="3299" y="1537"/>
                    <a:pt x="3430" y="1513"/>
                  </a:cubicBezTo>
                  <a:cubicBezTo>
                    <a:pt x="3501" y="1501"/>
                    <a:pt x="3561" y="1489"/>
                    <a:pt x="3632" y="1477"/>
                  </a:cubicBezTo>
                  <a:lnTo>
                    <a:pt x="3787" y="1442"/>
                  </a:lnTo>
                  <a:cubicBezTo>
                    <a:pt x="3835" y="1430"/>
                    <a:pt x="3870" y="1382"/>
                    <a:pt x="3870" y="1322"/>
                  </a:cubicBezTo>
                  <a:cubicBezTo>
                    <a:pt x="3859" y="1275"/>
                    <a:pt x="3811" y="1239"/>
                    <a:pt x="3763" y="1239"/>
                  </a:cubicBezTo>
                  <a:lnTo>
                    <a:pt x="3751" y="1239"/>
                  </a:lnTo>
                  <a:lnTo>
                    <a:pt x="3728" y="1251"/>
                  </a:lnTo>
                  <a:cubicBezTo>
                    <a:pt x="3656" y="1227"/>
                    <a:pt x="3597" y="1191"/>
                    <a:pt x="3537" y="1168"/>
                  </a:cubicBezTo>
                  <a:cubicBezTo>
                    <a:pt x="3418" y="1108"/>
                    <a:pt x="3299" y="1037"/>
                    <a:pt x="3180" y="977"/>
                  </a:cubicBezTo>
                  <a:lnTo>
                    <a:pt x="2954" y="846"/>
                  </a:lnTo>
                  <a:cubicBezTo>
                    <a:pt x="2739" y="739"/>
                    <a:pt x="2525" y="620"/>
                    <a:pt x="2299" y="501"/>
                  </a:cubicBezTo>
                  <a:cubicBezTo>
                    <a:pt x="2049" y="382"/>
                    <a:pt x="1715" y="215"/>
                    <a:pt x="1358" y="108"/>
                  </a:cubicBezTo>
                  <a:cubicBezTo>
                    <a:pt x="1180" y="60"/>
                    <a:pt x="977" y="1"/>
                    <a:pt x="763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83"/>
            <p:cNvSpPr/>
            <p:nvPr/>
          </p:nvSpPr>
          <p:spPr>
            <a:xfrm>
              <a:off x="7940870" y="2398538"/>
              <a:ext cx="89346" cy="236558"/>
            </a:xfrm>
            <a:custGeom>
              <a:rect b="b" l="l" r="r" t="t"/>
              <a:pathLst>
                <a:path extrusionOk="0" h="3156" w="1192">
                  <a:moveTo>
                    <a:pt x="572" y="0"/>
                  </a:moveTo>
                  <a:cubicBezTo>
                    <a:pt x="548" y="0"/>
                    <a:pt x="525" y="12"/>
                    <a:pt x="513" y="12"/>
                  </a:cubicBezTo>
                  <a:cubicBezTo>
                    <a:pt x="418" y="36"/>
                    <a:pt x="310" y="84"/>
                    <a:pt x="239" y="155"/>
                  </a:cubicBezTo>
                  <a:cubicBezTo>
                    <a:pt x="156" y="226"/>
                    <a:pt x="84" y="322"/>
                    <a:pt x="48" y="429"/>
                  </a:cubicBezTo>
                  <a:cubicBezTo>
                    <a:pt x="13" y="536"/>
                    <a:pt x="1" y="655"/>
                    <a:pt x="1" y="786"/>
                  </a:cubicBezTo>
                  <a:cubicBezTo>
                    <a:pt x="1" y="1036"/>
                    <a:pt x="48" y="1310"/>
                    <a:pt x="167" y="1631"/>
                  </a:cubicBezTo>
                  <a:cubicBezTo>
                    <a:pt x="263" y="1905"/>
                    <a:pt x="382" y="2179"/>
                    <a:pt x="525" y="2441"/>
                  </a:cubicBezTo>
                  <a:cubicBezTo>
                    <a:pt x="584" y="2560"/>
                    <a:pt x="644" y="2655"/>
                    <a:pt x="703" y="2739"/>
                  </a:cubicBezTo>
                  <a:cubicBezTo>
                    <a:pt x="727" y="2786"/>
                    <a:pt x="763" y="2822"/>
                    <a:pt x="787" y="2870"/>
                  </a:cubicBezTo>
                  <a:lnTo>
                    <a:pt x="822" y="2917"/>
                  </a:lnTo>
                  <a:cubicBezTo>
                    <a:pt x="882" y="2989"/>
                    <a:pt x="941" y="3060"/>
                    <a:pt x="1001" y="3120"/>
                  </a:cubicBezTo>
                  <a:cubicBezTo>
                    <a:pt x="1013" y="3143"/>
                    <a:pt x="1049" y="3155"/>
                    <a:pt x="1072" y="3155"/>
                  </a:cubicBezTo>
                  <a:cubicBezTo>
                    <a:pt x="1096" y="3155"/>
                    <a:pt x="1120" y="3155"/>
                    <a:pt x="1144" y="3132"/>
                  </a:cubicBezTo>
                  <a:cubicBezTo>
                    <a:pt x="1180" y="3096"/>
                    <a:pt x="1191" y="3036"/>
                    <a:pt x="1144" y="2989"/>
                  </a:cubicBezTo>
                  <a:lnTo>
                    <a:pt x="1132" y="2977"/>
                  </a:lnTo>
                  <a:cubicBezTo>
                    <a:pt x="1120" y="2917"/>
                    <a:pt x="1120" y="2858"/>
                    <a:pt x="1120" y="2810"/>
                  </a:cubicBezTo>
                  <a:cubicBezTo>
                    <a:pt x="1108" y="2667"/>
                    <a:pt x="1108" y="2524"/>
                    <a:pt x="1108" y="2393"/>
                  </a:cubicBezTo>
                  <a:lnTo>
                    <a:pt x="1108" y="2179"/>
                  </a:lnTo>
                  <a:cubicBezTo>
                    <a:pt x="1108" y="2072"/>
                    <a:pt x="1108" y="1953"/>
                    <a:pt x="1108" y="1834"/>
                  </a:cubicBezTo>
                  <a:cubicBezTo>
                    <a:pt x="1096" y="1608"/>
                    <a:pt x="1096" y="1334"/>
                    <a:pt x="1072" y="1072"/>
                  </a:cubicBezTo>
                  <a:cubicBezTo>
                    <a:pt x="1060" y="869"/>
                    <a:pt x="1037" y="643"/>
                    <a:pt x="965" y="429"/>
                  </a:cubicBezTo>
                  <a:cubicBezTo>
                    <a:pt x="941" y="346"/>
                    <a:pt x="918" y="262"/>
                    <a:pt x="870" y="191"/>
                  </a:cubicBezTo>
                  <a:cubicBezTo>
                    <a:pt x="834" y="143"/>
                    <a:pt x="787" y="72"/>
                    <a:pt x="727" y="48"/>
                  </a:cubicBezTo>
                  <a:cubicBezTo>
                    <a:pt x="691" y="24"/>
                    <a:pt x="656" y="12"/>
                    <a:pt x="608" y="12"/>
                  </a:cubicBezTo>
                  <a:cubicBezTo>
                    <a:pt x="596" y="0"/>
                    <a:pt x="584" y="0"/>
                    <a:pt x="572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83"/>
            <p:cNvSpPr/>
            <p:nvPr/>
          </p:nvSpPr>
          <p:spPr>
            <a:xfrm>
              <a:off x="7953388" y="2600766"/>
              <a:ext cx="168724" cy="144438"/>
            </a:xfrm>
            <a:custGeom>
              <a:rect b="b" l="l" r="r" t="t"/>
              <a:pathLst>
                <a:path extrusionOk="0" h="1927" w="2251">
                  <a:moveTo>
                    <a:pt x="1459" y="0"/>
                  </a:moveTo>
                  <a:cubicBezTo>
                    <a:pt x="1176" y="0"/>
                    <a:pt x="851" y="133"/>
                    <a:pt x="584" y="386"/>
                  </a:cubicBezTo>
                  <a:cubicBezTo>
                    <a:pt x="120" y="803"/>
                    <a:pt x="0" y="1410"/>
                    <a:pt x="298" y="1731"/>
                  </a:cubicBezTo>
                  <a:cubicBezTo>
                    <a:pt x="420" y="1863"/>
                    <a:pt x="594" y="1927"/>
                    <a:pt x="788" y="1927"/>
                  </a:cubicBezTo>
                  <a:cubicBezTo>
                    <a:pt x="1069" y="1927"/>
                    <a:pt x="1393" y="1794"/>
                    <a:pt x="1667" y="1541"/>
                  </a:cubicBezTo>
                  <a:cubicBezTo>
                    <a:pt x="2120" y="1112"/>
                    <a:pt x="2251" y="505"/>
                    <a:pt x="1953" y="195"/>
                  </a:cubicBezTo>
                  <a:cubicBezTo>
                    <a:pt x="1831" y="64"/>
                    <a:pt x="165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83"/>
            <p:cNvSpPr/>
            <p:nvPr/>
          </p:nvSpPr>
          <p:spPr>
            <a:xfrm>
              <a:off x="7448270" y="3176719"/>
              <a:ext cx="233035" cy="232960"/>
            </a:xfrm>
            <a:custGeom>
              <a:rect b="b" l="l" r="r" t="t"/>
              <a:pathLst>
                <a:path extrusionOk="0" h="3108" w="3109">
                  <a:moveTo>
                    <a:pt x="1560" y="0"/>
                  </a:moveTo>
                  <a:cubicBezTo>
                    <a:pt x="703" y="0"/>
                    <a:pt x="1" y="691"/>
                    <a:pt x="1" y="1548"/>
                  </a:cubicBezTo>
                  <a:cubicBezTo>
                    <a:pt x="1" y="2406"/>
                    <a:pt x="703" y="3108"/>
                    <a:pt x="1560" y="3108"/>
                  </a:cubicBezTo>
                  <a:cubicBezTo>
                    <a:pt x="2418" y="3108"/>
                    <a:pt x="3108" y="2406"/>
                    <a:pt x="3108" y="1548"/>
                  </a:cubicBezTo>
                  <a:cubicBezTo>
                    <a:pt x="3108" y="691"/>
                    <a:pt x="2418" y="0"/>
                    <a:pt x="1560" y="0"/>
                  </a:cubicBezTo>
                  <a:close/>
                </a:path>
              </a:pathLst>
            </a:custGeom>
            <a:solidFill>
              <a:srgbClr val="FF6D8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83"/>
            <p:cNvSpPr/>
            <p:nvPr/>
          </p:nvSpPr>
          <p:spPr>
            <a:xfrm>
              <a:off x="6728107" y="3038652"/>
              <a:ext cx="200879" cy="219093"/>
            </a:xfrm>
            <a:custGeom>
              <a:rect b="b" l="l" r="r" t="t"/>
              <a:pathLst>
                <a:path extrusionOk="0" h="2923" w="2680">
                  <a:moveTo>
                    <a:pt x="1484" y="1"/>
                  </a:moveTo>
                  <a:cubicBezTo>
                    <a:pt x="939" y="1"/>
                    <a:pt x="401" y="468"/>
                    <a:pt x="215" y="1152"/>
                  </a:cubicBezTo>
                  <a:cubicBezTo>
                    <a:pt x="0" y="1938"/>
                    <a:pt x="334" y="2724"/>
                    <a:pt x="953" y="2890"/>
                  </a:cubicBezTo>
                  <a:cubicBezTo>
                    <a:pt x="1033" y="2912"/>
                    <a:pt x="1114" y="2922"/>
                    <a:pt x="1195" y="2922"/>
                  </a:cubicBezTo>
                  <a:cubicBezTo>
                    <a:pt x="1740" y="2922"/>
                    <a:pt x="2278" y="2453"/>
                    <a:pt x="2465" y="1759"/>
                  </a:cubicBezTo>
                  <a:cubicBezTo>
                    <a:pt x="2679" y="973"/>
                    <a:pt x="2358" y="199"/>
                    <a:pt x="1727" y="33"/>
                  </a:cubicBezTo>
                  <a:cubicBezTo>
                    <a:pt x="1646" y="11"/>
                    <a:pt x="1565" y="1"/>
                    <a:pt x="1484" y="1"/>
                  </a:cubicBezTo>
                  <a:close/>
                </a:path>
              </a:pathLst>
            </a:custGeom>
            <a:solidFill>
              <a:srgbClr val="FF6D8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84"/>
          <p:cNvGrpSpPr/>
          <p:nvPr/>
        </p:nvGrpSpPr>
        <p:grpSpPr>
          <a:xfrm>
            <a:off x="6496616" y="1261345"/>
            <a:ext cx="1845102" cy="2100833"/>
            <a:chOff x="6642025" y="1437375"/>
            <a:chExt cx="1546347" cy="1760671"/>
          </a:xfrm>
        </p:grpSpPr>
        <p:sp>
          <p:nvSpPr>
            <p:cNvPr id="1706" name="Google Shape;1706;p84"/>
            <p:cNvSpPr/>
            <p:nvPr/>
          </p:nvSpPr>
          <p:spPr>
            <a:xfrm rot="2212438">
              <a:off x="6699819" y="2133455"/>
              <a:ext cx="141301" cy="239733"/>
            </a:xfrm>
            <a:custGeom>
              <a:rect b="b" l="l" r="r" t="t"/>
              <a:pathLst>
                <a:path extrusionOk="0" h="2002" w="1180">
                  <a:moveTo>
                    <a:pt x="584" y="1"/>
                  </a:moveTo>
                  <a:cubicBezTo>
                    <a:pt x="453" y="108"/>
                    <a:pt x="346" y="275"/>
                    <a:pt x="275" y="465"/>
                  </a:cubicBezTo>
                  <a:cubicBezTo>
                    <a:pt x="263" y="465"/>
                    <a:pt x="263" y="453"/>
                    <a:pt x="251" y="453"/>
                  </a:cubicBezTo>
                  <a:cubicBezTo>
                    <a:pt x="108" y="572"/>
                    <a:pt x="1" y="811"/>
                    <a:pt x="1" y="1073"/>
                  </a:cubicBezTo>
                  <a:cubicBezTo>
                    <a:pt x="1" y="1346"/>
                    <a:pt x="108" y="1573"/>
                    <a:pt x="251" y="1692"/>
                  </a:cubicBezTo>
                  <a:cubicBezTo>
                    <a:pt x="275" y="1680"/>
                    <a:pt x="299" y="1656"/>
                    <a:pt x="322" y="1632"/>
                  </a:cubicBezTo>
                  <a:cubicBezTo>
                    <a:pt x="382" y="1787"/>
                    <a:pt x="477" y="1906"/>
                    <a:pt x="584" y="2001"/>
                  </a:cubicBezTo>
                  <a:cubicBezTo>
                    <a:pt x="703" y="1906"/>
                    <a:pt x="787" y="1775"/>
                    <a:pt x="858" y="1632"/>
                  </a:cubicBezTo>
                  <a:cubicBezTo>
                    <a:pt x="882" y="1656"/>
                    <a:pt x="906" y="1680"/>
                    <a:pt x="930" y="1692"/>
                  </a:cubicBezTo>
                  <a:cubicBezTo>
                    <a:pt x="1073" y="1573"/>
                    <a:pt x="1180" y="1346"/>
                    <a:pt x="1180" y="1073"/>
                  </a:cubicBezTo>
                  <a:cubicBezTo>
                    <a:pt x="1180" y="811"/>
                    <a:pt x="1073" y="572"/>
                    <a:pt x="930" y="453"/>
                  </a:cubicBezTo>
                  <a:cubicBezTo>
                    <a:pt x="918" y="465"/>
                    <a:pt x="918" y="465"/>
                    <a:pt x="906" y="477"/>
                  </a:cubicBezTo>
                  <a:cubicBezTo>
                    <a:pt x="834" y="275"/>
                    <a:pt x="727" y="108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84"/>
            <p:cNvSpPr/>
            <p:nvPr/>
          </p:nvSpPr>
          <p:spPr>
            <a:xfrm rot="2212438">
              <a:off x="6717195" y="2161201"/>
              <a:ext cx="108491" cy="184051"/>
            </a:xfrm>
            <a:custGeom>
              <a:rect b="b" l="l" r="r" t="t"/>
              <a:pathLst>
                <a:path extrusionOk="0" h="1537" w="906">
                  <a:moveTo>
                    <a:pt x="441" y="0"/>
                  </a:moveTo>
                  <a:cubicBezTo>
                    <a:pt x="346" y="84"/>
                    <a:pt x="263" y="214"/>
                    <a:pt x="203" y="369"/>
                  </a:cubicBezTo>
                  <a:cubicBezTo>
                    <a:pt x="203" y="357"/>
                    <a:pt x="191" y="357"/>
                    <a:pt x="191" y="357"/>
                  </a:cubicBezTo>
                  <a:cubicBezTo>
                    <a:pt x="72" y="453"/>
                    <a:pt x="1" y="631"/>
                    <a:pt x="1" y="834"/>
                  </a:cubicBezTo>
                  <a:cubicBezTo>
                    <a:pt x="1" y="1036"/>
                    <a:pt x="72" y="1215"/>
                    <a:pt x="191" y="1310"/>
                  </a:cubicBezTo>
                  <a:cubicBezTo>
                    <a:pt x="203" y="1298"/>
                    <a:pt x="227" y="1274"/>
                    <a:pt x="239" y="1262"/>
                  </a:cubicBezTo>
                  <a:cubicBezTo>
                    <a:pt x="287" y="1369"/>
                    <a:pt x="358" y="1465"/>
                    <a:pt x="441" y="1536"/>
                  </a:cubicBezTo>
                  <a:cubicBezTo>
                    <a:pt x="525" y="1465"/>
                    <a:pt x="596" y="1369"/>
                    <a:pt x="656" y="1250"/>
                  </a:cubicBezTo>
                  <a:cubicBezTo>
                    <a:pt x="668" y="1274"/>
                    <a:pt x="691" y="1298"/>
                    <a:pt x="703" y="1310"/>
                  </a:cubicBezTo>
                  <a:cubicBezTo>
                    <a:pt x="822" y="1215"/>
                    <a:pt x="906" y="1036"/>
                    <a:pt x="906" y="834"/>
                  </a:cubicBezTo>
                  <a:cubicBezTo>
                    <a:pt x="906" y="631"/>
                    <a:pt x="822" y="453"/>
                    <a:pt x="703" y="357"/>
                  </a:cubicBezTo>
                  <a:cubicBezTo>
                    <a:pt x="703" y="357"/>
                    <a:pt x="691" y="357"/>
                    <a:pt x="691" y="369"/>
                  </a:cubicBezTo>
                  <a:cubicBezTo>
                    <a:pt x="632" y="214"/>
                    <a:pt x="549" y="84"/>
                    <a:pt x="441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84"/>
            <p:cNvSpPr/>
            <p:nvPr/>
          </p:nvSpPr>
          <p:spPr>
            <a:xfrm rot="2212438">
              <a:off x="6744379" y="2165513"/>
              <a:ext cx="81308" cy="136991"/>
            </a:xfrm>
            <a:custGeom>
              <a:rect b="b" l="l" r="r" t="t"/>
              <a:pathLst>
                <a:path extrusionOk="0" h="1144" w="679">
                  <a:moveTo>
                    <a:pt x="333" y="0"/>
                  </a:moveTo>
                  <a:cubicBezTo>
                    <a:pt x="262" y="60"/>
                    <a:pt x="202" y="155"/>
                    <a:pt x="155" y="274"/>
                  </a:cubicBezTo>
                  <a:cubicBezTo>
                    <a:pt x="155" y="262"/>
                    <a:pt x="155" y="262"/>
                    <a:pt x="143" y="262"/>
                  </a:cubicBezTo>
                  <a:cubicBezTo>
                    <a:pt x="60" y="334"/>
                    <a:pt x="0" y="465"/>
                    <a:pt x="0" y="619"/>
                  </a:cubicBezTo>
                  <a:cubicBezTo>
                    <a:pt x="0" y="762"/>
                    <a:pt x="60" y="893"/>
                    <a:pt x="143" y="965"/>
                  </a:cubicBezTo>
                  <a:cubicBezTo>
                    <a:pt x="167" y="953"/>
                    <a:pt x="179" y="941"/>
                    <a:pt x="191" y="929"/>
                  </a:cubicBezTo>
                  <a:cubicBezTo>
                    <a:pt x="226" y="1012"/>
                    <a:pt x="274" y="1084"/>
                    <a:pt x="333" y="1143"/>
                  </a:cubicBezTo>
                  <a:cubicBezTo>
                    <a:pt x="405" y="1084"/>
                    <a:pt x="452" y="1012"/>
                    <a:pt x="488" y="929"/>
                  </a:cubicBezTo>
                  <a:cubicBezTo>
                    <a:pt x="500" y="941"/>
                    <a:pt x="512" y="953"/>
                    <a:pt x="536" y="965"/>
                  </a:cubicBezTo>
                  <a:cubicBezTo>
                    <a:pt x="619" y="893"/>
                    <a:pt x="679" y="762"/>
                    <a:pt x="679" y="619"/>
                  </a:cubicBezTo>
                  <a:cubicBezTo>
                    <a:pt x="679" y="465"/>
                    <a:pt x="619" y="334"/>
                    <a:pt x="536" y="262"/>
                  </a:cubicBezTo>
                  <a:cubicBezTo>
                    <a:pt x="524" y="262"/>
                    <a:pt x="524" y="274"/>
                    <a:pt x="524" y="274"/>
                  </a:cubicBezTo>
                  <a:cubicBezTo>
                    <a:pt x="476" y="155"/>
                    <a:pt x="417" y="6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01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84"/>
            <p:cNvSpPr/>
            <p:nvPr/>
          </p:nvSpPr>
          <p:spPr>
            <a:xfrm rot="2212438">
              <a:off x="7589477" y="2800772"/>
              <a:ext cx="141301" cy="239733"/>
            </a:xfrm>
            <a:custGeom>
              <a:rect b="b" l="l" r="r" t="t"/>
              <a:pathLst>
                <a:path extrusionOk="0" h="2002" w="1180">
                  <a:moveTo>
                    <a:pt x="584" y="1"/>
                  </a:moveTo>
                  <a:cubicBezTo>
                    <a:pt x="453" y="108"/>
                    <a:pt x="334" y="275"/>
                    <a:pt x="263" y="465"/>
                  </a:cubicBezTo>
                  <a:cubicBezTo>
                    <a:pt x="263" y="465"/>
                    <a:pt x="251" y="453"/>
                    <a:pt x="251" y="453"/>
                  </a:cubicBezTo>
                  <a:cubicBezTo>
                    <a:pt x="96" y="572"/>
                    <a:pt x="1" y="811"/>
                    <a:pt x="1" y="1073"/>
                  </a:cubicBezTo>
                  <a:cubicBezTo>
                    <a:pt x="1" y="1346"/>
                    <a:pt x="96" y="1573"/>
                    <a:pt x="251" y="1692"/>
                  </a:cubicBezTo>
                  <a:cubicBezTo>
                    <a:pt x="275" y="1680"/>
                    <a:pt x="287" y="1656"/>
                    <a:pt x="310" y="1632"/>
                  </a:cubicBezTo>
                  <a:cubicBezTo>
                    <a:pt x="382" y="1787"/>
                    <a:pt x="477" y="1906"/>
                    <a:pt x="584" y="2001"/>
                  </a:cubicBezTo>
                  <a:cubicBezTo>
                    <a:pt x="691" y="1906"/>
                    <a:pt x="787" y="1775"/>
                    <a:pt x="858" y="1632"/>
                  </a:cubicBezTo>
                  <a:cubicBezTo>
                    <a:pt x="870" y="1656"/>
                    <a:pt x="894" y="1680"/>
                    <a:pt x="918" y="1692"/>
                  </a:cubicBezTo>
                  <a:cubicBezTo>
                    <a:pt x="1072" y="1573"/>
                    <a:pt x="1180" y="1346"/>
                    <a:pt x="1180" y="1073"/>
                  </a:cubicBezTo>
                  <a:cubicBezTo>
                    <a:pt x="1180" y="811"/>
                    <a:pt x="1072" y="572"/>
                    <a:pt x="918" y="453"/>
                  </a:cubicBezTo>
                  <a:cubicBezTo>
                    <a:pt x="918" y="465"/>
                    <a:pt x="906" y="465"/>
                    <a:pt x="906" y="477"/>
                  </a:cubicBezTo>
                  <a:cubicBezTo>
                    <a:pt x="834" y="275"/>
                    <a:pt x="715" y="108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84"/>
            <p:cNvSpPr/>
            <p:nvPr/>
          </p:nvSpPr>
          <p:spPr>
            <a:xfrm rot="2212438">
              <a:off x="7605703" y="2827656"/>
              <a:ext cx="108491" cy="184051"/>
            </a:xfrm>
            <a:custGeom>
              <a:rect b="b" l="l" r="r" t="t"/>
              <a:pathLst>
                <a:path extrusionOk="0" h="1537" w="906">
                  <a:moveTo>
                    <a:pt x="453" y="0"/>
                  </a:moveTo>
                  <a:cubicBezTo>
                    <a:pt x="346" y="84"/>
                    <a:pt x="263" y="214"/>
                    <a:pt x="215" y="369"/>
                  </a:cubicBezTo>
                  <a:cubicBezTo>
                    <a:pt x="203" y="357"/>
                    <a:pt x="203" y="357"/>
                    <a:pt x="191" y="357"/>
                  </a:cubicBezTo>
                  <a:cubicBezTo>
                    <a:pt x="84" y="453"/>
                    <a:pt x="1" y="631"/>
                    <a:pt x="1" y="834"/>
                  </a:cubicBezTo>
                  <a:cubicBezTo>
                    <a:pt x="1" y="1036"/>
                    <a:pt x="84" y="1215"/>
                    <a:pt x="191" y="1310"/>
                  </a:cubicBezTo>
                  <a:cubicBezTo>
                    <a:pt x="215" y="1298"/>
                    <a:pt x="227" y="1274"/>
                    <a:pt x="239" y="1262"/>
                  </a:cubicBezTo>
                  <a:cubicBezTo>
                    <a:pt x="298" y="1369"/>
                    <a:pt x="370" y="1465"/>
                    <a:pt x="453" y="1536"/>
                  </a:cubicBezTo>
                  <a:cubicBezTo>
                    <a:pt x="537" y="1465"/>
                    <a:pt x="608" y="1369"/>
                    <a:pt x="656" y="1250"/>
                  </a:cubicBezTo>
                  <a:cubicBezTo>
                    <a:pt x="679" y="1274"/>
                    <a:pt x="691" y="1298"/>
                    <a:pt x="715" y="1310"/>
                  </a:cubicBezTo>
                  <a:cubicBezTo>
                    <a:pt x="822" y="1215"/>
                    <a:pt x="906" y="1036"/>
                    <a:pt x="906" y="834"/>
                  </a:cubicBezTo>
                  <a:cubicBezTo>
                    <a:pt x="906" y="631"/>
                    <a:pt x="822" y="453"/>
                    <a:pt x="715" y="357"/>
                  </a:cubicBezTo>
                  <a:cubicBezTo>
                    <a:pt x="703" y="357"/>
                    <a:pt x="703" y="357"/>
                    <a:pt x="691" y="369"/>
                  </a:cubicBezTo>
                  <a:cubicBezTo>
                    <a:pt x="644" y="214"/>
                    <a:pt x="560" y="84"/>
                    <a:pt x="453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84"/>
            <p:cNvSpPr/>
            <p:nvPr/>
          </p:nvSpPr>
          <p:spPr>
            <a:xfrm rot="2212438">
              <a:off x="7634073" y="2832363"/>
              <a:ext cx="79991" cy="136991"/>
            </a:xfrm>
            <a:custGeom>
              <a:rect b="b" l="l" r="r" t="t"/>
              <a:pathLst>
                <a:path extrusionOk="0" h="1144" w="668">
                  <a:moveTo>
                    <a:pt x="334" y="0"/>
                  </a:moveTo>
                  <a:cubicBezTo>
                    <a:pt x="251" y="60"/>
                    <a:pt x="191" y="155"/>
                    <a:pt x="156" y="274"/>
                  </a:cubicBezTo>
                  <a:cubicBezTo>
                    <a:pt x="156" y="262"/>
                    <a:pt x="144" y="262"/>
                    <a:pt x="144" y="262"/>
                  </a:cubicBezTo>
                  <a:cubicBezTo>
                    <a:pt x="60" y="334"/>
                    <a:pt x="1" y="465"/>
                    <a:pt x="1" y="619"/>
                  </a:cubicBezTo>
                  <a:cubicBezTo>
                    <a:pt x="1" y="762"/>
                    <a:pt x="60" y="893"/>
                    <a:pt x="144" y="965"/>
                  </a:cubicBezTo>
                  <a:cubicBezTo>
                    <a:pt x="156" y="953"/>
                    <a:pt x="168" y="941"/>
                    <a:pt x="179" y="929"/>
                  </a:cubicBezTo>
                  <a:cubicBezTo>
                    <a:pt x="215" y="1012"/>
                    <a:pt x="275" y="1084"/>
                    <a:pt x="334" y="1143"/>
                  </a:cubicBezTo>
                  <a:cubicBezTo>
                    <a:pt x="394" y="1084"/>
                    <a:pt x="453" y="1012"/>
                    <a:pt x="489" y="929"/>
                  </a:cubicBezTo>
                  <a:cubicBezTo>
                    <a:pt x="501" y="941"/>
                    <a:pt x="513" y="953"/>
                    <a:pt x="525" y="965"/>
                  </a:cubicBezTo>
                  <a:cubicBezTo>
                    <a:pt x="608" y="893"/>
                    <a:pt x="668" y="762"/>
                    <a:pt x="668" y="619"/>
                  </a:cubicBezTo>
                  <a:cubicBezTo>
                    <a:pt x="668" y="465"/>
                    <a:pt x="608" y="334"/>
                    <a:pt x="525" y="262"/>
                  </a:cubicBezTo>
                  <a:cubicBezTo>
                    <a:pt x="525" y="262"/>
                    <a:pt x="513" y="274"/>
                    <a:pt x="513" y="274"/>
                  </a:cubicBezTo>
                  <a:cubicBezTo>
                    <a:pt x="477" y="155"/>
                    <a:pt x="406" y="6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01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84"/>
            <p:cNvSpPr/>
            <p:nvPr/>
          </p:nvSpPr>
          <p:spPr>
            <a:xfrm rot="2212438">
              <a:off x="6871767" y="2273544"/>
              <a:ext cx="506290" cy="858466"/>
            </a:xfrm>
            <a:custGeom>
              <a:rect b="b" l="l" r="r" t="t"/>
              <a:pathLst>
                <a:path extrusionOk="0" h="7169" w="4228">
                  <a:moveTo>
                    <a:pt x="2108" y="1"/>
                  </a:moveTo>
                  <a:cubicBezTo>
                    <a:pt x="1632" y="405"/>
                    <a:pt x="1227" y="989"/>
                    <a:pt x="977" y="1703"/>
                  </a:cubicBezTo>
                  <a:cubicBezTo>
                    <a:pt x="953" y="1679"/>
                    <a:pt x="929" y="1656"/>
                    <a:pt x="905" y="1644"/>
                  </a:cubicBezTo>
                  <a:cubicBezTo>
                    <a:pt x="370" y="2084"/>
                    <a:pt x="1" y="2918"/>
                    <a:pt x="1" y="3870"/>
                  </a:cubicBezTo>
                  <a:cubicBezTo>
                    <a:pt x="1" y="4823"/>
                    <a:pt x="370" y="5656"/>
                    <a:pt x="905" y="6097"/>
                  </a:cubicBezTo>
                  <a:cubicBezTo>
                    <a:pt x="989" y="6037"/>
                    <a:pt x="1060" y="5954"/>
                    <a:pt x="1144" y="5870"/>
                  </a:cubicBezTo>
                  <a:cubicBezTo>
                    <a:pt x="1394" y="6406"/>
                    <a:pt x="1715" y="6847"/>
                    <a:pt x="2108" y="7168"/>
                  </a:cubicBezTo>
                  <a:cubicBezTo>
                    <a:pt x="2501" y="6847"/>
                    <a:pt x="2834" y="6394"/>
                    <a:pt x="3084" y="5858"/>
                  </a:cubicBezTo>
                  <a:cubicBezTo>
                    <a:pt x="3156" y="5954"/>
                    <a:pt x="3239" y="6025"/>
                    <a:pt x="3322" y="6097"/>
                  </a:cubicBezTo>
                  <a:cubicBezTo>
                    <a:pt x="3870" y="5656"/>
                    <a:pt x="4227" y="4823"/>
                    <a:pt x="4227" y="3870"/>
                  </a:cubicBezTo>
                  <a:cubicBezTo>
                    <a:pt x="4227" y="2918"/>
                    <a:pt x="3870" y="2084"/>
                    <a:pt x="3322" y="1644"/>
                  </a:cubicBezTo>
                  <a:cubicBezTo>
                    <a:pt x="3299" y="1668"/>
                    <a:pt x="3275" y="1691"/>
                    <a:pt x="3251" y="1715"/>
                  </a:cubicBezTo>
                  <a:cubicBezTo>
                    <a:pt x="2989" y="1001"/>
                    <a:pt x="2596" y="405"/>
                    <a:pt x="2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84"/>
            <p:cNvSpPr/>
            <p:nvPr/>
          </p:nvSpPr>
          <p:spPr>
            <a:xfrm rot="2212438">
              <a:off x="6930205" y="2373415"/>
              <a:ext cx="389417" cy="658728"/>
            </a:xfrm>
            <a:custGeom>
              <a:rect b="b" l="l" r="r" t="t"/>
              <a:pathLst>
                <a:path extrusionOk="0" h="5501" w="3252">
                  <a:moveTo>
                    <a:pt x="1620" y="0"/>
                  </a:moveTo>
                  <a:cubicBezTo>
                    <a:pt x="1251" y="310"/>
                    <a:pt x="953" y="762"/>
                    <a:pt x="751" y="1310"/>
                  </a:cubicBezTo>
                  <a:cubicBezTo>
                    <a:pt x="739" y="1286"/>
                    <a:pt x="715" y="1274"/>
                    <a:pt x="703" y="1262"/>
                  </a:cubicBezTo>
                  <a:cubicBezTo>
                    <a:pt x="287" y="1607"/>
                    <a:pt x="1" y="2238"/>
                    <a:pt x="1" y="2977"/>
                  </a:cubicBezTo>
                  <a:cubicBezTo>
                    <a:pt x="1" y="3703"/>
                    <a:pt x="287" y="4346"/>
                    <a:pt x="703" y="4679"/>
                  </a:cubicBezTo>
                  <a:cubicBezTo>
                    <a:pt x="763" y="4632"/>
                    <a:pt x="822" y="4572"/>
                    <a:pt x="882" y="4513"/>
                  </a:cubicBezTo>
                  <a:cubicBezTo>
                    <a:pt x="1072" y="4917"/>
                    <a:pt x="1322" y="5263"/>
                    <a:pt x="1620" y="5501"/>
                  </a:cubicBezTo>
                  <a:cubicBezTo>
                    <a:pt x="1930" y="5263"/>
                    <a:pt x="2180" y="4917"/>
                    <a:pt x="2370" y="4501"/>
                  </a:cubicBezTo>
                  <a:cubicBezTo>
                    <a:pt x="2430" y="4572"/>
                    <a:pt x="2489" y="4632"/>
                    <a:pt x="2561" y="4679"/>
                  </a:cubicBezTo>
                  <a:cubicBezTo>
                    <a:pt x="2965" y="4346"/>
                    <a:pt x="3251" y="3703"/>
                    <a:pt x="3251" y="2977"/>
                  </a:cubicBezTo>
                  <a:cubicBezTo>
                    <a:pt x="3251" y="2238"/>
                    <a:pt x="2965" y="1607"/>
                    <a:pt x="2561" y="1262"/>
                  </a:cubicBezTo>
                  <a:cubicBezTo>
                    <a:pt x="2537" y="1274"/>
                    <a:pt x="2513" y="1298"/>
                    <a:pt x="2501" y="1310"/>
                  </a:cubicBezTo>
                  <a:cubicBezTo>
                    <a:pt x="2299" y="762"/>
                    <a:pt x="2001" y="310"/>
                    <a:pt x="1620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84"/>
            <p:cNvSpPr/>
            <p:nvPr/>
          </p:nvSpPr>
          <p:spPr>
            <a:xfrm rot="2212438">
              <a:off x="7032775" y="2390962"/>
              <a:ext cx="288111" cy="487610"/>
            </a:xfrm>
            <a:custGeom>
              <a:rect b="b" l="l" r="r" t="t"/>
              <a:pathLst>
                <a:path extrusionOk="0" h="4072" w="2406">
                  <a:moveTo>
                    <a:pt x="1191" y="0"/>
                  </a:moveTo>
                  <a:cubicBezTo>
                    <a:pt x="917" y="226"/>
                    <a:pt x="691" y="560"/>
                    <a:pt x="548" y="964"/>
                  </a:cubicBezTo>
                  <a:cubicBezTo>
                    <a:pt x="536" y="953"/>
                    <a:pt x="524" y="941"/>
                    <a:pt x="512" y="929"/>
                  </a:cubicBezTo>
                  <a:cubicBezTo>
                    <a:pt x="203" y="1191"/>
                    <a:pt x="0" y="1655"/>
                    <a:pt x="0" y="2203"/>
                  </a:cubicBezTo>
                  <a:cubicBezTo>
                    <a:pt x="0" y="2739"/>
                    <a:pt x="203" y="3215"/>
                    <a:pt x="512" y="3465"/>
                  </a:cubicBezTo>
                  <a:cubicBezTo>
                    <a:pt x="560" y="3429"/>
                    <a:pt x="608" y="3381"/>
                    <a:pt x="643" y="3334"/>
                  </a:cubicBezTo>
                  <a:cubicBezTo>
                    <a:pt x="786" y="3643"/>
                    <a:pt x="977" y="3893"/>
                    <a:pt x="1191" y="4072"/>
                  </a:cubicBezTo>
                  <a:cubicBezTo>
                    <a:pt x="1417" y="3893"/>
                    <a:pt x="1608" y="3643"/>
                    <a:pt x="1751" y="3334"/>
                  </a:cubicBezTo>
                  <a:cubicBezTo>
                    <a:pt x="1798" y="3381"/>
                    <a:pt x="1834" y="3429"/>
                    <a:pt x="1882" y="3465"/>
                  </a:cubicBezTo>
                  <a:cubicBezTo>
                    <a:pt x="2191" y="3215"/>
                    <a:pt x="2405" y="2739"/>
                    <a:pt x="2405" y="2203"/>
                  </a:cubicBezTo>
                  <a:cubicBezTo>
                    <a:pt x="2405" y="1655"/>
                    <a:pt x="2191" y="1191"/>
                    <a:pt x="1882" y="929"/>
                  </a:cubicBezTo>
                  <a:cubicBezTo>
                    <a:pt x="1870" y="941"/>
                    <a:pt x="1858" y="964"/>
                    <a:pt x="1846" y="976"/>
                  </a:cubicBezTo>
                  <a:cubicBezTo>
                    <a:pt x="1691" y="572"/>
                    <a:pt x="1477" y="226"/>
                    <a:pt x="1191" y="0"/>
                  </a:cubicBezTo>
                  <a:close/>
                </a:path>
              </a:pathLst>
            </a:custGeom>
            <a:solidFill>
              <a:schemeClr val="lt1">
                <a:alpha val="501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84"/>
            <p:cNvSpPr/>
            <p:nvPr/>
          </p:nvSpPr>
          <p:spPr>
            <a:xfrm rot="2212438">
              <a:off x="6933147" y="1909998"/>
              <a:ext cx="427856" cy="397919"/>
            </a:xfrm>
            <a:custGeom>
              <a:rect b="b" l="l" r="r" t="t"/>
              <a:pathLst>
                <a:path extrusionOk="0" h="3323" w="3573">
                  <a:moveTo>
                    <a:pt x="2691" y="477"/>
                  </a:moveTo>
                  <a:lnTo>
                    <a:pt x="2691" y="477"/>
                  </a:lnTo>
                  <a:lnTo>
                    <a:pt x="2691" y="477"/>
                  </a:lnTo>
                  <a:cubicBezTo>
                    <a:pt x="2691" y="477"/>
                    <a:pt x="2691" y="477"/>
                    <a:pt x="2691" y="477"/>
                  </a:cubicBezTo>
                  <a:close/>
                  <a:moveTo>
                    <a:pt x="0" y="1"/>
                  </a:moveTo>
                  <a:lnTo>
                    <a:pt x="0" y="3322"/>
                  </a:lnTo>
                  <a:cubicBezTo>
                    <a:pt x="0" y="3322"/>
                    <a:pt x="1123" y="2802"/>
                    <a:pt x="2237" y="2802"/>
                  </a:cubicBezTo>
                  <a:cubicBezTo>
                    <a:pt x="2713" y="2802"/>
                    <a:pt x="3187" y="2897"/>
                    <a:pt x="3572" y="3168"/>
                  </a:cubicBezTo>
                  <a:lnTo>
                    <a:pt x="2691" y="477"/>
                  </a:lnTo>
                  <a:lnTo>
                    <a:pt x="2691" y="477"/>
                  </a:lnTo>
                  <a:cubicBezTo>
                    <a:pt x="2686" y="480"/>
                    <a:pt x="2247" y="600"/>
                    <a:pt x="1693" y="600"/>
                  </a:cubicBezTo>
                  <a:cubicBezTo>
                    <a:pt x="1138" y="600"/>
                    <a:pt x="468" y="48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84"/>
            <p:cNvSpPr/>
            <p:nvPr/>
          </p:nvSpPr>
          <p:spPr>
            <a:xfrm rot="2212438">
              <a:off x="6903420" y="1715263"/>
              <a:ext cx="144175" cy="538981"/>
            </a:xfrm>
            <a:custGeom>
              <a:rect b="b" l="l" r="r" t="t"/>
              <a:pathLst>
                <a:path extrusionOk="0" h="4501" w="1204">
                  <a:moveTo>
                    <a:pt x="1" y="0"/>
                  </a:moveTo>
                  <a:lnTo>
                    <a:pt x="1" y="4501"/>
                  </a:lnTo>
                  <a:lnTo>
                    <a:pt x="1203" y="450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84"/>
            <p:cNvSpPr/>
            <p:nvPr/>
          </p:nvSpPr>
          <p:spPr>
            <a:xfrm rot="2212438">
              <a:off x="6913409" y="1685299"/>
              <a:ext cx="44306" cy="538981"/>
            </a:xfrm>
            <a:custGeom>
              <a:rect b="b" l="l" r="r" t="t"/>
              <a:pathLst>
                <a:path extrusionOk="0" h="4501" w="370">
                  <a:moveTo>
                    <a:pt x="1" y="0"/>
                  </a:moveTo>
                  <a:lnTo>
                    <a:pt x="1" y="4501"/>
                  </a:lnTo>
                  <a:lnTo>
                    <a:pt x="370" y="450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84"/>
            <p:cNvSpPr/>
            <p:nvPr/>
          </p:nvSpPr>
          <p:spPr>
            <a:xfrm rot="2212438">
              <a:off x="6993303" y="1745227"/>
              <a:ext cx="44306" cy="538981"/>
            </a:xfrm>
            <a:custGeom>
              <a:rect b="b" l="l" r="r" t="t"/>
              <a:pathLst>
                <a:path extrusionOk="0" h="4501" w="370">
                  <a:moveTo>
                    <a:pt x="0" y="0"/>
                  </a:moveTo>
                  <a:lnTo>
                    <a:pt x="0" y="4501"/>
                  </a:lnTo>
                  <a:lnTo>
                    <a:pt x="369" y="4501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84"/>
            <p:cNvSpPr/>
            <p:nvPr/>
          </p:nvSpPr>
          <p:spPr>
            <a:xfrm rot="2212438">
              <a:off x="6999906" y="2061777"/>
              <a:ext cx="144056" cy="168604"/>
            </a:xfrm>
            <a:custGeom>
              <a:rect b="b" l="l" r="r" t="t"/>
              <a:pathLst>
                <a:path extrusionOk="0" h="1408" w="1203">
                  <a:moveTo>
                    <a:pt x="517" y="0"/>
                  </a:moveTo>
                  <a:cubicBezTo>
                    <a:pt x="508" y="0"/>
                    <a:pt x="498" y="1"/>
                    <a:pt x="489" y="2"/>
                  </a:cubicBezTo>
                  <a:cubicBezTo>
                    <a:pt x="179" y="38"/>
                    <a:pt x="0" y="669"/>
                    <a:pt x="84" y="1407"/>
                  </a:cubicBezTo>
                  <a:cubicBezTo>
                    <a:pt x="417" y="1312"/>
                    <a:pt x="810" y="1240"/>
                    <a:pt x="1203" y="1228"/>
                  </a:cubicBezTo>
                  <a:cubicBezTo>
                    <a:pt x="1111" y="536"/>
                    <a:pt x="817" y="0"/>
                    <a:pt x="517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84"/>
            <p:cNvSpPr/>
            <p:nvPr/>
          </p:nvSpPr>
          <p:spPr>
            <a:xfrm rot="2212438">
              <a:off x="7480477" y="2321080"/>
              <a:ext cx="429293" cy="397919"/>
            </a:xfrm>
            <a:custGeom>
              <a:rect b="b" l="l" r="r" t="t"/>
              <a:pathLst>
                <a:path extrusionOk="0" h="3323" w="3585">
                  <a:moveTo>
                    <a:pt x="881" y="477"/>
                  </a:moveTo>
                  <a:cubicBezTo>
                    <a:pt x="881" y="477"/>
                    <a:pt x="881" y="477"/>
                    <a:pt x="881" y="477"/>
                  </a:cubicBez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3584" y="1"/>
                  </a:moveTo>
                  <a:cubicBezTo>
                    <a:pt x="3111" y="480"/>
                    <a:pt x="2437" y="600"/>
                    <a:pt x="1881" y="600"/>
                  </a:cubicBezTo>
                  <a:cubicBezTo>
                    <a:pt x="1325" y="600"/>
                    <a:pt x="886" y="480"/>
                    <a:pt x="881" y="477"/>
                  </a:cubicBezTo>
                  <a:lnTo>
                    <a:pt x="881" y="477"/>
                  </a:lnTo>
                  <a:lnTo>
                    <a:pt x="0" y="3168"/>
                  </a:lnTo>
                  <a:cubicBezTo>
                    <a:pt x="385" y="2897"/>
                    <a:pt x="860" y="2802"/>
                    <a:pt x="1338" y="2802"/>
                  </a:cubicBezTo>
                  <a:cubicBezTo>
                    <a:pt x="2456" y="2802"/>
                    <a:pt x="3584" y="3322"/>
                    <a:pt x="3584" y="3322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84"/>
            <p:cNvSpPr/>
            <p:nvPr/>
          </p:nvSpPr>
          <p:spPr>
            <a:xfrm rot="2212438">
              <a:off x="7790923" y="2380425"/>
              <a:ext cx="142738" cy="538981"/>
            </a:xfrm>
            <a:custGeom>
              <a:rect b="b" l="l" r="r" t="t"/>
              <a:pathLst>
                <a:path extrusionOk="0" h="4501" w="1192">
                  <a:moveTo>
                    <a:pt x="1" y="0"/>
                  </a:moveTo>
                  <a:lnTo>
                    <a:pt x="1" y="4501"/>
                  </a:lnTo>
                  <a:lnTo>
                    <a:pt x="1192" y="4501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84"/>
            <p:cNvSpPr/>
            <p:nvPr/>
          </p:nvSpPr>
          <p:spPr>
            <a:xfrm rot="2212438">
              <a:off x="7879513" y="2409957"/>
              <a:ext cx="44306" cy="538981"/>
            </a:xfrm>
            <a:custGeom>
              <a:rect b="b" l="l" r="r" t="t"/>
              <a:pathLst>
                <a:path extrusionOk="0" h="4501" w="370">
                  <a:moveTo>
                    <a:pt x="0" y="0"/>
                  </a:moveTo>
                  <a:lnTo>
                    <a:pt x="0" y="4501"/>
                  </a:lnTo>
                  <a:lnTo>
                    <a:pt x="370" y="450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84"/>
            <p:cNvSpPr/>
            <p:nvPr/>
          </p:nvSpPr>
          <p:spPr>
            <a:xfrm rot="2212438">
              <a:off x="7800756" y="2350928"/>
              <a:ext cx="44426" cy="538981"/>
            </a:xfrm>
            <a:custGeom>
              <a:rect b="b" l="l" r="r" t="t"/>
              <a:pathLst>
                <a:path extrusionOk="0" h="4501" w="371">
                  <a:moveTo>
                    <a:pt x="1" y="0"/>
                  </a:moveTo>
                  <a:lnTo>
                    <a:pt x="1" y="4501"/>
                  </a:lnTo>
                  <a:lnTo>
                    <a:pt x="370" y="450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84"/>
            <p:cNvSpPr/>
            <p:nvPr/>
          </p:nvSpPr>
          <p:spPr>
            <a:xfrm rot="2212438">
              <a:off x="7609121" y="2518200"/>
              <a:ext cx="142619" cy="168604"/>
            </a:xfrm>
            <a:custGeom>
              <a:rect b="b" l="l" r="r" t="t"/>
              <a:pathLst>
                <a:path extrusionOk="0" h="1408" w="1191">
                  <a:moveTo>
                    <a:pt x="675" y="0"/>
                  </a:moveTo>
                  <a:cubicBezTo>
                    <a:pt x="386" y="0"/>
                    <a:pt x="93" y="536"/>
                    <a:pt x="0" y="1228"/>
                  </a:cubicBezTo>
                  <a:cubicBezTo>
                    <a:pt x="393" y="1240"/>
                    <a:pt x="774" y="1312"/>
                    <a:pt x="1108" y="1407"/>
                  </a:cubicBezTo>
                  <a:cubicBezTo>
                    <a:pt x="1191" y="669"/>
                    <a:pt x="1012" y="38"/>
                    <a:pt x="703" y="2"/>
                  </a:cubicBezTo>
                  <a:cubicBezTo>
                    <a:pt x="694" y="1"/>
                    <a:pt x="684" y="0"/>
                    <a:pt x="675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84"/>
            <p:cNvSpPr/>
            <p:nvPr/>
          </p:nvSpPr>
          <p:spPr>
            <a:xfrm rot="2212438">
              <a:off x="7183539" y="1488255"/>
              <a:ext cx="643041" cy="1420199"/>
            </a:xfrm>
            <a:custGeom>
              <a:rect b="b" l="l" r="r" t="t"/>
              <a:pathLst>
                <a:path extrusionOk="0" h="11860" w="5370">
                  <a:moveTo>
                    <a:pt x="2691" y="1"/>
                  </a:moveTo>
                  <a:cubicBezTo>
                    <a:pt x="1036" y="1441"/>
                    <a:pt x="0" y="3561"/>
                    <a:pt x="0" y="5930"/>
                  </a:cubicBezTo>
                  <a:cubicBezTo>
                    <a:pt x="0" y="8287"/>
                    <a:pt x="1048" y="10407"/>
                    <a:pt x="2691" y="11859"/>
                  </a:cubicBezTo>
                  <a:cubicBezTo>
                    <a:pt x="4334" y="10407"/>
                    <a:pt x="5370" y="8287"/>
                    <a:pt x="5370" y="5930"/>
                  </a:cubicBezTo>
                  <a:cubicBezTo>
                    <a:pt x="5370" y="3561"/>
                    <a:pt x="4334" y="144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84"/>
            <p:cNvSpPr/>
            <p:nvPr/>
          </p:nvSpPr>
          <p:spPr>
            <a:xfrm rot="2212438">
              <a:off x="7215626" y="1392006"/>
              <a:ext cx="322239" cy="1420199"/>
            </a:xfrm>
            <a:custGeom>
              <a:rect b="b" l="l" r="r" t="t"/>
              <a:pathLst>
                <a:path extrusionOk="0" h="11860" w="2691">
                  <a:moveTo>
                    <a:pt x="2691" y="1"/>
                  </a:moveTo>
                  <a:lnTo>
                    <a:pt x="2691" y="1"/>
                  </a:lnTo>
                  <a:cubicBezTo>
                    <a:pt x="1036" y="1441"/>
                    <a:pt x="0" y="3561"/>
                    <a:pt x="0" y="5930"/>
                  </a:cubicBezTo>
                  <a:cubicBezTo>
                    <a:pt x="0" y="8287"/>
                    <a:pt x="1036" y="10407"/>
                    <a:pt x="2691" y="11859"/>
                  </a:cubicBezTo>
                  <a:cubicBezTo>
                    <a:pt x="1738" y="9621"/>
                    <a:pt x="1357" y="8287"/>
                    <a:pt x="1357" y="5930"/>
                  </a:cubicBezTo>
                  <a:cubicBezTo>
                    <a:pt x="1357" y="3739"/>
                    <a:pt x="1512" y="2001"/>
                    <a:pt x="2691" y="1"/>
                  </a:cubicBezTo>
                  <a:close/>
                </a:path>
              </a:pathLst>
            </a:custGeom>
            <a:solidFill>
              <a:schemeClr val="dk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84"/>
            <p:cNvSpPr/>
            <p:nvPr/>
          </p:nvSpPr>
          <p:spPr>
            <a:xfrm rot="2212438">
              <a:off x="7473449" y="1584900"/>
              <a:ext cx="320922" cy="1420199"/>
            </a:xfrm>
            <a:custGeom>
              <a:rect b="b" l="l" r="r" t="t"/>
              <a:pathLst>
                <a:path extrusionOk="0" h="11860" w="2680">
                  <a:moveTo>
                    <a:pt x="1" y="1"/>
                  </a:moveTo>
                  <a:lnTo>
                    <a:pt x="1" y="1"/>
                  </a:lnTo>
                  <a:cubicBezTo>
                    <a:pt x="1168" y="2001"/>
                    <a:pt x="1322" y="3739"/>
                    <a:pt x="1322" y="5930"/>
                  </a:cubicBezTo>
                  <a:cubicBezTo>
                    <a:pt x="1322" y="8287"/>
                    <a:pt x="941" y="9621"/>
                    <a:pt x="1" y="11859"/>
                  </a:cubicBezTo>
                  <a:cubicBezTo>
                    <a:pt x="1644" y="10407"/>
                    <a:pt x="2680" y="8287"/>
                    <a:pt x="2680" y="5930"/>
                  </a:cubicBezTo>
                  <a:cubicBezTo>
                    <a:pt x="2680" y="3561"/>
                    <a:pt x="1644" y="144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84"/>
            <p:cNvSpPr/>
            <p:nvPr/>
          </p:nvSpPr>
          <p:spPr>
            <a:xfrm rot="2212438">
              <a:off x="7251353" y="2036004"/>
              <a:ext cx="452045" cy="350859"/>
            </a:xfrm>
            <a:custGeom>
              <a:rect b="b" l="l" r="r" t="t"/>
              <a:pathLst>
                <a:path extrusionOk="0" h="2930" w="3775">
                  <a:moveTo>
                    <a:pt x="358" y="1"/>
                  </a:moveTo>
                  <a:cubicBezTo>
                    <a:pt x="167" y="1"/>
                    <a:pt x="1" y="167"/>
                    <a:pt x="1" y="370"/>
                  </a:cubicBezTo>
                  <a:lnTo>
                    <a:pt x="1" y="2561"/>
                  </a:lnTo>
                  <a:cubicBezTo>
                    <a:pt x="1" y="2763"/>
                    <a:pt x="167" y="2930"/>
                    <a:pt x="358" y="2930"/>
                  </a:cubicBezTo>
                  <a:lnTo>
                    <a:pt x="3406" y="2930"/>
                  </a:lnTo>
                  <a:cubicBezTo>
                    <a:pt x="3608" y="2930"/>
                    <a:pt x="3775" y="2763"/>
                    <a:pt x="3775" y="2561"/>
                  </a:cubicBezTo>
                  <a:lnTo>
                    <a:pt x="3775" y="370"/>
                  </a:lnTo>
                  <a:cubicBezTo>
                    <a:pt x="3775" y="167"/>
                    <a:pt x="3608" y="1"/>
                    <a:pt x="3406" y="1"/>
                  </a:cubicBezTo>
                  <a:close/>
                </a:path>
              </a:pathLst>
            </a:custGeom>
            <a:solidFill>
              <a:schemeClr val="dk1">
                <a:alpha val="145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84"/>
            <p:cNvSpPr/>
            <p:nvPr/>
          </p:nvSpPr>
          <p:spPr>
            <a:xfrm rot="2212438">
              <a:off x="7275543" y="2027503"/>
              <a:ext cx="452045" cy="350859"/>
            </a:xfrm>
            <a:custGeom>
              <a:rect b="b" l="l" r="r" t="t"/>
              <a:pathLst>
                <a:path extrusionOk="0" h="2930" w="3775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lnTo>
                    <a:pt x="1" y="2572"/>
                  </a:lnTo>
                  <a:cubicBezTo>
                    <a:pt x="1" y="2774"/>
                    <a:pt x="167" y="2929"/>
                    <a:pt x="370" y="2929"/>
                  </a:cubicBezTo>
                  <a:lnTo>
                    <a:pt x="3406" y="2929"/>
                  </a:lnTo>
                  <a:cubicBezTo>
                    <a:pt x="3608" y="2929"/>
                    <a:pt x="3775" y="2774"/>
                    <a:pt x="3775" y="2572"/>
                  </a:cubicBezTo>
                  <a:lnTo>
                    <a:pt x="3775" y="369"/>
                  </a:lnTo>
                  <a:cubicBezTo>
                    <a:pt x="3775" y="167"/>
                    <a:pt x="3608" y="0"/>
                    <a:pt x="3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84"/>
            <p:cNvSpPr/>
            <p:nvPr/>
          </p:nvSpPr>
          <p:spPr>
            <a:xfrm rot="2212438">
              <a:off x="7322593" y="2074601"/>
              <a:ext cx="358044" cy="256738"/>
            </a:xfrm>
            <a:custGeom>
              <a:rect b="b" l="l" r="r" t="t"/>
              <a:pathLst>
                <a:path extrusionOk="0" h="2144" w="2990">
                  <a:moveTo>
                    <a:pt x="203" y="0"/>
                  </a:moveTo>
                  <a:cubicBezTo>
                    <a:pt x="96" y="0"/>
                    <a:pt x="1" y="95"/>
                    <a:pt x="1" y="202"/>
                  </a:cubicBezTo>
                  <a:lnTo>
                    <a:pt x="1" y="1941"/>
                  </a:lnTo>
                  <a:cubicBezTo>
                    <a:pt x="1" y="2060"/>
                    <a:pt x="96" y="2143"/>
                    <a:pt x="203" y="2143"/>
                  </a:cubicBezTo>
                  <a:lnTo>
                    <a:pt x="2787" y="2143"/>
                  </a:lnTo>
                  <a:cubicBezTo>
                    <a:pt x="2894" y="2143"/>
                    <a:pt x="2989" y="2060"/>
                    <a:pt x="2989" y="1941"/>
                  </a:cubicBezTo>
                  <a:lnTo>
                    <a:pt x="2989" y="202"/>
                  </a:lnTo>
                  <a:cubicBezTo>
                    <a:pt x="2989" y="95"/>
                    <a:pt x="2894" y="0"/>
                    <a:pt x="2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84"/>
            <p:cNvSpPr/>
            <p:nvPr/>
          </p:nvSpPr>
          <p:spPr>
            <a:xfrm rot="2212438">
              <a:off x="7338139" y="2027967"/>
              <a:ext cx="202612" cy="256738"/>
            </a:xfrm>
            <a:custGeom>
              <a:rect b="b" l="l" r="r" t="t"/>
              <a:pathLst>
                <a:path extrusionOk="0" h="2144" w="1692">
                  <a:moveTo>
                    <a:pt x="203" y="0"/>
                  </a:moveTo>
                  <a:cubicBezTo>
                    <a:pt x="96" y="0"/>
                    <a:pt x="1" y="95"/>
                    <a:pt x="1" y="202"/>
                  </a:cubicBezTo>
                  <a:lnTo>
                    <a:pt x="1" y="1941"/>
                  </a:lnTo>
                  <a:cubicBezTo>
                    <a:pt x="1" y="2060"/>
                    <a:pt x="96" y="2143"/>
                    <a:pt x="203" y="2143"/>
                  </a:cubicBezTo>
                  <a:lnTo>
                    <a:pt x="1691" y="2143"/>
                  </a:lnTo>
                  <a:cubicBezTo>
                    <a:pt x="1584" y="2143"/>
                    <a:pt x="1501" y="2060"/>
                    <a:pt x="1501" y="1941"/>
                  </a:cubicBezTo>
                  <a:lnTo>
                    <a:pt x="1501" y="202"/>
                  </a:lnTo>
                  <a:cubicBezTo>
                    <a:pt x="1501" y="95"/>
                    <a:pt x="1584" y="0"/>
                    <a:pt x="169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84"/>
            <p:cNvSpPr/>
            <p:nvPr/>
          </p:nvSpPr>
          <p:spPr>
            <a:xfrm rot="2212438">
              <a:off x="7322880" y="2073739"/>
              <a:ext cx="355170" cy="256738"/>
            </a:xfrm>
            <a:custGeom>
              <a:rect b="b" l="l" r="r" t="t"/>
              <a:pathLst>
                <a:path extrusionOk="0" h="2144" w="2966">
                  <a:moveTo>
                    <a:pt x="203" y="0"/>
                  </a:moveTo>
                  <a:cubicBezTo>
                    <a:pt x="96" y="0"/>
                    <a:pt x="1" y="95"/>
                    <a:pt x="1" y="202"/>
                  </a:cubicBezTo>
                  <a:lnTo>
                    <a:pt x="1" y="1941"/>
                  </a:lnTo>
                  <a:cubicBezTo>
                    <a:pt x="1" y="2048"/>
                    <a:pt x="72" y="2131"/>
                    <a:pt x="179" y="2143"/>
                  </a:cubicBezTo>
                  <a:cubicBezTo>
                    <a:pt x="167" y="2119"/>
                    <a:pt x="155" y="2084"/>
                    <a:pt x="155" y="2060"/>
                  </a:cubicBezTo>
                  <a:lnTo>
                    <a:pt x="155" y="310"/>
                  </a:lnTo>
                  <a:cubicBezTo>
                    <a:pt x="155" y="202"/>
                    <a:pt x="239" y="107"/>
                    <a:pt x="358" y="107"/>
                  </a:cubicBezTo>
                  <a:lnTo>
                    <a:pt x="2941" y="107"/>
                  </a:lnTo>
                  <a:cubicBezTo>
                    <a:pt x="2953" y="107"/>
                    <a:pt x="2953" y="107"/>
                    <a:pt x="2965" y="119"/>
                  </a:cubicBezTo>
                  <a:cubicBezTo>
                    <a:pt x="2930" y="48"/>
                    <a:pt x="2870" y="0"/>
                    <a:pt x="2787" y="0"/>
                  </a:cubicBezTo>
                  <a:close/>
                </a:path>
              </a:pathLst>
            </a:custGeom>
            <a:solidFill>
              <a:schemeClr val="dk1">
                <a:alpha val="145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3" name="Google Shape;1733;p84"/>
          <p:cNvSpPr/>
          <p:nvPr/>
        </p:nvSpPr>
        <p:spPr>
          <a:xfrm>
            <a:off x="2220225" y="3177925"/>
            <a:ext cx="5069400" cy="973800"/>
          </a:xfrm>
          <a:prstGeom prst="rect">
            <a:avLst/>
          </a:prstGeom>
          <a:solidFill>
            <a:srgbClr val="242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84"/>
          <p:cNvSpPr txBox="1"/>
          <p:nvPr/>
        </p:nvSpPr>
        <p:spPr>
          <a:xfrm>
            <a:off x="1750650" y="2803000"/>
            <a:ext cx="59478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05</a:t>
            </a:r>
            <a:r>
              <a:rPr b="1" lang="en" sz="4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研究結論與建議</a:t>
            </a:r>
            <a:endParaRPr b="1" sz="70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85"/>
          <p:cNvSpPr txBox="1"/>
          <p:nvPr/>
        </p:nvSpPr>
        <p:spPr>
          <a:xfrm>
            <a:off x="273825" y="229425"/>
            <a:ext cx="28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研究結論1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0" name="Google Shape;1740;p85"/>
          <p:cNvSpPr txBox="1"/>
          <p:nvPr/>
        </p:nvSpPr>
        <p:spPr>
          <a:xfrm>
            <a:off x="1075550" y="1656225"/>
            <a:ext cx="73389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經過整理，You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Tuber經營頻道多數會用標題和封面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去吸引觀眾，內容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能吸引大眾的目光。在時間方面大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多介於15-20分鐘上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下，也會將業配穿插在影片當中，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並讓觀眾年齡層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控制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在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10-30歲的範圍中。</a:t>
            </a:r>
            <a:endParaRPr b="1" sz="24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8"/>
          <p:cNvGrpSpPr/>
          <p:nvPr/>
        </p:nvGrpSpPr>
        <p:grpSpPr>
          <a:xfrm>
            <a:off x="989750" y="1464112"/>
            <a:ext cx="1062600" cy="1062600"/>
            <a:chOff x="1374600" y="1441912"/>
            <a:chExt cx="1062600" cy="1062600"/>
          </a:xfrm>
        </p:grpSpPr>
        <p:sp>
          <p:nvSpPr>
            <p:cNvPr id="1211" name="Google Shape;1211;p68"/>
            <p:cNvSpPr/>
            <p:nvPr/>
          </p:nvSpPr>
          <p:spPr>
            <a:xfrm>
              <a:off x="1374600" y="1441912"/>
              <a:ext cx="1062600" cy="1062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2" name="Google Shape;1212;p68"/>
            <p:cNvGrpSpPr/>
            <p:nvPr/>
          </p:nvGrpSpPr>
          <p:grpSpPr>
            <a:xfrm>
              <a:off x="1535393" y="1613877"/>
              <a:ext cx="717559" cy="694609"/>
              <a:chOff x="1535393" y="1613877"/>
              <a:chExt cx="717559" cy="694609"/>
            </a:xfrm>
          </p:grpSpPr>
          <p:sp>
            <p:nvSpPr>
              <p:cNvPr id="1213" name="Google Shape;1213;p68"/>
              <p:cNvSpPr/>
              <p:nvPr/>
            </p:nvSpPr>
            <p:spPr>
              <a:xfrm>
                <a:off x="1535393" y="2147360"/>
                <a:ext cx="80032" cy="79648"/>
              </a:xfrm>
              <a:custGeom>
                <a:rect b="b" l="l" r="r" t="t"/>
                <a:pathLst>
                  <a:path extrusionOk="0" h="2489" w="2501">
                    <a:moveTo>
                      <a:pt x="1251" y="0"/>
                    </a:moveTo>
                    <a:cubicBezTo>
                      <a:pt x="560" y="0"/>
                      <a:pt x="0" y="560"/>
                      <a:pt x="0" y="1250"/>
                    </a:cubicBezTo>
                    <a:cubicBezTo>
                      <a:pt x="0" y="1929"/>
                      <a:pt x="560" y="2489"/>
                      <a:pt x="1251" y="2489"/>
                    </a:cubicBezTo>
                    <a:cubicBezTo>
                      <a:pt x="1941" y="2489"/>
                      <a:pt x="2501" y="1929"/>
                      <a:pt x="2501" y="1250"/>
                    </a:cubicBezTo>
                    <a:cubicBezTo>
                      <a:pt x="2501" y="560"/>
                      <a:pt x="1941" y="0"/>
                      <a:pt x="1251" y="0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68"/>
              <p:cNvSpPr/>
              <p:nvPr/>
            </p:nvSpPr>
            <p:spPr>
              <a:xfrm>
                <a:off x="1653099" y="1613877"/>
                <a:ext cx="123486" cy="123592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68"/>
              <p:cNvSpPr/>
              <p:nvPr/>
            </p:nvSpPr>
            <p:spPr>
              <a:xfrm>
                <a:off x="2208824" y="1938946"/>
                <a:ext cx="44128" cy="44000"/>
              </a:xfrm>
              <a:custGeom>
                <a:rect b="b" l="l" r="r" t="t"/>
                <a:pathLst>
                  <a:path extrusionOk="0" h="3847" w="3859">
                    <a:moveTo>
                      <a:pt x="1930" y="1"/>
                    </a:moveTo>
                    <a:cubicBezTo>
                      <a:pt x="870" y="1"/>
                      <a:pt x="1" y="858"/>
                      <a:pt x="1" y="1929"/>
                    </a:cubicBezTo>
                    <a:cubicBezTo>
                      <a:pt x="1" y="2989"/>
                      <a:pt x="870" y="3846"/>
                      <a:pt x="1930" y="3846"/>
                    </a:cubicBezTo>
                    <a:cubicBezTo>
                      <a:pt x="2989" y="3846"/>
                      <a:pt x="3858" y="2989"/>
                      <a:pt x="3858" y="1929"/>
                    </a:cubicBezTo>
                    <a:cubicBezTo>
                      <a:pt x="3858" y="858"/>
                      <a:pt x="2989" y="1"/>
                      <a:pt x="1930" y="1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68"/>
              <p:cNvSpPr/>
              <p:nvPr/>
            </p:nvSpPr>
            <p:spPr>
              <a:xfrm>
                <a:off x="2068550" y="2228367"/>
                <a:ext cx="80042" cy="80119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7" name="Google Shape;1217;p68"/>
          <p:cNvGrpSpPr/>
          <p:nvPr/>
        </p:nvGrpSpPr>
        <p:grpSpPr>
          <a:xfrm>
            <a:off x="4008138" y="1390112"/>
            <a:ext cx="1062600" cy="1062600"/>
            <a:chOff x="4040700" y="1441912"/>
            <a:chExt cx="1062600" cy="1062600"/>
          </a:xfrm>
        </p:grpSpPr>
        <p:sp>
          <p:nvSpPr>
            <p:cNvPr id="1218" name="Google Shape;1218;p68"/>
            <p:cNvSpPr/>
            <p:nvPr/>
          </p:nvSpPr>
          <p:spPr>
            <a:xfrm>
              <a:off x="4040700" y="1441912"/>
              <a:ext cx="1062600" cy="1062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9" name="Google Shape;1219;p68"/>
            <p:cNvGrpSpPr/>
            <p:nvPr/>
          </p:nvGrpSpPr>
          <p:grpSpPr>
            <a:xfrm>
              <a:off x="4213068" y="1613877"/>
              <a:ext cx="717559" cy="694609"/>
              <a:chOff x="1535393" y="1613877"/>
              <a:chExt cx="717559" cy="694609"/>
            </a:xfrm>
          </p:grpSpPr>
          <p:sp>
            <p:nvSpPr>
              <p:cNvPr id="1220" name="Google Shape;1220;p68"/>
              <p:cNvSpPr/>
              <p:nvPr/>
            </p:nvSpPr>
            <p:spPr>
              <a:xfrm>
                <a:off x="1535393" y="2147360"/>
                <a:ext cx="80032" cy="79648"/>
              </a:xfrm>
              <a:custGeom>
                <a:rect b="b" l="l" r="r" t="t"/>
                <a:pathLst>
                  <a:path extrusionOk="0" h="2489" w="2501">
                    <a:moveTo>
                      <a:pt x="1251" y="0"/>
                    </a:moveTo>
                    <a:cubicBezTo>
                      <a:pt x="560" y="0"/>
                      <a:pt x="0" y="560"/>
                      <a:pt x="0" y="1250"/>
                    </a:cubicBezTo>
                    <a:cubicBezTo>
                      <a:pt x="0" y="1929"/>
                      <a:pt x="560" y="2489"/>
                      <a:pt x="1251" y="2489"/>
                    </a:cubicBezTo>
                    <a:cubicBezTo>
                      <a:pt x="1941" y="2489"/>
                      <a:pt x="2501" y="1929"/>
                      <a:pt x="2501" y="1250"/>
                    </a:cubicBezTo>
                    <a:cubicBezTo>
                      <a:pt x="2501" y="560"/>
                      <a:pt x="1941" y="0"/>
                      <a:pt x="1251" y="0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68"/>
              <p:cNvSpPr/>
              <p:nvPr/>
            </p:nvSpPr>
            <p:spPr>
              <a:xfrm>
                <a:off x="1653099" y="1613877"/>
                <a:ext cx="123486" cy="123592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68"/>
              <p:cNvSpPr/>
              <p:nvPr/>
            </p:nvSpPr>
            <p:spPr>
              <a:xfrm>
                <a:off x="2208824" y="1938946"/>
                <a:ext cx="44128" cy="44000"/>
              </a:xfrm>
              <a:custGeom>
                <a:rect b="b" l="l" r="r" t="t"/>
                <a:pathLst>
                  <a:path extrusionOk="0" h="3847" w="3859">
                    <a:moveTo>
                      <a:pt x="1930" y="1"/>
                    </a:moveTo>
                    <a:cubicBezTo>
                      <a:pt x="870" y="1"/>
                      <a:pt x="1" y="858"/>
                      <a:pt x="1" y="1929"/>
                    </a:cubicBezTo>
                    <a:cubicBezTo>
                      <a:pt x="1" y="2989"/>
                      <a:pt x="870" y="3846"/>
                      <a:pt x="1930" y="3846"/>
                    </a:cubicBezTo>
                    <a:cubicBezTo>
                      <a:pt x="2989" y="3846"/>
                      <a:pt x="3858" y="2989"/>
                      <a:pt x="3858" y="1929"/>
                    </a:cubicBezTo>
                    <a:cubicBezTo>
                      <a:pt x="3858" y="858"/>
                      <a:pt x="2989" y="1"/>
                      <a:pt x="1930" y="1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68"/>
              <p:cNvSpPr/>
              <p:nvPr/>
            </p:nvSpPr>
            <p:spPr>
              <a:xfrm>
                <a:off x="2068550" y="2228367"/>
                <a:ext cx="80042" cy="80119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4" name="Google Shape;1224;p68"/>
          <p:cNvGrpSpPr/>
          <p:nvPr/>
        </p:nvGrpSpPr>
        <p:grpSpPr>
          <a:xfrm>
            <a:off x="7190950" y="1464112"/>
            <a:ext cx="1062600" cy="1062600"/>
            <a:chOff x="6708300" y="1441912"/>
            <a:chExt cx="1062600" cy="1062600"/>
          </a:xfrm>
        </p:grpSpPr>
        <p:sp>
          <p:nvSpPr>
            <p:cNvPr id="1225" name="Google Shape;1225;p68"/>
            <p:cNvSpPr/>
            <p:nvPr/>
          </p:nvSpPr>
          <p:spPr>
            <a:xfrm>
              <a:off x="6708300" y="1441912"/>
              <a:ext cx="1062600" cy="1062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6" name="Google Shape;1226;p68"/>
            <p:cNvGrpSpPr/>
            <p:nvPr/>
          </p:nvGrpSpPr>
          <p:grpSpPr>
            <a:xfrm>
              <a:off x="6871193" y="1613877"/>
              <a:ext cx="717559" cy="694609"/>
              <a:chOff x="1535393" y="1613877"/>
              <a:chExt cx="717559" cy="694609"/>
            </a:xfrm>
          </p:grpSpPr>
          <p:sp>
            <p:nvSpPr>
              <p:cNvPr id="1227" name="Google Shape;1227;p68"/>
              <p:cNvSpPr/>
              <p:nvPr/>
            </p:nvSpPr>
            <p:spPr>
              <a:xfrm>
                <a:off x="1535393" y="2147360"/>
                <a:ext cx="80032" cy="79648"/>
              </a:xfrm>
              <a:custGeom>
                <a:rect b="b" l="l" r="r" t="t"/>
                <a:pathLst>
                  <a:path extrusionOk="0" h="2489" w="2501">
                    <a:moveTo>
                      <a:pt x="1251" y="0"/>
                    </a:moveTo>
                    <a:cubicBezTo>
                      <a:pt x="560" y="0"/>
                      <a:pt x="0" y="560"/>
                      <a:pt x="0" y="1250"/>
                    </a:cubicBezTo>
                    <a:cubicBezTo>
                      <a:pt x="0" y="1929"/>
                      <a:pt x="560" y="2489"/>
                      <a:pt x="1251" y="2489"/>
                    </a:cubicBezTo>
                    <a:cubicBezTo>
                      <a:pt x="1941" y="2489"/>
                      <a:pt x="2501" y="1929"/>
                      <a:pt x="2501" y="1250"/>
                    </a:cubicBezTo>
                    <a:cubicBezTo>
                      <a:pt x="2501" y="560"/>
                      <a:pt x="1941" y="0"/>
                      <a:pt x="1251" y="0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68"/>
              <p:cNvSpPr/>
              <p:nvPr/>
            </p:nvSpPr>
            <p:spPr>
              <a:xfrm>
                <a:off x="1653099" y="1613877"/>
                <a:ext cx="123486" cy="123592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68"/>
              <p:cNvSpPr/>
              <p:nvPr/>
            </p:nvSpPr>
            <p:spPr>
              <a:xfrm>
                <a:off x="2208824" y="1938946"/>
                <a:ext cx="44128" cy="44000"/>
              </a:xfrm>
              <a:custGeom>
                <a:rect b="b" l="l" r="r" t="t"/>
                <a:pathLst>
                  <a:path extrusionOk="0" h="3847" w="3859">
                    <a:moveTo>
                      <a:pt x="1930" y="1"/>
                    </a:moveTo>
                    <a:cubicBezTo>
                      <a:pt x="870" y="1"/>
                      <a:pt x="1" y="858"/>
                      <a:pt x="1" y="1929"/>
                    </a:cubicBezTo>
                    <a:cubicBezTo>
                      <a:pt x="1" y="2989"/>
                      <a:pt x="870" y="3846"/>
                      <a:pt x="1930" y="3846"/>
                    </a:cubicBezTo>
                    <a:cubicBezTo>
                      <a:pt x="2989" y="3846"/>
                      <a:pt x="3858" y="2989"/>
                      <a:pt x="3858" y="1929"/>
                    </a:cubicBezTo>
                    <a:cubicBezTo>
                      <a:pt x="3858" y="858"/>
                      <a:pt x="2989" y="1"/>
                      <a:pt x="1930" y="1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68"/>
              <p:cNvSpPr/>
              <p:nvPr/>
            </p:nvSpPr>
            <p:spPr>
              <a:xfrm>
                <a:off x="2068550" y="2228367"/>
                <a:ext cx="80042" cy="80119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1" name="Google Shape;1231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研究流程</a:t>
            </a:r>
            <a:endParaRPr b="1"/>
          </a:p>
        </p:txBody>
      </p:sp>
      <p:sp>
        <p:nvSpPr>
          <p:cNvPr id="1232" name="Google Shape;1232;p68"/>
          <p:cNvSpPr txBox="1"/>
          <p:nvPr>
            <p:ph idx="7" type="title"/>
          </p:nvPr>
        </p:nvSpPr>
        <p:spPr>
          <a:xfrm>
            <a:off x="1150554" y="18212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33" name="Google Shape;1233;p68"/>
          <p:cNvSpPr txBox="1"/>
          <p:nvPr>
            <p:ph idx="8" type="title"/>
          </p:nvPr>
        </p:nvSpPr>
        <p:spPr>
          <a:xfrm>
            <a:off x="4170738" y="17472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34" name="Google Shape;1234;p68"/>
          <p:cNvSpPr txBox="1"/>
          <p:nvPr>
            <p:ph idx="9" type="title"/>
          </p:nvPr>
        </p:nvSpPr>
        <p:spPr>
          <a:xfrm>
            <a:off x="7353550" y="1821257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235" name="Google Shape;1235;p68"/>
          <p:cNvGrpSpPr/>
          <p:nvPr/>
        </p:nvGrpSpPr>
        <p:grpSpPr>
          <a:xfrm>
            <a:off x="2502225" y="3227637"/>
            <a:ext cx="1062600" cy="1062600"/>
            <a:chOff x="1374600" y="1441912"/>
            <a:chExt cx="1062600" cy="1062600"/>
          </a:xfrm>
        </p:grpSpPr>
        <p:sp>
          <p:nvSpPr>
            <p:cNvPr id="1236" name="Google Shape;1236;p68"/>
            <p:cNvSpPr/>
            <p:nvPr/>
          </p:nvSpPr>
          <p:spPr>
            <a:xfrm>
              <a:off x="1374600" y="1441912"/>
              <a:ext cx="1062600" cy="1062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7" name="Google Shape;1237;p68"/>
            <p:cNvGrpSpPr/>
            <p:nvPr/>
          </p:nvGrpSpPr>
          <p:grpSpPr>
            <a:xfrm>
              <a:off x="1535393" y="1613877"/>
              <a:ext cx="717559" cy="694609"/>
              <a:chOff x="1535393" y="1613877"/>
              <a:chExt cx="717559" cy="694609"/>
            </a:xfrm>
          </p:grpSpPr>
          <p:sp>
            <p:nvSpPr>
              <p:cNvPr id="1238" name="Google Shape;1238;p68"/>
              <p:cNvSpPr/>
              <p:nvPr/>
            </p:nvSpPr>
            <p:spPr>
              <a:xfrm>
                <a:off x="1535393" y="2147360"/>
                <a:ext cx="80032" cy="79648"/>
              </a:xfrm>
              <a:custGeom>
                <a:rect b="b" l="l" r="r" t="t"/>
                <a:pathLst>
                  <a:path extrusionOk="0" h="2489" w="2501">
                    <a:moveTo>
                      <a:pt x="1251" y="0"/>
                    </a:moveTo>
                    <a:cubicBezTo>
                      <a:pt x="560" y="0"/>
                      <a:pt x="0" y="560"/>
                      <a:pt x="0" y="1250"/>
                    </a:cubicBezTo>
                    <a:cubicBezTo>
                      <a:pt x="0" y="1929"/>
                      <a:pt x="560" y="2489"/>
                      <a:pt x="1251" y="2489"/>
                    </a:cubicBezTo>
                    <a:cubicBezTo>
                      <a:pt x="1941" y="2489"/>
                      <a:pt x="2501" y="1929"/>
                      <a:pt x="2501" y="1250"/>
                    </a:cubicBezTo>
                    <a:cubicBezTo>
                      <a:pt x="2501" y="560"/>
                      <a:pt x="1941" y="0"/>
                      <a:pt x="1251" y="0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68"/>
              <p:cNvSpPr/>
              <p:nvPr/>
            </p:nvSpPr>
            <p:spPr>
              <a:xfrm>
                <a:off x="1653099" y="1613877"/>
                <a:ext cx="123486" cy="123592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68"/>
              <p:cNvSpPr/>
              <p:nvPr/>
            </p:nvSpPr>
            <p:spPr>
              <a:xfrm>
                <a:off x="2208824" y="1938946"/>
                <a:ext cx="44128" cy="44000"/>
              </a:xfrm>
              <a:custGeom>
                <a:rect b="b" l="l" r="r" t="t"/>
                <a:pathLst>
                  <a:path extrusionOk="0" h="3847" w="3859">
                    <a:moveTo>
                      <a:pt x="1930" y="1"/>
                    </a:moveTo>
                    <a:cubicBezTo>
                      <a:pt x="870" y="1"/>
                      <a:pt x="1" y="858"/>
                      <a:pt x="1" y="1929"/>
                    </a:cubicBezTo>
                    <a:cubicBezTo>
                      <a:pt x="1" y="2989"/>
                      <a:pt x="870" y="3846"/>
                      <a:pt x="1930" y="3846"/>
                    </a:cubicBezTo>
                    <a:cubicBezTo>
                      <a:pt x="2989" y="3846"/>
                      <a:pt x="3858" y="2989"/>
                      <a:pt x="3858" y="1929"/>
                    </a:cubicBezTo>
                    <a:cubicBezTo>
                      <a:pt x="3858" y="858"/>
                      <a:pt x="2989" y="1"/>
                      <a:pt x="1930" y="1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68"/>
              <p:cNvSpPr/>
              <p:nvPr/>
            </p:nvSpPr>
            <p:spPr>
              <a:xfrm>
                <a:off x="2068550" y="2228367"/>
                <a:ext cx="80042" cy="80119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42" name="Google Shape;1242;p68"/>
          <p:cNvGrpSpPr/>
          <p:nvPr/>
        </p:nvGrpSpPr>
        <p:grpSpPr>
          <a:xfrm>
            <a:off x="5729175" y="3227637"/>
            <a:ext cx="1062600" cy="1062600"/>
            <a:chOff x="4040700" y="1441912"/>
            <a:chExt cx="1062600" cy="1062600"/>
          </a:xfrm>
        </p:grpSpPr>
        <p:sp>
          <p:nvSpPr>
            <p:cNvPr id="1243" name="Google Shape;1243;p68"/>
            <p:cNvSpPr/>
            <p:nvPr/>
          </p:nvSpPr>
          <p:spPr>
            <a:xfrm>
              <a:off x="4040700" y="1441912"/>
              <a:ext cx="1062600" cy="1062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4" name="Google Shape;1244;p68"/>
            <p:cNvGrpSpPr/>
            <p:nvPr/>
          </p:nvGrpSpPr>
          <p:grpSpPr>
            <a:xfrm>
              <a:off x="4213068" y="1613877"/>
              <a:ext cx="717559" cy="694609"/>
              <a:chOff x="1535393" y="1613877"/>
              <a:chExt cx="717559" cy="694609"/>
            </a:xfrm>
          </p:grpSpPr>
          <p:sp>
            <p:nvSpPr>
              <p:cNvPr id="1245" name="Google Shape;1245;p68"/>
              <p:cNvSpPr/>
              <p:nvPr/>
            </p:nvSpPr>
            <p:spPr>
              <a:xfrm>
                <a:off x="1535393" y="2147360"/>
                <a:ext cx="80032" cy="79648"/>
              </a:xfrm>
              <a:custGeom>
                <a:rect b="b" l="l" r="r" t="t"/>
                <a:pathLst>
                  <a:path extrusionOk="0" h="2489" w="2501">
                    <a:moveTo>
                      <a:pt x="1251" y="0"/>
                    </a:moveTo>
                    <a:cubicBezTo>
                      <a:pt x="560" y="0"/>
                      <a:pt x="0" y="560"/>
                      <a:pt x="0" y="1250"/>
                    </a:cubicBezTo>
                    <a:cubicBezTo>
                      <a:pt x="0" y="1929"/>
                      <a:pt x="560" y="2489"/>
                      <a:pt x="1251" y="2489"/>
                    </a:cubicBezTo>
                    <a:cubicBezTo>
                      <a:pt x="1941" y="2489"/>
                      <a:pt x="2501" y="1929"/>
                      <a:pt x="2501" y="1250"/>
                    </a:cubicBezTo>
                    <a:cubicBezTo>
                      <a:pt x="2501" y="560"/>
                      <a:pt x="1941" y="0"/>
                      <a:pt x="1251" y="0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68"/>
              <p:cNvSpPr/>
              <p:nvPr/>
            </p:nvSpPr>
            <p:spPr>
              <a:xfrm>
                <a:off x="1653099" y="1613877"/>
                <a:ext cx="123486" cy="123592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68"/>
              <p:cNvSpPr/>
              <p:nvPr/>
            </p:nvSpPr>
            <p:spPr>
              <a:xfrm>
                <a:off x="2208824" y="1938946"/>
                <a:ext cx="44128" cy="44000"/>
              </a:xfrm>
              <a:custGeom>
                <a:rect b="b" l="l" r="r" t="t"/>
                <a:pathLst>
                  <a:path extrusionOk="0" h="3847" w="3859">
                    <a:moveTo>
                      <a:pt x="1930" y="1"/>
                    </a:moveTo>
                    <a:cubicBezTo>
                      <a:pt x="870" y="1"/>
                      <a:pt x="1" y="858"/>
                      <a:pt x="1" y="1929"/>
                    </a:cubicBezTo>
                    <a:cubicBezTo>
                      <a:pt x="1" y="2989"/>
                      <a:pt x="870" y="3846"/>
                      <a:pt x="1930" y="3846"/>
                    </a:cubicBezTo>
                    <a:cubicBezTo>
                      <a:pt x="2989" y="3846"/>
                      <a:pt x="3858" y="2989"/>
                      <a:pt x="3858" y="1929"/>
                    </a:cubicBezTo>
                    <a:cubicBezTo>
                      <a:pt x="3858" y="858"/>
                      <a:pt x="2989" y="1"/>
                      <a:pt x="1930" y="1"/>
                    </a:cubicBez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68"/>
              <p:cNvSpPr/>
              <p:nvPr/>
            </p:nvSpPr>
            <p:spPr>
              <a:xfrm>
                <a:off x="2068550" y="2228367"/>
                <a:ext cx="80042" cy="80119"/>
              </a:xfrm>
              <a:custGeom>
                <a:rect b="b" l="l" r="r" t="t"/>
                <a:pathLst>
                  <a:path extrusionOk="0" h="10229" w="10216">
                    <a:moveTo>
                      <a:pt x="5108" y="1"/>
                    </a:moveTo>
                    <a:lnTo>
                      <a:pt x="3310" y="3311"/>
                    </a:lnTo>
                    <a:lnTo>
                      <a:pt x="0" y="5108"/>
                    </a:lnTo>
                    <a:lnTo>
                      <a:pt x="3310" y="6918"/>
                    </a:lnTo>
                    <a:lnTo>
                      <a:pt x="5108" y="10228"/>
                    </a:lnTo>
                    <a:lnTo>
                      <a:pt x="6918" y="6918"/>
                    </a:lnTo>
                    <a:lnTo>
                      <a:pt x="10216" y="5108"/>
                    </a:lnTo>
                    <a:lnTo>
                      <a:pt x="6918" y="3311"/>
                    </a:lnTo>
                    <a:lnTo>
                      <a:pt x="5108" y="1"/>
                    </a:lnTo>
                    <a:close/>
                  </a:path>
                </a:pathLst>
              </a:custGeom>
              <a:solidFill>
                <a:schemeClr val="lt1">
                  <a:alpha val="1254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9" name="Google Shape;1249;p68"/>
          <p:cNvSpPr txBox="1"/>
          <p:nvPr>
            <p:ph idx="7" type="title"/>
          </p:nvPr>
        </p:nvSpPr>
        <p:spPr>
          <a:xfrm>
            <a:off x="2663029" y="3584782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50" name="Google Shape;1250;p68"/>
          <p:cNvSpPr txBox="1"/>
          <p:nvPr>
            <p:ph idx="8" type="title"/>
          </p:nvPr>
        </p:nvSpPr>
        <p:spPr>
          <a:xfrm>
            <a:off x="5891775" y="3584782"/>
            <a:ext cx="737400" cy="348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51" name="Google Shape;1251;p68"/>
          <p:cNvSpPr txBox="1"/>
          <p:nvPr/>
        </p:nvSpPr>
        <p:spPr>
          <a:xfrm>
            <a:off x="21100" y="24193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定出主題及目標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2" name="Google Shape;1252;p68"/>
          <p:cNvSpPr txBox="1"/>
          <p:nvPr/>
        </p:nvSpPr>
        <p:spPr>
          <a:xfrm>
            <a:off x="3251400" y="2343150"/>
            <a:ext cx="25983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找尋和</a:t>
            </a: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探討文獻</a:t>
            </a:r>
            <a:endParaRPr b="1"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53" name="Google Shape;1253;p68"/>
          <p:cNvSpPr txBox="1"/>
          <p:nvPr/>
        </p:nvSpPr>
        <p:spPr>
          <a:xfrm>
            <a:off x="1865325" y="4279374"/>
            <a:ext cx="23364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問卷調查法</a:t>
            </a:r>
            <a:endParaRPr b="1"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54" name="Google Shape;1254;p68"/>
          <p:cNvSpPr txBox="1"/>
          <p:nvPr/>
        </p:nvSpPr>
        <p:spPr>
          <a:xfrm>
            <a:off x="5002425" y="4279375"/>
            <a:ext cx="25161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研究結論與建議</a:t>
            </a:r>
            <a:endParaRPr b="1"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55" name="Google Shape;1255;p68"/>
          <p:cNvSpPr txBox="1"/>
          <p:nvPr/>
        </p:nvSpPr>
        <p:spPr>
          <a:xfrm>
            <a:off x="165650" y="2710763"/>
            <a:ext cx="2707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定出論文的主題以及最後的目標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6" name="Google Shape;1256;p68"/>
          <p:cNvSpPr txBox="1"/>
          <p:nvPr/>
        </p:nvSpPr>
        <p:spPr>
          <a:xfrm>
            <a:off x="6306550" y="2469388"/>
            <a:ext cx="28314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網紅成功因素分析</a:t>
            </a:r>
            <a:endParaRPr b="1" sz="2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57" name="Google Shape;1257;p68"/>
          <p:cNvSpPr txBox="1"/>
          <p:nvPr/>
        </p:nvSpPr>
        <p:spPr>
          <a:xfrm>
            <a:off x="3421488" y="276360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去網路亦或者是圖書館查詢能對我們論文有幫助的資訊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p68"/>
          <p:cNvSpPr txBox="1"/>
          <p:nvPr/>
        </p:nvSpPr>
        <p:spPr>
          <a:xfrm>
            <a:off x="6187900" y="2837525"/>
            <a:ext cx="3068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分析網路上有名的人成功歷程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及成功的原因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p68"/>
          <p:cNvSpPr txBox="1"/>
          <p:nvPr/>
        </p:nvSpPr>
        <p:spPr>
          <a:xfrm>
            <a:off x="1591725" y="4563900"/>
            <a:ext cx="2883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調查民眾們對於YouTuber的看法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p68"/>
          <p:cNvSpPr txBox="1"/>
          <p:nvPr/>
        </p:nvSpPr>
        <p:spPr>
          <a:xfrm>
            <a:off x="4906875" y="4539600"/>
            <a:ext cx="2707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我們研究後的結論以及建議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86"/>
          <p:cNvSpPr txBox="1"/>
          <p:nvPr/>
        </p:nvSpPr>
        <p:spPr>
          <a:xfrm>
            <a:off x="714875" y="774050"/>
            <a:ext cx="28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研究結論2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6" name="Google Shape;1746;p86"/>
          <p:cNvSpPr txBox="1"/>
          <p:nvPr/>
        </p:nvSpPr>
        <p:spPr>
          <a:xfrm>
            <a:off x="529850" y="1590800"/>
            <a:ext cx="7944000" cy="3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大多數的民眾都有使用YouTub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e網頁、軟體的習慣，但是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每一次的使用時間通常都不會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太久，半數填答者每次只會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使用大約1小時以內。而在影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片的選擇方面，我們發現大多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數民眾選擇的影片時間也不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會太長，大概都在15分鐘左右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；而訂閱的頻道數量也不多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，大約都在20個以內。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    </a:t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87"/>
          <p:cNvSpPr txBox="1"/>
          <p:nvPr/>
        </p:nvSpPr>
        <p:spPr>
          <a:xfrm>
            <a:off x="355225" y="281225"/>
            <a:ext cx="28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研究結</a:t>
            </a: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論3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2" name="Google Shape;1752;p87"/>
          <p:cNvSpPr txBox="1"/>
          <p:nvPr/>
        </p:nvSpPr>
        <p:spPr>
          <a:xfrm>
            <a:off x="902550" y="1300725"/>
            <a:ext cx="73389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經過我們一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番整理過後，我們發現大多數的民眾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最喜歡看的影片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類型是分享生活類和教學知識類，其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他像是音樂或是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影評劇評類也有蠻多民眾會選擇。多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數民眾認為，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在觀看完這些YouTube的影片後，有一種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放鬆心情及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增加知識的感覺，我們也發現大家會按下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訂閱鍵，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大多是因為頻道與他們的興趣相關，所以我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們也認為</a:t>
            </a: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YouTube頻道內容應該要貼近生活。</a:t>
            </a:r>
            <a:endParaRPr b="1" sz="24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53" name="Google Shape;1753;p87"/>
          <p:cNvSpPr/>
          <p:nvPr/>
        </p:nvSpPr>
        <p:spPr>
          <a:xfrm>
            <a:off x="7626275" y="1432050"/>
            <a:ext cx="8400" cy="33900"/>
          </a:xfrm>
          <a:prstGeom prst="bentArrow">
            <a:avLst>
              <a:gd fmla="val 0" name="adj1"/>
              <a:gd fmla="val 25000" name="adj2"/>
              <a:gd fmla="val 25000" name="adj3"/>
              <a:gd fmla="val 7500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88"/>
          <p:cNvSpPr txBox="1"/>
          <p:nvPr/>
        </p:nvSpPr>
        <p:spPr>
          <a:xfrm>
            <a:off x="510650" y="251625"/>
            <a:ext cx="340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研究建議( 給民眾 )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9" name="Google Shape;1759;p88"/>
          <p:cNvSpPr txBox="1"/>
          <p:nvPr/>
        </p:nvSpPr>
        <p:spPr>
          <a:xfrm>
            <a:off x="999350" y="1199025"/>
            <a:ext cx="73389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民眾可以根據自己的時間、興趣及觀看目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標，做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影片的選擇，也可以嘗試選擇不同類型的頻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道進行觀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看，這樣不但會讓你有更多的機會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接觸不一樣的頻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道、擴展視野，還會給影片品質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好但是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沒有甚麼</a:t>
            </a:r>
            <a:r>
              <a:rPr b="1" lang="en" sz="2400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rPr>
              <a:t>名氣</a:t>
            </a:r>
            <a:r>
              <a:rPr b="1" lang="en"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的YouTuber支持喔！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89"/>
          <p:cNvSpPr txBox="1"/>
          <p:nvPr/>
        </p:nvSpPr>
        <p:spPr>
          <a:xfrm>
            <a:off x="273825" y="229425"/>
            <a:ext cx="632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研究建議( 給剛開始經營頻道的人 )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5" name="Google Shape;1765;p89"/>
          <p:cNvSpPr txBox="1"/>
          <p:nvPr/>
        </p:nvSpPr>
        <p:spPr>
          <a:xfrm>
            <a:off x="999350" y="1199025"/>
            <a:ext cx="73389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依據我們的調查結果，我們建議剛開始經營頻道的人，可以嘗試做一些較生活化或是知識類型的影片，並將時間控制在15分鐘左右，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而且影片一定要有內容和主題，才能受到歡迎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，因為我們發現以上條件是多數民眾選擇的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指標</a:t>
            </a:r>
            <a:r>
              <a:rPr b="1"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。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90"/>
          <p:cNvSpPr txBox="1"/>
          <p:nvPr/>
        </p:nvSpPr>
        <p:spPr>
          <a:xfrm>
            <a:off x="266425" y="222025"/>
            <a:ext cx="526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研究結論( 給未來研究的建議 )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1" name="Google Shape;1771;p90"/>
          <p:cNvSpPr txBox="1"/>
          <p:nvPr/>
        </p:nvSpPr>
        <p:spPr>
          <a:xfrm>
            <a:off x="779050" y="1300725"/>
            <a:ext cx="73389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如果要繼續進行研究的話，我們建議可以進行真正的實作，然後分析實作之後獲得的數據，就可以將這些統整出的資料應用在頻道上，進行資料分析，然後解決其他在過程中的問題，這樣就會有實驗結果，所以會讓整個研究更具有參考價值。</a:t>
            </a:r>
            <a:endParaRPr b="1" sz="24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91"/>
          <p:cNvSpPr txBox="1"/>
          <p:nvPr/>
        </p:nvSpPr>
        <p:spPr>
          <a:xfrm>
            <a:off x="720000" y="2285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以上就是我們的分享</a:t>
            </a:r>
            <a:endParaRPr b="1" sz="35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謝謝大家</a:t>
            </a:r>
            <a:endParaRPr b="1" sz="35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777" name="Google Shape;1777;p91"/>
          <p:cNvGrpSpPr/>
          <p:nvPr/>
        </p:nvGrpSpPr>
        <p:grpSpPr>
          <a:xfrm rot="1963937">
            <a:off x="6484496" y="1589660"/>
            <a:ext cx="756234" cy="635069"/>
            <a:chOff x="3652800" y="4778225"/>
            <a:chExt cx="184900" cy="155275"/>
          </a:xfrm>
        </p:grpSpPr>
        <p:sp>
          <p:nvSpPr>
            <p:cNvPr id="1778" name="Google Shape;1778;p91"/>
            <p:cNvSpPr/>
            <p:nvPr/>
          </p:nvSpPr>
          <p:spPr>
            <a:xfrm>
              <a:off x="3691600" y="4778225"/>
              <a:ext cx="109425" cy="155275"/>
            </a:xfrm>
            <a:custGeom>
              <a:rect b="b" l="l" r="r" t="t"/>
              <a:pathLst>
                <a:path extrusionOk="0" h="6211" w="4377">
                  <a:moveTo>
                    <a:pt x="2792" y="2438"/>
                  </a:moveTo>
                  <a:cubicBezTo>
                    <a:pt x="2842" y="2438"/>
                    <a:pt x="2763" y="2579"/>
                    <a:pt x="2752" y="2589"/>
                  </a:cubicBezTo>
                  <a:cubicBezTo>
                    <a:pt x="2740" y="2602"/>
                    <a:pt x="2726" y="2612"/>
                    <a:pt x="2714" y="2623"/>
                  </a:cubicBezTo>
                  <a:cubicBezTo>
                    <a:pt x="2714" y="2620"/>
                    <a:pt x="2714" y="2619"/>
                    <a:pt x="2715" y="2615"/>
                  </a:cubicBezTo>
                  <a:cubicBezTo>
                    <a:pt x="2722" y="2583"/>
                    <a:pt x="2751" y="2449"/>
                    <a:pt x="2781" y="2439"/>
                  </a:cubicBezTo>
                  <a:cubicBezTo>
                    <a:pt x="2785" y="2438"/>
                    <a:pt x="2789" y="2438"/>
                    <a:pt x="2792" y="2438"/>
                  </a:cubicBezTo>
                  <a:close/>
                  <a:moveTo>
                    <a:pt x="1398" y="2397"/>
                  </a:moveTo>
                  <a:cubicBezTo>
                    <a:pt x="1416" y="2397"/>
                    <a:pt x="1430" y="2421"/>
                    <a:pt x="1458" y="2453"/>
                  </a:cubicBezTo>
                  <a:cubicBezTo>
                    <a:pt x="1520" y="2522"/>
                    <a:pt x="1556" y="2607"/>
                    <a:pt x="1575" y="2696"/>
                  </a:cubicBezTo>
                  <a:cubicBezTo>
                    <a:pt x="1505" y="2673"/>
                    <a:pt x="1455" y="2644"/>
                    <a:pt x="1399" y="2584"/>
                  </a:cubicBezTo>
                  <a:cubicBezTo>
                    <a:pt x="1348" y="2530"/>
                    <a:pt x="1303" y="2496"/>
                    <a:pt x="1354" y="2433"/>
                  </a:cubicBezTo>
                  <a:cubicBezTo>
                    <a:pt x="1374" y="2408"/>
                    <a:pt x="1387" y="2397"/>
                    <a:pt x="1398" y="2397"/>
                  </a:cubicBezTo>
                  <a:close/>
                  <a:moveTo>
                    <a:pt x="2111" y="274"/>
                  </a:moveTo>
                  <a:cubicBezTo>
                    <a:pt x="2691" y="274"/>
                    <a:pt x="3264" y="550"/>
                    <a:pt x="3611" y="1023"/>
                  </a:cubicBezTo>
                  <a:cubicBezTo>
                    <a:pt x="3882" y="1422"/>
                    <a:pt x="3960" y="1942"/>
                    <a:pt x="3935" y="2417"/>
                  </a:cubicBezTo>
                  <a:cubicBezTo>
                    <a:pt x="3904" y="2966"/>
                    <a:pt x="3683" y="3408"/>
                    <a:pt x="3299" y="3795"/>
                  </a:cubicBezTo>
                  <a:cubicBezTo>
                    <a:pt x="3260" y="3833"/>
                    <a:pt x="3217" y="3872"/>
                    <a:pt x="3168" y="3913"/>
                  </a:cubicBezTo>
                  <a:cubicBezTo>
                    <a:pt x="2965" y="3662"/>
                    <a:pt x="2756" y="3284"/>
                    <a:pt x="2706" y="2935"/>
                  </a:cubicBezTo>
                  <a:cubicBezTo>
                    <a:pt x="2930" y="2841"/>
                    <a:pt x="3155" y="2626"/>
                    <a:pt x="3131" y="2362"/>
                  </a:cubicBezTo>
                  <a:cubicBezTo>
                    <a:pt x="3116" y="2203"/>
                    <a:pt x="2999" y="2091"/>
                    <a:pt x="2864" y="2091"/>
                  </a:cubicBezTo>
                  <a:cubicBezTo>
                    <a:pt x="2809" y="2091"/>
                    <a:pt x="2751" y="2110"/>
                    <a:pt x="2696" y="2151"/>
                  </a:cubicBezTo>
                  <a:cubicBezTo>
                    <a:pt x="2528" y="2278"/>
                    <a:pt x="2462" y="2512"/>
                    <a:pt x="2452" y="2737"/>
                  </a:cubicBezTo>
                  <a:cubicBezTo>
                    <a:pt x="2445" y="2739"/>
                    <a:pt x="2436" y="2740"/>
                    <a:pt x="2429" y="2743"/>
                  </a:cubicBezTo>
                  <a:cubicBezTo>
                    <a:pt x="2329" y="2767"/>
                    <a:pt x="2224" y="2777"/>
                    <a:pt x="2118" y="2777"/>
                  </a:cubicBezTo>
                  <a:cubicBezTo>
                    <a:pt x="2024" y="2777"/>
                    <a:pt x="1928" y="2769"/>
                    <a:pt x="1834" y="2754"/>
                  </a:cubicBezTo>
                  <a:cubicBezTo>
                    <a:pt x="1825" y="2670"/>
                    <a:pt x="1807" y="2589"/>
                    <a:pt x="1778" y="2511"/>
                  </a:cubicBezTo>
                  <a:cubicBezTo>
                    <a:pt x="1713" y="2336"/>
                    <a:pt x="1571" y="2158"/>
                    <a:pt x="1371" y="2158"/>
                  </a:cubicBezTo>
                  <a:cubicBezTo>
                    <a:pt x="1359" y="2158"/>
                    <a:pt x="1347" y="2158"/>
                    <a:pt x="1334" y="2160"/>
                  </a:cubicBezTo>
                  <a:cubicBezTo>
                    <a:pt x="1120" y="2184"/>
                    <a:pt x="1057" y="2397"/>
                    <a:pt x="1127" y="2576"/>
                  </a:cubicBezTo>
                  <a:cubicBezTo>
                    <a:pt x="1217" y="2806"/>
                    <a:pt x="1380" y="2900"/>
                    <a:pt x="1595" y="2956"/>
                  </a:cubicBezTo>
                  <a:cubicBezTo>
                    <a:pt x="1595" y="2997"/>
                    <a:pt x="1592" y="3037"/>
                    <a:pt x="1591" y="3075"/>
                  </a:cubicBezTo>
                  <a:cubicBezTo>
                    <a:pt x="1580" y="3313"/>
                    <a:pt x="1528" y="3545"/>
                    <a:pt x="1452" y="3769"/>
                  </a:cubicBezTo>
                  <a:cubicBezTo>
                    <a:pt x="1419" y="3868"/>
                    <a:pt x="1381" y="3967"/>
                    <a:pt x="1343" y="4065"/>
                  </a:cubicBezTo>
                  <a:cubicBezTo>
                    <a:pt x="1339" y="4075"/>
                    <a:pt x="1336" y="4086"/>
                    <a:pt x="1333" y="4096"/>
                  </a:cubicBezTo>
                  <a:cubicBezTo>
                    <a:pt x="1270" y="4043"/>
                    <a:pt x="1204" y="3992"/>
                    <a:pt x="1147" y="3940"/>
                  </a:cubicBezTo>
                  <a:cubicBezTo>
                    <a:pt x="940" y="3747"/>
                    <a:pt x="742" y="3538"/>
                    <a:pt x="601" y="3291"/>
                  </a:cubicBezTo>
                  <a:cubicBezTo>
                    <a:pt x="1" y="2245"/>
                    <a:pt x="474" y="590"/>
                    <a:pt x="1732" y="314"/>
                  </a:cubicBezTo>
                  <a:cubicBezTo>
                    <a:pt x="1857" y="287"/>
                    <a:pt x="1984" y="274"/>
                    <a:pt x="2111" y="274"/>
                  </a:cubicBezTo>
                  <a:close/>
                  <a:moveTo>
                    <a:pt x="1842" y="3002"/>
                  </a:moveTo>
                  <a:cubicBezTo>
                    <a:pt x="1953" y="3019"/>
                    <a:pt x="2066" y="3030"/>
                    <a:pt x="2179" y="3030"/>
                  </a:cubicBezTo>
                  <a:cubicBezTo>
                    <a:pt x="2274" y="3030"/>
                    <a:pt x="2370" y="3022"/>
                    <a:pt x="2463" y="3004"/>
                  </a:cubicBezTo>
                  <a:cubicBezTo>
                    <a:pt x="2465" y="3011"/>
                    <a:pt x="2465" y="3017"/>
                    <a:pt x="2466" y="3024"/>
                  </a:cubicBezTo>
                  <a:cubicBezTo>
                    <a:pt x="2518" y="3393"/>
                    <a:pt x="2710" y="3805"/>
                    <a:pt x="2933" y="4110"/>
                  </a:cubicBezTo>
                  <a:cubicBezTo>
                    <a:pt x="2830" y="4203"/>
                    <a:pt x="2742" y="4301"/>
                    <a:pt x="2696" y="4415"/>
                  </a:cubicBezTo>
                  <a:cubicBezTo>
                    <a:pt x="2657" y="4516"/>
                    <a:pt x="2632" y="4624"/>
                    <a:pt x="2614" y="4736"/>
                  </a:cubicBezTo>
                  <a:cubicBezTo>
                    <a:pt x="2570" y="4729"/>
                    <a:pt x="2523" y="4726"/>
                    <a:pt x="2476" y="4726"/>
                  </a:cubicBezTo>
                  <a:cubicBezTo>
                    <a:pt x="2323" y="4726"/>
                    <a:pt x="2158" y="4755"/>
                    <a:pt x="2036" y="4755"/>
                  </a:cubicBezTo>
                  <a:cubicBezTo>
                    <a:pt x="1957" y="4755"/>
                    <a:pt x="1855" y="4743"/>
                    <a:pt x="1756" y="4743"/>
                  </a:cubicBezTo>
                  <a:cubicBezTo>
                    <a:pt x="1735" y="4743"/>
                    <a:pt x="1715" y="4743"/>
                    <a:pt x="1695" y="4745"/>
                  </a:cubicBezTo>
                  <a:cubicBezTo>
                    <a:pt x="1671" y="4583"/>
                    <a:pt x="1631" y="4426"/>
                    <a:pt x="1548" y="4308"/>
                  </a:cubicBezTo>
                  <a:cubicBezTo>
                    <a:pt x="1528" y="4278"/>
                    <a:pt x="1503" y="4251"/>
                    <a:pt x="1478" y="4226"/>
                  </a:cubicBezTo>
                  <a:cubicBezTo>
                    <a:pt x="1524" y="4172"/>
                    <a:pt x="1560" y="4113"/>
                    <a:pt x="1597" y="4027"/>
                  </a:cubicBezTo>
                  <a:cubicBezTo>
                    <a:pt x="1670" y="3862"/>
                    <a:pt x="1725" y="3687"/>
                    <a:pt x="1764" y="3512"/>
                  </a:cubicBezTo>
                  <a:cubicBezTo>
                    <a:pt x="1800" y="3355"/>
                    <a:pt x="1834" y="3179"/>
                    <a:pt x="1842" y="3002"/>
                  </a:cubicBezTo>
                  <a:close/>
                  <a:moveTo>
                    <a:pt x="2548" y="5019"/>
                  </a:moveTo>
                  <a:cubicBezTo>
                    <a:pt x="2559" y="5019"/>
                    <a:pt x="2570" y="5020"/>
                    <a:pt x="2579" y="5022"/>
                  </a:cubicBezTo>
                  <a:cubicBezTo>
                    <a:pt x="2592" y="5026"/>
                    <a:pt x="2601" y="5027"/>
                    <a:pt x="2606" y="5027"/>
                  </a:cubicBezTo>
                  <a:cubicBezTo>
                    <a:pt x="2622" y="5074"/>
                    <a:pt x="2632" y="5123"/>
                    <a:pt x="2639" y="5174"/>
                  </a:cubicBezTo>
                  <a:cubicBezTo>
                    <a:pt x="2627" y="5168"/>
                    <a:pt x="2611" y="5164"/>
                    <a:pt x="2595" y="5162"/>
                  </a:cubicBezTo>
                  <a:cubicBezTo>
                    <a:pt x="2559" y="5158"/>
                    <a:pt x="2522" y="5157"/>
                    <a:pt x="2484" y="5157"/>
                  </a:cubicBezTo>
                  <a:cubicBezTo>
                    <a:pt x="2341" y="5157"/>
                    <a:pt x="2190" y="5180"/>
                    <a:pt x="2049" y="5183"/>
                  </a:cubicBezTo>
                  <a:cubicBezTo>
                    <a:pt x="2045" y="5183"/>
                    <a:pt x="2042" y="5183"/>
                    <a:pt x="2038" y="5183"/>
                  </a:cubicBezTo>
                  <a:cubicBezTo>
                    <a:pt x="2007" y="5183"/>
                    <a:pt x="1975" y="5182"/>
                    <a:pt x="1942" y="5182"/>
                  </a:cubicBezTo>
                  <a:cubicBezTo>
                    <a:pt x="1847" y="5182"/>
                    <a:pt x="1748" y="5190"/>
                    <a:pt x="1680" y="5249"/>
                  </a:cubicBezTo>
                  <a:cubicBezTo>
                    <a:pt x="1671" y="5256"/>
                    <a:pt x="1671" y="5271"/>
                    <a:pt x="1676" y="5281"/>
                  </a:cubicBezTo>
                  <a:cubicBezTo>
                    <a:pt x="1740" y="5408"/>
                    <a:pt x="1922" y="5431"/>
                    <a:pt x="2049" y="5447"/>
                  </a:cubicBezTo>
                  <a:cubicBezTo>
                    <a:pt x="2127" y="5457"/>
                    <a:pt x="2215" y="5465"/>
                    <a:pt x="2304" y="5465"/>
                  </a:cubicBezTo>
                  <a:cubicBezTo>
                    <a:pt x="2418" y="5465"/>
                    <a:pt x="2533" y="5452"/>
                    <a:pt x="2628" y="5412"/>
                  </a:cubicBezTo>
                  <a:cubicBezTo>
                    <a:pt x="2639" y="5407"/>
                    <a:pt x="2650" y="5402"/>
                    <a:pt x="2659" y="5394"/>
                  </a:cubicBezTo>
                  <a:cubicBezTo>
                    <a:pt x="2660" y="5442"/>
                    <a:pt x="2662" y="5489"/>
                    <a:pt x="2662" y="5534"/>
                  </a:cubicBezTo>
                  <a:cubicBezTo>
                    <a:pt x="2662" y="5563"/>
                    <a:pt x="2662" y="5593"/>
                    <a:pt x="2660" y="5620"/>
                  </a:cubicBezTo>
                  <a:cubicBezTo>
                    <a:pt x="2652" y="5599"/>
                    <a:pt x="2636" y="5582"/>
                    <a:pt x="2618" y="5571"/>
                  </a:cubicBezTo>
                  <a:cubicBezTo>
                    <a:pt x="2568" y="5543"/>
                    <a:pt x="2517" y="5535"/>
                    <a:pt x="2465" y="5535"/>
                  </a:cubicBezTo>
                  <a:cubicBezTo>
                    <a:pt x="2390" y="5535"/>
                    <a:pt x="2313" y="5552"/>
                    <a:pt x="2234" y="5553"/>
                  </a:cubicBezTo>
                  <a:cubicBezTo>
                    <a:pt x="2227" y="5553"/>
                    <a:pt x="2220" y="5553"/>
                    <a:pt x="2212" y="5553"/>
                  </a:cubicBezTo>
                  <a:cubicBezTo>
                    <a:pt x="2079" y="5553"/>
                    <a:pt x="1947" y="5530"/>
                    <a:pt x="1814" y="5530"/>
                  </a:cubicBezTo>
                  <a:cubicBezTo>
                    <a:pt x="1804" y="5530"/>
                    <a:pt x="1794" y="5530"/>
                    <a:pt x="1785" y="5530"/>
                  </a:cubicBezTo>
                  <a:cubicBezTo>
                    <a:pt x="1670" y="5532"/>
                    <a:pt x="1631" y="5682"/>
                    <a:pt x="1727" y="5743"/>
                  </a:cubicBezTo>
                  <a:cubicBezTo>
                    <a:pt x="1863" y="5830"/>
                    <a:pt x="2038" y="5858"/>
                    <a:pt x="2199" y="5858"/>
                  </a:cubicBezTo>
                  <a:cubicBezTo>
                    <a:pt x="2211" y="5858"/>
                    <a:pt x="2222" y="5858"/>
                    <a:pt x="2233" y="5857"/>
                  </a:cubicBezTo>
                  <a:cubicBezTo>
                    <a:pt x="2383" y="5853"/>
                    <a:pt x="2545" y="5850"/>
                    <a:pt x="2643" y="5731"/>
                  </a:cubicBezTo>
                  <a:lnTo>
                    <a:pt x="2643" y="5731"/>
                  </a:lnTo>
                  <a:cubicBezTo>
                    <a:pt x="2622" y="5799"/>
                    <a:pt x="2576" y="5850"/>
                    <a:pt x="2479" y="5878"/>
                  </a:cubicBezTo>
                  <a:cubicBezTo>
                    <a:pt x="2385" y="5906"/>
                    <a:pt x="2274" y="5917"/>
                    <a:pt x="2163" y="5917"/>
                  </a:cubicBezTo>
                  <a:cubicBezTo>
                    <a:pt x="2060" y="5917"/>
                    <a:pt x="1957" y="5907"/>
                    <a:pt x="1868" y="5892"/>
                  </a:cubicBezTo>
                  <a:cubicBezTo>
                    <a:pt x="1782" y="5877"/>
                    <a:pt x="1685" y="5868"/>
                    <a:pt x="1643" y="5778"/>
                  </a:cubicBezTo>
                  <a:cubicBezTo>
                    <a:pt x="1606" y="5701"/>
                    <a:pt x="1631" y="5537"/>
                    <a:pt x="1631" y="5453"/>
                  </a:cubicBezTo>
                  <a:cubicBezTo>
                    <a:pt x="1631" y="5346"/>
                    <a:pt x="1634" y="5237"/>
                    <a:pt x="1645" y="5130"/>
                  </a:cubicBezTo>
                  <a:cubicBezTo>
                    <a:pt x="1653" y="5047"/>
                    <a:pt x="1668" y="5029"/>
                    <a:pt x="1708" y="5029"/>
                  </a:cubicBezTo>
                  <a:cubicBezTo>
                    <a:pt x="1733" y="5029"/>
                    <a:pt x="1769" y="5036"/>
                    <a:pt x="1820" y="5038"/>
                  </a:cubicBezTo>
                  <a:cubicBezTo>
                    <a:pt x="1866" y="5039"/>
                    <a:pt x="1912" y="5040"/>
                    <a:pt x="1957" y="5040"/>
                  </a:cubicBezTo>
                  <a:cubicBezTo>
                    <a:pt x="2039" y="5040"/>
                    <a:pt x="2121" y="5038"/>
                    <a:pt x="2202" y="5037"/>
                  </a:cubicBezTo>
                  <a:cubicBezTo>
                    <a:pt x="2290" y="5034"/>
                    <a:pt x="2378" y="5030"/>
                    <a:pt x="2465" y="5026"/>
                  </a:cubicBezTo>
                  <a:cubicBezTo>
                    <a:pt x="2488" y="5025"/>
                    <a:pt x="2520" y="5019"/>
                    <a:pt x="2548" y="5019"/>
                  </a:cubicBezTo>
                  <a:close/>
                  <a:moveTo>
                    <a:pt x="2120" y="1"/>
                  </a:moveTo>
                  <a:cubicBezTo>
                    <a:pt x="1601" y="1"/>
                    <a:pt x="1085" y="194"/>
                    <a:pt x="695" y="607"/>
                  </a:cubicBezTo>
                  <a:cubicBezTo>
                    <a:pt x="231" y="1097"/>
                    <a:pt x="37" y="1730"/>
                    <a:pt x="77" y="2400"/>
                  </a:cubicBezTo>
                  <a:cubicBezTo>
                    <a:pt x="119" y="3087"/>
                    <a:pt x="414" y="3630"/>
                    <a:pt x="908" y="4097"/>
                  </a:cubicBezTo>
                  <a:cubicBezTo>
                    <a:pt x="1055" y="4237"/>
                    <a:pt x="1302" y="4375"/>
                    <a:pt x="1359" y="4578"/>
                  </a:cubicBezTo>
                  <a:cubicBezTo>
                    <a:pt x="1386" y="4675"/>
                    <a:pt x="1404" y="4776"/>
                    <a:pt x="1419" y="4878"/>
                  </a:cubicBezTo>
                  <a:cubicBezTo>
                    <a:pt x="1414" y="4887"/>
                    <a:pt x="1409" y="4895"/>
                    <a:pt x="1404" y="4904"/>
                  </a:cubicBezTo>
                  <a:cubicBezTo>
                    <a:pt x="1350" y="5024"/>
                    <a:pt x="1358" y="5187"/>
                    <a:pt x="1354" y="5314"/>
                  </a:cubicBezTo>
                  <a:cubicBezTo>
                    <a:pt x="1347" y="5488"/>
                    <a:pt x="1336" y="5675"/>
                    <a:pt x="1370" y="5845"/>
                  </a:cubicBezTo>
                  <a:cubicBezTo>
                    <a:pt x="1427" y="6122"/>
                    <a:pt x="1764" y="6211"/>
                    <a:pt x="2090" y="6211"/>
                  </a:cubicBezTo>
                  <a:cubicBezTo>
                    <a:pt x="2294" y="6211"/>
                    <a:pt x="2493" y="6176"/>
                    <a:pt x="2618" y="6131"/>
                  </a:cubicBezTo>
                  <a:cubicBezTo>
                    <a:pt x="2809" y="6063"/>
                    <a:pt x="2917" y="5930"/>
                    <a:pt x="2940" y="5727"/>
                  </a:cubicBezTo>
                  <a:cubicBezTo>
                    <a:pt x="2968" y="5478"/>
                    <a:pt x="2958" y="5166"/>
                    <a:pt x="2873" y="4929"/>
                  </a:cubicBezTo>
                  <a:lnTo>
                    <a:pt x="2869" y="4921"/>
                  </a:lnTo>
                  <a:cubicBezTo>
                    <a:pt x="2883" y="4748"/>
                    <a:pt x="2913" y="4569"/>
                    <a:pt x="3001" y="4455"/>
                  </a:cubicBezTo>
                  <a:cubicBezTo>
                    <a:pt x="3099" y="4328"/>
                    <a:pt x="3255" y="4227"/>
                    <a:pt x="3373" y="4118"/>
                  </a:cubicBezTo>
                  <a:cubicBezTo>
                    <a:pt x="3535" y="3967"/>
                    <a:pt x="3686" y="3806"/>
                    <a:pt x="3815" y="3626"/>
                  </a:cubicBezTo>
                  <a:cubicBezTo>
                    <a:pt x="4361" y="2879"/>
                    <a:pt x="4377" y="1650"/>
                    <a:pt x="3857" y="879"/>
                  </a:cubicBezTo>
                  <a:cubicBezTo>
                    <a:pt x="3439" y="311"/>
                    <a:pt x="2777" y="1"/>
                    <a:pt x="2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91"/>
            <p:cNvSpPr/>
            <p:nvPr/>
          </p:nvSpPr>
          <p:spPr>
            <a:xfrm>
              <a:off x="3798625" y="4795675"/>
              <a:ext cx="30175" cy="18425"/>
            </a:xfrm>
            <a:custGeom>
              <a:rect b="b" l="l" r="r" t="t"/>
              <a:pathLst>
                <a:path extrusionOk="0" h="737" w="1207">
                  <a:moveTo>
                    <a:pt x="933" y="0"/>
                  </a:moveTo>
                  <a:cubicBezTo>
                    <a:pt x="891" y="0"/>
                    <a:pt x="848" y="10"/>
                    <a:pt x="813" y="30"/>
                  </a:cubicBezTo>
                  <a:cubicBezTo>
                    <a:pt x="668" y="109"/>
                    <a:pt x="522" y="189"/>
                    <a:pt x="381" y="277"/>
                  </a:cubicBezTo>
                  <a:cubicBezTo>
                    <a:pt x="259" y="352"/>
                    <a:pt x="114" y="429"/>
                    <a:pt x="45" y="558"/>
                  </a:cubicBezTo>
                  <a:cubicBezTo>
                    <a:pt x="1" y="642"/>
                    <a:pt x="58" y="724"/>
                    <a:pt x="146" y="734"/>
                  </a:cubicBezTo>
                  <a:cubicBezTo>
                    <a:pt x="158" y="735"/>
                    <a:pt x="170" y="736"/>
                    <a:pt x="182" y="736"/>
                  </a:cubicBezTo>
                  <a:cubicBezTo>
                    <a:pt x="312" y="736"/>
                    <a:pt x="441" y="668"/>
                    <a:pt x="560" y="622"/>
                  </a:cubicBezTo>
                  <a:cubicBezTo>
                    <a:pt x="704" y="567"/>
                    <a:pt x="849" y="511"/>
                    <a:pt x="994" y="460"/>
                  </a:cubicBezTo>
                  <a:cubicBezTo>
                    <a:pt x="1106" y="419"/>
                    <a:pt x="1207" y="296"/>
                    <a:pt x="1159" y="170"/>
                  </a:cubicBezTo>
                  <a:cubicBezTo>
                    <a:pt x="1151" y="150"/>
                    <a:pt x="1143" y="132"/>
                    <a:pt x="1135" y="114"/>
                  </a:cubicBezTo>
                  <a:cubicBezTo>
                    <a:pt x="1099" y="37"/>
                    <a:pt x="1016" y="0"/>
                    <a:pt x="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91"/>
            <p:cNvSpPr/>
            <p:nvPr/>
          </p:nvSpPr>
          <p:spPr>
            <a:xfrm>
              <a:off x="3805475" y="4822900"/>
              <a:ext cx="32225" cy="12150"/>
            </a:xfrm>
            <a:custGeom>
              <a:rect b="b" l="l" r="r" t="t"/>
              <a:pathLst>
                <a:path extrusionOk="0" h="486" w="1289">
                  <a:moveTo>
                    <a:pt x="863" y="1"/>
                  </a:moveTo>
                  <a:cubicBezTo>
                    <a:pt x="603" y="1"/>
                    <a:pt x="303" y="18"/>
                    <a:pt x="79" y="123"/>
                  </a:cubicBezTo>
                  <a:cubicBezTo>
                    <a:pt x="0" y="159"/>
                    <a:pt x="0" y="295"/>
                    <a:pt x="79" y="331"/>
                  </a:cubicBezTo>
                  <a:cubicBezTo>
                    <a:pt x="340" y="450"/>
                    <a:pt x="695" y="464"/>
                    <a:pt x="979" y="484"/>
                  </a:cubicBezTo>
                  <a:cubicBezTo>
                    <a:pt x="986" y="485"/>
                    <a:pt x="992" y="485"/>
                    <a:pt x="999" y="485"/>
                  </a:cubicBezTo>
                  <a:cubicBezTo>
                    <a:pt x="1288" y="485"/>
                    <a:pt x="1286" y="5"/>
                    <a:pt x="979" y="2"/>
                  </a:cubicBezTo>
                  <a:cubicBezTo>
                    <a:pt x="942" y="1"/>
                    <a:pt x="903" y="1"/>
                    <a:pt x="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91"/>
            <p:cNvSpPr/>
            <p:nvPr/>
          </p:nvSpPr>
          <p:spPr>
            <a:xfrm>
              <a:off x="3801300" y="4848275"/>
              <a:ext cx="28675" cy="18450"/>
            </a:xfrm>
            <a:custGeom>
              <a:rect b="b" l="l" r="r" t="t"/>
              <a:pathLst>
                <a:path extrusionOk="0" h="738" w="1147">
                  <a:moveTo>
                    <a:pt x="153" y="0"/>
                  </a:moveTo>
                  <a:cubicBezTo>
                    <a:pt x="62" y="0"/>
                    <a:pt x="1" y="34"/>
                    <a:pt x="0" y="127"/>
                  </a:cubicBezTo>
                  <a:cubicBezTo>
                    <a:pt x="0" y="268"/>
                    <a:pt x="136" y="359"/>
                    <a:pt x="240" y="434"/>
                  </a:cubicBezTo>
                  <a:cubicBezTo>
                    <a:pt x="369" y="528"/>
                    <a:pt x="507" y="611"/>
                    <a:pt x="643" y="698"/>
                  </a:cubicBezTo>
                  <a:cubicBezTo>
                    <a:pt x="685" y="726"/>
                    <a:pt x="728" y="738"/>
                    <a:pt x="768" y="738"/>
                  </a:cubicBezTo>
                  <a:cubicBezTo>
                    <a:pt x="991" y="738"/>
                    <a:pt x="1146" y="372"/>
                    <a:pt x="898" y="262"/>
                  </a:cubicBezTo>
                  <a:cubicBezTo>
                    <a:pt x="813" y="225"/>
                    <a:pt x="386" y="0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91"/>
            <p:cNvSpPr/>
            <p:nvPr/>
          </p:nvSpPr>
          <p:spPr>
            <a:xfrm>
              <a:off x="3661675" y="4795650"/>
              <a:ext cx="30175" cy="18375"/>
            </a:xfrm>
            <a:custGeom>
              <a:rect b="b" l="l" r="r" t="t"/>
              <a:pathLst>
                <a:path extrusionOk="0" h="735" w="1207">
                  <a:moveTo>
                    <a:pt x="273" y="0"/>
                  </a:moveTo>
                  <a:cubicBezTo>
                    <a:pt x="191" y="0"/>
                    <a:pt x="108" y="37"/>
                    <a:pt x="72" y="114"/>
                  </a:cubicBezTo>
                  <a:cubicBezTo>
                    <a:pt x="63" y="131"/>
                    <a:pt x="55" y="151"/>
                    <a:pt x="48" y="168"/>
                  </a:cubicBezTo>
                  <a:cubicBezTo>
                    <a:pt x="1" y="295"/>
                    <a:pt x="103" y="419"/>
                    <a:pt x="213" y="459"/>
                  </a:cubicBezTo>
                  <a:cubicBezTo>
                    <a:pt x="358" y="510"/>
                    <a:pt x="503" y="566"/>
                    <a:pt x="647" y="622"/>
                  </a:cubicBezTo>
                  <a:cubicBezTo>
                    <a:pt x="766" y="668"/>
                    <a:pt x="893" y="734"/>
                    <a:pt x="1023" y="734"/>
                  </a:cubicBezTo>
                  <a:cubicBezTo>
                    <a:pt x="1036" y="734"/>
                    <a:pt x="1049" y="734"/>
                    <a:pt x="1062" y="732"/>
                  </a:cubicBezTo>
                  <a:cubicBezTo>
                    <a:pt x="1150" y="722"/>
                    <a:pt x="1207" y="640"/>
                    <a:pt x="1162" y="556"/>
                  </a:cubicBezTo>
                  <a:cubicBezTo>
                    <a:pt x="1094" y="429"/>
                    <a:pt x="949" y="352"/>
                    <a:pt x="827" y="276"/>
                  </a:cubicBezTo>
                  <a:cubicBezTo>
                    <a:pt x="686" y="189"/>
                    <a:pt x="540" y="109"/>
                    <a:pt x="395" y="30"/>
                  </a:cubicBezTo>
                  <a:cubicBezTo>
                    <a:pt x="359" y="10"/>
                    <a:pt x="316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91"/>
            <p:cNvSpPr/>
            <p:nvPr/>
          </p:nvSpPr>
          <p:spPr>
            <a:xfrm>
              <a:off x="3652800" y="4822875"/>
              <a:ext cx="32225" cy="12150"/>
            </a:xfrm>
            <a:custGeom>
              <a:rect b="b" l="l" r="r" t="t"/>
              <a:pathLst>
                <a:path extrusionOk="0" h="486" w="1289">
                  <a:moveTo>
                    <a:pt x="398" y="0"/>
                  </a:moveTo>
                  <a:cubicBezTo>
                    <a:pt x="368" y="0"/>
                    <a:pt x="338" y="0"/>
                    <a:pt x="309" y="1"/>
                  </a:cubicBezTo>
                  <a:cubicBezTo>
                    <a:pt x="4" y="5"/>
                    <a:pt x="0" y="485"/>
                    <a:pt x="290" y="485"/>
                  </a:cubicBezTo>
                  <a:cubicBezTo>
                    <a:pt x="296" y="485"/>
                    <a:pt x="303" y="485"/>
                    <a:pt x="309" y="484"/>
                  </a:cubicBezTo>
                  <a:cubicBezTo>
                    <a:pt x="593" y="464"/>
                    <a:pt x="948" y="450"/>
                    <a:pt x="1210" y="331"/>
                  </a:cubicBezTo>
                  <a:cubicBezTo>
                    <a:pt x="1288" y="295"/>
                    <a:pt x="1288" y="160"/>
                    <a:pt x="1210" y="123"/>
                  </a:cubicBezTo>
                  <a:cubicBezTo>
                    <a:pt x="977" y="13"/>
                    <a:pt x="663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91"/>
            <p:cNvSpPr/>
            <p:nvPr/>
          </p:nvSpPr>
          <p:spPr>
            <a:xfrm>
              <a:off x="3660575" y="4848175"/>
              <a:ext cx="34325" cy="18525"/>
            </a:xfrm>
            <a:custGeom>
              <a:rect b="b" l="l" r="r" t="t"/>
              <a:pathLst>
                <a:path extrusionOk="0" h="741" w="1373">
                  <a:moveTo>
                    <a:pt x="966" y="0"/>
                  </a:moveTo>
                  <a:cubicBezTo>
                    <a:pt x="873" y="0"/>
                    <a:pt x="774" y="43"/>
                    <a:pt x="694" y="73"/>
                  </a:cubicBezTo>
                  <a:cubicBezTo>
                    <a:pt x="543" y="131"/>
                    <a:pt x="396" y="199"/>
                    <a:pt x="248" y="264"/>
                  </a:cubicBezTo>
                  <a:cubicBezTo>
                    <a:pt x="0" y="374"/>
                    <a:pt x="154" y="740"/>
                    <a:pt x="378" y="740"/>
                  </a:cubicBezTo>
                  <a:cubicBezTo>
                    <a:pt x="418" y="740"/>
                    <a:pt x="460" y="728"/>
                    <a:pt x="503" y="701"/>
                  </a:cubicBezTo>
                  <a:cubicBezTo>
                    <a:pt x="619" y="630"/>
                    <a:pt x="1372" y="224"/>
                    <a:pt x="1090" y="35"/>
                  </a:cubicBezTo>
                  <a:cubicBezTo>
                    <a:pt x="1052" y="10"/>
                    <a:pt x="1010" y="0"/>
                    <a:pt x="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69"/>
          <p:cNvSpPr txBox="1"/>
          <p:nvPr>
            <p:ph type="ctrTitle"/>
          </p:nvPr>
        </p:nvSpPr>
        <p:spPr>
          <a:xfrm>
            <a:off x="720000" y="1835250"/>
            <a:ext cx="4527000" cy="112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定</a:t>
            </a:r>
            <a:r>
              <a:rPr b="1" lang="en" sz="4800"/>
              <a:t>出主題及目標</a:t>
            </a:r>
            <a:endParaRPr b="1" sz="4800"/>
          </a:p>
        </p:txBody>
      </p:sp>
      <p:sp>
        <p:nvSpPr>
          <p:cNvPr id="1266" name="Google Shape;1266;p69"/>
          <p:cNvSpPr txBox="1"/>
          <p:nvPr>
            <p:ph idx="2" type="title"/>
          </p:nvPr>
        </p:nvSpPr>
        <p:spPr>
          <a:xfrm>
            <a:off x="720000" y="1581150"/>
            <a:ext cx="4159800" cy="70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67" name="Google Shape;1267;p69"/>
          <p:cNvSpPr txBox="1"/>
          <p:nvPr>
            <p:ph idx="1" type="subTitle"/>
          </p:nvPr>
        </p:nvSpPr>
        <p:spPr>
          <a:xfrm>
            <a:off x="720000" y="2943225"/>
            <a:ext cx="41598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Open Sans"/>
                <a:ea typeface="Open Sans"/>
                <a:cs typeface="Open Sans"/>
                <a:sym typeface="Open Sans"/>
              </a:rPr>
              <a:t>定出論文的主題以及最後的目標</a:t>
            </a:r>
            <a:endParaRPr/>
          </a:p>
        </p:txBody>
      </p:sp>
      <p:grpSp>
        <p:nvGrpSpPr>
          <p:cNvPr id="1268" name="Google Shape;1268;p69"/>
          <p:cNvGrpSpPr/>
          <p:nvPr/>
        </p:nvGrpSpPr>
        <p:grpSpPr>
          <a:xfrm rot="310514">
            <a:off x="5883636" y="1455399"/>
            <a:ext cx="2562180" cy="3035820"/>
            <a:chOff x="5753100" y="1174725"/>
            <a:chExt cx="2562241" cy="3035891"/>
          </a:xfrm>
        </p:grpSpPr>
        <p:sp>
          <p:nvSpPr>
            <p:cNvPr id="1269" name="Google Shape;1269;p69"/>
            <p:cNvSpPr/>
            <p:nvPr/>
          </p:nvSpPr>
          <p:spPr>
            <a:xfrm>
              <a:off x="6452524" y="3169652"/>
              <a:ext cx="56560" cy="49079"/>
            </a:xfrm>
            <a:custGeom>
              <a:rect b="b" l="l" r="r" t="t"/>
              <a:pathLst>
                <a:path extrusionOk="0" h="538" w="620">
                  <a:moveTo>
                    <a:pt x="307" y="0"/>
                  </a:moveTo>
                  <a:cubicBezTo>
                    <a:pt x="197" y="0"/>
                    <a:pt x="94" y="61"/>
                    <a:pt x="48" y="171"/>
                  </a:cubicBezTo>
                  <a:cubicBezTo>
                    <a:pt x="1" y="314"/>
                    <a:pt x="72" y="469"/>
                    <a:pt x="203" y="517"/>
                  </a:cubicBezTo>
                  <a:cubicBezTo>
                    <a:pt x="238" y="531"/>
                    <a:pt x="273" y="538"/>
                    <a:pt x="308" y="538"/>
                  </a:cubicBezTo>
                  <a:cubicBezTo>
                    <a:pt x="416" y="538"/>
                    <a:pt x="515" y="473"/>
                    <a:pt x="560" y="374"/>
                  </a:cubicBezTo>
                  <a:cubicBezTo>
                    <a:pt x="620" y="231"/>
                    <a:pt x="548" y="76"/>
                    <a:pt x="405" y="16"/>
                  </a:cubicBezTo>
                  <a:cubicBezTo>
                    <a:pt x="373" y="6"/>
                    <a:pt x="340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0" name="Google Shape;1270;p69"/>
            <p:cNvSpPr/>
            <p:nvPr/>
          </p:nvSpPr>
          <p:spPr>
            <a:xfrm>
              <a:off x="7336680" y="2658696"/>
              <a:ext cx="55465" cy="49535"/>
            </a:xfrm>
            <a:custGeom>
              <a:rect b="b" l="l" r="r" t="t"/>
              <a:pathLst>
                <a:path extrusionOk="0" h="543" w="608">
                  <a:moveTo>
                    <a:pt x="302" y="0"/>
                  </a:moveTo>
                  <a:cubicBezTo>
                    <a:pt x="193" y="0"/>
                    <a:pt x="93" y="68"/>
                    <a:pt x="48" y="176"/>
                  </a:cubicBezTo>
                  <a:cubicBezTo>
                    <a:pt x="0" y="307"/>
                    <a:pt x="60" y="474"/>
                    <a:pt x="203" y="522"/>
                  </a:cubicBezTo>
                  <a:cubicBezTo>
                    <a:pt x="238" y="536"/>
                    <a:pt x="273" y="543"/>
                    <a:pt x="308" y="543"/>
                  </a:cubicBezTo>
                  <a:cubicBezTo>
                    <a:pt x="415" y="543"/>
                    <a:pt x="515" y="478"/>
                    <a:pt x="560" y="379"/>
                  </a:cubicBezTo>
                  <a:cubicBezTo>
                    <a:pt x="608" y="236"/>
                    <a:pt x="548" y="81"/>
                    <a:pt x="405" y="22"/>
                  </a:cubicBezTo>
                  <a:cubicBezTo>
                    <a:pt x="371" y="7"/>
                    <a:pt x="336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1" name="Google Shape;1271;p69"/>
            <p:cNvSpPr/>
            <p:nvPr/>
          </p:nvSpPr>
          <p:spPr>
            <a:xfrm>
              <a:off x="7342062" y="3411401"/>
              <a:ext cx="132641" cy="121238"/>
            </a:xfrm>
            <a:custGeom>
              <a:rect b="b" l="l" r="r" t="t"/>
              <a:pathLst>
                <a:path extrusionOk="0" h="1329" w="1454">
                  <a:moveTo>
                    <a:pt x="739" y="1"/>
                  </a:moveTo>
                  <a:cubicBezTo>
                    <a:pt x="486" y="1"/>
                    <a:pt x="242" y="161"/>
                    <a:pt x="132" y="426"/>
                  </a:cubicBezTo>
                  <a:cubicBezTo>
                    <a:pt x="1" y="760"/>
                    <a:pt x="156" y="1153"/>
                    <a:pt x="477" y="1284"/>
                  </a:cubicBezTo>
                  <a:cubicBezTo>
                    <a:pt x="554" y="1314"/>
                    <a:pt x="633" y="1328"/>
                    <a:pt x="710" y="1328"/>
                  </a:cubicBezTo>
                  <a:cubicBezTo>
                    <a:pt x="969" y="1328"/>
                    <a:pt x="1213" y="1168"/>
                    <a:pt x="1322" y="903"/>
                  </a:cubicBezTo>
                  <a:cubicBezTo>
                    <a:pt x="1453" y="557"/>
                    <a:pt x="1299" y="176"/>
                    <a:pt x="965" y="45"/>
                  </a:cubicBezTo>
                  <a:cubicBezTo>
                    <a:pt x="891" y="15"/>
                    <a:pt x="814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2" name="Google Shape;1272;p69"/>
            <p:cNvSpPr/>
            <p:nvPr/>
          </p:nvSpPr>
          <p:spPr>
            <a:xfrm>
              <a:off x="7193274" y="1962187"/>
              <a:ext cx="608380" cy="642042"/>
            </a:xfrm>
            <a:custGeom>
              <a:rect b="b" l="l" r="r" t="t"/>
              <a:pathLst>
                <a:path extrusionOk="0" h="7038" w="6669">
                  <a:moveTo>
                    <a:pt x="2727" y="1"/>
                  </a:moveTo>
                  <a:lnTo>
                    <a:pt x="1" y="2239"/>
                  </a:lnTo>
                  <a:cubicBezTo>
                    <a:pt x="59" y="2192"/>
                    <a:pt x="135" y="2169"/>
                    <a:pt x="226" y="2169"/>
                  </a:cubicBezTo>
                  <a:cubicBezTo>
                    <a:pt x="747" y="2169"/>
                    <a:pt x="1757" y="2923"/>
                    <a:pt x="2680" y="4049"/>
                  </a:cubicBezTo>
                  <a:cubicBezTo>
                    <a:pt x="2965" y="4394"/>
                    <a:pt x="3203" y="4740"/>
                    <a:pt x="3406" y="5061"/>
                  </a:cubicBezTo>
                  <a:cubicBezTo>
                    <a:pt x="3525" y="5251"/>
                    <a:pt x="3632" y="5442"/>
                    <a:pt x="3715" y="5609"/>
                  </a:cubicBezTo>
                  <a:cubicBezTo>
                    <a:pt x="3799" y="5752"/>
                    <a:pt x="3858" y="5894"/>
                    <a:pt x="3906" y="6025"/>
                  </a:cubicBezTo>
                  <a:cubicBezTo>
                    <a:pt x="3977" y="6216"/>
                    <a:pt x="4025" y="6383"/>
                    <a:pt x="4049" y="6537"/>
                  </a:cubicBezTo>
                  <a:cubicBezTo>
                    <a:pt x="4085" y="6764"/>
                    <a:pt x="4049" y="6942"/>
                    <a:pt x="3942" y="7037"/>
                  </a:cubicBezTo>
                  <a:lnTo>
                    <a:pt x="6668" y="47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3" name="Google Shape;1273;p69"/>
            <p:cNvSpPr/>
            <p:nvPr/>
          </p:nvSpPr>
          <p:spPr>
            <a:xfrm>
              <a:off x="7193274" y="2159964"/>
              <a:ext cx="395460" cy="444266"/>
            </a:xfrm>
            <a:custGeom>
              <a:rect b="b" l="l" r="r" t="t"/>
              <a:pathLst>
                <a:path extrusionOk="0" h="4870" w="4335">
                  <a:moveTo>
                    <a:pt x="226" y="1"/>
                  </a:moveTo>
                  <a:cubicBezTo>
                    <a:pt x="135" y="1"/>
                    <a:pt x="59" y="24"/>
                    <a:pt x="1" y="71"/>
                  </a:cubicBezTo>
                  <a:lnTo>
                    <a:pt x="3942" y="4869"/>
                  </a:lnTo>
                  <a:cubicBezTo>
                    <a:pt x="4335" y="4548"/>
                    <a:pt x="3763" y="3214"/>
                    <a:pt x="2680" y="1881"/>
                  </a:cubicBezTo>
                  <a:cubicBezTo>
                    <a:pt x="1757" y="755"/>
                    <a:pt x="747" y="1"/>
                    <a:pt x="226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4" name="Google Shape;1274;p69"/>
            <p:cNvSpPr/>
            <p:nvPr/>
          </p:nvSpPr>
          <p:spPr>
            <a:xfrm>
              <a:off x="7157422" y="2159964"/>
              <a:ext cx="431312" cy="450651"/>
            </a:xfrm>
            <a:custGeom>
              <a:rect b="b" l="l" r="r" t="t"/>
              <a:pathLst>
                <a:path extrusionOk="0" h="4940" w="4728">
                  <a:moveTo>
                    <a:pt x="619" y="1"/>
                  </a:moveTo>
                  <a:cubicBezTo>
                    <a:pt x="528" y="1"/>
                    <a:pt x="452" y="24"/>
                    <a:pt x="394" y="71"/>
                  </a:cubicBezTo>
                  <a:cubicBezTo>
                    <a:pt x="1" y="393"/>
                    <a:pt x="572" y="1726"/>
                    <a:pt x="1656" y="3048"/>
                  </a:cubicBezTo>
                  <a:cubicBezTo>
                    <a:pt x="2580" y="4176"/>
                    <a:pt x="3592" y="4939"/>
                    <a:pt x="4112" y="4939"/>
                  </a:cubicBezTo>
                  <a:cubicBezTo>
                    <a:pt x="4202" y="4939"/>
                    <a:pt x="4277" y="4917"/>
                    <a:pt x="4335" y="4869"/>
                  </a:cubicBezTo>
                  <a:cubicBezTo>
                    <a:pt x="4728" y="4548"/>
                    <a:pt x="4156" y="3214"/>
                    <a:pt x="3073" y="1881"/>
                  </a:cubicBezTo>
                  <a:cubicBezTo>
                    <a:pt x="2150" y="755"/>
                    <a:pt x="1140" y="1"/>
                    <a:pt x="619" y="1"/>
                  </a:cubicBezTo>
                  <a:close/>
                </a:path>
              </a:pathLst>
            </a:custGeom>
            <a:solidFill>
              <a:srgbClr val="989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5" name="Google Shape;1275;p69"/>
            <p:cNvSpPr/>
            <p:nvPr/>
          </p:nvSpPr>
          <p:spPr>
            <a:xfrm>
              <a:off x="7402910" y="1958355"/>
              <a:ext cx="408506" cy="450469"/>
            </a:xfrm>
            <a:custGeom>
              <a:rect b="b" l="l" r="r" t="t"/>
              <a:pathLst>
                <a:path extrusionOk="0" h="4938" w="4478">
                  <a:moveTo>
                    <a:pt x="623" y="1"/>
                  </a:moveTo>
                  <a:cubicBezTo>
                    <a:pt x="553" y="1"/>
                    <a:pt x="492" y="15"/>
                    <a:pt x="441" y="43"/>
                  </a:cubicBezTo>
                  <a:cubicBezTo>
                    <a:pt x="417" y="55"/>
                    <a:pt x="405" y="55"/>
                    <a:pt x="394" y="67"/>
                  </a:cubicBezTo>
                  <a:cubicBezTo>
                    <a:pt x="1" y="388"/>
                    <a:pt x="572" y="1722"/>
                    <a:pt x="1656" y="3055"/>
                  </a:cubicBezTo>
                  <a:cubicBezTo>
                    <a:pt x="1941" y="3388"/>
                    <a:pt x="2227" y="3698"/>
                    <a:pt x="2501" y="3960"/>
                  </a:cubicBezTo>
                  <a:cubicBezTo>
                    <a:pt x="2668" y="4115"/>
                    <a:pt x="2834" y="4258"/>
                    <a:pt x="2977" y="4377"/>
                  </a:cubicBezTo>
                  <a:cubicBezTo>
                    <a:pt x="3108" y="4472"/>
                    <a:pt x="3227" y="4567"/>
                    <a:pt x="3346" y="4639"/>
                  </a:cubicBezTo>
                  <a:cubicBezTo>
                    <a:pt x="3525" y="4746"/>
                    <a:pt x="3680" y="4829"/>
                    <a:pt x="3823" y="4877"/>
                  </a:cubicBezTo>
                  <a:cubicBezTo>
                    <a:pt x="3932" y="4917"/>
                    <a:pt x="4030" y="4938"/>
                    <a:pt x="4114" y="4938"/>
                  </a:cubicBezTo>
                  <a:cubicBezTo>
                    <a:pt x="4205" y="4938"/>
                    <a:pt x="4279" y="4914"/>
                    <a:pt x="4334" y="4865"/>
                  </a:cubicBezTo>
                  <a:cubicBezTo>
                    <a:pt x="4346" y="4853"/>
                    <a:pt x="4358" y="4841"/>
                    <a:pt x="4370" y="4829"/>
                  </a:cubicBezTo>
                  <a:cubicBezTo>
                    <a:pt x="4454" y="4734"/>
                    <a:pt x="4477" y="4579"/>
                    <a:pt x="4442" y="4365"/>
                  </a:cubicBezTo>
                  <a:cubicBezTo>
                    <a:pt x="4418" y="4222"/>
                    <a:pt x="4370" y="4043"/>
                    <a:pt x="4299" y="3853"/>
                  </a:cubicBezTo>
                  <a:cubicBezTo>
                    <a:pt x="4251" y="3722"/>
                    <a:pt x="4192" y="3591"/>
                    <a:pt x="4108" y="3448"/>
                  </a:cubicBezTo>
                  <a:cubicBezTo>
                    <a:pt x="4025" y="3269"/>
                    <a:pt x="3918" y="3091"/>
                    <a:pt x="3799" y="2900"/>
                  </a:cubicBezTo>
                  <a:cubicBezTo>
                    <a:pt x="3596" y="2567"/>
                    <a:pt x="3358" y="2234"/>
                    <a:pt x="3072" y="1888"/>
                  </a:cubicBezTo>
                  <a:cubicBezTo>
                    <a:pt x="2149" y="755"/>
                    <a:pt x="1142" y="1"/>
                    <a:pt x="623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6" name="Google Shape;1276;p69"/>
            <p:cNvSpPr/>
            <p:nvPr/>
          </p:nvSpPr>
          <p:spPr>
            <a:xfrm>
              <a:off x="7171562" y="2192076"/>
              <a:ext cx="363988" cy="403579"/>
            </a:xfrm>
            <a:custGeom>
              <a:rect b="b" l="l" r="r" t="t"/>
              <a:pathLst>
                <a:path extrusionOk="0" h="4424" w="3990">
                  <a:moveTo>
                    <a:pt x="490" y="0"/>
                  </a:moveTo>
                  <a:cubicBezTo>
                    <a:pt x="422" y="0"/>
                    <a:pt x="365" y="17"/>
                    <a:pt x="322" y="53"/>
                  </a:cubicBezTo>
                  <a:cubicBezTo>
                    <a:pt x="1" y="326"/>
                    <a:pt x="524" y="1505"/>
                    <a:pt x="1501" y="2696"/>
                  </a:cubicBezTo>
                  <a:cubicBezTo>
                    <a:pt x="1667" y="2898"/>
                    <a:pt x="1834" y="3089"/>
                    <a:pt x="2001" y="3267"/>
                  </a:cubicBezTo>
                  <a:cubicBezTo>
                    <a:pt x="2441" y="3720"/>
                    <a:pt x="2870" y="4077"/>
                    <a:pt x="3215" y="4267"/>
                  </a:cubicBezTo>
                  <a:cubicBezTo>
                    <a:pt x="3401" y="4368"/>
                    <a:pt x="3567" y="4424"/>
                    <a:pt x="3693" y="4424"/>
                  </a:cubicBezTo>
                  <a:cubicBezTo>
                    <a:pt x="3761" y="4424"/>
                    <a:pt x="3817" y="4408"/>
                    <a:pt x="3858" y="4375"/>
                  </a:cubicBezTo>
                  <a:cubicBezTo>
                    <a:pt x="3989" y="4267"/>
                    <a:pt x="3989" y="4029"/>
                    <a:pt x="3882" y="3720"/>
                  </a:cubicBezTo>
                  <a:cubicBezTo>
                    <a:pt x="3763" y="3339"/>
                    <a:pt x="3501" y="2851"/>
                    <a:pt x="3132" y="2327"/>
                  </a:cubicBezTo>
                  <a:cubicBezTo>
                    <a:pt x="3001" y="2136"/>
                    <a:pt x="2846" y="1934"/>
                    <a:pt x="2679" y="1731"/>
                  </a:cubicBezTo>
                  <a:cubicBezTo>
                    <a:pt x="1834" y="701"/>
                    <a:pt x="927" y="0"/>
                    <a:pt x="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7" name="Google Shape;1277;p69"/>
            <p:cNvSpPr/>
            <p:nvPr/>
          </p:nvSpPr>
          <p:spPr>
            <a:xfrm>
              <a:off x="5753100" y="1174725"/>
              <a:ext cx="1291472" cy="1429496"/>
            </a:xfrm>
            <a:custGeom>
              <a:rect b="b" l="l" r="r" t="t"/>
              <a:pathLst>
                <a:path extrusionOk="0" h="15670" w="14157">
                  <a:moveTo>
                    <a:pt x="4596" y="1"/>
                  </a:moveTo>
                  <a:lnTo>
                    <a:pt x="0" y="3882"/>
                  </a:lnTo>
                  <a:lnTo>
                    <a:pt x="8965" y="15669"/>
                  </a:lnTo>
                  <a:lnTo>
                    <a:pt x="14157" y="11276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8" name="Google Shape;1278;p69"/>
            <p:cNvSpPr/>
            <p:nvPr/>
          </p:nvSpPr>
          <p:spPr>
            <a:xfrm>
              <a:off x="5838852" y="1281186"/>
              <a:ext cx="431312" cy="368275"/>
            </a:xfrm>
            <a:custGeom>
              <a:rect b="b" l="l" r="r" t="t"/>
              <a:pathLst>
                <a:path extrusionOk="0" h="4037" w="4728">
                  <a:moveTo>
                    <a:pt x="4656" y="1"/>
                  </a:moveTo>
                  <a:lnTo>
                    <a:pt x="1" y="3954"/>
                  </a:lnTo>
                  <a:lnTo>
                    <a:pt x="72" y="4037"/>
                  </a:lnTo>
                  <a:lnTo>
                    <a:pt x="4727" y="96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79" name="Google Shape;1279;p69"/>
            <p:cNvSpPr/>
            <p:nvPr/>
          </p:nvSpPr>
          <p:spPr>
            <a:xfrm>
              <a:off x="6085434" y="1241046"/>
              <a:ext cx="848392" cy="1063410"/>
            </a:xfrm>
            <a:custGeom>
              <a:rect b="b" l="l" r="r" t="t"/>
              <a:pathLst>
                <a:path extrusionOk="0" h="11657" w="9300">
                  <a:moveTo>
                    <a:pt x="84" y="0"/>
                  </a:moveTo>
                  <a:lnTo>
                    <a:pt x="0" y="72"/>
                  </a:lnTo>
                  <a:lnTo>
                    <a:pt x="9216" y="11656"/>
                  </a:lnTo>
                  <a:lnTo>
                    <a:pt x="9299" y="1157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0" name="Google Shape;1280;p69"/>
            <p:cNvSpPr/>
            <p:nvPr/>
          </p:nvSpPr>
          <p:spPr>
            <a:xfrm>
              <a:off x="5952883" y="1335465"/>
              <a:ext cx="935330" cy="1162298"/>
            </a:xfrm>
            <a:custGeom>
              <a:rect b="b" l="l" r="r" t="t"/>
              <a:pathLst>
                <a:path extrusionOk="0" h="12741" w="10253">
                  <a:moveTo>
                    <a:pt x="322" y="1"/>
                  </a:moveTo>
                  <a:lnTo>
                    <a:pt x="1" y="275"/>
                  </a:lnTo>
                  <a:lnTo>
                    <a:pt x="9931" y="12741"/>
                  </a:lnTo>
                  <a:lnTo>
                    <a:pt x="10252" y="124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1" name="Google Shape;1281;p69"/>
            <p:cNvSpPr/>
            <p:nvPr/>
          </p:nvSpPr>
          <p:spPr>
            <a:xfrm>
              <a:off x="5846423" y="1443020"/>
              <a:ext cx="848392" cy="1062315"/>
            </a:xfrm>
            <a:custGeom>
              <a:rect b="b" l="l" r="r" t="t"/>
              <a:pathLst>
                <a:path extrusionOk="0" h="11645" w="9300">
                  <a:moveTo>
                    <a:pt x="84" y="1"/>
                  </a:moveTo>
                  <a:lnTo>
                    <a:pt x="1" y="72"/>
                  </a:lnTo>
                  <a:lnTo>
                    <a:pt x="9216" y="11645"/>
                  </a:lnTo>
                  <a:lnTo>
                    <a:pt x="9300" y="1157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2" name="Google Shape;1282;p69"/>
            <p:cNvSpPr/>
            <p:nvPr/>
          </p:nvSpPr>
          <p:spPr>
            <a:xfrm>
              <a:off x="5925790" y="1396313"/>
              <a:ext cx="442076" cy="377033"/>
            </a:xfrm>
            <a:custGeom>
              <a:rect b="b" l="l" r="r" t="t"/>
              <a:pathLst>
                <a:path extrusionOk="0" h="4133" w="4846">
                  <a:moveTo>
                    <a:pt x="4775" y="1"/>
                  </a:moveTo>
                  <a:lnTo>
                    <a:pt x="0" y="4049"/>
                  </a:lnTo>
                  <a:lnTo>
                    <a:pt x="83" y="4132"/>
                  </a:lnTo>
                  <a:lnTo>
                    <a:pt x="4846" y="9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3" name="Google Shape;1283;p69"/>
            <p:cNvSpPr/>
            <p:nvPr/>
          </p:nvSpPr>
          <p:spPr>
            <a:xfrm>
              <a:off x="6022397" y="1511440"/>
              <a:ext cx="443262" cy="379222"/>
            </a:xfrm>
            <a:custGeom>
              <a:rect b="b" l="l" r="r" t="t"/>
              <a:pathLst>
                <a:path extrusionOk="0" h="4157" w="4859">
                  <a:moveTo>
                    <a:pt x="4787" y="1"/>
                  </a:moveTo>
                  <a:lnTo>
                    <a:pt x="1" y="4061"/>
                  </a:lnTo>
                  <a:lnTo>
                    <a:pt x="72" y="4156"/>
                  </a:lnTo>
                  <a:lnTo>
                    <a:pt x="4859" y="96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4" name="Google Shape;1284;p69"/>
            <p:cNvSpPr/>
            <p:nvPr/>
          </p:nvSpPr>
          <p:spPr>
            <a:xfrm>
              <a:off x="6113622" y="1626567"/>
              <a:ext cx="449830" cy="384605"/>
            </a:xfrm>
            <a:custGeom>
              <a:rect b="b" l="l" r="r" t="t"/>
              <a:pathLst>
                <a:path extrusionOk="0" h="4216" w="4931">
                  <a:moveTo>
                    <a:pt x="4859" y="1"/>
                  </a:moveTo>
                  <a:lnTo>
                    <a:pt x="1" y="4120"/>
                  </a:lnTo>
                  <a:lnTo>
                    <a:pt x="72" y="4216"/>
                  </a:lnTo>
                  <a:lnTo>
                    <a:pt x="4930" y="96"/>
                  </a:lnTo>
                  <a:lnTo>
                    <a:pt x="4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5" name="Google Shape;1285;p69"/>
            <p:cNvSpPr/>
            <p:nvPr/>
          </p:nvSpPr>
          <p:spPr>
            <a:xfrm>
              <a:off x="6204939" y="1741694"/>
              <a:ext cx="456216" cy="388983"/>
            </a:xfrm>
            <a:custGeom>
              <a:rect b="b" l="l" r="r" t="t"/>
              <a:pathLst>
                <a:path extrusionOk="0" h="4264" w="5001">
                  <a:moveTo>
                    <a:pt x="4929" y="1"/>
                  </a:moveTo>
                  <a:lnTo>
                    <a:pt x="0" y="4180"/>
                  </a:lnTo>
                  <a:lnTo>
                    <a:pt x="71" y="4263"/>
                  </a:lnTo>
                  <a:lnTo>
                    <a:pt x="5001" y="96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6" name="Google Shape;1286;p69"/>
            <p:cNvSpPr/>
            <p:nvPr/>
          </p:nvSpPr>
          <p:spPr>
            <a:xfrm>
              <a:off x="6296164" y="1856821"/>
              <a:ext cx="462784" cy="394366"/>
            </a:xfrm>
            <a:custGeom>
              <a:rect b="b" l="l" r="r" t="t"/>
              <a:pathLst>
                <a:path extrusionOk="0" h="4323" w="5073">
                  <a:moveTo>
                    <a:pt x="5001" y="1"/>
                  </a:moveTo>
                  <a:lnTo>
                    <a:pt x="0" y="4228"/>
                  </a:lnTo>
                  <a:lnTo>
                    <a:pt x="83" y="4323"/>
                  </a:lnTo>
                  <a:lnTo>
                    <a:pt x="5072" y="96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7" name="Google Shape;1287;p69"/>
            <p:cNvSpPr/>
            <p:nvPr/>
          </p:nvSpPr>
          <p:spPr>
            <a:xfrm>
              <a:off x="6388484" y="1973043"/>
              <a:ext cx="468167" cy="398744"/>
            </a:xfrm>
            <a:custGeom>
              <a:rect b="b" l="l" r="r" t="t"/>
              <a:pathLst>
                <a:path extrusionOk="0" h="4371" w="5132">
                  <a:moveTo>
                    <a:pt x="5060" y="1"/>
                  </a:moveTo>
                  <a:lnTo>
                    <a:pt x="0" y="4275"/>
                  </a:lnTo>
                  <a:lnTo>
                    <a:pt x="72" y="4370"/>
                  </a:lnTo>
                  <a:lnTo>
                    <a:pt x="5132" y="84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8" name="Google Shape;1288;p69"/>
            <p:cNvSpPr/>
            <p:nvPr/>
          </p:nvSpPr>
          <p:spPr>
            <a:xfrm>
              <a:off x="6479710" y="2087166"/>
              <a:ext cx="474735" cy="405221"/>
            </a:xfrm>
            <a:custGeom>
              <a:rect b="b" l="l" r="r" t="t"/>
              <a:pathLst>
                <a:path extrusionOk="0" h="4442" w="5204">
                  <a:moveTo>
                    <a:pt x="5132" y="0"/>
                  </a:moveTo>
                  <a:lnTo>
                    <a:pt x="0" y="4346"/>
                  </a:lnTo>
                  <a:lnTo>
                    <a:pt x="72" y="4441"/>
                  </a:lnTo>
                  <a:lnTo>
                    <a:pt x="5203" y="95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89" name="Google Shape;1289;p69"/>
            <p:cNvSpPr/>
            <p:nvPr/>
          </p:nvSpPr>
          <p:spPr>
            <a:xfrm>
              <a:off x="6510088" y="2197914"/>
              <a:ext cx="1013510" cy="959140"/>
            </a:xfrm>
            <a:custGeom>
              <a:rect b="b" l="l" r="r" t="t"/>
              <a:pathLst>
                <a:path extrusionOk="0" h="10514" w="11110">
                  <a:moveTo>
                    <a:pt x="7561" y="0"/>
                  </a:moveTo>
                  <a:lnTo>
                    <a:pt x="1" y="6204"/>
                  </a:lnTo>
                  <a:lnTo>
                    <a:pt x="3537" y="10514"/>
                  </a:lnTo>
                  <a:lnTo>
                    <a:pt x="11109" y="4311"/>
                  </a:lnTo>
                  <a:lnTo>
                    <a:pt x="7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0" name="Google Shape;1290;p69"/>
            <p:cNvSpPr/>
            <p:nvPr/>
          </p:nvSpPr>
          <p:spPr>
            <a:xfrm>
              <a:off x="6716439" y="2404267"/>
              <a:ext cx="809257" cy="718032"/>
            </a:xfrm>
            <a:custGeom>
              <a:rect b="b" l="l" r="r" t="t"/>
              <a:pathLst>
                <a:path extrusionOk="0" h="7871" w="8871">
                  <a:moveTo>
                    <a:pt x="8121" y="1"/>
                  </a:moveTo>
                  <a:lnTo>
                    <a:pt x="1" y="6680"/>
                  </a:lnTo>
                  <a:lnTo>
                    <a:pt x="977" y="7871"/>
                  </a:lnTo>
                  <a:lnTo>
                    <a:pt x="8871" y="1394"/>
                  </a:lnTo>
                  <a:cubicBezTo>
                    <a:pt x="8752" y="1013"/>
                    <a:pt x="8490" y="525"/>
                    <a:pt x="8121" y="1"/>
                  </a:cubicBezTo>
                  <a:close/>
                </a:path>
              </a:pathLst>
            </a:custGeom>
            <a:solidFill>
              <a:srgbClr val="CAC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1" name="Google Shape;1291;p69"/>
            <p:cNvSpPr/>
            <p:nvPr/>
          </p:nvSpPr>
          <p:spPr>
            <a:xfrm>
              <a:off x="7503896" y="2222910"/>
              <a:ext cx="304235" cy="335708"/>
            </a:xfrm>
            <a:custGeom>
              <a:rect b="b" l="l" r="r" t="t"/>
              <a:pathLst>
                <a:path extrusionOk="0" h="3680" w="3335">
                  <a:moveTo>
                    <a:pt x="2692" y="0"/>
                  </a:moveTo>
                  <a:lnTo>
                    <a:pt x="1" y="2203"/>
                  </a:lnTo>
                  <a:cubicBezTo>
                    <a:pt x="370" y="2786"/>
                    <a:pt x="596" y="3310"/>
                    <a:pt x="644" y="3679"/>
                  </a:cubicBezTo>
                  <a:lnTo>
                    <a:pt x="3335" y="1465"/>
                  </a:lnTo>
                  <a:cubicBezTo>
                    <a:pt x="3287" y="1096"/>
                    <a:pt x="3061" y="572"/>
                    <a:pt x="2692" y="0"/>
                  </a:cubicBezTo>
                  <a:close/>
                </a:path>
              </a:pathLst>
            </a:custGeom>
            <a:solidFill>
              <a:srgbClr val="989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2" name="Google Shape;1292;p69"/>
            <p:cNvSpPr/>
            <p:nvPr/>
          </p:nvSpPr>
          <p:spPr>
            <a:xfrm>
              <a:off x="6444953" y="2751564"/>
              <a:ext cx="419361" cy="446729"/>
            </a:xfrm>
            <a:custGeom>
              <a:rect b="b" l="l" r="r" t="t"/>
              <a:pathLst>
                <a:path extrusionOk="0" h="4897" w="4597">
                  <a:moveTo>
                    <a:pt x="492" y="0"/>
                  </a:moveTo>
                  <a:cubicBezTo>
                    <a:pt x="427" y="0"/>
                    <a:pt x="374" y="17"/>
                    <a:pt x="334" y="51"/>
                  </a:cubicBezTo>
                  <a:cubicBezTo>
                    <a:pt x="0" y="313"/>
                    <a:pt x="619" y="1599"/>
                    <a:pt x="1715" y="2933"/>
                  </a:cubicBezTo>
                  <a:cubicBezTo>
                    <a:pt x="2667" y="4094"/>
                    <a:pt x="3665" y="4897"/>
                    <a:pt x="4111" y="4897"/>
                  </a:cubicBezTo>
                  <a:cubicBezTo>
                    <a:pt x="4173" y="4897"/>
                    <a:pt x="4224" y="4881"/>
                    <a:pt x="4263" y="4850"/>
                  </a:cubicBezTo>
                  <a:cubicBezTo>
                    <a:pt x="4596" y="4576"/>
                    <a:pt x="3977" y="3290"/>
                    <a:pt x="2894" y="1956"/>
                  </a:cubicBezTo>
                  <a:cubicBezTo>
                    <a:pt x="1936" y="801"/>
                    <a:pt x="942" y="0"/>
                    <a:pt x="492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3" name="Google Shape;1293;p69"/>
            <p:cNvSpPr/>
            <p:nvPr/>
          </p:nvSpPr>
          <p:spPr>
            <a:xfrm>
              <a:off x="6362394" y="2730217"/>
              <a:ext cx="500825" cy="534031"/>
            </a:xfrm>
            <a:custGeom>
              <a:rect b="b" l="l" r="r" t="t"/>
              <a:pathLst>
                <a:path extrusionOk="0" h="5854" w="5490">
                  <a:moveTo>
                    <a:pt x="571" y="0"/>
                  </a:moveTo>
                  <a:cubicBezTo>
                    <a:pt x="494" y="0"/>
                    <a:pt x="430" y="19"/>
                    <a:pt x="381" y="59"/>
                  </a:cubicBezTo>
                  <a:cubicBezTo>
                    <a:pt x="0" y="369"/>
                    <a:pt x="739" y="1916"/>
                    <a:pt x="2036" y="3500"/>
                  </a:cubicBezTo>
                  <a:cubicBezTo>
                    <a:pt x="3178" y="4893"/>
                    <a:pt x="4375" y="5853"/>
                    <a:pt x="4914" y="5853"/>
                  </a:cubicBezTo>
                  <a:cubicBezTo>
                    <a:pt x="4988" y="5853"/>
                    <a:pt x="5049" y="5835"/>
                    <a:pt x="5096" y="5798"/>
                  </a:cubicBezTo>
                  <a:cubicBezTo>
                    <a:pt x="5489" y="5476"/>
                    <a:pt x="4751" y="3929"/>
                    <a:pt x="3441" y="2345"/>
                  </a:cubicBezTo>
                  <a:cubicBezTo>
                    <a:pt x="2304" y="958"/>
                    <a:pt x="1113" y="0"/>
                    <a:pt x="571" y="0"/>
                  </a:cubicBezTo>
                  <a:close/>
                </a:path>
              </a:pathLst>
            </a:custGeom>
            <a:solidFill>
              <a:srgbClr val="989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4" name="Google Shape;1294;p69"/>
            <p:cNvSpPr/>
            <p:nvPr/>
          </p:nvSpPr>
          <p:spPr>
            <a:xfrm>
              <a:off x="7532176" y="2272902"/>
              <a:ext cx="262910" cy="239010"/>
            </a:xfrm>
            <a:custGeom>
              <a:rect b="b" l="l" r="r" t="t"/>
              <a:pathLst>
                <a:path extrusionOk="0" h="2620" w="2882">
                  <a:moveTo>
                    <a:pt x="2691" y="0"/>
                  </a:moveTo>
                  <a:lnTo>
                    <a:pt x="0" y="2203"/>
                  </a:lnTo>
                  <a:cubicBezTo>
                    <a:pt x="84" y="2346"/>
                    <a:pt x="143" y="2488"/>
                    <a:pt x="191" y="2619"/>
                  </a:cubicBezTo>
                  <a:lnTo>
                    <a:pt x="2882" y="405"/>
                  </a:lnTo>
                  <a:cubicBezTo>
                    <a:pt x="2834" y="274"/>
                    <a:pt x="2775" y="143"/>
                    <a:pt x="2691" y="0"/>
                  </a:cubicBezTo>
                  <a:close/>
                </a:path>
              </a:pathLst>
            </a:custGeom>
            <a:solidFill>
              <a:srgbClr val="807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5" name="Google Shape;1295;p69"/>
            <p:cNvSpPr/>
            <p:nvPr/>
          </p:nvSpPr>
          <p:spPr>
            <a:xfrm>
              <a:off x="6453619" y="2956092"/>
              <a:ext cx="196681" cy="206442"/>
            </a:xfrm>
            <a:custGeom>
              <a:rect b="b" l="l" r="r" t="t"/>
              <a:pathLst>
                <a:path extrusionOk="0" h="2263" w="2156">
                  <a:moveTo>
                    <a:pt x="917" y="0"/>
                  </a:moveTo>
                  <a:lnTo>
                    <a:pt x="1" y="762"/>
                  </a:lnTo>
                  <a:cubicBezTo>
                    <a:pt x="22" y="745"/>
                    <a:pt x="49" y="736"/>
                    <a:pt x="82" y="736"/>
                  </a:cubicBezTo>
                  <a:cubicBezTo>
                    <a:pt x="254" y="736"/>
                    <a:pt x="568" y="960"/>
                    <a:pt x="858" y="1310"/>
                  </a:cubicBezTo>
                  <a:cubicBezTo>
                    <a:pt x="941" y="1417"/>
                    <a:pt x="1013" y="1524"/>
                    <a:pt x="1084" y="1631"/>
                  </a:cubicBezTo>
                  <a:cubicBezTo>
                    <a:pt x="1120" y="1691"/>
                    <a:pt x="1144" y="1750"/>
                    <a:pt x="1179" y="1810"/>
                  </a:cubicBezTo>
                  <a:cubicBezTo>
                    <a:pt x="1203" y="1846"/>
                    <a:pt x="1215" y="1893"/>
                    <a:pt x="1227" y="1929"/>
                  </a:cubicBezTo>
                  <a:cubicBezTo>
                    <a:pt x="1251" y="2000"/>
                    <a:pt x="1263" y="2048"/>
                    <a:pt x="1275" y="2096"/>
                  </a:cubicBezTo>
                  <a:cubicBezTo>
                    <a:pt x="1286" y="2167"/>
                    <a:pt x="1263" y="2227"/>
                    <a:pt x="1227" y="2262"/>
                  </a:cubicBezTo>
                  <a:lnTo>
                    <a:pt x="2156" y="150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6" name="Google Shape;1296;p69"/>
            <p:cNvSpPr/>
            <p:nvPr/>
          </p:nvSpPr>
          <p:spPr>
            <a:xfrm>
              <a:off x="6524228" y="2954633"/>
              <a:ext cx="129357" cy="142037"/>
            </a:xfrm>
            <a:custGeom>
              <a:rect b="b" l="l" r="r" t="t"/>
              <a:pathLst>
                <a:path extrusionOk="0" h="1557" w="1418">
                  <a:moveTo>
                    <a:pt x="210" y="0"/>
                  </a:moveTo>
                  <a:cubicBezTo>
                    <a:pt x="184" y="0"/>
                    <a:pt x="162" y="5"/>
                    <a:pt x="143" y="16"/>
                  </a:cubicBezTo>
                  <a:cubicBezTo>
                    <a:pt x="143" y="28"/>
                    <a:pt x="131" y="28"/>
                    <a:pt x="131" y="28"/>
                  </a:cubicBezTo>
                  <a:cubicBezTo>
                    <a:pt x="0" y="135"/>
                    <a:pt x="167" y="564"/>
                    <a:pt x="512" y="980"/>
                  </a:cubicBezTo>
                  <a:cubicBezTo>
                    <a:pt x="596" y="1088"/>
                    <a:pt x="691" y="1183"/>
                    <a:pt x="774" y="1266"/>
                  </a:cubicBezTo>
                  <a:cubicBezTo>
                    <a:pt x="822" y="1314"/>
                    <a:pt x="882" y="1350"/>
                    <a:pt x="929" y="1385"/>
                  </a:cubicBezTo>
                  <a:cubicBezTo>
                    <a:pt x="965" y="1421"/>
                    <a:pt x="1001" y="1445"/>
                    <a:pt x="1048" y="1469"/>
                  </a:cubicBezTo>
                  <a:cubicBezTo>
                    <a:pt x="1096" y="1504"/>
                    <a:pt x="1155" y="1528"/>
                    <a:pt x="1191" y="1540"/>
                  </a:cubicBezTo>
                  <a:cubicBezTo>
                    <a:pt x="1223" y="1551"/>
                    <a:pt x="1253" y="1557"/>
                    <a:pt x="1280" y="1557"/>
                  </a:cubicBezTo>
                  <a:cubicBezTo>
                    <a:pt x="1314" y="1557"/>
                    <a:pt x="1343" y="1548"/>
                    <a:pt x="1370" y="1528"/>
                  </a:cubicBezTo>
                  <a:cubicBezTo>
                    <a:pt x="1370" y="1528"/>
                    <a:pt x="1370" y="1528"/>
                    <a:pt x="1382" y="1516"/>
                  </a:cubicBezTo>
                  <a:cubicBezTo>
                    <a:pt x="1405" y="1492"/>
                    <a:pt x="1417" y="1433"/>
                    <a:pt x="1405" y="1373"/>
                  </a:cubicBezTo>
                  <a:cubicBezTo>
                    <a:pt x="1405" y="1326"/>
                    <a:pt x="1382" y="1266"/>
                    <a:pt x="1370" y="1207"/>
                  </a:cubicBezTo>
                  <a:cubicBezTo>
                    <a:pt x="1346" y="1159"/>
                    <a:pt x="1334" y="1123"/>
                    <a:pt x="1310" y="1076"/>
                  </a:cubicBezTo>
                  <a:cubicBezTo>
                    <a:pt x="1286" y="1016"/>
                    <a:pt x="1251" y="957"/>
                    <a:pt x="1215" y="897"/>
                  </a:cubicBezTo>
                  <a:cubicBezTo>
                    <a:pt x="1155" y="802"/>
                    <a:pt x="1072" y="695"/>
                    <a:pt x="989" y="588"/>
                  </a:cubicBezTo>
                  <a:cubicBezTo>
                    <a:pt x="698" y="235"/>
                    <a:pt x="381" y="0"/>
                    <a:pt x="210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7" name="Google Shape;1297;p69"/>
            <p:cNvSpPr/>
            <p:nvPr/>
          </p:nvSpPr>
          <p:spPr>
            <a:xfrm>
              <a:off x="6552507" y="3036462"/>
              <a:ext cx="99983" cy="110838"/>
            </a:xfrm>
            <a:custGeom>
              <a:rect b="b" l="l" r="r" t="t"/>
              <a:pathLst>
                <a:path extrusionOk="0" h="1215" w="1096">
                  <a:moveTo>
                    <a:pt x="905" y="0"/>
                  </a:moveTo>
                  <a:lnTo>
                    <a:pt x="0" y="750"/>
                  </a:lnTo>
                  <a:cubicBezTo>
                    <a:pt x="107" y="929"/>
                    <a:pt x="179" y="1095"/>
                    <a:pt x="191" y="1215"/>
                  </a:cubicBezTo>
                  <a:lnTo>
                    <a:pt x="1095" y="476"/>
                  </a:lnTo>
                  <a:cubicBezTo>
                    <a:pt x="1083" y="357"/>
                    <a:pt x="1012" y="191"/>
                    <a:pt x="905" y="0"/>
                  </a:cubicBezTo>
                  <a:close/>
                </a:path>
              </a:pathLst>
            </a:custGeom>
            <a:solidFill>
              <a:srgbClr val="989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8" name="Google Shape;1298;p69"/>
            <p:cNvSpPr/>
            <p:nvPr/>
          </p:nvSpPr>
          <p:spPr>
            <a:xfrm>
              <a:off x="6561174" y="3052701"/>
              <a:ext cx="88032" cy="79366"/>
            </a:xfrm>
            <a:custGeom>
              <a:rect b="b" l="l" r="r" t="t"/>
              <a:pathLst>
                <a:path extrusionOk="0" h="870" w="965">
                  <a:moveTo>
                    <a:pt x="905" y="1"/>
                  </a:moveTo>
                  <a:lnTo>
                    <a:pt x="0" y="751"/>
                  </a:lnTo>
                  <a:cubicBezTo>
                    <a:pt x="24" y="787"/>
                    <a:pt x="36" y="834"/>
                    <a:pt x="48" y="870"/>
                  </a:cubicBezTo>
                  <a:lnTo>
                    <a:pt x="965" y="132"/>
                  </a:lnTo>
                  <a:cubicBezTo>
                    <a:pt x="941" y="84"/>
                    <a:pt x="929" y="48"/>
                    <a:pt x="905" y="1"/>
                  </a:cubicBezTo>
                  <a:close/>
                </a:path>
              </a:pathLst>
            </a:custGeom>
            <a:solidFill>
              <a:srgbClr val="807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299" name="Google Shape;1299;p69"/>
            <p:cNvSpPr/>
            <p:nvPr/>
          </p:nvSpPr>
          <p:spPr>
            <a:xfrm>
              <a:off x="5814951" y="2886487"/>
              <a:ext cx="898384" cy="905955"/>
            </a:xfrm>
            <a:custGeom>
              <a:rect b="b" l="l" r="r" t="t"/>
              <a:pathLst>
                <a:path extrusionOk="0" h="9931" w="9848">
                  <a:moveTo>
                    <a:pt x="3557" y="1"/>
                  </a:moveTo>
                  <a:cubicBezTo>
                    <a:pt x="2305" y="1"/>
                    <a:pt x="1044" y="418"/>
                    <a:pt x="1" y="1275"/>
                  </a:cubicBezTo>
                  <a:lnTo>
                    <a:pt x="7109" y="9931"/>
                  </a:lnTo>
                  <a:cubicBezTo>
                    <a:pt x="9502" y="7966"/>
                    <a:pt x="9847" y="4442"/>
                    <a:pt x="7883" y="2049"/>
                  </a:cubicBezTo>
                  <a:cubicBezTo>
                    <a:pt x="6781" y="699"/>
                    <a:pt x="5177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0" name="Google Shape;1300;p69"/>
            <p:cNvSpPr/>
            <p:nvPr/>
          </p:nvSpPr>
          <p:spPr>
            <a:xfrm>
              <a:off x="6385200" y="3051606"/>
              <a:ext cx="315091" cy="706082"/>
            </a:xfrm>
            <a:custGeom>
              <a:rect b="b" l="l" r="r" t="t"/>
              <a:pathLst>
                <a:path extrusionOk="0" h="7740" w="3454">
                  <a:moveTo>
                    <a:pt x="1417" y="1"/>
                  </a:moveTo>
                  <a:lnTo>
                    <a:pt x="1417" y="1"/>
                  </a:lnTo>
                  <a:cubicBezTo>
                    <a:pt x="2846" y="2132"/>
                    <a:pt x="2263" y="5216"/>
                    <a:pt x="0" y="7073"/>
                  </a:cubicBezTo>
                  <a:lnTo>
                    <a:pt x="548" y="7740"/>
                  </a:lnTo>
                  <a:cubicBezTo>
                    <a:pt x="2941" y="5787"/>
                    <a:pt x="3453" y="2465"/>
                    <a:pt x="1703" y="322"/>
                  </a:cubicBezTo>
                  <a:cubicBezTo>
                    <a:pt x="1620" y="215"/>
                    <a:pt x="1513" y="108"/>
                    <a:pt x="1417" y="1"/>
                  </a:cubicBezTo>
                  <a:close/>
                </a:path>
              </a:pathLst>
            </a:custGeom>
            <a:solidFill>
              <a:srgbClr val="CAC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1" name="Google Shape;1301;p69"/>
            <p:cNvSpPr/>
            <p:nvPr/>
          </p:nvSpPr>
          <p:spPr>
            <a:xfrm>
              <a:off x="5781289" y="2999151"/>
              <a:ext cx="722411" cy="802415"/>
            </a:xfrm>
            <a:custGeom>
              <a:rect b="b" l="l" r="r" t="t"/>
              <a:pathLst>
                <a:path extrusionOk="0" h="8796" w="7919">
                  <a:moveTo>
                    <a:pt x="497" y="1"/>
                  </a:moveTo>
                  <a:cubicBezTo>
                    <a:pt x="445" y="1"/>
                    <a:pt x="402" y="14"/>
                    <a:pt x="370" y="40"/>
                  </a:cubicBezTo>
                  <a:cubicBezTo>
                    <a:pt x="1" y="350"/>
                    <a:pt x="1179" y="2409"/>
                    <a:pt x="3025" y="4707"/>
                  </a:cubicBezTo>
                  <a:cubicBezTo>
                    <a:pt x="3096" y="4791"/>
                    <a:pt x="3168" y="4886"/>
                    <a:pt x="3251" y="4969"/>
                  </a:cubicBezTo>
                  <a:cubicBezTo>
                    <a:pt x="3263" y="4993"/>
                    <a:pt x="3287" y="5017"/>
                    <a:pt x="3299" y="5041"/>
                  </a:cubicBezTo>
                  <a:cubicBezTo>
                    <a:pt x="5100" y="7213"/>
                    <a:pt x="6831" y="8795"/>
                    <a:pt x="7400" y="8795"/>
                  </a:cubicBezTo>
                  <a:cubicBezTo>
                    <a:pt x="7452" y="8795"/>
                    <a:pt x="7494" y="8782"/>
                    <a:pt x="7525" y="8755"/>
                  </a:cubicBezTo>
                  <a:cubicBezTo>
                    <a:pt x="7918" y="8434"/>
                    <a:pt x="6656" y="6267"/>
                    <a:pt x="4715" y="3886"/>
                  </a:cubicBezTo>
                  <a:cubicBezTo>
                    <a:pt x="4692" y="3862"/>
                    <a:pt x="4680" y="3838"/>
                    <a:pt x="4656" y="3814"/>
                  </a:cubicBezTo>
                  <a:cubicBezTo>
                    <a:pt x="4584" y="3731"/>
                    <a:pt x="4513" y="3636"/>
                    <a:pt x="4430" y="3552"/>
                  </a:cubicBezTo>
                  <a:cubicBezTo>
                    <a:pt x="2698" y="1483"/>
                    <a:pt x="1055" y="1"/>
                    <a:pt x="497" y="1"/>
                  </a:cubicBezTo>
                  <a:close/>
                </a:path>
              </a:pathLst>
            </a:custGeom>
            <a:solidFill>
              <a:srgbClr val="989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2" name="Google Shape;1302;p69"/>
            <p:cNvSpPr/>
            <p:nvPr/>
          </p:nvSpPr>
          <p:spPr>
            <a:xfrm>
              <a:off x="5773717" y="3005719"/>
              <a:ext cx="721225" cy="802324"/>
            </a:xfrm>
            <a:custGeom>
              <a:rect b="b" l="l" r="r" t="t"/>
              <a:pathLst>
                <a:path extrusionOk="0" h="8795" w="7906">
                  <a:moveTo>
                    <a:pt x="494" y="0"/>
                  </a:moveTo>
                  <a:cubicBezTo>
                    <a:pt x="442" y="0"/>
                    <a:pt x="401" y="13"/>
                    <a:pt x="369" y="39"/>
                  </a:cubicBezTo>
                  <a:cubicBezTo>
                    <a:pt x="0" y="349"/>
                    <a:pt x="1167" y="2409"/>
                    <a:pt x="3024" y="4707"/>
                  </a:cubicBezTo>
                  <a:cubicBezTo>
                    <a:pt x="3096" y="4790"/>
                    <a:pt x="3167" y="4885"/>
                    <a:pt x="3239" y="4981"/>
                  </a:cubicBezTo>
                  <a:cubicBezTo>
                    <a:pt x="3263" y="4992"/>
                    <a:pt x="3274" y="5016"/>
                    <a:pt x="3298" y="5040"/>
                  </a:cubicBezTo>
                  <a:cubicBezTo>
                    <a:pt x="5089" y="7213"/>
                    <a:pt x="6829" y="8794"/>
                    <a:pt x="7400" y="8794"/>
                  </a:cubicBezTo>
                  <a:cubicBezTo>
                    <a:pt x="7451" y="8794"/>
                    <a:pt x="7493" y="8782"/>
                    <a:pt x="7525" y="8755"/>
                  </a:cubicBezTo>
                  <a:cubicBezTo>
                    <a:pt x="7906" y="8445"/>
                    <a:pt x="6656" y="6266"/>
                    <a:pt x="4703" y="3885"/>
                  </a:cubicBezTo>
                  <a:cubicBezTo>
                    <a:pt x="4691" y="3861"/>
                    <a:pt x="4667" y="3838"/>
                    <a:pt x="4656" y="3814"/>
                  </a:cubicBezTo>
                  <a:cubicBezTo>
                    <a:pt x="4572" y="3730"/>
                    <a:pt x="4501" y="3635"/>
                    <a:pt x="4429" y="3552"/>
                  </a:cubicBezTo>
                  <a:cubicBezTo>
                    <a:pt x="2697" y="1482"/>
                    <a:pt x="1045" y="0"/>
                    <a:pt x="494" y="0"/>
                  </a:cubicBezTo>
                  <a:close/>
                </a:path>
              </a:pathLst>
            </a:custGeom>
            <a:solidFill>
              <a:srgbClr val="989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3" name="Google Shape;1303;p69"/>
            <p:cNvSpPr/>
            <p:nvPr/>
          </p:nvSpPr>
          <p:spPr>
            <a:xfrm>
              <a:off x="6040916" y="3323185"/>
              <a:ext cx="170591" cy="148879"/>
            </a:xfrm>
            <a:custGeom>
              <a:rect b="b" l="l" r="r" t="t"/>
              <a:pathLst>
                <a:path extrusionOk="0" h="1632" w="1870">
                  <a:moveTo>
                    <a:pt x="1584" y="0"/>
                  </a:moveTo>
                  <a:lnTo>
                    <a:pt x="0" y="1298"/>
                  </a:lnTo>
                  <a:lnTo>
                    <a:pt x="286" y="1631"/>
                  </a:lnTo>
                  <a:lnTo>
                    <a:pt x="1869" y="334"/>
                  </a:lnTo>
                  <a:cubicBezTo>
                    <a:pt x="1846" y="310"/>
                    <a:pt x="1834" y="286"/>
                    <a:pt x="1810" y="262"/>
                  </a:cubicBezTo>
                  <a:cubicBezTo>
                    <a:pt x="1738" y="179"/>
                    <a:pt x="1667" y="84"/>
                    <a:pt x="1584" y="0"/>
                  </a:cubicBezTo>
                  <a:close/>
                </a:path>
              </a:pathLst>
            </a:custGeom>
            <a:solidFill>
              <a:srgbClr val="807F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4" name="Google Shape;1304;p69"/>
            <p:cNvSpPr/>
            <p:nvPr/>
          </p:nvSpPr>
          <p:spPr>
            <a:xfrm>
              <a:off x="5987640" y="3408117"/>
              <a:ext cx="120691" cy="107372"/>
            </a:xfrm>
            <a:custGeom>
              <a:rect b="b" l="l" r="r" t="t"/>
              <a:pathLst>
                <a:path extrusionOk="0" h="1177" w="1323">
                  <a:moveTo>
                    <a:pt x="665" y="0"/>
                  </a:moveTo>
                  <a:cubicBezTo>
                    <a:pt x="531" y="0"/>
                    <a:pt x="397" y="46"/>
                    <a:pt x="287" y="141"/>
                  </a:cubicBezTo>
                  <a:cubicBezTo>
                    <a:pt x="36" y="343"/>
                    <a:pt x="1" y="712"/>
                    <a:pt x="203" y="962"/>
                  </a:cubicBezTo>
                  <a:cubicBezTo>
                    <a:pt x="324" y="1104"/>
                    <a:pt x="495" y="1177"/>
                    <a:pt x="666" y="1177"/>
                  </a:cubicBezTo>
                  <a:cubicBezTo>
                    <a:pt x="797" y="1177"/>
                    <a:pt x="928" y="1134"/>
                    <a:pt x="1037" y="1046"/>
                  </a:cubicBezTo>
                  <a:cubicBezTo>
                    <a:pt x="1287" y="831"/>
                    <a:pt x="1322" y="462"/>
                    <a:pt x="1120" y="212"/>
                  </a:cubicBezTo>
                  <a:cubicBezTo>
                    <a:pt x="1000" y="73"/>
                    <a:pt x="83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5" name="Google Shape;1305;p69"/>
            <p:cNvSpPr/>
            <p:nvPr/>
          </p:nvSpPr>
          <p:spPr>
            <a:xfrm>
              <a:off x="6772908" y="2386934"/>
              <a:ext cx="170682" cy="147785"/>
            </a:xfrm>
            <a:custGeom>
              <a:rect b="b" l="l" r="r" t="t"/>
              <a:pathLst>
                <a:path extrusionOk="0" h="1620" w="1871">
                  <a:moveTo>
                    <a:pt x="1668" y="0"/>
                  </a:moveTo>
                  <a:lnTo>
                    <a:pt x="1" y="1369"/>
                  </a:lnTo>
                  <a:lnTo>
                    <a:pt x="203" y="1619"/>
                  </a:lnTo>
                  <a:lnTo>
                    <a:pt x="1870" y="25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6" name="Google Shape;1306;p69"/>
            <p:cNvSpPr/>
            <p:nvPr/>
          </p:nvSpPr>
          <p:spPr>
            <a:xfrm>
              <a:off x="7017300" y="2726842"/>
              <a:ext cx="1298041" cy="1483775"/>
            </a:xfrm>
            <a:custGeom>
              <a:rect b="b" l="l" r="r" t="t"/>
              <a:pathLst>
                <a:path extrusionOk="0" h="16265" w="14229">
                  <a:moveTo>
                    <a:pt x="5049" y="1"/>
                  </a:moveTo>
                  <a:lnTo>
                    <a:pt x="1" y="4335"/>
                  </a:lnTo>
                  <a:lnTo>
                    <a:pt x="8407" y="16265"/>
                  </a:lnTo>
                  <a:lnTo>
                    <a:pt x="14229" y="10990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7" name="Google Shape;1307;p69"/>
            <p:cNvSpPr/>
            <p:nvPr/>
          </p:nvSpPr>
          <p:spPr>
            <a:xfrm>
              <a:off x="7689631" y="3620764"/>
              <a:ext cx="541055" cy="463879"/>
            </a:xfrm>
            <a:custGeom>
              <a:rect b="b" l="l" r="r" t="t"/>
              <a:pathLst>
                <a:path extrusionOk="0" h="5085" w="5931">
                  <a:moveTo>
                    <a:pt x="5859" y="1"/>
                  </a:moveTo>
                  <a:lnTo>
                    <a:pt x="1" y="5001"/>
                  </a:lnTo>
                  <a:lnTo>
                    <a:pt x="72" y="5085"/>
                  </a:lnTo>
                  <a:lnTo>
                    <a:pt x="5930" y="84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8" name="Google Shape;1308;p69"/>
            <p:cNvSpPr/>
            <p:nvPr/>
          </p:nvSpPr>
          <p:spPr>
            <a:xfrm>
              <a:off x="7361676" y="2819162"/>
              <a:ext cx="817923" cy="1040695"/>
            </a:xfrm>
            <a:custGeom>
              <a:rect b="b" l="l" r="r" t="t"/>
              <a:pathLst>
                <a:path extrusionOk="0" h="11408" w="8966">
                  <a:moveTo>
                    <a:pt x="84" y="1"/>
                  </a:moveTo>
                  <a:lnTo>
                    <a:pt x="0" y="72"/>
                  </a:lnTo>
                  <a:lnTo>
                    <a:pt x="8870" y="11407"/>
                  </a:lnTo>
                  <a:lnTo>
                    <a:pt x="8966" y="1132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09" name="Google Shape;1309;p69"/>
            <p:cNvSpPr/>
            <p:nvPr/>
          </p:nvSpPr>
          <p:spPr>
            <a:xfrm>
              <a:off x="7170468" y="2832208"/>
              <a:ext cx="900482" cy="1137302"/>
            </a:xfrm>
            <a:custGeom>
              <a:rect b="b" l="l" r="r" t="t"/>
              <a:pathLst>
                <a:path extrusionOk="0" h="12467" w="9871">
                  <a:moveTo>
                    <a:pt x="310" y="1"/>
                  </a:moveTo>
                  <a:lnTo>
                    <a:pt x="1" y="275"/>
                  </a:lnTo>
                  <a:lnTo>
                    <a:pt x="9561" y="12467"/>
                  </a:lnTo>
                  <a:lnTo>
                    <a:pt x="9871" y="12205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0" name="Google Shape;1310;p69"/>
            <p:cNvSpPr/>
            <p:nvPr/>
          </p:nvSpPr>
          <p:spPr>
            <a:xfrm>
              <a:off x="7129234" y="3019038"/>
              <a:ext cx="817923" cy="1039509"/>
            </a:xfrm>
            <a:custGeom>
              <a:rect b="b" l="l" r="r" t="t"/>
              <a:pathLst>
                <a:path extrusionOk="0" h="11395" w="8966">
                  <a:moveTo>
                    <a:pt x="95" y="1"/>
                  </a:moveTo>
                  <a:lnTo>
                    <a:pt x="0" y="72"/>
                  </a:lnTo>
                  <a:lnTo>
                    <a:pt x="8882" y="11395"/>
                  </a:lnTo>
                  <a:lnTo>
                    <a:pt x="8966" y="1132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1" name="Google Shape;1311;p69"/>
            <p:cNvSpPr/>
            <p:nvPr/>
          </p:nvSpPr>
          <p:spPr>
            <a:xfrm>
              <a:off x="7604974" y="3507826"/>
              <a:ext cx="530108" cy="456307"/>
            </a:xfrm>
            <a:custGeom>
              <a:rect b="b" l="l" r="r" t="t"/>
              <a:pathLst>
                <a:path extrusionOk="0" h="5002" w="5811">
                  <a:moveTo>
                    <a:pt x="5751" y="0"/>
                  </a:moveTo>
                  <a:lnTo>
                    <a:pt x="0" y="4918"/>
                  </a:lnTo>
                  <a:lnTo>
                    <a:pt x="72" y="5001"/>
                  </a:lnTo>
                  <a:lnTo>
                    <a:pt x="5810" y="9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2" name="Google Shape;1312;p69"/>
            <p:cNvSpPr/>
            <p:nvPr/>
          </p:nvSpPr>
          <p:spPr>
            <a:xfrm>
              <a:off x="7520225" y="3394889"/>
              <a:ext cx="522537" cy="449739"/>
            </a:xfrm>
            <a:custGeom>
              <a:rect b="b" l="l" r="r" t="t"/>
              <a:pathLst>
                <a:path extrusionOk="0" h="4930" w="5728">
                  <a:moveTo>
                    <a:pt x="5656" y="0"/>
                  </a:moveTo>
                  <a:lnTo>
                    <a:pt x="0" y="4834"/>
                  </a:lnTo>
                  <a:lnTo>
                    <a:pt x="60" y="4929"/>
                  </a:lnTo>
                  <a:lnTo>
                    <a:pt x="5727" y="95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3" name="Google Shape;1313;p69"/>
            <p:cNvSpPr/>
            <p:nvPr/>
          </p:nvSpPr>
          <p:spPr>
            <a:xfrm>
              <a:off x="7435477" y="3281860"/>
              <a:ext cx="512776" cy="441073"/>
            </a:xfrm>
            <a:custGeom>
              <a:rect b="b" l="l" r="r" t="t"/>
              <a:pathLst>
                <a:path extrusionOk="0" h="4835" w="5621">
                  <a:moveTo>
                    <a:pt x="5549" y="1"/>
                  </a:moveTo>
                  <a:lnTo>
                    <a:pt x="1" y="4751"/>
                  </a:lnTo>
                  <a:lnTo>
                    <a:pt x="72" y="4835"/>
                  </a:lnTo>
                  <a:lnTo>
                    <a:pt x="5621" y="9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4" name="Google Shape;1314;p69"/>
            <p:cNvSpPr/>
            <p:nvPr/>
          </p:nvSpPr>
          <p:spPr>
            <a:xfrm>
              <a:off x="7350820" y="3168922"/>
              <a:ext cx="502923" cy="434596"/>
            </a:xfrm>
            <a:custGeom>
              <a:rect b="b" l="l" r="r" t="t"/>
              <a:pathLst>
                <a:path extrusionOk="0" h="4764" w="5513">
                  <a:moveTo>
                    <a:pt x="5453" y="1"/>
                  </a:moveTo>
                  <a:lnTo>
                    <a:pt x="0" y="4668"/>
                  </a:lnTo>
                  <a:lnTo>
                    <a:pt x="72" y="4763"/>
                  </a:lnTo>
                  <a:lnTo>
                    <a:pt x="5513" y="96"/>
                  </a:lnTo>
                  <a:lnTo>
                    <a:pt x="5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5" name="Google Shape;1315;p69"/>
            <p:cNvSpPr/>
            <p:nvPr/>
          </p:nvSpPr>
          <p:spPr>
            <a:xfrm>
              <a:off x="7266072" y="3057079"/>
              <a:ext cx="493162" cy="425838"/>
            </a:xfrm>
            <a:custGeom>
              <a:rect b="b" l="l" r="r" t="t"/>
              <a:pathLst>
                <a:path extrusionOk="0" h="4668" w="5406">
                  <a:moveTo>
                    <a:pt x="5334" y="0"/>
                  </a:moveTo>
                  <a:lnTo>
                    <a:pt x="0" y="4572"/>
                  </a:lnTo>
                  <a:lnTo>
                    <a:pt x="72" y="4668"/>
                  </a:lnTo>
                  <a:lnTo>
                    <a:pt x="5406" y="96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6" name="Google Shape;1316;p69"/>
            <p:cNvSpPr/>
            <p:nvPr/>
          </p:nvSpPr>
          <p:spPr>
            <a:xfrm>
              <a:off x="7181323" y="2944142"/>
              <a:ext cx="484496" cy="418175"/>
            </a:xfrm>
            <a:custGeom>
              <a:rect b="b" l="l" r="r" t="t"/>
              <a:pathLst>
                <a:path extrusionOk="0" h="4584" w="5311">
                  <a:moveTo>
                    <a:pt x="5239" y="0"/>
                  </a:moveTo>
                  <a:lnTo>
                    <a:pt x="1" y="4489"/>
                  </a:lnTo>
                  <a:lnTo>
                    <a:pt x="72" y="4584"/>
                  </a:lnTo>
                  <a:lnTo>
                    <a:pt x="5311" y="83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7" name="Google Shape;1317;p69"/>
            <p:cNvSpPr/>
            <p:nvPr/>
          </p:nvSpPr>
          <p:spPr>
            <a:xfrm>
              <a:off x="7095572" y="2831113"/>
              <a:ext cx="475830" cy="410695"/>
            </a:xfrm>
            <a:custGeom>
              <a:rect b="b" l="l" r="r" t="t"/>
              <a:pathLst>
                <a:path extrusionOk="0" h="4502" w="5216">
                  <a:moveTo>
                    <a:pt x="5156" y="1"/>
                  </a:moveTo>
                  <a:lnTo>
                    <a:pt x="0" y="4418"/>
                  </a:lnTo>
                  <a:lnTo>
                    <a:pt x="72" y="4501"/>
                  </a:lnTo>
                  <a:lnTo>
                    <a:pt x="5215" y="96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318" name="Google Shape;1318;p69"/>
            <p:cNvSpPr/>
            <p:nvPr/>
          </p:nvSpPr>
          <p:spPr>
            <a:xfrm>
              <a:off x="7115094" y="2801829"/>
              <a:ext cx="170591" cy="147785"/>
            </a:xfrm>
            <a:custGeom>
              <a:rect b="b" l="l" r="r" t="t"/>
              <a:pathLst>
                <a:path extrusionOk="0" h="1620" w="1870">
                  <a:moveTo>
                    <a:pt x="1667" y="0"/>
                  </a:moveTo>
                  <a:lnTo>
                    <a:pt x="0" y="1370"/>
                  </a:lnTo>
                  <a:lnTo>
                    <a:pt x="203" y="1620"/>
                  </a:lnTo>
                  <a:lnTo>
                    <a:pt x="1870" y="25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1319" name="Google Shape;1319;p69"/>
          <p:cNvSpPr/>
          <p:nvPr/>
        </p:nvSpPr>
        <p:spPr>
          <a:xfrm rot="3864434">
            <a:off x="4329540" y="2614828"/>
            <a:ext cx="205569" cy="3672894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0" name="Google Shape;132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350" y="3784150"/>
            <a:ext cx="2033825" cy="28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0"/>
          <p:cNvSpPr txBox="1"/>
          <p:nvPr>
            <p:ph type="ctrTitle"/>
          </p:nvPr>
        </p:nvSpPr>
        <p:spPr>
          <a:xfrm>
            <a:off x="4572000" y="1609950"/>
            <a:ext cx="3441000" cy="42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研究動機</a:t>
            </a:r>
            <a:endParaRPr b="1"/>
          </a:p>
        </p:txBody>
      </p:sp>
      <p:sp>
        <p:nvSpPr>
          <p:cNvPr id="1326" name="Google Shape;1326;p70"/>
          <p:cNvSpPr txBox="1"/>
          <p:nvPr>
            <p:ph idx="1" type="body"/>
          </p:nvPr>
        </p:nvSpPr>
        <p:spPr>
          <a:xfrm>
            <a:off x="4211000" y="2036850"/>
            <a:ext cx="3801900" cy="124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由於我們兩個都很喜歡看YouTube的，且對這個行業很感興趣，所以決定要來研究這個行業。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327" name="Google Shape;1327;p70"/>
          <p:cNvGrpSpPr/>
          <p:nvPr/>
        </p:nvGrpSpPr>
        <p:grpSpPr>
          <a:xfrm>
            <a:off x="2074099" y="948330"/>
            <a:ext cx="881060" cy="1304377"/>
            <a:chOff x="1921699" y="795930"/>
            <a:chExt cx="881060" cy="1304377"/>
          </a:xfrm>
        </p:grpSpPr>
        <p:sp>
          <p:nvSpPr>
            <p:cNvPr id="1328" name="Google Shape;1328;p70"/>
            <p:cNvSpPr/>
            <p:nvPr/>
          </p:nvSpPr>
          <p:spPr>
            <a:xfrm rot="1052356">
              <a:off x="2163659" y="1776519"/>
              <a:ext cx="178803" cy="303910"/>
            </a:xfrm>
            <a:custGeom>
              <a:rect b="b" l="l" r="r" t="t"/>
              <a:pathLst>
                <a:path extrusionOk="0" h="3644" w="2144">
                  <a:moveTo>
                    <a:pt x="1072" y="1"/>
                  </a:moveTo>
                  <a:cubicBezTo>
                    <a:pt x="822" y="203"/>
                    <a:pt x="619" y="501"/>
                    <a:pt x="488" y="858"/>
                  </a:cubicBezTo>
                  <a:cubicBezTo>
                    <a:pt x="476" y="858"/>
                    <a:pt x="476" y="846"/>
                    <a:pt x="464" y="834"/>
                  </a:cubicBezTo>
                  <a:cubicBezTo>
                    <a:pt x="191" y="1060"/>
                    <a:pt x="0" y="1477"/>
                    <a:pt x="0" y="1965"/>
                  </a:cubicBezTo>
                  <a:cubicBezTo>
                    <a:pt x="0" y="2453"/>
                    <a:pt x="191" y="2870"/>
                    <a:pt x="464" y="3096"/>
                  </a:cubicBezTo>
                  <a:cubicBezTo>
                    <a:pt x="500" y="3060"/>
                    <a:pt x="536" y="3025"/>
                    <a:pt x="572" y="2989"/>
                  </a:cubicBezTo>
                  <a:cubicBezTo>
                    <a:pt x="703" y="3251"/>
                    <a:pt x="869" y="3477"/>
                    <a:pt x="1072" y="3644"/>
                  </a:cubicBezTo>
                  <a:cubicBezTo>
                    <a:pt x="1274" y="3477"/>
                    <a:pt x="1441" y="3251"/>
                    <a:pt x="1572" y="2977"/>
                  </a:cubicBezTo>
                  <a:cubicBezTo>
                    <a:pt x="1607" y="3025"/>
                    <a:pt x="1643" y="3060"/>
                    <a:pt x="1691" y="3096"/>
                  </a:cubicBezTo>
                  <a:cubicBezTo>
                    <a:pt x="1965" y="2870"/>
                    <a:pt x="2143" y="2453"/>
                    <a:pt x="2143" y="1965"/>
                  </a:cubicBezTo>
                  <a:cubicBezTo>
                    <a:pt x="2143" y="1477"/>
                    <a:pt x="1965" y="1060"/>
                    <a:pt x="1691" y="834"/>
                  </a:cubicBezTo>
                  <a:cubicBezTo>
                    <a:pt x="1679" y="846"/>
                    <a:pt x="1667" y="858"/>
                    <a:pt x="1655" y="870"/>
                  </a:cubicBezTo>
                  <a:cubicBezTo>
                    <a:pt x="1524" y="501"/>
                    <a:pt x="1322" y="203"/>
                    <a:pt x="1072" y="1"/>
                  </a:cubicBezTo>
                  <a:close/>
                </a:path>
              </a:pathLst>
            </a:custGeom>
            <a:solidFill>
              <a:schemeClr val="lt2">
                <a:alpha val="564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0"/>
            <p:cNvSpPr/>
            <p:nvPr/>
          </p:nvSpPr>
          <p:spPr>
            <a:xfrm rot="1052356">
              <a:off x="2184474" y="1811446"/>
              <a:ext cx="138106" cy="234438"/>
            </a:xfrm>
            <a:custGeom>
              <a:rect b="b" l="l" r="r" t="t"/>
              <a:pathLst>
                <a:path extrusionOk="0" h="2811" w="1656">
                  <a:moveTo>
                    <a:pt x="822" y="0"/>
                  </a:moveTo>
                  <a:cubicBezTo>
                    <a:pt x="631" y="155"/>
                    <a:pt x="476" y="393"/>
                    <a:pt x="381" y="667"/>
                  </a:cubicBezTo>
                  <a:cubicBezTo>
                    <a:pt x="369" y="655"/>
                    <a:pt x="357" y="655"/>
                    <a:pt x="357" y="643"/>
                  </a:cubicBezTo>
                  <a:cubicBezTo>
                    <a:pt x="143" y="822"/>
                    <a:pt x="0" y="1143"/>
                    <a:pt x="0" y="1512"/>
                  </a:cubicBezTo>
                  <a:cubicBezTo>
                    <a:pt x="0" y="1893"/>
                    <a:pt x="143" y="2215"/>
                    <a:pt x="357" y="2381"/>
                  </a:cubicBezTo>
                  <a:cubicBezTo>
                    <a:pt x="381" y="2358"/>
                    <a:pt x="417" y="2334"/>
                    <a:pt x="441" y="2298"/>
                  </a:cubicBezTo>
                  <a:cubicBezTo>
                    <a:pt x="536" y="2501"/>
                    <a:pt x="667" y="2679"/>
                    <a:pt x="822" y="2810"/>
                  </a:cubicBezTo>
                  <a:cubicBezTo>
                    <a:pt x="976" y="2679"/>
                    <a:pt x="1107" y="2501"/>
                    <a:pt x="1203" y="2298"/>
                  </a:cubicBezTo>
                  <a:cubicBezTo>
                    <a:pt x="1227" y="2322"/>
                    <a:pt x="1262" y="2358"/>
                    <a:pt x="1298" y="2381"/>
                  </a:cubicBezTo>
                  <a:cubicBezTo>
                    <a:pt x="1512" y="2215"/>
                    <a:pt x="1655" y="1893"/>
                    <a:pt x="1655" y="1512"/>
                  </a:cubicBezTo>
                  <a:cubicBezTo>
                    <a:pt x="1655" y="1143"/>
                    <a:pt x="1512" y="822"/>
                    <a:pt x="1298" y="643"/>
                  </a:cubicBezTo>
                  <a:cubicBezTo>
                    <a:pt x="1286" y="655"/>
                    <a:pt x="1274" y="667"/>
                    <a:pt x="1262" y="667"/>
                  </a:cubicBezTo>
                  <a:cubicBezTo>
                    <a:pt x="1167" y="393"/>
                    <a:pt x="1012" y="155"/>
                    <a:pt x="822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0"/>
            <p:cNvSpPr/>
            <p:nvPr/>
          </p:nvSpPr>
          <p:spPr>
            <a:xfrm rot="1052356">
              <a:off x="2211459" y="1812843"/>
              <a:ext cx="102328" cy="173806"/>
            </a:xfrm>
            <a:custGeom>
              <a:rect b="b" l="l" r="r" t="t"/>
              <a:pathLst>
                <a:path extrusionOk="0" h="2084" w="1227">
                  <a:moveTo>
                    <a:pt x="608" y="0"/>
                  </a:moveTo>
                  <a:cubicBezTo>
                    <a:pt x="465" y="119"/>
                    <a:pt x="358" y="286"/>
                    <a:pt x="274" y="500"/>
                  </a:cubicBezTo>
                  <a:cubicBezTo>
                    <a:pt x="274" y="488"/>
                    <a:pt x="262" y="488"/>
                    <a:pt x="262" y="476"/>
                  </a:cubicBezTo>
                  <a:cubicBezTo>
                    <a:pt x="108" y="607"/>
                    <a:pt x="0" y="846"/>
                    <a:pt x="0" y="1119"/>
                  </a:cubicBezTo>
                  <a:cubicBezTo>
                    <a:pt x="0" y="1405"/>
                    <a:pt x="108" y="1643"/>
                    <a:pt x="262" y="1774"/>
                  </a:cubicBezTo>
                  <a:cubicBezTo>
                    <a:pt x="286" y="1750"/>
                    <a:pt x="310" y="1727"/>
                    <a:pt x="322" y="1703"/>
                  </a:cubicBezTo>
                  <a:cubicBezTo>
                    <a:pt x="405" y="1858"/>
                    <a:pt x="501" y="1989"/>
                    <a:pt x="608" y="2084"/>
                  </a:cubicBezTo>
                  <a:cubicBezTo>
                    <a:pt x="727" y="1989"/>
                    <a:pt x="822" y="1858"/>
                    <a:pt x="893" y="1703"/>
                  </a:cubicBezTo>
                  <a:cubicBezTo>
                    <a:pt x="917" y="1727"/>
                    <a:pt x="941" y="1750"/>
                    <a:pt x="965" y="1774"/>
                  </a:cubicBezTo>
                  <a:cubicBezTo>
                    <a:pt x="1120" y="1643"/>
                    <a:pt x="1227" y="1405"/>
                    <a:pt x="1227" y="1119"/>
                  </a:cubicBezTo>
                  <a:cubicBezTo>
                    <a:pt x="1227" y="846"/>
                    <a:pt x="1120" y="607"/>
                    <a:pt x="965" y="476"/>
                  </a:cubicBezTo>
                  <a:cubicBezTo>
                    <a:pt x="953" y="488"/>
                    <a:pt x="941" y="488"/>
                    <a:pt x="941" y="500"/>
                  </a:cubicBezTo>
                  <a:cubicBezTo>
                    <a:pt x="858" y="298"/>
                    <a:pt x="751" y="119"/>
                    <a:pt x="608" y="0"/>
                  </a:cubicBezTo>
                  <a:close/>
                </a:path>
              </a:pathLst>
            </a:custGeom>
            <a:solidFill>
              <a:schemeClr val="lt1">
                <a:alpha val="564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0"/>
            <p:cNvSpPr/>
            <p:nvPr/>
          </p:nvSpPr>
          <p:spPr>
            <a:xfrm rot="1052356">
              <a:off x="2159179" y="1626523"/>
              <a:ext cx="293975" cy="254287"/>
            </a:xfrm>
            <a:custGeom>
              <a:rect b="b" l="l" r="r" t="t"/>
              <a:pathLst>
                <a:path extrusionOk="0" h="3049" w="3525">
                  <a:moveTo>
                    <a:pt x="1" y="0"/>
                  </a:moveTo>
                  <a:lnTo>
                    <a:pt x="739" y="3048"/>
                  </a:lnTo>
                  <a:lnTo>
                    <a:pt x="2787" y="3048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0"/>
            <p:cNvSpPr/>
            <p:nvPr/>
          </p:nvSpPr>
          <p:spPr>
            <a:xfrm rot="1052356">
              <a:off x="2162178" y="1607083"/>
              <a:ext cx="164959" cy="254287"/>
            </a:xfrm>
            <a:custGeom>
              <a:rect b="b" l="l" r="r" t="t"/>
              <a:pathLst>
                <a:path extrusionOk="0" h="3049" w="1978">
                  <a:moveTo>
                    <a:pt x="1" y="0"/>
                  </a:moveTo>
                  <a:lnTo>
                    <a:pt x="739" y="3048"/>
                  </a:lnTo>
                  <a:lnTo>
                    <a:pt x="1977" y="3048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0"/>
            <p:cNvSpPr/>
            <p:nvPr/>
          </p:nvSpPr>
          <p:spPr>
            <a:xfrm rot="1052356">
              <a:off x="1976266" y="1374285"/>
              <a:ext cx="279047" cy="405158"/>
            </a:xfrm>
            <a:custGeom>
              <a:rect b="b" l="l" r="r" t="t"/>
              <a:pathLst>
                <a:path extrusionOk="0" h="4858" w="3346">
                  <a:moveTo>
                    <a:pt x="0" y="0"/>
                  </a:moveTo>
                  <a:lnTo>
                    <a:pt x="1286" y="4858"/>
                  </a:lnTo>
                  <a:lnTo>
                    <a:pt x="2203" y="4858"/>
                  </a:lnTo>
                  <a:cubicBezTo>
                    <a:pt x="2203" y="4858"/>
                    <a:pt x="2441" y="2643"/>
                    <a:pt x="3346" y="2429"/>
                  </a:cubicBezTo>
                  <a:lnTo>
                    <a:pt x="2572" y="1191"/>
                  </a:lnTo>
                  <a:cubicBezTo>
                    <a:pt x="2572" y="1191"/>
                    <a:pt x="2518" y="1196"/>
                    <a:pt x="2428" y="1196"/>
                  </a:cubicBezTo>
                  <a:cubicBezTo>
                    <a:pt x="2040" y="1196"/>
                    <a:pt x="986" y="1094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0"/>
            <p:cNvSpPr/>
            <p:nvPr/>
          </p:nvSpPr>
          <p:spPr>
            <a:xfrm rot="1052356">
              <a:off x="1979404" y="1353940"/>
              <a:ext cx="144027" cy="405158"/>
            </a:xfrm>
            <a:custGeom>
              <a:rect b="b" l="l" r="r" t="t"/>
              <a:pathLst>
                <a:path extrusionOk="0" h="4858" w="1727">
                  <a:moveTo>
                    <a:pt x="0" y="0"/>
                  </a:moveTo>
                  <a:lnTo>
                    <a:pt x="1286" y="4858"/>
                  </a:lnTo>
                  <a:lnTo>
                    <a:pt x="1727" y="4858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0"/>
            <p:cNvSpPr/>
            <p:nvPr/>
          </p:nvSpPr>
          <p:spPr>
            <a:xfrm rot="1052356">
              <a:off x="2422220" y="1515232"/>
              <a:ext cx="279047" cy="405158"/>
            </a:xfrm>
            <a:custGeom>
              <a:rect b="b" l="l" r="r" t="t"/>
              <a:pathLst>
                <a:path extrusionOk="0" h="4858" w="3346">
                  <a:moveTo>
                    <a:pt x="2536" y="0"/>
                  </a:moveTo>
                  <a:cubicBezTo>
                    <a:pt x="2362" y="1094"/>
                    <a:pt x="1306" y="1196"/>
                    <a:pt x="918" y="1196"/>
                  </a:cubicBezTo>
                  <a:cubicBezTo>
                    <a:pt x="828" y="1196"/>
                    <a:pt x="774" y="1191"/>
                    <a:pt x="774" y="1191"/>
                  </a:cubicBezTo>
                  <a:lnTo>
                    <a:pt x="0" y="2429"/>
                  </a:lnTo>
                  <a:cubicBezTo>
                    <a:pt x="917" y="2643"/>
                    <a:pt x="1155" y="4858"/>
                    <a:pt x="1155" y="4858"/>
                  </a:cubicBezTo>
                  <a:lnTo>
                    <a:pt x="2060" y="4858"/>
                  </a:lnTo>
                  <a:lnTo>
                    <a:pt x="3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0"/>
            <p:cNvSpPr/>
            <p:nvPr/>
          </p:nvSpPr>
          <p:spPr>
            <a:xfrm rot="1052356">
              <a:off x="2555080" y="1535729"/>
              <a:ext cx="143026" cy="405158"/>
            </a:xfrm>
            <a:custGeom>
              <a:rect b="b" l="l" r="r" t="t"/>
              <a:pathLst>
                <a:path extrusionOk="0" h="4858" w="1715">
                  <a:moveTo>
                    <a:pt x="1286" y="0"/>
                  </a:moveTo>
                  <a:lnTo>
                    <a:pt x="0" y="4858"/>
                  </a:lnTo>
                  <a:lnTo>
                    <a:pt x="429" y="485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0"/>
            <p:cNvSpPr/>
            <p:nvPr/>
          </p:nvSpPr>
          <p:spPr>
            <a:xfrm rot="1052356">
              <a:off x="2217169" y="840277"/>
              <a:ext cx="446925" cy="989127"/>
            </a:xfrm>
            <a:custGeom>
              <a:rect b="b" l="l" r="r" t="t"/>
              <a:pathLst>
                <a:path extrusionOk="0" h="11860" w="5359">
                  <a:moveTo>
                    <a:pt x="2680" y="1"/>
                  </a:moveTo>
                  <a:cubicBezTo>
                    <a:pt x="1037" y="1441"/>
                    <a:pt x="1" y="3561"/>
                    <a:pt x="1" y="5930"/>
                  </a:cubicBezTo>
                  <a:cubicBezTo>
                    <a:pt x="1" y="8287"/>
                    <a:pt x="1037" y="10407"/>
                    <a:pt x="2680" y="11859"/>
                  </a:cubicBezTo>
                  <a:cubicBezTo>
                    <a:pt x="4323" y="10407"/>
                    <a:pt x="5359" y="8287"/>
                    <a:pt x="5359" y="5930"/>
                  </a:cubicBezTo>
                  <a:cubicBezTo>
                    <a:pt x="5359" y="3561"/>
                    <a:pt x="4323" y="1441"/>
                    <a:pt x="2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0"/>
            <p:cNvSpPr/>
            <p:nvPr/>
          </p:nvSpPr>
          <p:spPr>
            <a:xfrm rot="1052356">
              <a:off x="2222363" y="806613"/>
              <a:ext cx="223504" cy="989127"/>
            </a:xfrm>
            <a:custGeom>
              <a:rect b="b" l="l" r="r" t="t"/>
              <a:pathLst>
                <a:path extrusionOk="0" h="11860" w="2680">
                  <a:moveTo>
                    <a:pt x="2680" y="1"/>
                  </a:moveTo>
                  <a:lnTo>
                    <a:pt x="2680" y="1"/>
                  </a:lnTo>
                  <a:cubicBezTo>
                    <a:pt x="1037" y="1441"/>
                    <a:pt x="1" y="3561"/>
                    <a:pt x="1" y="5930"/>
                  </a:cubicBezTo>
                  <a:cubicBezTo>
                    <a:pt x="1" y="8287"/>
                    <a:pt x="1037" y="10407"/>
                    <a:pt x="2680" y="11859"/>
                  </a:cubicBezTo>
                  <a:cubicBezTo>
                    <a:pt x="1739" y="9621"/>
                    <a:pt x="1346" y="8287"/>
                    <a:pt x="1346" y="5930"/>
                  </a:cubicBezTo>
                  <a:cubicBezTo>
                    <a:pt x="1346" y="3739"/>
                    <a:pt x="1513" y="2001"/>
                    <a:pt x="2680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0"/>
            <p:cNvSpPr/>
            <p:nvPr/>
          </p:nvSpPr>
          <p:spPr>
            <a:xfrm rot="1052356">
              <a:off x="2435400" y="873944"/>
              <a:ext cx="223504" cy="989127"/>
            </a:xfrm>
            <a:custGeom>
              <a:rect b="b" l="l" r="r" t="t"/>
              <a:pathLst>
                <a:path extrusionOk="0" h="11860" w="2680">
                  <a:moveTo>
                    <a:pt x="1" y="1"/>
                  </a:moveTo>
                  <a:lnTo>
                    <a:pt x="1" y="1"/>
                  </a:lnTo>
                  <a:cubicBezTo>
                    <a:pt x="1179" y="2001"/>
                    <a:pt x="1334" y="3739"/>
                    <a:pt x="1334" y="5930"/>
                  </a:cubicBezTo>
                  <a:cubicBezTo>
                    <a:pt x="1334" y="8287"/>
                    <a:pt x="953" y="9621"/>
                    <a:pt x="1" y="11859"/>
                  </a:cubicBezTo>
                  <a:cubicBezTo>
                    <a:pt x="1644" y="10407"/>
                    <a:pt x="2680" y="8287"/>
                    <a:pt x="2680" y="5930"/>
                  </a:cubicBezTo>
                  <a:cubicBezTo>
                    <a:pt x="2680" y="3561"/>
                    <a:pt x="1644" y="1441"/>
                    <a:pt x="1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0"/>
            <p:cNvSpPr/>
            <p:nvPr/>
          </p:nvSpPr>
          <p:spPr>
            <a:xfrm rot="1052356">
              <a:off x="2289343" y="1139817"/>
              <a:ext cx="323831" cy="322842"/>
            </a:xfrm>
            <a:custGeom>
              <a:rect b="b" l="l" r="r" t="t"/>
              <a:pathLst>
                <a:path extrusionOk="0" h="3871" w="3883">
                  <a:moveTo>
                    <a:pt x="1942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70"/>
                    <a:pt x="1942" y="3870"/>
                  </a:cubicBezTo>
                  <a:cubicBezTo>
                    <a:pt x="3013" y="3870"/>
                    <a:pt x="3882" y="3001"/>
                    <a:pt x="3882" y="1929"/>
                  </a:cubicBezTo>
                  <a:cubicBezTo>
                    <a:pt x="3882" y="870"/>
                    <a:pt x="3013" y="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0"/>
            <p:cNvSpPr/>
            <p:nvPr/>
          </p:nvSpPr>
          <p:spPr>
            <a:xfrm rot="1052356">
              <a:off x="2331137" y="1181531"/>
              <a:ext cx="240350" cy="239359"/>
            </a:xfrm>
            <a:custGeom>
              <a:rect b="b" l="l" r="r" t="t"/>
              <a:pathLst>
                <a:path extrusionOk="0" h="2870" w="2882">
                  <a:moveTo>
                    <a:pt x="1441" y="1"/>
                  </a:moveTo>
                  <a:cubicBezTo>
                    <a:pt x="655" y="1"/>
                    <a:pt x="0" y="644"/>
                    <a:pt x="0" y="1429"/>
                  </a:cubicBezTo>
                  <a:cubicBezTo>
                    <a:pt x="0" y="2227"/>
                    <a:pt x="655" y="2870"/>
                    <a:pt x="1441" y="2870"/>
                  </a:cubicBezTo>
                  <a:cubicBezTo>
                    <a:pt x="2238" y="2870"/>
                    <a:pt x="2881" y="2227"/>
                    <a:pt x="2881" y="1429"/>
                  </a:cubicBezTo>
                  <a:cubicBezTo>
                    <a:pt x="2881" y="644"/>
                    <a:pt x="2238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0"/>
            <p:cNvSpPr/>
            <p:nvPr/>
          </p:nvSpPr>
          <p:spPr>
            <a:xfrm rot="1052356">
              <a:off x="2371302" y="1236349"/>
              <a:ext cx="191730" cy="190736"/>
            </a:xfrm>
            <a:custGeom>
              <a:rect b="b" l="l" r="r" t="t"/>
              <a:pathLst>
                <a:path extrusionOk="0" h="2287" w="2299">
                  <a:moveTo>
                    <a:pt x="2013" y="1"/>
                  </a:moveTo>
                  <a:lnTo>
                    <a:pt x="0" y="2001"/>
                  </a:lnTo>
                  <a:cubicBezTo>
                    <a:pt x="239" y="2180"/>
                    <a:pt x="536" y="2287"/>
                    <a:pt x="858" y="2287"/>
                  </a:cubicBezTo>
                  <a:cubicBezTo>
                    <a:pt x="929" y="2287"/>
                    <a:pt x="1001" y="2287"/>
                    <a:pt x="1060" y="2275"/>
                  </a:cubicBezTo>
                  <a:lnTo>
                    <a:pt x="2286" y="1061"/>
                  </a:lnTo>
                  <a:cubicBezTo>
                    <a:pt x="2286" y="989"/>
                    <a:pt x="2298" y="918"/>
                    <a:pt x="2298" y="846"/>
                  </a:cubicBezTo>
                  <a:cubicBezTo>
                    <a:pt x="2298" y="525"/>
                    <a:pt x="2191" y="239"/>
                    <a:pt x="2013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0"/>
            <p:cNvSpPr/>
            <p:nvPr/>
          </p:nvSpPr>
          <p:spPr>
            <a:xfrm rot="1052356">
              <a:off x="2353272" y="1166099"/>
              <a:ext cx="117256" cy="117261"/>
            </a:xfrm>
            <a:custGeom>
              <a:rect b="b" l="l" r="r" t="t"/>
              <a:pathLst>
                <a:path extrusionOk="0" h="1406" w="1406">
                  <a:moveTo>
                    <a:pt x="1406" y="1"/>
                  </a:moveTo>
                  <a:cubicBezTo>
                    <a:pt x="1263" y="1"/>
                    <a:pt x="1120" y="24"/>
                    <a:pt x="1001" y="60"/>
                  </a:cubicBezTo>
                  <a:lnTo>
                    <a:pt x="60" y="1001"/>
                  </a:lnTo>
                  <a:cubicBezTo>
                    <a:pt x="25" y="1132"/>
                    <a:pt x="1" y="1263"/>
                    <a:pt x="1" y="1406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0"/>
            <p:cNvSpPr/>
            <p:nvPr/>
          </p:nvSpPr>
          <p:spPr>
            <a:xfrm rot="1052356">
              <a:off x="2343667" y="1178349"/>
              <a:ext cx="183807" cy="183731"/>
            </a:xfrm>
            <a:custGeom>
              <a:rect b="b" l="l" r="r" t="t"/>
              <a:pathLst>
                <a:path extrusionOk="0" h="2203" w="2204">
                  <a:moveTo>
                    <a:pt x="1727" y="0"/>
                  </a:moveTo>
                  <a:lnTo>
                    <a:pt x="1" y="1727"/>
                  </a:lnTo>
                  <a:cubicBezTo>
                    <a:pt x="36" y="1893"/>
                    <a:pt x="108" y="2060"/>
                    <a:pt x="203" y="2203"/>
                  </a:cubicBezTo>
                  <a:lnTo>
                    <a:pt x="2203" y="203"/>
                  </a:lnTo>
                  <a:cubicBezTo>
                    <a:pt x="2060" y="107"/>
                    <a:pt x="1894" y="36"/>
                    <a:pt x="172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71"/>
          <p:cNvSpPr txBox="1"/>
          <p:nvPr>
            <p:ph idx="1" type="subTitle"/>
          </p:nvPr>
        </p:nvSpPr>
        <p:spPr>
          <a:xfrm>
            <a:off x="1598400" y="1415700"/>
            <a:ext cx="59472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Patrick Hand"/>
                <a:ea typeface="Patrick Hand"/>
                <a:cs typeface="Patrick Hand"/>
                <a:sym typeface="Patrick Hand"/>
              </a:rPr>
              <a:t>主要研究目的有3個</a:t>
            </a:r>
            <a:endParaRPr b="1" sz="2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Patrick Hand"/>
                <a:ea typeface="Patrick Hand"/>
                <a:cs typeface="Patrick Hand"/>
                <a:sym typeface="Patrick Hand"/>
              </a:rPr>
              <a:t>1.了解不同類型YouTube頻道的內容</a:t>
            </a:r>
            <a:endParaRPr b="1"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Patrick Hand"/>
                <a:ea typeface="Patrick Hand"/>
                <a:cs typeface="Patrick Hand"/>
                <a:sym typeface="Patrick Hand"/>
              </a:rPr>
              <a:t>2.了解民眾使用YouTube的習慣</a:t>
            </a:r>
            <a:endParaRPr b="1"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Patrick Hand"/>
                <a:ea typeface="Patrick Hand"/>
                <a:cs typeface="Patrick Hand"/>
                <a:sym typeface="Patrick Hand"/>
              </a:rPr>
              <a:t>3.了解並分析YouTube頻道受民眾喜愛的原因</a:t>
            </a:r>
            <a:endParaRPr b="1" sz="25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50" name="Google Shape;1350;p71"/>
          <p:cNvSpPr/>
          <p:nvPr/>
        </p:nvSpPr>
        <p:spPr>
          <a:xfrm>
            <a:off x="3026075" y="1922000"/>
            <a:ext cx="3109200" cy="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72"/>
          <p:cNvSpPr txBox="1"/>
          <p:nvPr>
            <p:ph type="ctrTitle"/>
          </p:nvPr>
        </p:nvSpPr>
        <p:spPr>
          <a:xfrm>
            <a:off x="5480700" y="1207472"/>
            <a:ext cx="2943300" cy="13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6" name="Google Shape;1356;p72"/>
          <p:cNvSpPr txBox="1"/>
          <p:nvPr>
            <p:ph idx="1" type="subTitle"/>
          </p:nvPr>
        </p:nvSpPr>
        <p:spPr>
          <a:xfrm>
            <a:off x="5480325" y="2361849"/>
            <a:ext cx="29433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文獻探討</a:t>
            </a:r>
            <a:endParaRPr b="1"/>
          </a:p>
        </p:txBody>
      </p:sp>
      <p:grpSp>
        <p:nvGrpSpPr>
          <p:cNvPr id="1357" name="Google Shape;1357;p72"/>
          <p:cNvGrpSpPr/>
          <p:nvPr/>
        </p:nvGrpSpPr>
        <p:grpSpPr>
          <a:xfrm>
            <a:off x="-511375" y="878100"/>
            <a:ext cx="4140402" cy="3326502"/>
            <a:chOff x="-511375" y="878100"/>
            <a:chExt cx="4140402" cy="3326502"/>
          </a:xfrm>
        </p:grpSpPr>
        <p:sp>
          <p:nvSpPr>
            <p:cNvPr id="1358" name="Google Shape;1358;p72"/>
            <p:cNvSpPr/>
            <p:nvPr/>
          </p:nvSpPr>
          <p:spPr>
            <a:xfrm>
              <a:off x="-511375" y="1490460"/>
              <a:ext cx="3370047" cy="2102929"/>
            </a:xfrm>
            <a:custGeom>
              <a:rect b="b" l="l" r="r" t="t"/>
              <a:pathLst>
                <a:path extrusionOk="0" h="25351" w="40625">
                  <a:moveTo>
                    <a:pt x="20434" y="5671"/>
                  </a:moveTo>
                  <a:cubicBezTo>
                    <a:pt x="20717" y="5671"/>
                    <a:pt x="21000" y="5727"/>
                    <a:pt x="21265" y="5834"/>
                  </a:cubicBezTo>
                  <a:cubicBezTo>
                    <a:pt x="21800" y="6049"/>
                    <a:pt x="22265" y="6418"/>
                    <a:pt x="22681" y="6834"/>
                  </a:cubicBezTo>
                  <a:cubicBezTo>
                    <a:pt x="23967" y="8156"/>
                    <a:pt x="24765" y="9978"/>
                    <a:pt x="24896" y="11835"/>
                  </a:cubicBezTo>
                  <a:cubicBezTo>
                    <a:pt x="25015" y="13669"/>
                    <a:pt x="24503" y="15502"/>
                    <a:pt x="23658" y="17121"/>
                  </a:cubicBezTo>
                  <a:cubicBezTo>
                    <a:pt x="22384" y="17110"/>
                    <a:pt x="21098" y="16990"/>
                    <a:pt x="19872" y="16633"/>
                  </a:cubicBezTo>
                  <a:cubicBezTo>
                    <a:pt x="18657" y="16276"/>
                    <a:pt x="17431" y="15633"/>
                    <a:pt x="16693" y="14585"/>
                  </a:cubicBezTo>
                  <a:cubicBezTo>
                    <a:pt x="15764" y="13252"/>
                    <a:pt x="15835" y="11514"/>
                    <a:pt x="16240" y="9966"/>
                  </a:cubicBezTo>
                  <a:cubicBezTo>
                    <a:pt x="16324" y="9656"/>
                    <a:pt x="16419" y="9335"/>
                    <a:pt x="16550" y="9037"/>
                  </a:cubicBezTo>
                  <a:cubicBezTo>
                    <a:pt x="16955" y="8120"/>
                    <a:pt x="17598" y="7275"/>
                    <a:pt x="18371" y="6608"/>
                  </a:cubicBezTo>
                  <a:cubicBezTo>
                    <a:pt x="18871" y="6191"/>
                    <a:pt x="19431" y="5834"/>
                    <a:pt x="20062" y="5703"/>
                  </a:cubicBezTo>
                  <a:cubicBezTo>
                    <a:pt x="20185" y="5682"/>
                    <a:pt x="20310" y="5671"/>
                    <a:pt x="20434" y="5671"/>
                  </a:cubicBezTo>
                  <a:close/>
                  <a:moveTo>
                    <a:pt x="3798" y="0"/>
                  </a:moveTo>
                  <a:lnTo>
                    <a:pt x="3739" y="24"/>
                  </a:lnTo>
                  <a:cubicBezTo>
                    <a:pt x="3108" y="441"/>
                    <a:pt x="2643" y="1024"/>
                    <a:pt x="2274" y="1655"/>
                  </a:cubicBezTo>
                  <a:cubicBezTo>
                    <a:pt x="1703" y="2643"/>
                    <a:pt x="1381" y="3715"/>
                    <a:pt x="1072" y="4787"/>
                  </a:cubicBezTo>
                  <a:cubicBezTo>
                    <a:pt x="857" y="5501"/>
                    <a:pt x="655" y="6227"/>
                    <a:pt x="500" y="6965"/>
                  </a:cubicBezTo>
                  <a:cubicBezTo>
                    <a:pt x="298" y="7858"/>
                    <a:pt x="143" y="8763"/>
                    <a:pt x="95" y="9680"/>
                  </a:cubicBezTo>
                  <a:cubicBezTo>
                    <a:pt x="0" y="11061"/>
                    <a:pt x="155" y="12454"/>
                    <a:pt x="488" y="13800"/>
                  </a:cubicBezTo>
                  <a:cubicBezTo>
                    <a:pt x="1084" y="16133"/>
                    <a:pt x="2167" y="18348"/>
                    <a:pt x="3631" y="20265"/>
                  </a:cubicBezTo>
                  <a:cubicBezTo>
                    <a:pt x="4846" y="21836"/>
                    <a:pt x="6358" y="23241"/>
                    <a:pt x="8144" y="24182"/>
                  </a:cubicBezTo>
                  <a:cubicBezTo>
                    <a:pt x="9575" y="24926"/>
                    <a:pt x="11171" y="25351"/>
                    <a:pt x="12783" y="25351"/>
                  </a:cubicBezTo>
                  <a:cubicBezTo>
                    <a:pt x="12848" y="25351"/>
                    <a:pt x="12913" y="25350"/>
                    <a:pt x="12978" y="25349"/>
                  </a:cubicBezTo>
                  <a:cubicBezTo>
                    <a:pt x="14680" y="25301"/>
                    <a:pt x="16359" y="24801"/>
                    <a:pt x="17883" y="24027"/>
                  </a:cubicBezTo>
                  <a:cubicBezTo>
                    <a:pt x="20348" y="22789"/>
                    <a:pt x="22491" y="20836"/>
                    <a:pt x="23979" y="18526"/>
                  </a:cubicBezTo>
                  <a:cubicBezTo>
                    <a:pt x="24694" y="18526"/>
                    <a:pt x="25408" y="18491"/>
                    <a:pt x="26134" y="18431"/>
                  </a:cubicBezTo>
                  <a:cubicBezTo>
                    <a:pt x="28670" y="18193"/>
                    <a:pt x="31206" y="17598"/>
                    <a:pt x="33600" y="16669"/>
                  </a:cubicBezTo>
                  <a:lnTo>
                    <a:pt x="33611" y="16669"/>
                  </a:lnTo>
                  <a:cubicBezTo>
                    <a:pt x="33921" y="16538"/>
                    <a:pt x="34219" y="16419"/>
                    <a:pt x="34516" y="16288"/>
                  </a:cubicBezTo>
                  <a:lnTo>
                    <a:pt x="34540" y="16276"/>
                  </a:lnTo>
                  <a:cubicBezTo>
                    <a:pt x="34826" y="16145"/>
                    <a:pt x="35124" y="16002"/>
                    <a:pt x="35409" y="15859"/>
                  </a:cubicBezTo>
                  <a:cubicBezTo>
                    <a:pt x="36016" y="15538"/>
                    <a:pt x="36612" y="15193"/>
                    <a:pt x="37159" y="14800"/>
                  </a:cubicBezTo>
                  <a:cubicBezTo>
                    <a:pt x="38076" y="14145"/>
                    <a:pt x="38945" y="13383"/>
                    <a:pt x="39600" y="12454"/>
                  </a:cubicBezTo>
                  <a:cubicBezTo>
                    <a:pt x="39600" y="12454"/>
                    <a:pt x="39612" y="12442"/>
                    <a:pt x="39612" y="12430"/>
                  </a:cubicBezTo>
                  <a:cubicBezTo>
                    <a:pt x="39624" y="12418"/>
                    <a:pt x="39636" y="12407"/>
                    <a:pt x="39636" y="12395"/>
                  </a:cubicBezTo>
                  <a:cubicBezTo>
                    <a:pt x="40255" y="11454"/>
                    <a:pt x="40624" y="10204"/>
                    <a:pt x="40279" y="9156"/>
                  </a:cubicBezTo>
                  <a:lnTo>
                    <a:pt x="40207" y="9061"/>
                  </a:lnTo>
                  <a:lnTo>
                    <a:pt x="40148" y="9037"/>
                  </a:lnTo>
                  <a:lnTo>
                    <a:pt x="40100" y="9037"/>
                  </a:lnTo>
                  <a:lnTo>
                    <a:pt x="40041" y="9061"/>
                  </a:lnTo>
                  <a:lnTo>
                    <a:pt x="40005" y="9097"/>
                  </a:lnTo>
                  <a:lnTo>
                    <a:pt x="39981" y="9216"/>
                  </a:lnTo>
                  <a:cubicBezTo>
                    <a:pt x="39993" y="9394"/>
                    <a:pt x="40005" y="9585"/>
                    <a:pt x="39993" y="9763"/>
                  </a:cubicBezTo>
                  <a:cubicBezTo>
                    <a:pt x="39922" y="10609"/>
                    <a:pt x="39469" y="11323"/>
                    <a:pt x="38910" y="11906"/>
                  </a:cubicBezTo>
                  <a:cubicBezTo>
                    <a:pt x="38302" y="12573"/>
                    <a:pt x="37564" y="13109"/>
                    <a:pt x="36790" y="13561"/>
                  </a:cubicBezTo>
                  <a:cubicBezTo>
                    <a:pt x="36612" y="13657"/>
                    <a:pt x="36386" y="13776"/>
                    <a:pt x="36386" y="13776"/>
                  </a:cubicBezTo>
                  <a:cubicBezTo>
                    <a:pt x="35766" y="14133"/>
                    <a:pt x="35124" y="14443"/>
                    <a:pt x="34469" y="14740"/>
                  </a:cubicBezTo>
                  <a:cubicBezTo>
                    <a:pt x="34219" y="14847"/>
                    <a:pt x="33921" y="14966"/>
                    <a:pt x="33921" y="14966"/>
                  </a:cubicBezTo>
                  <a:cubicBezTo>
                    <a:pt x="32849" y="15419"/>
                    <a:pt x="31718" y="15824"/>
                    <a:pt x="30563" y="16133"/>
                  </a:cubicBezTo>
                  <a:cubicBezTo>
                    <a:pt x="28635" y="16669"/>
                    <a:pt x="26730" y="17002"/>
                    <a:pt x="24789" y="17098"/>
                  </a:cubicBezTo>
                  <a:lnTo>
                    <a:pt x="24789" y="17074"/>
                  </a:lnTo>
                  <a:cubicBezTo>
                    <a:pt x="25563" y="15502"/>
                    <a:pt x="26003" y="13788"/>
                    <a:pt x="25968" y="12061"/>
                  </a:cubicBezTo>
                  <a:cubicBezTo>
                    <a:pt x="25932" y="10109"/>
                    <a:pt x="25229" y="8192"/>
                    <a:pt x="24027" y="6656"/>
                  </a:cubicBezTo>
                  <a:cubicBezTo>
                    <a:pt x="23146" y="5513"/>
                    <a:pt x="21919" y="4537"/>
                    <a:pt x="20574" y="4477"/>
                  </a:cubicBezTo>
                  <a:cubicBezTo>
                    <a:pt x="20529" y="4475"/>
                    <a:pt x="20484" y="4474"/>
                    <a:pt x="20439" y="4474"/>
                  </a:cubicBezTo>
                  <a:cubicBezTo>
                    <a:pt x="19690" y="4474"/>
                    <a:pt x="18977" y="4750"/>
                    <a:pt x="18348" y="5132"/>
                  </a:cubicBezTo>
                  <a:cubicBezTo>
                    <a:pt x="16955" y="5977"/>
                    <a:pt x="15704" y="7454"/>
                    <a:pt x="15181" y="9109"/>
                  </a:cubicBezTo>
                  <a:cubicBezTo>
                    <a:pt x="14800" y="10275"/>
                    <a:pt x="14573" y="11525"/>
                    <a:pt x="14692" y="12764"/>
                  </a:cubicBezTo>
                  <a:cubicBezTo>
                    <a:pt x="14788" y="13788"/>
                    <a:pt x="15157" y="14776"/>
                    <a:pt x="15776" y="15586"/>
                  </a:cubicBezTo>
                  <a:cubicBezTo>
                    <a:pt x="16407" y="16419"/>
                    <a:pt x="17300" y="17050"/>
                    <a:pt x="18264" y="17491"/>
                  </a:cubicBezTo>
                  <a:cubicBezTo>
                    <a:pt x="19669" y="18122"/>
                    <a:pt x="21205" y="18395"/>
                    <a:pt x="22741" y="18491"/>
                  </a:cubicBezTo>
                  <a:cubicBezTo>
                    <a:pt x="22777" y="18491"/>
                    <a:pt x="22801" y="18491"/>
                    <a:pt x="22824" y="18503"/>
                  </a:cubicBezTo>
                  <a:cubicBezTo>
                    <a:pt x="21824" y="19967"/>
                    <a:pt x="20574" y="21229"/>
                    <a:pt x="19145" y="22241"/>
                  </a:cubicBezTo>
                  <a:cubicBezTo>
                    <a:pt x="17288" y="23563"/>
                    <a:pt x="15133" y="24491"/>
                    <a:pt x="12895" y="24563"/>
                  </a:cubicBezTo>
                  <a:cubicBezTo>
                    <a:pt x="12814" y="24565"/>
                    <a:pt x="12734" y="24566"/>
                    <a:pt x="12654" y="24566"/>
                  </a:cubicBezTo>
                  <a:cubicBezTo>
                    <a:pt x="11854" y="24566"/>
                    <a:pt x="11056" y="24458"/>
                    <a:pt x="10287" y="24241"/>
                  </a:cubicBezTo>
                  <a:cubicBezTo>
                    <a:pt x="8394" y="23717"/>
                    <a:pt x="6739" y="22622"/>
                    <a:pt x="5370" y="21253"/>
                  </a:cubicBezTo>
                  <a:cubicBezTo>
                    <a:pt x="2881" y="18788"/>
                    <a:pt x="1107" y="15395"/>
                    <a:pt x="643" y="11835"/>
                  </a:cubicBezTo>
                  <a:cubicBezTo>
                    <a:pt x="441" y="10359"/>
                    <a:pt x="560" y="8870"/>
                    <a:pt x="834" y="7418"/>
                  </a:cubicBezTo>
                  <a:cubicBezTo>
                    <a:pt x="1119" y="5930"/>
                    <a:pt x="1488" y="4441"/>
                    <a:pt x="2024" y="3013"/>
                  </a:cubicBezTo>
                  <a:cubicBezTo>
                    <a:pt x="2405" y="2012"/>
                    <a:pt x="2953" y="977"/>
                    <a:pt x="3846" y="334"/>
                  </a:cubicBezTo>
                  <a:cubicBezTo>
                    <a:pt x="3882" y="298"/>
                    <a:pt x="3929" y="274"/>
                    <a:pt x="3953" y="238"/>
                  </a:cubicBezTo>
                  <a:cubicBezTo>
                    <a:pt x="4001" y="167"/>
                    <a:pt x="3953" y="72"/>
                    <a:pt x="3953" y="72"/>
                  </a:cubicBezTo>
                  <a:cubicBezTo>
                    <a:pt x="3917" y="24"/>
                    <a:pt x="3917" y="24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2"/>
            <p:cNvSpPr/>
            <p:nvPr/>
          </p:nvSpPr>
          <p:spPr>
            <a:xfrm>
              <a:off x="1598227" y="2500830"/>
              <a:ext cx="1180367" cy="522518"/>
            </a:xfrm>
            <a:custGeom>
              <a:rect b="b" l="l" r="r" t="t"/>
              <a:pathLst>
                <a:path extrusionOk="0" h="6299" w="14229">
                  <a:moveTo>
                    <a:pt x="13205" y="0"/>
                  </a:moveTo>
                  <a:cubicBezTo>
                    <a:pt x="12657" y="548"/>
                    <a:pt x="12026" y="989"/>
                    <a:pt x="11359" y="1381"/>
                  </a:cubicBezTo>
                  <a:cubicBezTo>
                    <a:pt x="11181" y="1477"/>
                    <a:pt x="10955" y="1596"/>
                    <a:pt x="10955" y="1596"/>
                  </a:cubicBezTo>
                  <a:cubicBezTo>
                    <a:pt x="10335" y="1953"/>
                    <a:pt x="9693" y="2263"/>
                    <a:pt x="9038" y="2560"/>
                  </a:cubicBezTo>
                  <a:cubicBezTo>
                    <a:pt x="8788" y="2667"/>
                    <a:pt x="8490" y="2786"/>
                    <a:pt x="8490" y="2786"/>
                  </a:cubicBezTo>
                  <a:cubicBezTo>
                    <a:pt x="7418" y="3239"/>
                    <a:pt x="6287" y="3644"/>
                    <a:pt x="5132" y="3953"/>
                  </a:cubicBezTo>
                  <a:cubicBezTo>
                    <a:pt x="3454" y="4429"/>
                    <a:pt x="1775" y="4739"/>
                    <a:pt x="84" y="4870"/>
                  </a:cubicBezTo>
                  <a:cubicBezTo>
                    <a:pt x="13" y="5334"/>
                    <a:pt x="1" y="5822"/>
                    <a:pt x="25" y="6299"/>
                  </a:cubicBezTo>
                  <a:cubicBezTo>
                    <a:pt x="251" y="6287"/>
                    <a:pt x="477" y="6263"/>
                    <a:pt x="703" y="6251"/>
                  </a:cubicBezTo>
                  <a:cubicBezTo>
                    <a:pt x="1858" y="6132"/>
                    <a:pt x="3025" y="5953"/>
                    <a:pt x="4168" y="5703"/>
                  </a:cubicBezTo>
                  <a:cubicBezTo>
                    <a:pt x="4180" y="5561"/>
                    <a:pt x="4192" y="5430"/>
                    <a:pt x="4228" y="5311"/>
                  </a:cubicBezTo>
                  <a:cubicBezTo>
                    <a:pt x="4359" y="4799"/>
                    <a:pt x="4775" y="4429"/>
                    <a:pt x="5228" y="4179"/>
                  </a:cubicBezTo>
                  <a:cubicBezTo>
                    <a:pt x="5311" y="4132"/>
                    <a:pt x="5382" y="4096"/>
                    <a:pt x="5466" y="4048"/>
                  </a:cubicBezTo>
                  <a:cubicBezTo>
                    <a:pt x="5752" y="3917"/>
                    <a:pt x="6037" y="3798"/>
                    <a:pt x="6335" y="3715"/>
                  </a:cubicBezTo>
                  <a:lnTo>
                    <a:pt x="6335" y="3715"/>
                  </a:lnTo>
                  <a:cubicBezTo>
                    <a:pt x="6311" y="4191"/>
                    <a:pt x="6311" y="4668"/>
                    <a:pt x="6228" y="5120"/>
                  </a:cubicBezTo>
                  <a:cubicBezTo>
                    <a:pt x="6228" y="5132"/>
                    <a:pt x="6228" y="5144"/>
                    <a:pt x="6228" y="5156"/>
                  </a:cubicBezTo>
                  <a:cubicBezTo>
                    <a:pt x="6883" y="4965"/>
                    <a:pt x="7526" y="4739"/>
                    <a:pt x="8169" y="4489"/>
                  </a:cubicBezTo>
                  <a:lnTo>
                    <a:pt x="8180" y="4489"/>
                  </a:lnTo>
                  <a:cubicBezTo>
                    <a:pt x="8490" y="4358"/>
                    <a:pt x="8788" y="4239"/>
                    <a:pt x="9085" y="4108"/>
                  </a:cubicBezTo>
                  <a:lnTo>
                    <a:pt x="9109" y="4096"/>
                  </a:lnTo>
                  <a:cubicBezTo>
                    <a:pt x="9395" y="3965"/>
                    <a:pt x="9693" y="3822"/>
                    <a:pt x="9978" y="3679"/>
                  </a:cubicBezTo>
                  <a:cubicBezTo>
                    <a:pt x="10585" y="3358"/>
                    <a:pt x="11181" y="3013"/>
                    <a:pt x="11728" y="2620"/>
                  </a:cubicBezTo>
                  <a:cubicBezTo>
                    <a:pt x="12645" y="1965"/>
                    <a:pt x="13514" y="1203"/>
                    <a:pt x="14169" y="274"/>
                  </a:cubicBezTo>
                  <a:cubicBezTo>
                    <a:pt x="14169" y="274"/>
                    <a:pt x="14181" y="262"/>
                    <a:pt x="14181" y="250"/>
                  </a:cubicBezTo>
                  <a:cubicBezTo>
                    <a:pt x="14193" y="238"/>
                    <a:pt x="14205" y="227"/>
                    <a:pt x="14205" y="215"/>
                  </a:cubicBezTo>
                  <a:cubicBezTo>
                    <a:pt x="14217" y="203"/>
                    <a:pt x="14229" y="191"/>
                    <a:pt x="14229" y="179"/>
                  </a:cubicBezTo>
                  <a:lnTo>
                    <a:pt x="13205" y="0"/>
                  </a:ln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2"/>
            <p:cNvSpPr/>
            <p:nvPr/>
          </p:nvSpPr>
          <p:spPr>
            <a:xfrm>
              <a:off x="2541496" y="3923061"/>
              <a:ext cx="252930" cy="281541"/>
            </a:xfrm>
            <a:custGeom>
              <a:rect b="b" l="l" r="r" t="t"/>
              <a:pathLst>
                <a:path extrusionOk="0" h="3394" w="3049">
                  <a:moveTo>
                    <a:pt x="286" y="227"/>
                  </a:moveTo>
                  <a:cubicBezTo>
                    <a:pt x="72" y="286"/>
                    <a:pt x="0" y="846"/>
                    <a:pt x="36" y="1012"/>
                  </a:cubicBezTo>
                  <a:cubicBezTo>
                    <a:pt x="60" y="1108"/>
                    <a:pt x="119" y="1203"/>
                    <a:pt x="179" y="1274"/>
                  </a:cubicBezTo>
                  <a:cubicBezTo>
                    <a:pt x="667" y="1929"/>
                    <a:pt x="1298" y="2596"/>
                    <a:pt x="2012" y="2989"/>
                  </a:cubicBezTo>
                  <a:cubicBezTo>
                    <a:pt x="2727" y="3394"/>
                    <a:pt x="3048" y="3013"/>
                    <a:pt x="2858" y="2274"/>
                  </a:cubicBezTo>
                  <a:cubicBezTo>
                    <a:pt x="2786" y="1965"/>
                    <a:pt x="2667" y="1655"/>
                    <a:pt x="2584" y="1346"/>
                  </a:cubicBezTo>
                  <a:cubicBezTo>
                    <a:pt x="2441" y="881"/>
                    <a:pt x="2358" y="417"/>
                    <a:pt x="212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2"/>
            <p:cNvSpPr/>
            <p:nvPr/>
          </p:nvSpPr>
          <p:spPr>
            <a:xfrm>
              <a:off x="3174600" y="3660349"/>
              <a:ext cx="206475" cy="301283"/>
            </a:xfrm>
            <a:custGeom>
              <a:rect b="b" l="l" r="r" t="t"/>
              <a:pathLst>
                <a:path extrusionOk="0" h="3632" w="2489">
                  <a:moveTo>
                    <a:pt x="417" y="0"/>
                  </a:moveTo>
                  <a:cubicBezTo>
                    <a:pt x="203" y="0"/>
                    <a:pt x="0" y="536"/>
                    <a:pt x="0" y="703"/>
                  </a:cubicBezTo>
                  <a:cubicBezTo>
                    <a:pt x="0" y="798"/>
                    <a:pt x="48" y="905"/>
                    <a:pt x="84" y="988"/>
                  </a:cubicBezTo>
                  <a:cubicBezTo>
                    <a:pt x="405" y="1739"/>
                    <a:pt x="881" y="2524"/>
                    <a:pt x="1488" y="3072"/>
                  </a:cubicBezTo>
                  <a:cubicBezTo>
                    <a:pt x="2096" y="3632"/>
                    <a:pt x="2489" y="3334"/>
                    <a:pt x="2477" y="2572"/>
                  </a:cubicBezTo>
                  <a:cubicBezTo>
                    <a:pt x="2477" y="2251"/>
                    <a:pt x="2429" y="1917"/>
                    <a:pt x="2405" y="1596"/>
                  </a:cubicBezTo>
                  <a:cubicBezTo>
                    <a:pt x="2381" y="1119"/>
                    <a:pt x="2393" y="643"/>
                    <a:pt x="2262" y="1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2"/>
            <p:cNvSpPr/>
            <p:nvPr/>
          </p:nvSpPr>
          <p:spPr>
            <a:xfrm>
              <a:off x="2948385" y="1304728"/>
              <a:ext cx="188723" cy="198671"/>
            </a:xfrm>
            <a:custGeom>
              <a:rect b="b" l="l" r="r" t="t"/>
              <a:pathLst>
                <a:path extrusionOk="0" h="2395" w="2275">
                  <a:moveTo>
                    <a:pt x="1632" y="2215"/>
                  </a:moveTo>
                  <a:cubicBezTo>
                    <a:pt x="1513" y="2394"/>
                    <a:pt x="96" y="2132"/>
                    <a:pt x="36" y="1858"/>
                  </a:cubicBezTo>
                  <a:cubicBezTo>
                    <a:pt x="1" y="1644"/>
                    <a:pt x="429" y="1703"/>
                    <a:pt x="620" y="1608"/>
                  </a:cubicBezTo>
                  <a:cubicBezTo>
                    <a:pt x="775" y="1537"/>
                    <a:pt x="48" y="608"/>
                    <a:pt x="263" y="441"/>
                  </a:cubicBezTo>
                  <a:cubicBezTo>
                    <a:pt x="370" y="358"/>
                    <a:pt x="691" y="703"/>
                    <a:pt x="846" y="822"/>
                  </a:cubicBezTo>
                  <a:cubicBezTo>
                    <a:pt x="846" y="822"/>
                    <a:pt x="763" y="144"/>
                    <a:pt x="929" y="72"/>
                  </a:cubicBezTo>
                  <a:cubicBezTo>
                    <a:pt x="989" y="37"/>
                    <a:pt x="1263" y="453"/>
                    <a:pt x="1334" y="680"/>
                  </a:cubicBezTo>
                  <a:cubicBezTo>
                    <a:pt x="1346" y="680"/>
                    <a:pt x="1370" y="72"/>
                    <a:pt x="1525" y="37"/>
                  </a:cubicBezTo>
                  <a:cubicBezTo>
                    <a:pt x="1715" y="1"/>
                    <a:pt x="1822" y="668"/>
                    <a:pt x="1822" y="656"/>
                  </a:cubicBezTo>
                  <a:cubicBezTo>
                    <a:pt x="1882" y="549"/>
                    <a:pt x="1953" y="263"/>
                    <a:pt x="2132" y="358"/>
                  </a:cubicBezTo>
                  <a:cubicBezTo>
                    <a:pt x="2275" y="430"/>
                    <a:pt x="2203" y="1251"/>
                    <a:pt x="2180" y="1334"/>
                  </a:cubicBezTo>
                  <a:cubicBezTo>
                    <a:pt x="2001" y="1930"/>
                    <a:pt x="1632" y="2215"/>
                    <a:pt x="1632" y="22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2"/>
            <p:cNvSpPr/>
            <p:nvPr/>
          </p:nvSpPr>
          <p:spPr>
            <a:xfrm>
              <a:off x="1931121" y="3029241"/>
              <a:ext cx="183745" cy="198588"/>
            </a:xfrm>
            <a:custGeom>
              <a:rect b="b" l="l" r="r" t="t"/>
              <a:pathLst>
                <a:path extrusionOk="0" h="2394" w="2215">
                  <a:moveTo>
                    <a:pt x="536" y="179"/>
                  </a:moveTo>
                  <a:cubicBezTo>
                    <a:pt x="655" y="0"/>
                    <a:pt x="2084" y="179"/>
                    <a:pt x="2143" y="453"/>
                  </a:cubicBezTo>
                  <a:cubicBezTo>
                    <a:pt x="2203" y="655"/>
                    <a:pt x="1762" y="607"/>
                    <a:pt x="1584" y="715"/>
                  </a:cubicBezTo>
                  <a:cubicBezTo>
                    <a:pt x="1429" y="810"/>
                    <a:pt x="2215" y="1691"/>
                    <a:pt x="2012" y="1869"/>
                  </a:cubicBezTo>
                  <a:cubicBezTo>
                    <a:pt x="1905" y="1965"/>
                    <a:pt x="1560" y="1631"/>
                    <a:pt x="1405" y="1524"/>
                  </a:cubicBezTo>
                  <a:cubicBezTo>
                    <a:pt x="1393" y="1524"/>
                    <a:pt x="1524" y="2191"/>
                    <a:pt x="1369" y="2274"/>
                  </a:cubicBezTo>
                  <a:cubicBezTo>
                    <a:pt x="1310" y="2310"/>
                    <a:pt x="1012" y="1917"/>
                    <a:pt x="917" y="1703"/>
                  </a:cubicBezTo>
                  <a:cubicBezTo>
                    <a:pt x="917" y="1691"/>
                    <a:pt x="917" y="2298"/>
                    <a:pt x="774" y="2346"/>
                  </a:cubicBezTo>
                  <a:cubicBezTo>
                    <a:pt x="584" y="2393"/>
                    <a:pt x="441" y="1738"/>
                    <a:pt x="429" y="1750"/>
                  </a:cubicBezTo>
                  <a:cubicBezTo>
                    <a:pt x="393" y="1858"/>
                    <a:pt x="322" y="2143"/>
                    <a:pt x="155" y="2060"/>
                  </a:cubicBezTo>
                  <a:cubicBezTo>
                    <a:pt x="0" y="2000"/>
                    <a:pt x="24" y="1179"/>
                    <a:pt x="48" y="1084"/>
                  </a:cubicBezTo>
                  <a:cubicBezTo>
                    <a:pt x="191" y="476"/>
                    <a:pt x="536" y="179"/>
                    <a:pt x="536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2"/>
            <p:cNvSpPr/>
            <p:nvPr/>
          </p:nvSpPr>
          <p:spPr>
            <a:xfrm>
              <a:off x="1667410" y="2135421"/>
              <a:ext cx="769491" cy="1034832"/>
            </a:xfrm>
            <a:custGeom>
              <a:rect b="b" l="l" r="r" t="t"/>
              <a:pathLst>
                <a:path extrusionOk="0" h="12475" w="9276">
                  <a:moveTo>
                    <a:pt x="7132" y="0"/>
                  </a:moveTo>
                  <a:cubicBezTo>
                    <a:pt x="7049" y="0"/>
                    <a:pt x="6977" y="0"/>
                    <a:pt x="6894" y="12"/>
                  </a:cubicBezTo>
                  <a:cubicBezTo>
                    <a:pt x="6680" y="48"/>
                    <a:pt x="6620" y="48"/>
                    <a:pt x="6418" y="107"/>
                  </a:cubicBezTo>
                  <a:cubicBezTo>
                    <a:pt x="6346" y="143"/>
                    <a:pt x="6275" y="179"/>
                    <a:pt x="6192" y="202"/>
                  </a:cubicBezTo>
                  <a:lnTo>
                    <a:pt x="6192" y="214"/>
                  </a:lnTo>
                  <a:cubicBezTo>
                    <a:pt x="5322" y="631"/>
                    <a:pt x="4501" y="1167"/>
                    <a:pt x="3727" y="1750"/>
                  </a:cubicBezTo>
                  <a:cubicBezTo>
                    <a:pt x="2512" y="2667"/>
                    <a:pt x="1393" y="3798"/>
                    <a:pt x="715" y="5191"/>
                  </a:cubicBezTo>
                  <a:cubicBezTo>
                    <a:pt x="226" y="6167"/>
                    <a:pt x="0" y="7287"/>
                    <a:pt x="107" y="8370"/>
                  </a:cubicBezTo>
                  <a:cubicBezTo>
                    <a:pt x="215" y="9465"/>
                    <a:pt x="667" y="10513"/>
                    <a:pt x="1310" y="11418"/>
                  </a:cubicBezTo>
                  <a:cubicBezTo>
                    <a:pt x="1417" y="11561"/>
                    <a:pt x="1524" y="11716"/>
                    <a:pt x="1655" y="11847"/>
                  </a:cubicBezTo>
                  <a:cubicBezTo>
                    <a:pt x="1941" y="12144"/>
                    <a:pt x="2298" y="12347"/>
                    <a:pt x="2691" y="12430"/>
                  </a:cubicBezTo>
                  <a:cubicBezTo>
                    <a:pt x="2829" y="12460"/>
                    <a:pt x="2969" y="12474"/>
                    <a:pt x="3108" y="12474"/>
                  </a:cubicBezTo>
                  <a:cubicBezTo>
                    <a:pt x="3858" y="12474"/>
                    <a:pt x="4592" y="12059"/>
                    <a:pt x="4953" y="11406"/>
                  </a:cubicBezTo>
                  <a:cubicBezTo>
                    <a:pt x="5275" y="10847"/>
                    <a:pt x="5299" y="10132"/>
                    <a:pt x="5037" y="9537"/>
                  </a:cubicBezTo>
                  <a:cubicBezTo>
                    <a:pt x="4941" y="9346"/>
                    <a:pt x="4906" y="9311"/>
                    <a:pt x="4787" y="9132"/>
                  </a:cubicBezTo>
                  <a:lnTo>
                    <a:pt x="4775" y="9120"/>
                  </a:lnTo>
                  <a:cubicBezTo>
                    <a:pt x="4548" y="8823"/>
                    <a:pt x="4346" y="8489"/>
                    <a:pt x="4275" y="8132"/>
                  </a:cubicBezTo>
                  <a:cubicBezTo>
                    <a:pt x="4156" y="7620"/>
                    <a:pt x="4358" y="7108"/>
                    <a:pt x="4644" y="6668"/>
                  </a:cubicBezTo>
                  <a:cubicBezTo>
                    <a:pt x="4691" y="6596"/>
                    <a:pt x="4751" y="6525"/>
                    <a:pt x="4798" y="6453"/>
                  </a:cubicBezTo>
                  <a:cubicBezTo>
                    <a:pt x="5537" y="5477"/>
                    <a:pt x="6549" y="4751"/>
                    <a:pt x="7608" y="4155"/>
                  </a:cubicBezTo>
                  <a:cubicBezTo>
                    <a:pt x="7811" y="4048"/>
                    <a:pt x="8025" y="3953"/>
                    <a:pt x="8216" y="3834"/>
                  </a:cubicBezTo>
                  <a:cubicBezTo>
                    <a:pt x="8418" y="3703"/>
                    <a:pt x="8597" y="3536"/>
                    <a:pt x="8751" y="3346"/>
                  </a:cubicBezTo>
                  <a:cubicBezTo>
                    <a:pt x="9144" y="2834"/>
                    <a:pt x="9275" y="2131"/>
                    <a:pt x="9097" y="1512"/>
                  </a:cubicBezTo>
                  <a:cubicBezTo>
                    <a:pt x="8882" y="726"/>
                    <a:pt x="8168" y="119"/>
                    <a:pt x="7370" y="12"/>
                  </a:cubicBezTo>
                  <a:cubicBezTo>
                    <a:pt x="7299" y="0"/>
                    <a:pt x="7215" y="0"/>
                    <a:pt x="7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2"/>
            <p:cNvSpPr/>
            <p:nvPr/>
          </p:nvSpPr>
          <p:spPr>
            <a:xfrm>
              <a:off x="2559248" y="1415388"/>
              <a:ext cx="834693" cy="906007"/>
            </a:xfrm>
            <a:custGeom>
              <a:rect b="b" l="l" r="r" t="t"/>
              <a:pathLst>
                <a:path extrusionOk="0" h="10922" w="10062">
                  <a:moveTo>
                    <a:pt x="6871" y="0"/>
                  </a:moveTo>
                  <a:cubicBezTo>
                    <a:pt x="6370" y="24"/>
                    <a:pt x="5858" y="215"/>
                    <a:pt x="5477" y="572"/>
                  </a:cubicBezTo>
                  <a:cubicBezTo>
                    <a:pt x="4870" y="1155"/>
                    <a:pt x="4680" y="2108"/>
                    <a:pt x="5001" y="2870"/>
                  </a:cubicBezTo>
                  <a:cubicBezTo>
                    <a:pt x="5049" y="3001"/>
                    <a:pt x="5132" y="3144"/>
                    <a:pt x="5132" y="3144"/>
                  </a:cubicBezTo>
                  <a:cubicBezTo>
                    <a:pt x="5251" y="3334"/>
                    <a:pt x="5347" y="3537"/>
                    <a:pt x="5442" y="3727"/>
                  </a:cubicBezTo>
                  <a:cubicBezTo>
                    <a:pt x="5597" y="4084"/>
                    <a:pt x="5728" y="4453"/>
                    <a:pt x="5692" y="4822"/>
                  </a:cubicBezTo>
                  <a:cubicBezTo>
                    <a:pt x="5656" y="5275"/>
                    <a:pt x="5287" y="5584"/>
                    <a:pt x="4906" y="5823"/>
                  </a:cubicBezTo>
                  <a:cubicBezTo>
                    <a:pt x="4061" y="6358"/>
                    <a:pt x="3061" y="6632"/>
                    <a:pt x="2072" y="6775"/>
                  </a:cubicBezTo>
                  <a:cubicBezTo>
                    <a:pt x="1727" y="6823"/>
                    <a:pt x="1382" y="6906"/>
                    <a:pt x="1096" y="7096"/>
                  </a:cubicBezTo>
                  <a:cubicBezTo>
                    <a:pt x="358" y="7573"/>
                    <a:pt x="1" y="8501"/>
                    <a:pt x="191" y="9335"/>
                  </a:cubicBezTo>
                  <a:cubicBezTo>
                    <a:pt x="417" y="10228"/>
                    <a:pt x="1251" y="10895"/>
                    <a:pt x="2156" y="10918"/>
                  </a:cubicBezTo>
                  <a:cubicBezTo>
                    <a:pt x="2182" y="10921"/>
                    <a:pt x="2209" y="10922"/>
                    <a:pt x="2237" y="10922"/>
                  </a:cubicBezTo>
                  <a:cubicBezTo>
                    <a:pt x="2347" y="10922"/>
                    <a:pt x="2453" y="10906"/>
                    <a:pt x="2453" y="10906"/>
                  </a:cubicBezTo>
                  <a:cubicBezTo>
                    <a:pt x="2977" y="10847"/>
                    <a:pt x="3489" y="10752"/>
                    <a:pt x="3989" y="10621"/>
                  </a:cubicBezTo>
                  <a:cubicBezTo>
                    <a:pt x="5466" y="10252"/>
                    <a:pt x="6942" y="9644"/>
                    <a:pt x="8085" y="8609"/>
                  </a:cubicBezTo>
                  <a:cubicBezTo>
                    <a:pt x="8514" y="8216"/>
                    <a:pt x="8883" y="7775"/>
                    <a:pt x="9168" y="7275"/>
                  </a:cubicBezTo>
                  <a:cubicBezTo>
                    <a:pt x="9466" y="6775"/>
                    <a:pt x="9668" y="6227"/>
                    <a:pt x="9776" y="5656"/>
                  </a:cubicBezTo>
                  <a:cubicBezTo>
                    <a:pt x="10061" y="4072"/>
                    <a:pt x="9538" y="2453"/>
                    <a:pt x="8728" y="1060"/>
                  </a:cubicBezTo>
                  <a:cubicBezTo>
                    <a:pt x="8371" y="453"/>
                    <a:pt x="7716" y="36"/>
                    <a:pt x="7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2"/>
            <p:cNvSpPr/>
            <p:nvPr/>
          </p:nvSpPr>
          <p:spPr>
            <a:xfrm>
              <a:off x="2058538" y="1973413"/>
              <a:ext cx="1525045" cy="2046521"/>
            </a:xfrm>
            <a:custGeom>
              <a:rect b="b" l="l" r="r" t="t"/>
              <a:pathLst>
                <a:path extrusionOk="0" h="24671" w="18384">
                  <a:moveTo>
                    <a:pt x="4501" y="16419"/>
                  </a:moveTo>
                  <a:cubicBezTo>
                    <a:pt x="3929" y="15502"/>
                    <a:pt x="3120" y="14145"/>
                    <a:pt x="2667" y="13407"/>
                  </a:cubicBezTo>
                  <a:cubicBezTo>
                    <a:pt x="2000" y="12311"/>
                    <a:pt x="1667" y="10311"/>
                    <a:pt x="1250" y="9002"/>
                  </a:cubicBezTo>
                  <a:cubicBezTo>
                    <a:pt x="881" y="7847"/>
                    <a:pt x="0" y="6680"/>
                    <a:pt x="143" y="5549"/>
                  </a:cubicBezTo>
                  <a:cubicBezTo>
                    <a:pt x="274" y="4418"/>
                    <a:pt x="584" y="2727"/>
                    <a:pt x="2084" y="2239"/>
                  </a:cubicBezTo>
                  <a:lnTo>
                    <a:pt x="7537" y="489"/>
                  </a:lnTo>
                  <a:cubicBezTo>
                    <a:pt x="9049" y="0"/>
                    <a:pt x="10394" y="1012"/>
                    <a:pt x="11049" y="2036"/>
                  </a:cubicBezTo>
                  <a:cubicBezTo>
                    <a:pt x="11704" y="3048"/>
                    <a:pt x="12526" y="5251"/>
                    <a:pt x="13061" y="7192"/>
                  </a:cubicBezTo>
                  <a:cubicBezTo>
                    <a:pt x="13097" y="7216"/>
                    <a:pt x="15121" y="8966"/>
                    <a:pt x="15907" y="9966"/>
                  </a:cubicBezTo>
                  <a:cubicBezTo>
                    <a:pt x="17121" y="11514"/>
                    <a:pt x="18038" y="13335"/>
                    <a:pt x="18241" y="15312"/>
                  </a:cubicBezTo>
                  <a:cubicBezTo>
                    <a:pt x="18383" y="16860"/>
                    <a:pt x="18062" y="18443"/>
                    <a:pt x="17336" y="19824"/>
                  </a:cubicBezTo>
                  <a:lnTo>
                    <a:pt x="17324" y="19836"/>
                  </a:lnTo>
                  <a:cubicBezTo>
                    <a:pt x="17193" y="20062"/>
                    <a:pt x="17169" y="20122"/>
                    <a:pt x="17014" y="20312"/>
                  </a:cubicBezTo>
                  <a:cubicBezTo>
                    <a:pt x="16336" y="21122"/>
                    <a:pt x="15204" y="21515"/>
                    <a:pt x="14169" y="21277"/>
                  </a:cubicBezTo>
                  <a:cubicBezTo>
                    <a:pt x="13240" y="21051"/>
                    <a:pt x="12442" y="20324"/>
                    <a:pt x="12133" y="19419"/>
                  </a:cubicBezTo>
                  <a:cubicBezTo>
                    <a:pt x="11918" y="18788"/>
                    <a:pt x="11942" y="18074"/>
                    <a:pt x="12192" y="17455"/>
                  </a:cubicBezTo>
                  <a:cubicBezTo>
                    <a:pt x="12275" y="17264"/>
                    <a:pt x="12371" y="17086"/>
                    <a:pt x="12454" y="16907"/>
                  </a:cubicBezTo>
                  <a:cubicBezTo>
                    <a:pt x="12549" y="16645"/>
                    <a:pt x="12609" y="16360"/>
                    <a:pt x="12609" y="16074"/>
                  </a:cubicBezTo>
                  <a:cubicBezTo>
                    <a:pt x="12597" y="15371"/>
                    <a:pt x="12287" y="14716"/>
                    <a:pt x="11930" y="14145"/>
                  </a:cubicBezTo>
                  <a:cubicBezTo>
                    <a:pt x="11383" y="13276"/>
                    <a:pt x="10680" y="12514"/>
                    <a:pt x="9870" y="11871"/>
                  </a:cubicBezTo>
                  <a:cubicBezTo>
                    <a:pt x="9847" y="11859"/>
                    <a:pt x="9811" y="11835"/>
                    <a:pt x="9811" y="11835"/>
                  </a:cubicBezTo>
                  <a:lnTo>
                    <a:pt x="9704" y="11740"/>
                  </a:lnTo>
                  <a:cubicBezTo>
                    <a:pt x="9632" y="11752"/>
                    <a:pt x="9573" y="11776"/>
                    <a:pt x="9513" y="11799"/>
                  </a:cubicBezTo>
                  <a:lnTo>
                    <a:pt x="8549" y="12180"/>
                  </a:lnTo>
                  <a:cubicBezTo>
                    <a:pt x="8799" y="12609"/>
                    <a:pt x="9061" y="13038"/>
                    <a:pt x="9335" y="13454"/>
                  </a:cubicBezTo>
                  <a:cubicBezTo>
                    <a:pt x="9847" y="14300"/>
                    <a:pt x="10323" y="15169"/>
                    <a:pt x="10585" y="16121"/>
                  </a:cubicBezTo>
                  <a:cubicBezTo>
                    <a:pt x="10990" y="17657"/>
                    <a:pt x="10871" y="19288"/>
                    <a:pt x="10597" y="20872"/>
                  </a:cubicBezTo>
                  <a:cubicBezTo>
                    <a:pt x="10525" y="21360"/>
                    <a:pt x="10430" y="21848"/>
                    <a:pt x="10323" y="22325"/>
                  </a:cubicBezTo>
                  <a:lnTo>
                    <a:pt x="10311" y="22360"/>
                  </a:lnTo>
                  <a:lnTo>
                    <a:pt x="10311" y="22396"/>
                  </a:lnTo>
                  <a:lnTo>
                    <a:pt x="10228" y="22670"/>
                  </a:lnTo>
                  <a:cubicBezTo>
                    <a:pt x="10204" y="22765"/>
                    <a:pt x="10168" y="22860"/>
                    <a:pt x="10132" y="22944"/>
                  </a:cubicBezTo>
                  <a:cubicBezTo>
                    <a:pt x="9704" y="23908"/>
                    <a:pt x="8716" y="24587"/>
                    <a:pt x="7656" y="24634"/>
                  </a:cubicBezTo>
                  <a:cubicBezTo>
                    <a:pt x="6894" y="24670"/>
                    <a:pt x="6120" y="24372"/>
                    <a:pt x="5572" y="23837"/>
                  </a:cubicBezTo>
                  <a:cubicBezTo>
                    <a:pt x="4953" y="23241"/>
                    <a:pt x="4620" y="22360"/>
                    <a:pt x="4715" y="21491"/>
                  </a:cubicBezTo>
                  <a:cubicBezTo>
                    <a:pt x="4739" y="21313"/>
                    <a:pt x="4786" y="21134"/>
                    <a:pt x="4822" y="20955"/>
                  </a:cubicBezTo>
                  <a:cubicBezTo>
                    <a:pt x="5013" y="20039"/>
                    <a:pt x="5203" y="19110"/>
                    <a:pt x="5179" y="18157"/>
                  </a:cubicBezTo>
                  <a:cubicBezTo>
                    <a:pt x="5179" y="17943"/>
                    <a:pt x="5156" y="17717"/>
                    <a:pt x="5084" y="17514"/>
                  </a:cubicBezTo>
                  <a:cubicBezTo>
                    <a:pt x="4965" y="17122"/>
                    <a:pt x="4727" y="16776"/>
                    <a:pt x="4501" y="16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2"/>
            <p:cNvSpPr/>
            <p:nvPr/>
          </p:nvSpPr>
          <p:spPr>
            <a:xfrm>
              <a:off x="1825437" y="2511696"/>
              <a:ext cx="1514178" cy="1505505"/>
            </a:xfrm>
            <a:custGeom>
              <a:rect b="b" l="l" r="r" t="t"/>
              <a:pathLst>
                <a:path extrusionOk="0" h="18149" w="18253">
                  <a:moveTo>
                    <a:pt x="13252" y="4513"/>
                  </a:moveTo>
                  <a:cubicBezTo>
                    <a:pt x="13192" y="4525"/>
                    <a:pt x="12526" y="5263"/>
                    <a:pt x="12526" y="5263"/>
                  </a:cubicBezTo>
                  <a:lnTo>
                    <a:pt x="12621" y="5346"/>
                  </a:lnTo>
                  <a:cubicBezTo>
                    <a:pt x="12621" y="5346"/>
                    <a:pt x="12657" y="5370"/>
                    <a:pt x="12680" y="5382"/>
                  </a:cubicBezTo>
                  <a:cubicBezTo>
                    <a:pt x="13490" y="6025"/>
                    <a:pt x="14193" y="6787"/>
                    <a:pt x="14740" y="7656"/>
                  </a:cubicBezTo>
                  <a:cubicBezTo>
                    <a:pt x="15097" y="8227"/>
                    <a:pt x="15407" y="8882"/>
                    <a:pt x="15419" y="9585"/>
                  </a:cubicBezTo>
                  <a:cubicBezTo>
                    <a:pt x="15419" y="9871"/>
                    <a:pt x="15359" y="10156"/>
                    <a:pt x="15264" y="10418"/>
                  </a:cubicBezTo>
                  <a:cubicBezTo>
                    <a:pt x="15181" y="10597"/>
                    <a:pt x="15085" y="10775"/>
                    <a:pt x="15002" y="10966"/>
                  </a:cubicBezTo>
                  <a:cubicBezTo>
                    <a:pt x="14752" y="11585"/>
                    <a:pt x="14728" y="12299"/>
                    <a:pt x="14943" y="12930"/>
                  </a:cubicBezTo>
                  <a:cubicBezTo>
                    <a:pt x="15252" y="13835"/>
                    <a:pt x="16050" y="14562"/>
                    <a:pt x="16979" y="14788"/>
                  </a:cubicBezTo>
                  <a:cubicBezTo>
                    <a:pt x="17187" y="14835"/>
                    <a:pt x="17401" y="14859"/>
                    <a:pt x="17616" y="14859"/>
                  </a:cubicBezTo>
                  <a:cubicBezTo>
                    <a:pt x="17830" y="14859"/>
                    <a:pt x="18044" y="14835"/>
                    <a:pt x="18253" y="14788"/>
                  </a:cubicBezTo>
                  <a:cubicBezTo>
                    <a:pt x="18145" y="14776"/>
                    <a:pt x="18050" y="14764"/>
                    <a:pt x="17943" y="14740"/>
                  </a:cubicBezTo>
                  <a:cubicBezTo>
                    <a:pt x="17014" y="14514"/>
                    <a:pt x="16217" y="13788"/>
                    <a:pt x="15907" y="12883"/>
                  </a:cubicBezTo>
                  <a:cubicBezTo>
                    <a:pt x="15693" y="12252"/>
                    <a:pt x="15717" y="11537"/>
                    <a:pt x="15967" y="10918"/>
                  </a:cubicBezTo>
                  <a:cubicBezTo>
                    <a:pt x="16050" y="10728"/>
                    <a:pt x="16157" y="10549"/>
                    <a:pt x="16228" y="10371"/>
                  </a:cubicBezTo>
                  <a:cubicBezTo>
                    <a:pt x="16324" y="10109"/>
                    <a:pt x="16383" y="9823"/>
                    <a:pt x="16383" y="9537"/>
                  </a:cubicBezTo>
                  <a:cubicBezTo>
                    <a:pt x="16371" y="8835"/>
                    <a:pt x="16062" y="8180"/>
                    <a:pt x="15705" y="7608"/>
                  </a:cubicBezTo>
                  <a:cubicBezTo>
                    <a:pt x="15157" y="6739"/>
                    <a:pt x="13252" y="4513"/>
                    <a:pt x="13252" y="4513"/>
                  </a:cubicBezTo>
                  <a:close/>
                  <a:moveTo>
                    <a:pt x="4013" y="0"/>
                  </a:moveTo>
                  <a:cubicBezTo>
                    <a:pt x="3929" y="72"/>
                    <a:pt x="3834" y="131"/>
                    <a:pt x="3751" y="191"/>
                  </a:cubicBezTo>
                  <a:lnTo>
                    <a:pt x="3751" y="203"/>
                  </a:lnTo>
                  <a:lnTo>
                    <a:pt x="3739" y="203"/>
                  </a:lnTo>
                  <a:lnTo>
                    <a:pt x="3727" y="215"/>
                  </a:lnTo>
                  <a:lnTo>
                    <a:pt x="3715" y="215"/>
                  </a:lnTo>
                  <a:lnTo>
                    <a:pt x="3715" y="227"/>
                  </a:lnTo>
                  <a:lnTo>
                    <a:pt x="3703" y="238"/>
                  </a:lnTo>
                  <a:lnTo>
                    <a:pt x="3691" y="238"/>
                  </a:lnTo>
                  <a:lnTo>
                    <a:pt x="3679" y="250"/>
                  </a:lnTo>
                  <a:lnTo>
                    <a:pt x="3667" y="262"/>
                  </a:lnTo>
                  <a:lnTo>
                    <a:pt x="3655" y="274"/>
                  </a:lnTo>
                  <a:lnTo>
                    <a:pt x="3644" y="274"/>
                  </a:lnTo>
                  <a:lnTo>
                    <a:pt x="3644" y="286"/>
                  </a:lnTo>
                  <a:lnTo>
                    <a:pt x="3632" y="286"/>
                  </a:lnTo>
                  <a:lnTo>
                    <a:pt x="3620" y="298"/>
                  </a:lnTo>
                  <a:lnTo>
                    <a:pt x="3596" y="310"/>
                  </a:lnTo>
                  <a:lnTo>
                    <a:pt x="3596" y="322"/>
                  </a:lnTo>
                  <a:lnTo>
                    <a:pt x="3572" y="334"/>
                  </a:lnTo>
                  <a:cubicBezTo>
                    <a:pt x="3513" y="381"/>
                    <a:pt x="3441" y="441"/>
                    <a:pt x="3382" y="488"/>
                  </a:cubicBezTo>
                  <a:lnTo>
                    <a:pt x="3358" y="512"/>
                  </a:lnTo>
                  <a:lnTo>
                    <a:pt x="3334" y="536"/>
                  </a:lnTo>
                  <a:lnTo>
                    <a:pt x="3322" y="548"/>
                  </a:lnTo>
                  <a:lnTo>
                    <a:pt x="3310" y="548"/>
                  </a:lnTo>
                  <a:lnTo>
                    <a:pt x="3298" y="560"/>
                  </a:lnTo>
                  <a:lnTo>
                    <a:pt x="3286" y="572"/>
                  </a:lnTo>
                  <a:lnTo>
                    <a:pt x="3263" y="584"/>
                  </a:lnTo>
                  <a:lnTo>
                    <a:pt x="3263" y="596"/>
                  </a:lnTo>
                  <a:lnTo>
                    <a:pt x="3251" y="608"/>
                  </a:lnTo>
                  <a:lnTo>
                    <a:pt x="3239" y="608"/>
                  </a:lnTo>
                  <a:cubicBezTo>
                    <a:pt x="2905" y="905"/>
                    <a:pt x="2584" y="1239"/>
                    <a:pt x="2310" y="1608"/>
                  </a:cubicBezTo>
                  <a:cubicBezTo>
                    <a:pt x="2251" y="1679"/>
                    <a:pt x="2203" y="1751"/>
                    <a:pt x="2155" y="1834"/>
                  </a:cubicBezTo>
                  <a:cubicBezTo>
                    <a:pt x="1870" y="2262"/>
                    <a:pt x="1667" y="2774"/>
                    <a:pt x="1774" y="3286"/>
                  </a:cubicBezTo>
                  <a:cubicBezTo>
                    <a:pt x="1858" y="3656"/>
                    <a:pt x="2048" y="3977"/>
                    <a:pt x="2286" y="4275"/>
                  </a:cubicBezTo>
                  <a:lnTo>
                    <a:pt x="2286" y="4287"/>
                  </a:lnTo>
                  <a:cubicBezTo>
                    <a:pt x="2417" y="4465"/>
                    <a:pt x="2453" y="4501"/>
                    <a:pt x="2536" y="4703"/>
                  </a:cubicBezTo>
                  <a:cubicBezTo>
                    <a:pt x="2810" y="5287"/>
                    <a:pt x="2774" y="6001"/>
                    <a:pt x="2465" y="6561"/>
                  </a:cubicBezTo>
                  <a:cubicBezTo>
                    <a:pt x="2103" y="7213"/>
                    <a:pt x="1369" y="7629"/>
                    <a:pt x="620" y="7629"/>
                  </a:cubicBezTo>
                  <a:cubicBezTo>
                    <a:pt x="481" y="7629"/>
                    <a:pt x="341" y="7614"/>
                    <a:pt x="203" y="7585"/>
                  </a:cubicBezTo>
                  <a:cubicBezTo>
                    <a:pt x="131" y="7573"/>
                    <a:pt x="72" y="7561"/>
                    <a:pt x="0" y="7537"/>
                  </a:cubicBezTo>
                  <a:lnTo>
                    <a:pt x="0" y="7537"/>
                  </a:lnTo>
                  <a:cubicBezTo>
                    <a:pt x="238" y="7704"/>
                    <a:pt x="500" y="7835"/>
                    <a:pt x="786" y="7894"/>
                  </a:cubicBezTo>
                  <a:cubicBezTo>
                    <a:pt x="924" y="7924"/>
                    <a:pt x="1064" y="7938"/>
                    <a:pt x="1203" y="7938"/>
                  </a:cubicBezTo>
                  <a:cubicBezTo>
                    <a:pt x="1953" y="7938"/>
                    <a:pt x="2687" y="7523"/>
                    <a:pt x="3048" y="6870"/>
                  </a:cubicBezTo>
                  <a:cubicBezTo>
                    <a:pt x="3370" y="6311"/>
                    <a:pt x="3394" y="5596"/>
                    <a:pt x="3132" y="5001"/>
                  </a:cubicBezTo>
                  <a:cubicBezTo>
                    <a:pt x="3036" y="4810"/>
                    <a:pt x="3001" y="4775"/>
                    <a:pt x="2882" y="4596"/>
                  </a:cubicBezTo>
                  <a:lnTo>
                    <a:pt x="2870" y="4584"/>
                  </a:lnTo>
                  <a:cubicBezTo>
                    <a:pt x="2643" y="4287"/>
                    <a:pt x="2441" y="3953"/>
                    <a:pt x="2370" y="3596"/>
                  </a:cubicBezTo>
                  <a:cubicBezTo>
                    <a:pt x="2251" y="3084"/>
                    <a:pt x="2453" y="2572"/>
                    <a:pt x="2739" y="2132"/>
                  </a:cubicBezTo>
                  <a:cubicBezTo>
                    <a:pt x="2786" y="2060"/>
                    <a:pt x="2846" y="1989"/>
                    <a:pt x="2893" y="1917"/>
                  </a:cubicBezTo>
                  <a:cubicBezTo>
                    <a:pt x="3084" y="1667"/>
                    <a:pt x="3286" y="1429"/>
                    <a:pt x="3513" y="1215"/>
                  </a:cubicBezTo>
                  <a:cubicBezTo>
                    <a:pt x="3715" y="1643"/>
                    <a:pt x="3917" y="2084"/>
                    <a:pt x="4060" y="2513"/>
                  </a:cubicBezTo>
                  <a:cubicBezTo>
                    <a:pt x="4477" y="3822"/>
                    <a:pt x="4810" y="5822"/>
                    <a:pt x="5477" y="6918"/>
                  </a:cubicBezTo>
                  <a:cubicBezTo>
                    <a:pt x="5930" y="7656"/>
                    <a:pt x="6739" y="9013"/>
                    <a:pt x="7311" y="9930"/>
                  </a:cubicBezTo>
                  <a:cubicBezTo>
                    <a:pt x="7537" y="10287"/>
                    <a:pt x="7775" y="10633"/>
                    <a:pt x="7894" y="11025"/>
                  </a:cubicBezTo>
                  <a:cubicBezTo>
                    <a:pt x="7966" y="11228"/>
                    <a:pt x="7989" y="11454"/>
                    <a:pt x="7989" y="11668"/>
                  </a:cubicBezTo>
                  <a:cubicBezTo>
                    <a:pt x="8013" y="12621"/>
                    <a:pt x="7823" y="13550"/>
                    <a:pt x="7632" y="14466"/>
                  </a:cubicBezTo>
                  <a:cubicBezTo>
                    <a:pt x="7596" y="14645"/>
                    <a:pt x="7549" y="14824"/>
                    <a:pt x="7525" y="15002"/>
                  </a:cubicBezTo>
                  <a:cubicBezTo>
                    <a:pt x="7430" y="15871"/>
                    <a:pt x="7763" y="16752"/>
                    <a:pt x="8382" y="17348"/>
                  </a:cubicBezTo>
                  <a:cubicBezTo>
                    <a:pt x="8900" y="17855"/>
                    <a:pt x="9621" y="18148"/>
                    <a:pt x="10342" y="18148"/>
                  </a:cubicBezTo>
                  <a:cubicBezTo>
                    <a:pt x="10384" y="18148"/>
                    <a:pt x="10425" y="18147"/>
                    <a:pt x="10466" y="18145"/>
                  </a:cubicBezTo>
                  <a:cubicBezTo>
                    <a:pt x="10894" y="18133"/>
                    <a:pt x="11311" y="18003"/>
                    <a:pt x="11680" y="17800"/>
                  </a:cubicBezTo>
                  <a:lnTo>
                    <a:pt x="11680" y="17800"/>
                  </a:lnTo>
                  <a:cubicBezTo>
                    <a:pt x="11573" y="17812"/>
                    <a:pt x="11442" y="17824"/>
                    <a:pt x="11323" y="17836"/>
                  </a:cubicBezTo>
                  <a:cubicBezTo>
                    <a:pt x="11212" y="17839"/>
                    <a:pt x="11103" y="17842"/>
                    <a:pt x="10995" y="17842"/>
                  </a:cubicBezTo>
                  <a:cubicBezTo>
                    <a:pt x="10369" y="17842"/>
                    <a:pt x="9814" y="17758"/>
                    <a:pt x="9347" y="17300"/>
                  </a:cubicBezTo>
                  <a:cubicBezTo>
                    <a:pt x="8728" y="16705"/>
                    <a:pt x="8406" y="15824"/>
                    <a:pt x="8501" y="14955"/>
                  </a:cubicBezTo>
                  <a:cubicBezTo>
                    <a:pt x="8513" y="14776"/>
                    <a:pt x="8561" y="14597"/>
                    <a:pt x="8597" y="14419"/>
                  </a:cubicBezTo>
                  <a:cubicBezTo>
                    <a:pt x="8787" y="13502"/>
                    <a:pt x="8989" y="12573"/>
                    <a:pt x="8954" y="11621"/>
                  </a:cubicBezTo>
                  <a:cubicBezTo>
                    <a:pt x="8954" y="11406"/>
                    <a:pt x="8930" y="11180"/>
                    <a:pt x="8859" y="10978"/>
                  </a:cubicBezTo>
                  <a:cubicBezTo>
                    <a:pt x="8823" y="10871"/>
                    <a:pt x="8787" y="10764"/>
                    <a:pt x="8728" y="10656"/>
                  </a:cubicBezTo>
                  <a:cubicBezTo>
                    <a:pt x="8608" y="10394"/>
                    <a:pt x="8442" y="10144"/>
                    <a:pt x="8275" y="9882"/>
                  </a:cubicBezTo>
                  <a:cubicBezTo>
                    <a:pt x="7704" y="8966"/>
                    <a:pt x="6894" y="7608"/>
                    <a:pt x="6442" y="6870"/>
                  </a:cubicBezTo>
                  <a:cubicBezTo>
                    <a:pt x="5775" y="5775"/>
                    <a:pt x="5453" y="3775"/>
                    <a:pt x="5025" y="2465"/>
                  </a:cubicBezTo>
                  <a:cubicBezTo>
                    <a:pt x="4763" y="1643"/>
                    <a:pt x="4251" y="822"/>
                    <a:pt x="4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2"/>
            <p:cNvSpPr/>
            <p:nvPr/>
          </p:nvSpPr>
          <p:spPr>
            <a:xfrm>
              <a:off x="2217561" y="2569930"/>
              <a:ext cx="1217862" cy="749725"/>
            </a:xfrm>
            <a:custGeom>
              <a:rect b="b" l="l" r="r" t="t"/>
              <a:pathLst>
                <a:path extrusionOk="0" h="9038" w="14681">
                  <a:moveTo>
                    <a:pt x="11037" y="1"/>
                  </a:moveTo>
                  <a:cubicBezTo>
                    <a:pt x="10525" y="632"/>
                    <a:pt x="9823" y="1108"/>
                    <a:pt x="9108" y="1549"/>
                  </a:cubicBezTo>
                  <a:cubicBezTo>
                    <a:pt x="8894" y="1680"/>
                    <a:pt x="8656" y="1811"/>
                    <a:pt x="8430" y="1930"/>
                  </a:cubicBezTo>
                  <a:cubicBezTo>
                    <a:pt x="8394" y="1870"/>
                    <a:pt x="8358" y="1811"/>
                    <a:pt x="8323" y="1763"/>
                  </a:cubicBezTo>
                  <a:cubicBezTo>
                    <a:pt x="8129" y="1527"/>
                    <a:pt x="7801" y="1339"/>
                    <a:pt x="7485" y="1339"/>
                  </a:cubicBezTo>
                  <a:cubicBezTo>
                    <a:pt x="7451" y="1339"/>
                    <a:pt x="7416" y="1341"/>
                    <a:pt x="7382" y="1346"/>
                  </a:cubicBezTo>
                  <a:cubicBezTo>
                    <a:pt x="6846" y="1430"/>
                    <a:pt x="5560" y="1906"/>
                    <a:pt x="4977" y="2227"/>
                  </a:cubicBezTo>
                  <a:cubicBezTo>
                    <a:pt x="4870" y="2275"/>
                    <a:pt x="4786" y="2334"/>
                    <a:pt x="4715" y="2382"/>
                  </a:cubicBezTo>
                  <a:cubicBezTo>
                    <a:pt x="4405" y="2584"/>
                    <a:pt x="4286" y="3037"/>
                    <a:pt x="4286" y="3418"/>
                  </a:cubicBezTo>
                  <a:cubicBezTo>
                    <a:pt x="3977" y="3501"/>
                    <a:pt x="3655" y="3585"/>
                    <a:pt x="3334" y="3680"/>
                  </a:cubicBezTo>
                  <a:cubicBezTo>
                    <a:pt x="2524" y="3894"/>
                    <a:pt x="1703" y="4156"/>
                    <a:pt x="881" y="4239"/>
                  </a:cubicBezTo>
                  <a:cubicBezTo>
                    <a:pt x="583" y="4263"/>
                    <a:pt x="286" y="4275"/>
                    <a:pt x="0" y="4275"/>
                  </a:cubicBezTo>
                  <a:cubicBezTo>
                    <a:pt x="95" y="4597"/>
                    <a:pt x="191" y="4918"/>
                    <a:pt x="298" y="5216"/>
                  </a:cubicBezTo>
                  <a:cubicBezTo>
                    <a:pt x="536" y="5216"/>
                    <a:pt x="774" y="5192"/>
                    <a:pt x="1000" y="5168"/>
                  </a:cubicBezTo>
                  <a:cubicBezTo>
                    <a:pt x="1631" y="5097"/>
                    <a:pt x="2262" y="4942"/>
                    <a:pt x="2881" y="4775"/>
                  </a:cubicBezTo>
                  <a:cubicBezTo>
                    <a:pt x="3417" y="4632"/>
                    <a:pt x="3965" y="4489"/>
                    <a:pt x="4524" y="4335"/>
                  </a:cubicBezTo>
                  <a:cubicBezTo>
                    <a:pt x="4608" y="4537"/>
                    <a:pt x="4703" y="4716"/>
                    <a:pt x="4798" y="4835"/>
                  </a:cubicBezTo>
                  <a:cubicBezTo>
                    <a:pt x="4822" y="4859"/>
                    <a:pt x="4858" y="4894"/>
                    <a:pt x="4882" y="4930"/>
                  </a:cubicBezTo>
                  <a:cubicBezTo>
                    <a:pt x="4620" y="5549"/>
                    <a:pt x="4274" y="6144"/>
                    <a:pt x="3870" y="6680"/>
                  </a:cubicBezTo>
                  <a:cubicBezTo>
                    <a:pt x="3477" y="7192"/>
                    <a:pt x="2977" y="7680"/>
                    <a:pt x="2334" y="7847"/>
                  </a:cubicBezTo>
                  <a:cubicBezTo>
                    <a:pt x="2155" y="7895"/>
                    <a:pt x="1953" y="7895"/>
                    <a:pt x="1762" y="7895"/>
                  </a:cubicBezTo>
                  <a:cubicBezTo>
                    <a:pt x="2000" y="8287"/>
                    <a:pt x="2250" y="8680"/>
                    <a:pt x="2465" y="9038"/>
                  </a:cubicBezTo>
                  <a:cubicBezTo>
                    <a:pt x="3179" y="8895"/>
                    <a:pt x="3822" y="8478"/>
                    <a:pt x="4322" y="7966"/>
                  </a:cubicBezTo>
                  <a:cubicBezTo>
                    <a:pt x="5108" y="7180"/>
                    <a:pt x="5656" y="6204"/>
                    <a:pt x="6072" y="5180"/>
                  </a:cubicBezTo>
                  <a:cubicBezTo>
                    <a:pt x="6239" y="5132"/>
                    <a:pt x="6441" y="5073"/>
                    <a:pt x="6644" y="5001"/>
                  </a:cubicBezTo>
                  <a:lnTo>
                    <a:pt x="6632" y="4989"/>
                  </a:lnTo>
                  <a:lnTo>
                    <a:pt x="7596" y="4608"/>
                  </a:lnTo>
                  <a:cubicBezTo>
                    <a:pt x="7656" y="4585"/>
                    <a:pt x="7715" y="4573"/>
                    <a:pt x="7763" y="4549"/>
                  </a:cubicBezTo>
                  <a:cubicBezTo>
                    <a:pt x="7965" y="4466"/>
                    <a:pt x="8144" y="4370"/>
                    <a:pt x="8263" y="4299"/>
                  </a:cubicBezTo>
                  <a:cubicBezTo>
                    <a:pt x="8311" y="4263"/>
                    <a:pt x="8370" y="4227"/>
                    <a:pt x="8418" y="4192"/>
                  </a:cubicBezTo>
                  <a:cubicBezTo>
                    <a:pt x="9192" y="4501"/>
                    <a:pt x="10037" y="4597"/>
                    <a:pt x="10882" y="4608"/>
                  </a:cubicBezTo>
                  <a:cubicBezTo>
                    <a:pt x="10971" y="4611"/>
                    <a:pt x="11059" y="4612"/>
                    <a:pt x="11148" y="4612"/>
                  </a:cubicBezTo>
                  <a:cubicBezTo>
                    <a:pt x="11966" y="4612"/>
                    <a:pt x="12788" y="4510"/>
                    <a:pt x="13561" y="4263"/>
                  </a:cubicBezTo>
                  <a:cubicBezTo>
                    <a:pt x="13966" y="4144"/>
                    <a:pt x="14359" y="3977"/>
                    <a:pt x="14680" y="3727"/>
                  </a:cubicBezTo>
                  <a:cubicBezTo>
                    <a:pt x="14466" y="3406"/>
                    <a:pt x="14228" y="3084"/>
                    <a:pt x="13990" y="2775"/>
                  </a:cubicBezTo>
                  <a:cubicBezTo>
                    <a:pt x="13990" y="2775"/>
                    <a:pt x="13978" y="2763"/>
                    <a:pt x="13978" y="2763"/>
                  </a:cubicBezTo>
                  <a:cubicBezTo>
                    <a:pt x="13692" y="2989"/>
                    <a:pt x="13311" y="3108"/>
                    <a:pt x="12930" y="3204"/>
                  </a:cubicBezTo>
                  <a:cubicBezTo>
                    <a:pt x="12328" y="3354"/>
                    <a:pt x="11703" y="3432"/>
                    <a:pt x="11080" y="3432"/>
                  </a:cubicBezTo>
                  <a:cubicBezTo>
                    <a:pt x="10519" y="3432"/>
                    <a:pt x="9959" y="3369"/>
                    <a:pt x="9418" y="3239"/>
                  </a:cubicBezTo>
                  <a:cubicBezTo>
                    <a:pt x="9215" y="3192"/>
                    <a:pt x="9013" y="3144"/>
                    <a:pt x="8823" y="3061"/>
                  </a:cubicBezTo>
                  <a:cubicBezTo>
                    <a:pt x="8823" y="2989"/>
                    <a:pt x="8799" y="2906"/>
                    <a:pt x="8787" y="2811"/>
                  </a:cubicBezTo>
                  <a:cubicBezTo>
                    <a:pt x="9049" y="2668"/>
                    <a:pt x="9323" y="2525"/>
                    <a:pt x="9585" y="2370"/>
                  </a:cubicBezTo>
                  <a:cubicBezTo>
                    <a:pt x="10204" y="1977"/>
                    <a:pt x="11180" y="1215"/>
                    <a:pt x="11823" y="596"/>
                  </a:cubicBezTo>
                  <a:cubicBezTo>
                    <a:pt x="11656" y="453"/>
                    <a:pt x="11501" y="322"/>
                    <a:pt x="11394" y="215"/>
                  </a:cubicBezTo>
                  <a:cubicBezTo>
                    <a:pt x="11256" y="258"/>
                    <a:pt x="11156" y="300"/>
                    <a:pt x="11127" y="300"/>
                  </a:cubicBezTo>
                  <a:cubicBezTo>
                    <a:pt x="11124" y="300"/>
                    <a:pt x="11122" y="300"/>
                    <a:pt x="11120" y="298"/>
                  </a:cubicBezTo>
                  <a:cubicBezTo>
                    <a:pt x="11097" y="203"/>
                    <a:pt x="11073" y="108"/>
                    <a:pt x="11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2"/>
            <p:cNvSpPr/>
            <p:nvPr/>
          </p:nvSpPr>
          <p:spPr>
            <a:xfrm>
              <a:off x="2475299" y="3263501"/>
              <a:ext cx="482052" cy="270010"/>
            </a:xfrm>
            <a:custGeom>
              <a:rect b="b" l="l" r="r" t="t"/>
              <a:pathLst>
                <a:path extrusionOk="0" h="3255" w="5811">
                  <a:moveTo>
                    <a:pt x="3771" y="1"/>
                  </a:moveTo>
                  <a:cubicBezTo>
                    <a:pt x="3305" y="1"/>
                    <a:pt x="2834" y="24"/>
                    <a:pt x="2525" y="69"/>
                  </a:cubicBezTo>
                  <a:cubicBezTo>
                    <a:pt x="2406" y="81"/>
                    <a:pt x="2310" y="93"/>
                    <a:pt x="2227" y="117"/>
                  </a:cubicBezTo>
                  <a:cubicBezTo>
                    <a:pt x="1834" y="200"/>
                    <a:pt x="1560" y="629"/>
                    <a:pt x="1441" y="998"/>
                  </a:cubicBezTo>
                  <a:cubicBezTo>
                    <a:pt x="1406" y="1093"/>
                    <a:pt x="1382" y="1224"/>
                    <a:pt x="1370" y="1343"/>
                  </a:cubicBezTo>
                  <a:cubicBezTo>
                    <a:pt x="894" y="1462"/>
                    <a:pt x="441" y="1617"/>
                    <a:pt x="1" y="1808"/>
                  </a:cubicBezTo>
                  <a:cubicBezTo>
                    <a:pt x="24" y="1867"/>
                    <a:pt x="48" y="1915"/>
                    <a:pt x="60" y="1962"/>
                  </a:cubicBezTo>
                  <a:cubicBezTo>
                    <a:pt x="132" y="2165"/>
                    <a:pt x="155" y="2391"/>
                    <a:pt x="155" y="2605"/>
                  </a:cubicBezTo>
                  <a:cubicBezTo>
                    <a:pt x="155" y="2665"/>
                    <a:pt x="155" y="2724"/>
                    <a:pt x="155" y="2784"/>
                  </a:cubicBezTo>
                  <a:cubicBezTo>
                    <a:pt x="441" y="2641"/>
                    <a:pt x="751" y="2522"/>
                    <a:pt x="1048" y="2427"/>
                  </a:cubicBezTo>
                  <a:cubicBezTo>
                    <a:pt x="1167" y="2391"/>
                    <a:pt x="1286" y="2343"/>
                    <a:pt x="1406" y="2320"/>
                  </a:cubicBezTo>
                  <a:cubicBezTo>
                    <a:pt x="1417" y="2367"/>
                    <a:pt x="1429" y="2403"/>
                    <a:pt x="1441" y="2451"/>
                  </a:cubicBezTo>
                  <a:cubicBezTo>
                    <a:pt x="1548" y="2772"/>
                    <a:pt x="1834" y="3094"/>
                    <a:pt x="2168" y="3165"/>
                  </a:cubicBezTo>
                  <a:cubicBezTo>
                    <a:pt x="2453" y="3225"/>
                    <a:pt x="2980" y="3254"/>
                    <a:pt x="3510" y="3254"/>
                  </a:cubicBezTo>
                  <a:cubicBezTo>
                    <a:pt x="4040" y="3254"/>
                    <a:pt x="4573" y="3225"/>
                    <a:pt x="4870" y="3165"/>
                  </a:cubicBezTo>
                  <a:cubicBezTo>
                    <a:pt x="5239" y="3082"/>
                    <a:pt x="5644" y="2820"/>
                    <a:pt x="5763" y="2463"/>
                  </a:cubicBezTo>
                  <a:cubicBezTo>
                    <a:pt x="5787" y="2415"/>
                    <a:pt x="5787" y="2367"/>
                    <a:pt x="5799" y="2308"/>
                  </a:cubicBezTo>
                  <a:cubicBezTo>
                    <a:pt x="5799" y="2296"/>
                    <a:pt x="5811" y="2284"/>
                    <a:pt x="5811" y="2272"/>
                  </a:cubicBezTo>
                  <a:cubicBezTo>
                    <a:pt x="5787" y="1689"/>
                    <a:pt x="5704" y="1129"/>
                    <a:pt x="5561" y="569"/>
                  </a:cubicBezTo>
                  <a:cubicBezTo>
                    <a:pt x="5537" y="486"/>
                    <a:pt x="5501" y="391"/>
                    <a:pt x="5477" y="296"/>
                  </a:cubicBezTo>
                  <a:cubicBezTo>
                    <a:pt x="5358" y="200"/>
                    <a:pt x="5227" y="117"/>
                    <a:pt x="5085" y="93"/>
                  </a:cubicBezTo>
                  <a:cubicBezTo>
                    <a:pt x="4808" y="30"/>
                    <a:pt x="4293" y="1"/>
                    <a:pt x="3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2"/>
            <p:cNvSpPr/>
            <p:nvPr/>
          </p:nvSpPr>
          <p:spPr>
            <a:xfrm>
              <a:off x="3089655" y="2998631"/>
              <a:ext cx="482052" cy="317376"/>
            </a:xfrm>
            <a:custGeom>
              <a:rect b="b" l="l" r="r" t="t"/>
              <a:pathLst>
                <a:path extrusionOk="0" h="3826" w="5811">
                  <a:moveTo>
                    <a:pt x="203" y="2941"/>
                  </a:moveTo>
                  <a:lnTo>
                    <a:pt x="226" y="2977"/>
                  </a:lnTo>
                  <a:lnTo>
                    <a:pt x="215" y="2965"/>
                  </a:lnTo>
                  <a:cubicBezTo>
                    <a:pt x="203" y="2953"/>
                    <a:pt x="203" y="2953"/>
                    <a:pt x="203" y="2941"/>
                  </a:cubicBezTo>
                  <a:close/>
                  <a:moveTo>
                    <a:pt x="4965" y="0"/>
                  </a:moveTo>
                  <a:cubicBezTo>
                    <a:pt x="4370" y="107"/>
                    <a:pt x="3227" y="488"/>
                    <a:pt x="2679" y="762"/>
                  </a:cubicBezTo>
                  <a:cubicBezTo>
                    <a:pt x="2572" y="810"/>
                    <a:pt x="2477" y="857"/>
                    <a:pt x="2405" y="905"/>
                  </a:cubicBezTo>
                  <a:cubicBezTo>
                    <a:pt x="2072" y="1107"/>
                    <a:pt x="1941" y="1595"/>
                    <a:pt x="1941" y="1988"/>
                  </a:cubicBezTo>
                  <a:cubicBezTo>
                    <a:pt x="1941" y="2060"/>
                    <a:pt x="1953" y="2143"/>
                    <a:pt x="1965" y="2227"/>
                  </a:cubicBezTo>
                  <a:cubicBezTo>
                    <a:pt x="1679" y="2346"/>
                    <a:pt x="1393" y="2465"/>
                    <a:pt x="1108" y="2572"/>
                  </a:cubicBezTo>
                  <a:cubicBezTo>
                    <a:pt x="846" y="2655"/>
                    <a:pt x="572" y="2750"/>
                    <a:pt x="310" y="2786"/>
                  </a:cubicBezTo>
                  <a:cubicBezTo>
                    <a:pt x="262" y="2798"/>
                    <a:pt x="203" y="2798"/>
                    <a:pt x="203" y="2798"/>
                  </a:cubicBezTo>
                  <a:cubicBezTo>
                    <a:pt x="131" y="2798"/>
                    <a:pt x="72" y="2798"/>
                    <a:pt x="0" y="2786"/>
                  </a:cubicBezTo>
                  <a:lnTo>
                    <a:pt x="0" y="2786"/>
                  </a:lnTo>
                  <a:cubicBezTo>
                    <a:pt x="107" y="3084"/>
                    <a:pt x="179" y="3393"/>
                    <a:pt x="179" y="3715"/>
                  </a:cubicBezTo>
                  <a:cubicBezTo>
                    <a:pt x="179" y="3727"/>
                    <a:pt x="179" y="3739"/>
                    <a:pt x="179" y="3739"/>
                  </a:cubicBezTo>
                  <a:cubicBezTo>
                    <a:pt x="196" y="3739"/>
                    <a:pt x="213" y="3740"/>
                    <a:pt x="230" y="3740"/>
                  </a:cubicBezTo>
                  <a:cubicBezTo>
                    <a:pt x="545" y="3740"/>
                    <a:pt x="850" y="3638"/>
                    <a:pt x="1155" y="3548"/>
                  </a:cubicBezTo>
                  <a:cubicBezTo>
                    <a:pt x="1524" y="3429"/>
                    <a:pt x="1893" y="3286"/>
                    <a:pt x="2262" y="3131"/>
                  </a:cubicBezTo>
                  <a:cubicBezTo>
                    <a:pt x="2310" y="3215"/>
                    <a:pt x="2358" y="3298"/>
                    <a:pt x="2405" y="3358"/>
                  </a:cubicBezTo>
                  <a:cubicBezTo>
                    <a:pt x="2594" y="3612"/>
                    <a:pt x="2926" y="3826"/>
                    <a:pt x="3249" y="3826"/>
                  </a:cubicBezTo>
                  <a:cubicBezTo>
                    <a:pt x="3274" y="3826"/>
                    <a:pt x="3298" y="3824"/>
                    <a:pt x="3322" y="3822"/>
                  </a:cubicBezTo>
                  <a:cubicBezTo>
                    <a:pt x="3870" y="3751"/>
                    <a:pt x="5227" y="3298"/>
                    <a:pt x="5811" y="3000"/>
                  </a:cubicBezTo>
                  <a:cubicBezTo>
                    <a:pt x="5811" y="2977"/>
                    <a:pt x="5811" y="2965"/>
                    <a:pt x="5811" y="2953"/>
                  </a:cubicBezTo>
                  <a:cubicBezTo>
                    <a:pt x="5703" y="1917"/>
                    <a:pt x="5406" y="929"/>
                    <a:pt x="4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2"/>
            <p:cNvSpPr/>
            <p:nvPr/>
          </p:nvSpPr>
          <p:spPr>
            <a:xfrm>
              <a:off x="3013587" y="1416383"/>
              <a:ext cx="380349" cy="834668"/>
            </a:xfrm>
            <a:custGeom>
              <a:rect b="b" l="l" r="r" t="t"/>
              <a:pathLst>
                <a:path extrusionOk="0" h="10062" w="4585">
                  <a:moveTo>
                    <a:pt x="1679" y="0"/>
                  </a:moveTo>
                  <a:cubicBezTo>
                    <a:pt x="2025" y="191"/>
                    <a:pt x="2310" y="465"/>
                    <a:pt x="2513" y="810"/>
                  </a:cubicBezTo>
                  <a:cubicBezTo>
                    <a:pt x="3334" y="2203"/>
                    <a:pt x="3846" y="3822"/>
                    <a:pt x="3560" y="5406"/>
                  </a:cubicBezTo>
                  <a:cubicBezTo>
                    <a:pt x="3358" y="6549"/>
                    <a:pt x="2739" y="7573"/>
                    <a:pt x="1870" y="8358"/>
                  </a:cubicBezTo>
                  <a:cubicBezTo>
                    <a:pt x="1310" y="8870"/>
                    <a:pt x="679" y="9275"/>
                    <a:pt x="0" y="9597"/>
                  </a:cubicBezTo>
                  <a:cubicBezTo>
                    <a:pt x="72" y="9740"/>
                    <a:pt x="143" y="9894"/>
                    <a:pt x="215" y="10061"/>
                  </a:cubicBezTo>
                  <a:cubicBezTo>
                    <a:pt x="1084" y="9704"/>
                    <a:pt x="1905" y="9240"/>
                    <a:pt x="2608" y="8597"/>
                  </a:cubicBezTo>
                  <a:cubicBezTo>
                    <a:pt x="3477" y="7811"/>
                    <a:pt x="4096" y="6775"/>
                    <a:pt x="4299" y="5644"/>
                  </a:cubicBezTo>
                  <a:cubicBezTo>
                    <a:pt x="4584" y="4060"/>
                    <a:pt x="4061" y="2441"/>
                    <a:pt x="3251" y="1048"/>
                  </a:cubicBezTo>
                  <a:cubicBezTo>
                    <a:pt x="2918" y="477"/>
                    <a:pt x="2322" y="84"/>
                    <a:pt x="1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2"/>
            <p:cNvSpPr/>
            <p:nvPr/>
          </p:nvSpPr>
          <p:spPr>
            <a:xfrm>
              <a:off x="2346886" y="2211406"/>
              <a:ext cx="548250" cy="454414"/>
            </a:xfrm>
            <a:custGeom>
              <a:rect b="b" l="l" r="r" t="t"/>
              <a:pathLst>
                <a:path extrusionOk="0" h="5478" w="6609">
                  <a:moveTo>
                    <a:pt x="5692" y="870"/>
                  </a:moveTo>
                  <a:cubicBezTo>
                    <a:pt x="5406" y="489"/>
                    <a:pt x="4989" y="1"/>
                    <a:pt x="4513" y="37"/>
                  </a:cubicBezTo>
                  <a:cubicBezTo>
                    <a:pt x="3680" y="96"/>
                    <a:pt x="1430" y="751"/>
                    <a:pt x="679" y="1215"/>
                  </a:cubicBezTo>
                  <a:cubicBezTo>
                    <a:pt x="191" y="1501"/>
                    <a:pt x="1" y="2203"/>
                    <a:pt x="1" y="2775"/>
                  </a:cubicBezTo>
                  <a:cubicBezTo>
                    <a:pt x="1" y="3370"/>
                    <a:pt x="334" y="4323"/>
                    <a:pt x="668" y="4763"/>
                  </a:cubicBezTo>
                  <a:cubicBezTo>
                    <a:pt x="965" y="5156"/>
                    <a:pt x="1501" y="5478"/>
                    <a:pt x="1989" y="5418"/>
                  </a:cubicBezTo>
                  <a:cubicBezTo>
                    <a:pt x="2346" y="5382"/>
                    <a:pt x="2942" y="5228"/>
                    <a:pt x="3573" y="5025"/>
                  </a:cubicBezTo>
                  <a:cubicBezTo>
                    <a:pt x="4394" y="4763"/>
                    <a:pt x="5263" y="4430"/>
                    <a:pt x="5692" y="4180"/>
                  </a:cubicBezTo>
                  <a:cubicBezTo>
                    <a:pt x="6168" y="3918"/>
                    <a:pt x="6609" y="3358"/>
                    <a:pt x="6609" y="2811"/>
                  </a:cubicBezTo>
                  <a:cubicBezTo>
                    <a:pt x="6609" y="2263"/>
                    <a:pt x="6049" y="1334"/>
                    <a:pt x="5692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2"/>
            <p:cNvSpPr/>
            <p:nvPr/>
          </p:nvSpPr>
          <p:spPr>
            <a:xfrm>
              <a:off x="1956753" y="1943799"/>
              <a:ext cx="915657" cy="363498"/>
            </a:xfrm>
            <a:custGeom>
              <a:rect b="b" l="l" r="r" t="t"/>
              <a:pathLst>
                <a:path extrusionOk="0" h="4382" w="11038">
                  <a:moveTo>
                    <a:pt x="11038" y="0"/>
                  </a:moveTo>
                  <a:cubicBezTo>
                    <a:pt x="10716" y="536"/>
                    <a:pt x="10300" y="1000"/>
                    <a:pt x="9812" y="1346"/>
                  </a:cubicBezTo>
                  <a:cubicBezTo>
                    <a:pt x="9573" y="1500"/>
                    <a:pt x="3108" y="4203"/>
                    <a:pt x="1275" y="4346"/>
                  </a:cubicBezTo>
                  <a:cubicBezTo>
                    <a:pt x="858" y="4382"/>
                    <a:pt x="429" y="4346"/>
                    <a:pt x="1" y="4239"/>
                  </a:cubicBezTo>
                  <a:cubicBezTo>
                    <a:pt x="84" y="4179"/>
                    <a:pt x="156" y="4120"/>
                    <a:pt x="239" y="4060"/>
                  </a:cubicBezTo>
                  <a:cubicBezTo>
                    <a:pt x="406" y="3929"/>
                    <a:pt x="584" y="3798"/>
                    <a:pt x="763" y="3667"/>
                  </a:cubicBezTo>
                  <a:cubicBezTo>
                    <a:pt x="906" y="3679"/>
                    <a:pt x="1049" y="3667"/>
                    <a:pt x="1180" y="3655"/>
                  </a:cubicBezTo>
                  <a:cubicBezTo>
                    <a:pt x="3299" y="3489"/>
                    <a:pt x="7954" y="1846"/>
                    <a:pt x="9716" y="655"/>
                  </a:cubicBezTo>
                  <a:cubicBezTo>
                    <a:pt x="9895" y="524"/>
                    <a:pt x="10062" y="393"/>
                    <a:pt x="10216" y="238"/>
                  </a:cubicBezTo>
                  <a:cubicBezTo>
                    <a:pt x="10502" y="167"/>
                    <a:pt x="10776" y="95"/>
                    <a:pt x="1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2"/>
            <p:cNvSpPr/>
            <p:nvPr/>
          </p:nvSpPr>
          <p:spPr>
            <a:xfrm>
              <a:off x="1772098" y="2409913"/>
              <a:ext cx="330907" cy="297385"/>
            </a:xfrm>
            <a:custGeom>
              <a:rect b="b" l="l" r="r" t="t"/>
              <a:pathLst>
                <a:path extrusionOk="0" h="3585" w="3989">
                  <a:moveTo>
                    <a:pt x="750" y="1"/>
                  </a:moveTo>
                  <a:cubicBezTo>
                    <a:pt x="477" y="299"/>
                    <a:pt x="227" y="608"/>
                    <a:pt x="0" y="942"/>
                  </a:cubicBezTo>
                  <a:cubicBezTo>
                    <a:pt x="143" y="1025"/>
                    <a:pt x="286" y="1120"/>
                    <a:pt x="429" y="1203"/>
                  </a:cubicBezTo>
                  <a:cubicBezTo>
                    <a:pt x="1453" y="1811"/>
                    <a:pt x="2417" y="2561"/>
                    <a:pt x="3167" y="3489"/>
                  </a:cubicBezTo>
                  <a:cubicBezTo>
                    <a:pt x="3191" y="3525"/>
                    <a:pt x="3215" y="3549"/>
                    <a:pt x="3251" y="3585"/>
                  </a:cubicBezTo>
                  <a:cubicBezTo>
                    <a:pt x="3286" y="3513"/>
                    <a:pt x="3334" y="3430"/>
                    <a:pt x="3382" y="3359"/>
                  </a:cubicBezTo>
                  <a:cubicBezTo>
                    <a:pt x="3429" y="3287"/>
                    <a:pt x="3489" y="3216"/>
                    <a:pt x="3536" y="3144"/>
                  </a:cubicBezTo>
                  <a:cubicBezTo>
                    <a:pt x="3679" y="2954"/>
                    <a:pt x="3834" y="2775"/>
                    <a:pt x="3989" y="2597"/>
                  </a:cubicBezTo>
                  <a:cubicBezTo>
                    <a:pt x="3215" y="1656"/>
                    <a:pt x="2227" y="894"/>
                    <a:pt x="1179" y="263"/>
                  </a:cubicBezTo>
                  <a:cubicBezTo>
                    <a:pt x="1036" y="180"/>
                    <a:pt x="893" y="84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2"/>
            <p:cNvSpPr/>
            <p:nvPr/>
          </p:nvSpPr>
          <p:spPr>
            <a:xfrm>
              <a:off x="2004203" y="2586769"/>
              <a:ext cx="98799" cy="120530"/>
            </a:xfrm>
            <a:custGeom>
              <a:rect b="b" l="l" r="r" t="t"/>
              <a:pathLst>
                <a:path extrusionOk="0" h="1453" w="1191">
                  <a:moveTo>
                    <a:pt x="774" y="0"/>
                  </a:moveTo>
                  <a:cubicBezTo>
                    <a:pt x="548" y="214"/>
                    <a:pt x="346" y="453"/>
                    <a:pt x="155" y="703"/>
                  </a:cubicBezTo>
                  <a:cubicBezTo>
                    <a:pt x="96" y="774"/>
                    <a:pt x="48" y="846"/>
                    <a:pt x="0" y="929"/>
                  </a:cubicBezTo>
                  <a:cubicBezTo>
                    <a:pt x="119" y="1060"/>
                    <a:pt x="250" y="1203"/>
                    <a:pt x="369" y="1357"/>
                  </a:cubicBezTo>
                  <a:cubicBezTo>
                    <a:pt x="393" y="1393"/>
                    <a:pt x="417" y="1417"/>
                    <a:pt x="453" y="1453"/>
                  </a:cubicBezTo>
                  <a:lnTo>
                    <a:pt x="453" y="1441"/>
                  </a:lnTo>
                  <a:cubicBezTo>
                    <a:pt x="465" y="1429"/>
                    <a:pt x="465" y="1429"/>
                    <a:pt x="477" y="1417"/>
                  </a:cubicBezTo>
                  <a:lnTo>
                    <a:pt x="477" y="1405"/>
                  </a:lnTo>
                  <a:lnTo>
                    <a:pt x="477" y="1393"/>
                  </a:lnTo>
                  <a:cubicBezTo>
                    <a:pt x="488" y="1393"/>
                    <a:pt x="488" y="1381"/>
                    <a:pt x="500" y="1369"/>
                  </a:cubicBezTo>
                  <a:lnTo>
                    <a:pt x="500" y="1357"/>
                  </a:lnTo>
                  <a:lnTo>
                    <a:pt x="512" y="1357"/>
                  </a:lnTo>
                  <a:cubicBezTo>
                    <a:pt x="512" y="1346"/>
                    <a:pt x="512" y="1346"/>
                    <a:pt x="512" y="1346"/>
                  </a:cubicBezTo>
                  <a:lnTo>
                    <a:pt x="524" y="1334"/>
                  </a:lnTo>
                  <a:cubicBezTo>
                    <a:pt x="524" y="1322"/>
                    <a:pt x="524" y="1322"/>
                    <a:pt x="536" y="1310"/>
                  </a:cubicBezTo>
                  <a:lnTo>
                    <a:pt x="536" y="1298"/>
                  </a:lnTo>
                  <a:lnTo>
                    <a:pt x="548" y="1298"/>
                  </a:lnTo>
                  <a:lnTo>
                    <a:pt x="548" y="1286"/>
                  </a:lnTo>
                  <a:cubicBezTo>
                    <a:pt x="548" y="1286"/>
                    <a:pt x="560" y="1274"/>
                    <a:pt x="560" y="1274"/>
                  </a:cubicBezTo>
                  <a:lnTo>
                    <a:pt x="560" y="1262"/>
                  </a:lnTo>
                  <a:lnTo>
                    <a:pt x="572" y="1250"/>
                  </a:lnTo>
                  <a:cubicBezTo>
                    <a:pt x="584" y="1238"/>
                    <a:pt x="584" y="1238"/>
                    <a:pt x="584" y="1227"/>
                  </a:cubicBezTo>
                  <a:cubicBezTo>
                    <a:pt x="631" y="1155"/>
                    <a:pt x="691" y="1084"/>
                    <a:pt x="738" y="1012"/>
                  </a:cubicBezTo>
                  <a:cubicBezTo>
                    <a:pt x="750" y="1000"/>
                    <a:pt x="750" y="988"/>
                    <a:pt x="762" y="988"/>
                  </a:cubicBezTo>
                  <a:lnTo>
                    <a:pt x="762" y="976"/>
                  </a:lnTo>
                  <a:lnTo>
                    <a:pt x="774" y="965"/>
                  </a:lnTo>
                  <a:lnTo>
                    <a:pt x="786" y="953"/>
                  </a:lnTo>
                  <a:lnTo>
                    <a:pt x="798" y="941"/>
                  </a:lnTo>
                  <a:cubicBezTo>
                    <a:pt x="798" y="929"/>
                    <a:pt x="810" y="929"/>
                    <a:pt x="810" y="917"/>
                  </a:cubicBezTo>
                  <a:lnTo>
                    <a:pt x="822" y="905"/>
                  </a:lnTo>
                  <a:lnTo>
                    <a:pt x="822" y="893"/>
                  </a:lnTo>
                  <a:lnTo>
                    <a:pt x="834" y="893"/>
                  </a:lnTo>
                  <a:lnTo>
                    <a:pt x="834" y="881"/>
                  </a:lnTo>
                  <a:lnTo>
                    <a:pt x="846" y="869"/>
                  </a:lnTo>
                  <a:cubicBezTo>
                    <a:pt x="858" y="857"/>
                    <a:pt x="858" y="857"/>
                    <a:pt x="869" y="846"/>
                  </a:cubicBezTo>
                  <a:lnTo>
                    <a:pt x="881" y="834"/>
                  </a:lnTo>
                  <a:lnTo>
                    <a:pt x="881" y="822"/>
                  </a:lnTo>
                  <a:lnTo>
                    <a:pt x="893" y="822"/>
                  </a:lnTo>
                  <a:lnTo>
                    <a:pt x="905" y="798"/>
                  </a:lnTo>
                  <a:lnTo>
                    <a:pt x="917" y="786"/>
                  </a:lnTo>
                  <a:lnTo>
                    <a:pt x="917" y="774"/>
                  </a:lnTo>
                  <a:lnTo>
                    <a:pt x="929" y="774"/>
                  </a:lnTo>
                  <a:lnTo>
                    <a:pt x="929" y="762"/>
                  </a:lnTo>
                  <a:lnTo>
                    <a:pt x="941" y="762"/>
                  </a:lnTo>
                  <a:lnTo>
                    <a:pt x="941" y="750"/>
                  </a:lnTo>
                  <a:lnTo>
                    <a:pt x="953" y="750"/>
                  </a:lnTo>
                  <a:lnTo>
                    <a:pt x="953" y="738"/>
                  </a:lnTo>
                  <a:lnTo>
                    <a:pt x="965" y="738"/>
                  </a:lnTo>
                  <a:cubicBezTo>
                    <a:pt x="965" y="726"/>
                    <a:pt x="977" y="715"/>
                    <a:pt x="977" y="715"/>
                  </a:cubicBezTo>
                  <a:lnTo>
                    <a:pt x="989" y="703"/>
                  </a:lnTo>
                  <a:lnTo>
                    <a:pt x="1000" y="691"/>
                  </a:lnTo>
                  <a:lnTo>
                    <a:pt x="1000" y="679"/>
                  </a:lnTo>
                  <a:lnTo>
                    <a:pt x="1012" y="667"/>
                  </a:lnTo>
                  <a:cubicBezTo>
                    <a:pt x="1024" y="655"/>
                    <a:pt x="1024" y="655"/>
                    <a:pt x="1036" y="643"/>
                  </a:cubicBezTo>
                  <a:lnTo>
                    <a:pt x="1048" y="631"/>
                  </a:lnTo>
                  <a:lnTo>
                    <a:pt x="1060" y="619"/>
                  </a:lnTo>
                  <a:lnTo>
                    <a:pt x="1072" y="607"/>
                  </a:lnTo>
                  <a:lnTo>
                    <a:pt x="1072" y="595"/>
                  </a:lnTo>
                  <a:cubicBezTo>
                    <a:pt x="1084" y="595"/>
                    <a:pt x="1084" y="584"/>
                    <a:pt x="1096" y="584"/>
                  </a:cubicBezTo>
                  <a:lnTo>
                    <a:pt x="1096" y="572"/>
                  </a:lnTo>
                  <a:lnTo>
                    <a:pt x="1108" y="572"/>
                  </a:lnTo>
                  <a:lnTo>
                    <a:pt x="1108" y="560"/>
                  </a:lnTo>
                  <a:lnTo>
                    <a:pt x="1119" y="560"/>
                  </a:lnTo>
                  <a:lnTo>
                    <a:pt x="1119" y="548"/>
                  </a:lnTo>
                  <a:lnTo>
                    <a:pt x="1131" y="548"/>
                  </a:lnTo>
                  <a:lnTo>
                    <a:pt x="1131" y="536"/>
                  </a:lnTo>
                  <a:lnTo>
                    <a:pt x="1143" y="524"/>
                  </a:lnTo>
                  <a:lnTo>
                    <a:pt x="1155" y="512"/>
                  </a:lnTo>
                  <a:lnTo>
                    <a:pt x="1167" y="512"/>
                  </a:lnTo>
                  <a:lnTo>
                    <a:pt x="1167" y="500"/>
                  </a:lnTo>
                  <a:lnTo>
                    <a:pt x="1179" y="488"/>
                  </a:lnTo>
                  <a:lnTo>
                    <a:pt x="1179" y="476"/>
                  </a:lnTo>
                  <a:lnTo>
                    <a:pt x="1191" y="476"/>
                  </a:lnTo>
                  <a:lnTo>
                    <a:pt x="1191" y="465"/>
                  </a:lnTo>
                  <a:cubicBezTo>
                    <a:pt x="1060" y="310"/>
                    <a:pt x="917" y="143"/>
                    <a:pt x="774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2"/>
            <p:cNvSpPr/>
            <p:nvPr/>
          </p:nvSpPr>
          <p:spPr>
            <a:xfrm>
              <a:off x="2934531" y="1854873"/>
              <a:ext cx="257907" cy="369470"/>
            </a:xfrm>
            <a:custGeom>
              <a:rect b="b" l="l" r="r" t="t"/>
              <a:pathLst>
                <a:path extrusionOk="0" h="4454" w="3109">
                  <a:moveTo>
                    <a:pt x="989" y="1"/>
                  </a:moveTo>
                  <a:cubicBezTo>
                    <a:pt x="834" y="215"/>
                    <a:pt x="608" y="382"/>
                    <a:pt x="382" y="525"/>
                  </a:cubicBezTo>
                  <a:cubicBezTo>
                    <a:pt x="263" y="608"/>
                    <a:pt x="132" y="679"/>
                    <a:pt x="1" y="739"/>
                  </a:cubicBezTo>
                  <a:cubicBezTo>
                    <a:pt x="37" y="763"/>
                    <a:pt x="72" y="798"/>
                    <a:pt x="108" y="822"/>
                  </a:cubicBezTo>
                  <a:cubicBezTo>
                    <a:pt x="596" y="1227"/>
                    <a:pt x="953" y="1691"/>
                    <a:pt x="1251" y="2203"/>
                  </a:cubicBezTo>
                  <a:cubicBezTo>
                    <a:pt x="1561" y="2727"/>
                    <a:pt x="1835" y="3263"/>
                    <a:pt x="1918" y="3846"/>
                  </a:cubicBezTo>
                  <a:cubicBezTo>
                    <a:pt x="1954" y="4061"/>
                    <a:pt x="1966" y="4275"/>
                    <a:pt x="1870" y="4454"/>
                  </a:cubicBezTo>
                  <a:cubicBezTo>
                    <a:pt x="2311" y="4239"/>
                    <a:pt x="2728" y="3977"/>
                    <a:pt x="3109" y="3680"/>
                  </a:cubicBezTo>
                  <a:cubicBezTo>
                    <a:pt x="3073" y="3406"/>
                    <a:pt x="2989" y="3120"/>
                    <a:pt x="2894" y="2858"/>
                  </a:cubicBezTo>
                  <a:cubicBezTo>
                    <a:pt x="2525" y="1834"/>
                    <a:pt x="1918" y="882"/>
                    <a:pt x="1120" y="132"/>
                  </a:cubicBezTo>
                  <a:cubicBezTo>
                    <a:pt x="1084" y="84"/>
                    <a:pt x="1037" y="36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2"/>
            <p:cNvSpPr/>
            <p:nvPr/>
          </p:nvSpPr>
          <p:spPr>
            <a:xfrm>
              <a:off x="3089655" y="2101825"/>
              <a:ext cx="102781" cy="122521"/>
            </a:xfrm>
            <a:custGeom>
              <a:rect b="b" l="l" r="r" t="t"/>
              <a:pathLst>
                <a:path extrusionOk="0" h="1477" w="1239">
                  <a:moveTo>
                    <a:pt x="1060" y="0"/>
                  </a:moveTo>
                  <a:cubicBezTo>
                    <a:pt x="1024" y="36"/>
                    <a:pt x="988" y="72"/>
                    <a:pt x="953" y="95"/>
                  </a:cubicBezTo>
                  <a:cubicBezTo>
                    <a:pt x="667" y="357"/>
                    <a:pt x="357" y="596"/>
                    <a:pt x="36" y="798"/>
                  </a:cubicBezTo>
                  <a:cubicBezTo>
                    <a:pt x="48" y="822"/>
                    <a:pt x="48" y="846"/>
                    <a:pt x="48" y="869"/>
                  </a:cubicBezTo>
                  <a:cubicBezTo>
                    <a:pt x="84" y="1084"/>
                    <a:pt x="96" y="1298"/>
                    <a:pt x="0" y="1477"/>
                  </a:cubicBezTo>
                  <a:cubicBezTo>
                    <a:pt x="36" y="1453"/>
                    <a:pt x="84" y="1441"/>
                    <a:pt x="119" y="1417"/>
                  </a:cubicBezTo>
                  <a:lnTo>
                    <a:pt x="143" y="1405"/>
                  </a:lnTo>
                  <a:lnTo>
                    <a:pt x="167" y="1393"/>
                  </a:lnTo>
                  <a:lnTo>
                    <a:pt x="179" y="1381"/>
                  </a:lnTo>
                  <a:lnTo>
                    <a:pt x="203" y="1369"/>
                  </a:lnTo>
                  <a:lnTo>
                    <a:pt x="226" y="1358"/>
                  </a:lnTo>
                  <a:lnTo>
                    <a:pt x="238" y="1358"/>
                  </a:lnTo>
                  <a:lnTo>
                    <a:pt x="238" y="1346"/>
                  </a:lnTo>
                  <a:lnTo>
                    <a:pt x="262" y="1346"/>
                  </a:lnTo>
                  <a:cubicBezTo>
                    <a:pt x="334" y="1298"/>
                    <a:pt x="405" y="1262"/>
                    <a:pt x="488" y="1215"/>
                  </a:cubicBezTo>
                  <a:lnTo>
                    <a:pt x="500" y="1203"/>
                  </a:lnTo>
                  <a:lnTo>
                    <a:pt x="524" y="1191"/>
                  </a:lnTo>
                  <a:lnTo>
                    <a:pt x="536" y="1179"/>
                  </a:lnTo>
                  <a:lnTo>
                    <a:pt x="548" y="1179"/>
                  </a:lnTo>
                  <a:lnTo>
                    <a:pt x="560" y="1167"/>
                  </a:lnTo>
                  <a:lnTo>
                    <a:pt x="584" y="1155"/>
                  </a:lnTo>
                  <a:lnTo>
                    <a:pt x="596" y="1143"/>
                  </a:lnTo>
                  <a:lnTo>
                    <a:pt x="607" y="1143"/>
                  </a:lnTo>
                  <a:lnTo>
                    <a:pt x="619" y="1131"/>
                  </a:lnTo>
                  <a:lnTo>
                    <a:pt x="631" y="1119"/>
                  </a:lnTo>
                  <a:lnTo>
                    <a:pt x="643" y="1119"/>
                  </a:lnTo>
                  <a:lnTo>
                    <a:pt x="655" y="1107"/>
                  </a:lnTo>
                  <a:lnTo>
                    <a:pt x="667" y="1107"/>
                  </a:lnTo>
                  <a:lnTo>
                    <a:pt x="679" y="1096"/>
                  </a:lnTo>
                  <a:lnTo>
                    <a:pt x="691" y="1084"/>
                  </a:lnTo>
                  <a:lnTo>
                    <a:pt x="703" y="1084"/>
                  </a:lnTo>
                  <a:lnTo>
                    <a:pt x="715" y="1072"/>
                  </a:lnTo>
                  <a:lnTo>
                    <a:pt x="738" y="1060"/>
                  </a:lnTo>
                  <a:lnTo>
                    <a:pt x="750" y="1048"/>
                  </a:lnTo>
                  <a:lnTo>
                    <a:pt x="762" y="1048"/>
                  </a:lnTo>
                  <a:lnTo>
                    <a:pt x="774" y="1036"/>
                  </a:lnTo>
                  <a:lnTo>
                    <a:pt x="798" y="1024"/>
                  </a:lnTo>
                  <a:lnTo>
                    <a:pt x="810" y="1012"/>
                  </a:lnTo>
                  <a:cubicBezTo>
                    <a:pt x="869" y="977"/>
                    <a:pt x="929" y="941"/>
                    <a:pt x="988" y="893"/>
                  </a:cubicBezTo>
                  <a:lnTo>
                    <a:pt x="1000" y="881"/>
                  </a:lnTo>
                  <a:lnTo>
                    <a:pt x="1024" y="869"/>
                  </a:lnTo>
                  <a:lnTo>
                    <a:pt x="1036" y="857"/>
                  </a:lnTo>
                  <a:lnTo>
                    <a:pt x="1048" y="857"/>
                  </a:lnTo>
                  <a:lnTo>
                    <a:pt x="1060" y="846"/>
                  </a:lnTo>
                  <a:lnTo>
                    <a:pt x="1072" y="834"/>
                  </a:lnTo>
                  <a:lnTo>
                    <a:pt x="1084" y="834"/>
                  </a:lnTo>
                  <a:lnTo>
                    <a:pt x="1096" y="822"/>
                  </a:lnTo>
                  <a:lnTo>
                    <a:pt x="1096" y="810"/>
                  </a:lnTo>
                  <a:lnTo>
                    <a:pt x="1119" y="810"/>
                  </a:lnTo>
                  <a:lnTo>
                    <a:pt x="1119" y="798"/>
                  </a:lnTo>
                  <a:lnTo>
                    <a:pt x="1131" y="786"/>
                  </a:lnTo>
                  <a:lnTo>
                    <a:pt x="1155" y="774"/>
                  </a:lnTo>
                  <a:lnTo>
                    <a:pt x="1167" y="762"/>
                  </a:lnTo>
                  <a:lnTo>
                    <a:pt x="1191" y="750"/>
                  </a:lnTo>
                  <a:lnTo>
                    <a:pt x="1203" y="738"/>
                  </a:lnTo>
                  <a:lnTo>
                    <a:pt x="1227" y="726"/>
                  </a:lnTo>
                  <a:lnTo>
                    <a:pt x="1239" y="703"/>
                  </a:lnTo>
                  <a:cubicBezTo>
                    <a:pt x="1203" y="465"/>
                    <a:pt x="1143" y="226"/>
                    <a:pt x="1060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2"/>
            <p:cNvSpPr/>
            <p:nvPr/>
          </p:nvSpPr>
          <p:spPr>
            <a:xfrm>
              <a:off x="2378491" y="3034135"/>
              <a:ext cx="477157" cy="302279"/>
            </a:xfrm>
            <a:custGeom>
              <a:rect b="b" l="l" r="r" t="t"/>
              <a:pathLst>
                <a:path extrusionOk="0" h="3644" w="5752">
                  <a:moveTo>
                    <a:pt x="5061" y="1"/>
                  </a:moveTo>
                  <a:cubicBezTo>
                    <a:pt x="4478" y="84"/>
                    <a:pt x="3906" y="263"/>
                    <a:pt x="3358" y="477"/>
                  </a:cubicBezTo>
                  <a:cubicBezTo>
                    <a:pt x="2132" y="941"/>
                    <a:pt x="918" y="1620"/>
                    <a:pt x="1" y="2584"/>
                  </a:cubicBezTo>
                  <a:cubicBezTo>
                    <a:pt x="227" y="2965"/>
                    <a:pt x="453" y="3323"/>
                    <a:pt x="644" y="3632"/>
                  </a:cubicBezTo>
                  <a:lnTo>
                    <a:pt x="656" y="3644"/>
                  </a:lnTo>
                  <a:cubicBezTo>
                    <a:pt x="1120" y="3084"/>
                    <a:pt x="1727" y="2644"/>
                    <a:pt x="2358" y="2275"/>
                  </a:cubicBezTo>
                  <a:cubicBezTo>
                    <a:pt x="3168" y="1799"/>
                    <a:pt x="4049" y="1429"/>
                    <a:pt x="4966" y="1239"/>
                  </a:cubicBezTo>
                  <a:cubicBezTo>
                    <a:pt x="5228" y="1179"/>
                    <a:pt x="5490" y="1132"/>
                    <a:pt x="5751" y="1132"/>
                  </a:cubicBezTo>
                  <a:cubicBezTo>
                    <a:pt x="5668" y="977"/>
                    <a:pt x="5573" y="822"/>
                    <a:pt x="5478" y="667"/>
                  </a:cubicBezTo>
                  <a:cubicBezTo>
                    <a:pt x="5335" y="441"/>
                    <a:pt x="5192" y="227"/>
                    <a:pt x="5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2"/>
            <p:cNvSpPr/>
            <p:nvPr/>
          </p:nvSpPr>
          <p:spPr>
            <a:xfrm>
              <a:off x="2378491" y="3059851"/>
              <a:ext cx="316142" cy="276564"/>
            </a:xfrm>
            <a:custGeom>
              <a:rect b="b" l="l" r="r" t="t"/>
              <a:pathLst>
                <a:path extrusionOk="0" h="3334" w="3811">
                  <a:moveTo>
                    <a:pt x="3811" y="0"/>
                  </a:moveTo>
                  <a:cubicBezTo>
                    <a:pt x="3656" y="48"/>
                    <a:pt x="3501" y="107"/>
                    <a:pt x="3358" y="167"/>
                  </a:cubicBezTo>
                  <a:cubicBezTo>
                    <a:pt x="2846" y="357"/>
                    <a:pt x="2346" y="584"/>
                    <a:pt x="1858" y="857"/>
                  </a:cubicBezTo>
                  <a:cubicBezTo>
                    <a:pt x="1549" y="1250"/>
                    <a:pt x="1168" y="1619"/>
                    <a:pt x="715" y="1822"/>
                  </a:cubicBezTo>
                  <a:cubicBezTo>
                    <a:pt x="691" y="1774"/>
                    <a:pt x="668" y="1727"/>
                    <a:pt x="644" y="1691"/>
                  </a:cubicBezTo>
                  <a:cubicBezTo>
                    <a:pt x="417" y="1870"/>
                    <a:pt x="203" y="2072"/>
                    <a:pt x="1" y="2274"/>
                  </a:cubicBezTo>
                  <a:cubicBezTo>
                    <a:pt x="25" y="2322"/>
                    <a:pt x="60" y="2370"/>
                    <a:pt x="84" y="2417"/>
                  </a:cubicBezTo>
                  <a:lnTo>
                    <a:pt x="96" y="2429"/>
                  </a:lnTo>
                  <a:lnTo>
                    <a:pt x="156" y="2536"/>
                  </a:lnTo>
                  <a:lnTo>
                    <a:pt x="179" y="2560"/>
                  </a:lnTo>
                  <a:lnTo>
                    <a:pt x="191" y="2584"/>
                  </a:lnTo>
                  <a:lnTo>
                    <a:pt x="215" y="2632"/>
                  </a:lnTo>
                  <a:lnTo>
                    <a:pt x="227" y="2643"/>
                  </a:lnTo>
                  <a:lnTo>
                    <a:pt x="227" y="2655"/>
                  </a:lnTo>
                  <a:lnTo>
                    <a:pt x="251" y="2679"/>
                  </a:lnTo>
                  <a:lnTo>
                    <a:pt x="263" y="2703"/>
                  </a:lnTo>
                  <a:lnTo>
                    <a:pt x="275" y="2715"/>
                  </a:lnTo>
                  <a:lnTo>
                    <a:pt x="275" y="2727"/>
                  </a:lnTo>
                  <a:cubicBezTo>
                    <a:pt x="310" y="2786"/>
                    <a:pt x="346" y="2846"/>
                    <a:pt x="394" y="2917"/>
                  </a:cubicBezTo>
                  <a:lnTo>
                    <a:pt x="394" y="2929"/>
                  </a:lnTo>
                  <a:lnTo>
                    <a:pt x="406" y="2929"/>
                  </a:lnTo>
                  <a:lnTo>
                    <a:pt x="417" y="2965"/>
                  </a:lnTo>
                  <a:lnTo>
                    <a:pt x="429" y="2977"/>
                  </a:lnTo>
                  <a:lnTo>
                    <a:pt x="441" y="2989"/>
                  </a:lnTo>
                  <a:lnTo>
                    <a:pt x="441" y="3001"/>
                  </a:lnTo>
                  <a:lnTo>
                    <a:pt x="453" y="3013"/>
                  </a:lnTo>
                  <a:cubicBezTo>
                    <a:pt x="477" y="3060"/>
                    <a:pt x="513" y="3108"/>
                    <a:pt x="548" y="3167"/>
                  </a:cubicBezTo>
                  <a:lnTo>
                    <a:pt x="560" y="3179"/>
                  </a:lnTo>
                  <a:lnTo>
                    <a:pt x="584" y="3239"/>
                  </a:lnTo>
                  <a:lnTo>
                    <a:pt x="596" y="3263"/>
                  </a:lnTo>
                  <a:lnTo>
                    <a:pt x="644" y="3322"/>
                  </a:lnTo>
                  <a:lnTo>
                    <a:pt x="656" y="3334"/>
                  </a:lnTo>
                  <a:cubicBezTo>
                    <a:pt x="1120" y="2774"/>
                    <a:pt x="1727" y="2334"/>
                    <a:pt x="2358" y="1965"/>
                  </a:cubicBezTo>
                  <a:cubicBezTo>
                    <a:pt x="2442" y="1917"/>
                    <a:pt x="2537" y="1870"/>
                    <a:pt x="2620" y="1822"/>
                  </a:cubicBezTo>
                  <a:cubicBezTo>
                    <a:pt x="3096" y="1274"/>
                    <a:pt x="3489" y="655"/>
                    <a:pt x="3811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2"/>
            <p:cNvSpPr/>
            <p:nvPr/>
          </p:nvSpPr>
          <p:spPr>
            <a:xfrm>
              <a:off x="2995834" y="2772418"/>
              <a:ext cx="421826" cy="393195"/>
            </a:xfrm>
            <a:custGeom>
              <a:rect b="b" l="l" r="r" t="t"/>
              <a:pathLst>
                <a:path extrusionOk="0" h="4740" w="5085">
                  <a:moveTo>
                    <a:pt x="4322" y="1"/>
                  </a:moveTo>
                  <a:cubicBezTo>
                    <a:pt x="4179" y="48"/>
                    <a:pt x="4036" y="108"/>
                    <a:pt x="3894" y="179"/>
                  </a:cubicBezTo>
                  <a:cubicBezTo>
                    <a:pt x="2346" y="905"/>
                    <a:pt x="893" y="2108"/>
                    <a:pt x="0" y="3644"/>
                  </a:cubicBezTo>
                  <a:cubicBezTo>
                    <a:pt x="226" y="3918"/>
                    <a:pt x="441" y="4203"/>
                    <a:pt x="631" y="4513"/>
                  </a:cubicBezTo>
                  <a:cubicBezTo>
                    <a:pt x="679" y="4584"/>
                    <a:pt x="726" y="4668"/>
                    <a:pt x="774" y="4739"/>
                  </a:cubicBezTo>
                  <a:cubicBezTo>
                    <a:pt x="1465" y="3191"/>
                    <a:pt x="2798" y="2037"/>
                    <a:pt x="4322" y="1298"/>
                  </a:cubicBezTo>
                  <a:cubicBezTo>
                    <a:pt x="4548" y="1191"/>
                    <a:pt x="4810" y="1072"/>
                    <a:pt x="5084" y="977"/>
                  </a:cubicBezTo>
                  <a:cubicBezTo>
                    <a:pt x="4929" y="763"/>
                    <a:pt x="4775" y="548"/>
                    <a:pt x="4608" y="334"/>
                  </a:cubicBezTo>
                  <a:cubicBezTo>
                    <a:pt x="4525" y="227"/>
                    <a:pt x="4429" y="120"/>
                    <a:pt x="4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2"/>
            <p:cNvSpPr/>
            <p:nvPr/>
          </p:nvSpPr>
          <p:spPr>
            <a:xfrm>
              <a:off x="2995834" y="2799129"/>
              <a:ext cx="421826" cy="366484"/>
            </a:xfrm>
            <a:custGeom>
              <a:rect b="b" l="l" r="r" t="t"/>
              <a:pathLst>
                <a:path extrusionOk="0" h="4418" w="5085">
                  <a:moveTo>
                    <a:pt x="4596" y="0"/>
                  </a:moveTo>
                  <a:cubicBezTo>
                    <a:pt x="4310" y="226"/>
                    <a:pt x="3929" y="345"/>
                    <a:pt x="3548" y="441"/>
                  </a:cubicBezTo>
                  <a:cubicBezTo>
                    <a:pt x="3227" y="524"/>
                    <a:pt x="2893" y="583"/>
                    <a:pt x="2560" y="619"/>
                  </a:cubicBezTo>
                  <a:cubicBezTo>
                    <a:pt x="2048" y="976"/>
                    <a:pt x="1560" y="1381"/>
                    <a:pt x="1119" y="1834"/>
                  </a:cubicBezTo>
                  <a:cubicBezTo>
                    <a:pt x="1250" y="1845"/>
                    <a:pt x="1369" y="1845"/>
                    <a:pt x="1500" y="1845"/>
                  </a:cubicBezTo>
                  <a:cubicBezTo>
                    <a:pt x="1584" y="1847"/>
                    <a:pt x="1667" y="1848"/>
                    <a:pt x="1750" y="1848"/>
                  </a:cubicBezTo>
                  <a:cubicBezTo>
                    <a:pt x="2167" y="1848"/>
                    <a:pt x="2582" y="1824"/>
                    <a:pt x="2989" y="1774"/>
                  </a:cubicBezTo>
                  <a:cubicBezTo>
                    <a:pt x="3405" y="1464"/>
                    <a:pt x="3858" y="1203"/>
                    <a:pt x="4322" y="976"/>
                  </a:cubicBezTo>
                  <a:cubicBezTo>
                    <a:pt x="4548" y="869"/>
                    <a:pt x="4810" y="750"/>
                    <a:pt x="5084" y="655"/>
                  </a:cubicBezTo>
                  <a:cubicBezTo>
                    <a:pt x="5072" y="643"/>
                    <a:pt x="5072" y="631"/>
                    <a:pt x="5060" y="619"/>
                  </a:cubicBezTo>
                  <a:lnTo>
                    <a:pt x="5060" y="607"/>
                  </a:lnTo>
                  <a:lnTo>
                    <a:pt x="5048" y="595"/>
                  </a:lnTo>
                  <a:lnTo>
                    <a:pt x="5037" y="583"/>
                  </a:lnTo>
                  <a:lnTo>
                    <a:pt x="5025" y="572"/>
                  </a:lnTo>
                  <a:lnTo>
                    <a:pt x="5025" y="560"/>
                  </a:lnTo>
                  <a:lnTo>
                    <a:pt x="5013" y="548"/>
                  </a:lnTo>
                  <a:lnTo>
                    <a:pt x="5001" y="536"/>
                  </a:lnTo>
                  <a:lnTo>
                    <a:pt x="4989" y="524"/>
                  </a:lnTo>
                  <a:lnTo>
                    <a:pt x="4989" y="512"/>
                  </a:lnTo>
                  <a:lnTo>
                    <a:pt x="4977" y="500"/>
                  </a:lnTo>
                  <a:lnTo>
                    <a:pt x="4965" y="488"/>
                  </a:lnTo>
                  <a:lnTo>
                    <a:pt x="4953" y="476"/>
                  </a:lnTo>
                  <a:lnTo>
                    <a:pt x="4953" y="464"/>
                  </a:lnTo>
                  <a:lnTo>
                    <a:pt x="4941" y="452"/>
                  </a:lnTo>
                  <a:lnTo>
                    <a:pt x="4929" y="429"/>
                  </a:lnTo>
                  <a:lnTo>
                    <a:pt x="4917" y="417"/>
                  </a:lnTo>
                  <a:lnTo>
                    <a:pt x="4906" y="405"/>
                  </a:lnTo>
                  <a:lnTo>
                    <a:pt x="4894" y="393"/>
                  </a:lnTo>
                  <a:lnTo>
                    <a:pt x="4882" y="369"/>
                  </a:lnTo>
                  <a:lnTo>
                    <a:pt x="4870" y="357"/>
                  </a:lnTo>
                  <a:lnTo>
                    <a:pt x="4858" y="345"/>
                  </a:lnTo>
                  <a:lnTo>
                    <a:pt x="4858" y="333"/>
                  </a:lnTo>
                  <a:lnTo>
                    <a:pt x="4834" y="310"/>
                  </a:lnTo>
                  <a:lnTo>
                    <a:pt x="4834" y="298"/>
                  </a:lnTo>
                  <a:lnTo>
                    <a:pt x="4810" y="274"/>
                  </a:lnTo>
                  <a:lnTo>
                    <a:pt x="4786" y="250"/>
                  </a:lnTo>
                  <a:lnTo>
                    <a:pt x="4786" y="238"/>
                  </a:lnTo>
                  <a:lnTo>
                    <a:pt x="4775" y="226"/>
                  </a:lnTo>
                  <a:lnTo>
                    <a:pt x="4763" y="214"/>
                  </a:lnTo>
                  <a:lnTo>
                    <a:pt x="4763" y="202"/>
                  </a:lnTo>
                  <a:lnTo>
                    <a:pt x="4739" y="179"/>
                  </a:lnTo>
                  <a:lnTo>
                    <a:pt x="4727" y="167"/>
                  </a:lnTo>
                  <a:lnTo>
                    <a:pt x="4703" y="131"/>
                  </a:lnTo>
                  <a:lnTo>
                    <a:pt x="4667" y="95"/>
                  </a:lnTo>
                  <a:lnTo>
                    <a:pt x="4667" y="83"/>
                  </a:lnTo>
                  <a:lnTo>
                    <a:pt x="4644" y="60"/>
                  </a:lnTo>
                  <a:lnTo>
                    <a:pt x="4632" y="48"/>
                  </a:lnTo>
                  <a:lnTo>
                    <a:pt x="4608" y="12"/>
                  </a:lnTo>
                  <a:lnTo>
                    <a:pt x="4596" y="0"/>
                  </a:lnTo>
                  <a:close/>
                  <a:moveTo>
                    <a:pt x="453" y="2619"/>
                  </a:moveTo>
                  <a:cubicBezTo>
                    <a:pt x="298" y="2846"/>
                    <a:pt x="143" y="3084"/>
                    <a:pt x="0" y="3310"/>
                  </a:cubicBezTo>
                  <a:lnTo>
                    <a:pt x="12" y="3334"/>
                  </a:lnTo>
                  <a:lnTo>
                    <a:pt x="24" y="3334"/>
                  </a:lnTo>
                  <a:lnTo>
                    <a:pt x="24" y="3346"/>
                  </a:lnTo>
                  <a:cubicBezTo>
                    <a:pt x="36" y="3358"/>
                    <a:pt x="48" y="3369"/>
                    <a:pt x="60" y="3393"/>
                  </a:cubicBezTo>
                  <a:lnTo>
                    <a:pt x="72" y="3405"/>
                  </a:lnTo>
                  <a:lnTo>
                    <a:pt x="84" y="3417"/>
                  </a:lnTo>
                  <a:cubicBezTo>
                    <a:pt x="95" y="3429"/>
                    <a:pt x="95" y="3441"/>
                    <a:pt x="107" y="3441"/>
                  </a:cubicBezTo>
                  <a:lnTo>
                    <a:pt x="107" y="3453"/>
                  </a:lnTo>
                  <a:lnTo>
                    <a:pt x="119" y="3465"/>
                  </a:lnTo>
                  <a:lnTo>
                    <a:pt x="131" y="3477"/>
                  </a:lnTo>
                  <a:cubicBezTo>
                    <a:pt x="143" y="3489"/>
                    <a:pt x="155" y="3512"/>
                    <a:pt x="167" y="3524"/>
                  </a:cubicBezTo>
                  <a:lnTo>
                    <a:pt x="179" y="3536"/>
                  </a:lnTo>
                  <a:lnTo>
                    <a:pt x="191" y="3548"/>
                  </a:lnTo>
                  <a:cubicBezTo>
                    <a:pt x="191" y="3560"/>
                    <a:pt x="203" y="3572"/>
                    <a:pt x="203" y="3572"/>
                  </a:cubicBezTo>
                  <a:lnTo>
                    <a:pt x="203" y="3584"/>
                  </a:lnTo>
                  <a:lnTo>
                    <a:pt x="214" y="3584"/>
                  </a:lnTo>
                  <a:lnTo>
                    <a:pt x="214" y="3596"/>
                  </a:lnTo>
                  <a:lnTo>
                    <a:pt x="226" y="3608"/>
                  </a:lnTo>
                  <a:cubicBezTo>
                    <a:pt x="238" y="3620"/>
                    <a:pt x="250" y="3643"/>
                    <a:pt x="262" y="3655"/>
                  </a:cubicBezTo>
                  <a:lnTo>
                    <a:pt x="274" y="3655"/>
                  </a:lnTo>
                  <a:lnTo>
                    <a:pt x="274" y="3667"/>
                  </a:lnTo>
                  <a:lnTo>
                    <a:pt x="286" y="3679"/>
                  </a:lnTo>
                  <a:lnTo>
                    <a:pt x="286" y="3691"/>
                  </a:lnTo>
                  <a:cubicBezTo>
                    <a:pt x="298" y="3691"/>
                    <a:pt x="298" y="3703"/>
                    <a:pt x="310" y="3715"/>
                  </a:cubicBezTo>
                  <a:lnTo>
                    <a:pt x="322" y="3727"/>
                  </a:lnTo>
                  <a:lnTo>
                    <a:pt x="322" y="3739"/>
                  </a:lnTo>
                  <a:lnTo>
                    <a:pt x="334" y="3739"/>
                  </a:lnTo>
                  <a:cubicBezTo>
                    <a:pt x="345" y="3762"/>
                    <a:pt x="357" y="3774"/>
                    <a:pt x="369" y="3798"/>
                  </a:cubicBezTo>
                  <a:lnTo>
                    <a:pt x="381" y="3810"/>
                  </a:lnTo>
                  <a:lnTo>
                    <a:pt x="381" y="3822"/>
                  </a:lnTo>
                  <a:lnTo>
                    <a:pt x="393" y="3822"/>
                  </a:lnTo>
                  <a:cubicBezTo>
                    <a:pt x="393" y="3834"/>
                    <a:pt x="405" y="3846"/>
                    <a:pt x="405" y="3846"/>
                  </a:cubicBezTo>
                  <a:lnTo>
                    <a:pt x="405" y="3858"/>
                  </a:lnTo>
                  <a:lnTo>
                    <a:pt x="417" y="3870"/>
                  </a:lnTo>
                  <a:lnTo>
                    <a:pt x="429" y="3881"/>
                  </a:lnTo>
                  <a:cubicBezTo>
                    <a:pt x="441" y="3893"/>
                    <a:pt x="453" y="3917"/>
                    <a:pt x="465" y="3929"/>
                  </a:cubicBezTo>
                  <a:lnTo>
                    <a:pt x="465" y="3941"/>
                  </a:lnTo>
                  <a:lnTo>
                    <a:pt x="476" y="3941"/>
                  </a:lnTo>
                  <a:lnTo>
                    <a:pt x="476" y="3953"/>
                  </a:lnTo>
                  <a:lnTo>
                    <a:pt x="488" y="3965"/>
                  </a:lnTo>
                  <a:cubicBezTo>
                    <a:pt x="488" y="3977"/>
                    <a:pt x="500" y="3977"/>
                    <a:pt x="500" y="3989"/>
                  </a:cubicBezTo>
                  <a:lnTo>
                    <a:pt x="512" y="4000"/>
                  </a:lnTo>
                  <a:lnTo>
                    <a:pt x="512" y="4012"/>
                  </a:lnTo>
                  <a:lnTo>
                    <a:pt x="524" y="4012"/>
                  </a:lnTo>
                  <a:lnTo>
                    <a:pt x="524" y="4024"/>
                  </a:lnTo>
                  <a:cubicBezTo>
                    <a:pt x="536" y="4036"/>
                    <a:pt x="548" y="4048"/>
                    <a:pt x="560" y="4072"/>
                  </a:cubicBezTo>
                  <a:lnTo>
                    <a:pt x="560" y="4084"/>
                  </a:lnTo>
                  <a:lnTo>
                    <a:pt x="572" y="4096"/>
                  </a:lnTo>
                  <a:lnTo>
                    <a:pt x="572" y="4108"/>
                  </a:lnTo>
                  <a:cubicBezTo>
                    <a:pt x="584" y="4108"/>
                    <a:pt x="584" y="4120"/>
                    <a:pt x="595" y="4131"/>
                  </a:cubicBezTo>
                  <a:lnTo>
                    <a:pt x="607" y="4143"/>
                  </a:lnTo>
                  <a:lnTo>
                    <a:pt x="607" y="4155"/>
                  </a:lnTo>
                  <a:lnTo>
                    <a:pt x="619" y="4155"/>
                  </a:lnTo>
                  <a:cubicBezTo>
                    <a:pt x="619" y="4167"/>
                    <a:pt x="619" y="4179"/>
                    <a:pt x="631" y="4191"/>
                  </a:cubicBezTo>
                  <a:cubicBezTo>
                    <a:pt x="631" y="4191"/>
                    <a:pt x="643" y="4203"/>
                    <a:pt x="643" y="4215"/>
                  </a:cubicBezTo>
                  <a:lnTo>
                    <a:pt x="655" y="4227"/>
                  </a:lnTo>
                  <a:lnTo>
                    <a:pt x="667" y="4239"/>
                  </a:lnTo>
                  <a:lnTo>
                    <a:pt x="667" y="4251"/>
                  </a:lnTo>
                  <a:lnTo>
                    <a:pt x="679" y="4262"/>
                  </a:lnTo>
                  <a:lnTo>
                    <a:pt x="679" y="4274"/>
                  </a:lnTo>
                  <a:lnTo>
                    <a:pt x="691" y="4286"/>
                  </a:lnTo>
                  <a:lnTo>
                    <a:pt x="703" y="4298"/>
                  </a:lnTo>
                  <a:lnTo>
                    <a:pt x="703" y="4310"/>
                  </a:lnTo>
                  <a:lnTo>
                    <a:pt x="715" y="4322"/>
                  </a:lnTo>
                  <a:lnTo>
                    <a:pt x="715" y="4334"/>
                  </a:lnTo>
                  <a:lnTo>
                    <a:pt x="726" y="4334"/>
                  </a:lnTo>
                  <a:lnTo>
                    <a:pt x="726" y="4346"/>
                  </a:lnTo>
                  <a:lnTo>
                    <a:pt x="738" y="4358"/>
                  </a:lnTo>
                  <a:lnTo>
                    <a:pt x="738" y="4370"/>
                  </a:lnTo>
                  <a:lnTo>
                    <a:pt x="750" y="4381"/>
                  </a:lnTo>
                  <a:lnTo>
                    <a:pt x="750" y="4393"/>
                  </a:lnTo>
                  <a:lnTo>
                    <a:pt x="762" y="4393"/>
                  </a:lnTo>
                  <a:lnTo>
                    <a:pt x="762" y="4405"/>
                  </a:lnTo>
                  <a:lnTo>
                    <a:pt x="774" y="4417"/>
                  </a:lnTo>
                  <a:cubicBezTo>
                    <a:pt x="905" y="4131"/>
                    <a:pt x="1048" y="3858"/>
                    <a:pt x="1215" y="3596"/>
                  </a:cubicBezTo>
                  <a:cubicBezTo>
                    <a:pt x="1000" y="3298"/>
                    <a:pt x="726" y="2965"/>
                    <a:pt x="453" y="2619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2"/>
            <p:cNvSpPr/>
            <p:nvPr/>
          </p:nvSpPr>
          <p:spPr>
            <a:xfrm>
              <a:off x="2347881" y="2178805"/>
              <a:ext cx="548250" cy="454414"/>
            </a:xfrm>
            <a:custGeom>
              <a:rect b="b" l="l" r="r" t="t"/>
              <a:pathLst>
                <a:path extrusionOk="0" h="5478" w="6609">
                  <a:moveTo>
                    <a:pt x="5692" y="870"/>
                  </a:moveTo>
                  <a:cubicBezTo>
                    <a:pt x="5406" y="489"/>
                    <a:pt x="4989" y="1"/>
                    <a:pt x="4513" y="37"/>
                  </a:cubicBezTo>
                  <a:cubicBezTo>
                    <a:pt x="3680" y="96"/>
                    <a:pt x="1429" y="751"/>
                    <a:pt x="679" y="1203"/>
                  </a:cubicBezTo>
                  <a:cubicBezTo>
                    <a:pt x="191" y="1501"/>
                    <a:pt x="1" y="2204"/>
                    <a:pt x="1" y="2775"/>
                  </a:cubicBezTo>
                  <a:cubicBezTo>
                    <a:pt x="1" y="3370"/>
                    <a:pt x="334" y="4323"/>
                    <a:pt x="667" y="4763"/>
                  </a:cubicBezTo>
                  <a:cubicBezTo>
                    <a:pt x="965" y="5156"/>
                    <a:pt x="1501" y="5478"/>
                    <a:pt x="1989" y="5418"/>
                  </a:cubicBezTo>
                  <a:cubicBezTo>
                    <a:pt x="2822" y="5323"/>
                    <a:pt x="4930" y="4621"/>
                    <a:pt x="5692" y="4180"/>
                  </a:cubicBezTo>
                  <a:cubicBezTo>
                    <a:pt x="6168" y="3918"/>
                    <a:pt x="6609" y="3358"/>
                    <a:pt x="6609" y="2811"/>
                  </a:cubicBezTo>
                  <a:cubicBezTo>
                    <a:pt x="6609" y="2263"/>
                    <a:pt x="6037" y="1334"/>
                    <a:pt x="5692" y="8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2"/>
            <p:cNvSpPr/>
            <p:nvPr/>
          </p:nvSpPr>
          <p:spPr>
            <a:xfrm>
              <a:off x="2366629" y="2163044"/>
              <a:ext cx="527511" cy="441556"/>
            </a:xfrm>
            <a:custGeom>
              <a:rect b="b" l="l" r="r" t="t"/>
              <a:pathLst>
                <a:path extrusionOk="0" h="5323" w="6359">
                  <a:moveTo>
                    <a:pt x="5692" y="715"/>
                  </a:moveTo>
                  <a:cubicBezTo>
                    <a:pt x="5394" y="322"/>
                    <a:pt x="4859" y="0"/>
                    <a:pt x="4370" y="60"/>
                  </a:cubicBezTo>
                  <a:cubicBezTo>
                    <a:pt x="3525" y="155"/>
                    <a:pt x="1394" y="870"/>
                    <a:pt x="668" y="1298"/>
                  </a:cubicBezTo>
                  <a:cubicBezTo>
                    <a:pt x="239" y="1548"/>
                    <a:pt x="1" y="2132"/>
                    <a:pt x="1" y="2620"/>
                  </a:cubicBezTo>
                  <a:cubicBezTo>
                    <a:pt x="1" y="3167"/>
                    <a:pt x="334" y="4168"/>
                    <a:pt x="668" y="4608"/>
                  </a:cubicBezTo>
                  <a:cubicBezTo>
                    <a:pt x="965" y="5001"/>
                    <a:pt x="1501" y="5322"/>
                    <a:pt x="1989" y="5263"/>
                  </a:cubicBezTo>
                  <a:cubicBezTo>
                    <a:pt x="2823" y="5168"/>
                    <a:pt x="4966" y="4453"/>
                    <a:pt x="5692" y="4025"/>
                  </a:cubicBezTo>
                  <a:cubicBezTo>
                    <a:pt x="6121" y="3775"/>
                    <a:pt x="6359" y="3203"/>
                    <a:pt x="6359" y="2703"/>
                  </a:cubicBezTo>
                  <a:cubicBezTo>
                    <a:pt x="6359" y="2155"/>
                    <a:pt x="6025" y="1155"/>
                    <a:pt x="5692" y="7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2"/>
            <p:cNvSpPr/>
            <p:nvPr/>
          </p:nvSpPr>
          <p:spPr>
            <a:xfrm>
              <a:off x="2407193" y="2254874"/>
              <a:ext cx="245962" cy="220322"/>
            </a:xfrm>
            <a:custGeom>
              <a:rect b="b" l="l" r="r" t="t"/>
              <a:pathLst>
                <a:path extrusionOk="0" h="2656" w="2965">
                  <a:moveTo>
                    <a:pt x="2608" y="382"/>
                  </a:moveTo>
                  <a:cubicBezTo>
                    <a:pt x="2465" y="179"/>
                    <a:pt x="2215" y="1"/>
                    <a:pt x="1988" y="24"/>
                  </a:cubicBezTo>
                  <a:cubicBezTo>
                    <a:pt x="1595" y="60"/>
                    <a:pt x="619" y="382"/>
                    <a:pt x="286" y="596"/>
                  </a:cubicBezTo>
                  <a:cubicBezTo>
                    <a:pt x="95" y="715"/>
                    <a:pt x="0" y="1001"/>
                    <a:pt x="0" y="1251"/>
                  </a:cubicBezTo>
                  <a:cubicBezTo>
                    <a:pt x="12" y="1537"/>
                    <a:pt x="191" y="2049"/>
                    <a:pt x="345" y="2287"/>
                  </a:cubicBezTo>
                  <a:cubicBezTo>
                    <a:pt x="488" y="2489"/>
                    <a:pt x="750" y="2656"/>
                    <a:pt x="976" y="2644"/>
                  </a:cubicBezTo>
                  <a:cubicBezTo>
                    <a:pt x="1357" y="2608"/>
                    <a:pt x="2346" y="2275"/>
                    <a:pt x="2667" y="2072"/>
                  </a:cubicBezTo>
                  <a:cubicBezTo>
                    <a:pt x="2869" y="1953"/>
                    <a:pt x="2965" y="1668"/>
                    <a:pt x="2953" y="1406"/>
                  </a:cubicBezTo>
                  <a:cubicBezTo>
                    <a:pt x="2941" y="1132"/>
                    <a:pt x="2774" y="620"/>
                    <a:pt x="2608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2"/>
            <p:cNvSpPr/>
            <p:nvPr/>
          </p:nvSpPr>
          <p:spPr>
            <a:xfrm>
              <a:off x="2658046" y="2192659"/>
              <a:ext cx="133392" cy="111654"/>
            </a:xfrm>
            <a:custGeom>
              <a:rect b="b" l="l" r="r" t="t"/>
              <a:pathLst>
                <a:path extrusionOk="0" h="1346" w="1608">
                  <a:moveTo>
                    <a:pt x="1441" y="179"/>
                  </a:moveTo>
                  <a:cubicBezTo>
                    <a:pt x="1369" y="84"/>
                    <a:pt x="1227" y="1"/>
                    <a:pt x="1108" y="12"/>
                  </a:cubicBezTo>
                  <a:cubicBezTo>
                    <a:pt x="893" y="36"/>
                    <a:pt x="357" y="227"/>
                    <a:pt x="167" y="334"/>
                  </a:cubicBezTo>
                  <a:cubicBezTo>
                    <a:pt x="60" y="393"/>
                    <a:pt x="0" y="536"/>
                    <a:pt x="0" y="667"/>
                  </a:cubicBezTo>
                  <a:cubicBezTo>
                    <a:pt x="0" y="810"/>
                    <a:pt x="84" y="1060"/>
                    <a:pt x="167" y="1167"/>
                  </a:cubicBezTo>
                  <a:cubicBezTo>
                    <a:pt x="238" y="1263"/>
                    <a:pt x="381" y="1346"/>
                    <a:pt x="500" y="1334"/>
                  </a:cubicBezTo>
                  <a:cubicBezTo>
                    <a:pt x="715" y="1310"/>
                    <a:pt x="1262" y="1132"/>
                    <a:pt x="1441" y="1025"/>
                  </a:cubicBezTo>
                  <a:cubicBezTo>
                    <a:pt x="1548" y="953"/>
                    <a:pt x="1608" y="810"/>
                    <a:pt x="1608" y="691"/>
                  </a:cubicBezTo>
                  <a:cubicBezTo>
                    <a:pt x="1608" y="548"/>
                    <a:pt x="1524" y="298"/>
                    <a:pt x="1441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2"/>
            <p:cNvSpPr/>
            <p:nvPr/>
          </p:nvSpPr>
          <p:spPr>
            <a:xfrm>
              <a:off x="2690647" y="2292451"/>
              <a:ext cx="133392" cy="111654"/>
            </a:xfrm>
            <a:custGeom>
              <a:rect b="b" l="l" r="r" t="t"/>
              <a:pathLst>
                <a:path extrusionOk="0" h="1346" w="1608">
                  <a:moveTo>
                    <a:pt x="1441" y="179"/>
                  </a:moveTo>
                  <a:cubicBezTo>
                    <a:pt x="1369" y="83"/>
                    <a:pt x="1226" y="0"/>
                    <a:pt x="1107" y="12"/>
                  </a:cubicBezTo>
                  <a:cubicBezTo>
                    <a:pt x="893" y="36"/>
                    <a:pt x="345" y="214"/>
                    <a:pt x="167" y="322"/>
                  </a:cubicBezTo>
                  <a:cubicBezTo>
                    <a:pt x="60" y="393"/>
                    <a:pt x="0" y="536"/>
                    <a:pt x="0" y="655"/>
                  </a:cubicBezTo>
                  <a:cubicBezTo>
                    <a:pt x="0" y="798"/>
                    <a:pt x="83" y="1048"/>
                    <a:pt x="167" y="1167"/>
                  </a:cubicBezTo>
                  <a:cubicBezTo>
                    <a:pt x="238" y="1262"/>
                    <a:pt x="381" y="1346"/>
                    <a:pt x="500" y="1334"/>
                  </a:cubicBezTo>
                  <a:cubicBezTo>
                    <a:pt x="715" y="1310"/>
                    <a:pt x="1250" y="1119"/>
                    <a:pt x="1441" y="1012"/>
                  </a:cubicBezTo>
                  <a:cubicBezTo>
                    <a:pt x="1548" y="953"/>
                    <a:pt x="1607" y="810"/>
                    <a:pt x="1607" y="679"/>
                  </a:cubicBezTo>
                  <a:cubicBezTo>
                    <a:pt x="1607" y="536"/>
                    <a:pt x="1524" y="286"/>
                    <a:pt x="1441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2"/>
            <p:cNvSpPr/>
            <p:nvPr/>
          </p:nvSpPr>
          <p:spPr>
            <a:xfrm>
              <a:off x="2501014" y="2413895"/>
              <a:ext cx="348743" cy="153213"/>
            </a:xfrm>
            <a:custGeom>
              <a:rect b="b" l="l" r="r" t="t"/>
              <a:pathLst>
                <a:path extrusionOk="0" h="1847" w="4204">
                  <a:moveTo>
                    <a:pt x="3989" y="60"/>
                  </a:moveTo>
                  <a:cubicBezTo>
                    <a:pt x="3858" y="1"/>
                    <a:pt x="3560" y="1"/>
                    <a:pt x="3239" y="84"/>
                  </a:cubicBezTo>
                  <a:cubicBezTo>
                    <a:pt x="2691" y="227"/>
                    <a:pt x="1215" y="715"/>
                    <a:pt x="691" y="929"/>
                  </a:cubicBezTo>
                  <a:cubicBezTo>
                    <a:pt x="381" y="1060"/>
                    <a:pt x="143" y="1239"/>
                    <a:pt x="72" y="1370"/>
                  </a:cubicBezTo>
                  <a:cubicBezTo>
                    <a:pt x="0" y="1513"/>
                    <a:pt x="72" y="1715"/>
                    <a:pt x="214" y="1787"/>
                  </a:cubicBezTo>
                  <a:cubicBezTo>
                    <a:pt x="345" y="1846"/>
                    <a:pt x="643" y="1846"/>
                    <a:pt x="965" y="1763"/>
                  </a:cubicBezTo>
                  <a:cubicBezTo>
                    <a:pt x="1524" y="1620"/>
                    <a:pt x="2989" y="1132"/>
                    <a:pt x="3512" y="917"/>
                  </a:cubicBezTo>
                  <a:cubicBezTo>
                    <a:pt x="3822" y="786"/>
                    <a:pt x="4060" y="608"/>
                    <a:pt x="4132" y="477"/>
                  </a:cubicBezTo>
                  <a:cubicBezTo>
                    <a:pt x="4203" y="334"/>
                    <a:pt x="4132" y="132"/>
                    <a:pt x="3989" y="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2"/>
            <p:cNvSpPr/>
            <p:nvPr/>
          </p:nvSpPr>
          <p:spPr>
            <a:xfrm>
              <a:off x="2469409" y="3321485"/>
              <a:ext cx="484042" cy="157195"/>
            </a:xfrm>
            <a:custGeom>
              <a:rect b="b" l="l" r="r" t="t"/>
              <a:pathLst>
                <a:path extrusionOk="0" h="1895" w="5835">
                  <a:moveTo>
                    <a:pt x="4514" y="0"/>
                  </a:moveTo>
                  <a:cubicBezTo>
                    <a:pt x="4340" y="0"/>
                    <a:pt x="4164" y="6"/>
                    <a:pt x="3989" y="13"/>
                  </a:cubicBezTo>
                  <a:cubicBezTo>
                    <a:pt x="3322" y="37"/>
                    <a:pt x="2655" y="132"/>
                    <a:pt x="2000" y="275"/>
                  </a:cubicBezTo>
                  <a:cubicBezTo>
                    <a:pt x="1310" y="430"/>
                    <a:pt x="619" y="632"/>
                    <a:pt x="0" y="942"/>
                  </a:cubicBezTo>
                  <a:cubicBezTo>
                    <a:pt x="60" y="1049"/>
                    <a:pt x="95" y="1156"/>
                    <a:pt x="131" y="1263"/>
                  </a:cubicBezTo>
                  <a:cubicBezTo>
                    <a:pt x="203" y="1466"/>
                    <a:pt x="226" y="1680"/>
                    <a:pt x="226" y="1894"/>
                  </a:cubicBezTo>
                  <a:cubicBezTo>
                    <a:pt x="560" y="1704"/>
                    <a:pt x="929" y="1561"/>
                    <a:pt x="1286" y="1442"/>
                  </a:cubicBezTo>
                  <a:cubicBezTo>
                    <a:pt x="2239" y="1137"/>
                    <a:pt x="3282" y="938"/>
                    <a:pt x="4313" y="938"/>
                  </a:cubicBezTo>
                  <a:cubicBezTo>
                    <a:pt x="4531" y="938"/>
                    <a:pt x="4749" y="947"/>
                    <a:pt x="4965" y="966"/>
                  </a:cubicBezTo>
                  <a:cubicBezTo>
                    <a:pt x="5132" y="978"/>
                    <a:pt x="5298" y="1013"/>
                    <a:pt x="5453" y="1037"/>
                  </a:cubicBezTo>
                  <a:cubicBezTo>
                    <a:pt x="5471" y="1039"/>
                    <a:pt x="5488" y="1039"/>
                    <a:pt x="5505" y="1039"/>
                  </a:cubicBezTo>
                  <a:cubicBezTo>
                    <a:pt x="5628" y="1039"/>
                    <a:pt x="5740" y="1002"/>
                    <a:pt x="5834" y="918"/>
                  </a:cubicBezTo>
                  <a:cubicBezTo>
                    <a:pt x="5798" y="656"/>
                    <a:pt x="5751" y="394"/>
                    <a:pt x="5691" y="120"/>
                  </a:cubicBezTo>
                  <a:cubicBezTo>
                    <a:pt x="5679" y="120"/>
                    <a:pt x="5668" y="120"/>
                    <a:pt x="5656" y="109"/>
                  </a:cubicBezTo>
                  <a:lnTo>
                    <a:pt x="5608" y="97"/>
                  </a:lnTo>
                  <a:cubicBezTo>
                    <a:pt x="5252" y="24"/>
                    <a:pt x="4885" y="0"/>
                    <a:pt x="4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2"/>
            <p:cNvSpPr/>
            <p:nvPr/>
          </p:nvSpPr>
          <p:spPr>
            <a:xfrm>
              <a:off x="2597739" y="3238615"/>
              <a:ext cx="379353" cy="274656"/>
            </a:xfrm>
            <a:custGeom>
              <a:rect b="b" l="l" r="r" t="t"/>
              <a:pathLst>
                <a:path extrusionOk="0" h="3311" w="4573">
                  <a:moveTo>
                    <a:pt x="4275" y="1000"/>
                  </a:moveTo>
                  <a:cubicBezTo>
                    <a:pt x="4168" y="691"/>
                    <a:pt x="4013" y="286"/>
                    <a:pt x="3692" y="203"/>
                  </a:cubicBezTo>
                  <a:cubicBezTo>
                    <a:pt x="3120" y="60"/>
                    <a:pt x="1501" y="0"/>
                    <a:pt x="918" y="131"/>
                  </a:cubicBezTo>
                  <a:cubicBezTo>
                    <a:pt x="525" y="226"/>
                    <a:pt x="251" y="643"/>
                    <a:pt x="132" y="1012"/>
                  </a:cubicBezTo>
                  <a:cubicBezTo>
                    <a:pt x="1" y="1405"/>
                    <a:pt x="13" y="2108"/>
                    <a:pt x="132" y="2465"/>
                  </a:cubicBezTo>
                  <a:cubicBezTo>
                    <a:pt x="239" y="2786"/>
                    <a:pt x="525" y="3120"/>
                    <a:pt x="858" y="3191"/>
                  </a:cubicBezTo>
                  <a:cubicBezTo>
                    <a:pt x="1430" y="3310"/>
                    <a:pt x="2966" y="3298"/>
                    <a:pt x="3561" y="3179"/>
                  </a:cubicBezTo>
                  <a:cubicBezTo>
                    <a:pt x="3930" y="3108"/>
                    <a:pt x="4335" y="2834"/>
                    <a:pt x="4454" y="2477"/>
                  </a:cubicBezTo>
                  <a:cubicBezTo>
                    <a:pt x="4573" y="2120"/>
                    <a:pt x="4406" y="1381"/>
                    <a:pt x="4275" y="1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2"/>
            <p:cNvSpPr/>
            <p:nvPr/>
          </p:nvSpPr>
          <p:spPr>
            <a:xfrm>
              <a:off x="2617564" y="3237619"/>
              <a:ext cx="364504" cy="260803"/>
            </a:xfrm>
            <a:custGeom>
              <a:rect b="b" l="l" r="r" t="t"/>
              <a:pathLst>
                <a:path extrusionOk="0" h="3144" w="4394">
                  <a:moveTo>
                    <a:pt x="4263" y="846"/>
                  </a:moveTo>
                  <a:cubicBezTo>
                    <a:pt x="4155" y="524"/>
                    <a:pt x="3870" y="191"/>
                    <a:pt x="3536" y="119"/>
                  </a:cubicBezTo>
                  <a:cubicBezTo>
                    <a:pt x="2965" y="0"/>
                    <a:pt x="1405" y="0"/>
                    <a:pt x="834" y="131"/>
                  </a:cubicBezTo>
                  <a:cubicBezTo>
                    <a:pt x="500" y="203"/>
                    <a:pt x="226" y="524"/>
                    <a:pt x="119" y="858"/>
                  </a:cubicBezTo>
                  <a:cubicBezTo>
                    <a:pt x="0" y="1215"/>
                    <a:pt x="0" y="1941"/>
                    <a:pt x="119" y="2298"/>
                  </a:cubicBezTo>
                  <a:cubicBezTo>
                    <a:pt x="226" y="2620"/>
                    <a:pt x="512" y="2953"/>
                    <a:pt x="845" y="3025"/>
                  </a:cubicBezTo>
                  <a:cubicBezTo>
                    <a:pt x="1417" y="3144"/>
                    <a:pt x="2977" y="3132"/>
                    <a:pt x="3548" y="3013"/>
                  </a:cubicBezTo>
                  <a:cubicBezTo>
                    <a:pt x="3882" y="2941"/>
                    <a:pt x="4167" y="2608"/>
                    <a:pt x="4263" y="2286"/>
                  </a:cubicBezTo>
                  <a:cubicBezTo>
                    <a:pt x="4393" y="1929"/>
                    <a:pt x="4382" y="1203"/>
                    <a:pt x="4263" y="846"/>
                  </a:cubicBezTo>
                  <a:close/>
                </a:path>
              </a:pathLst>
            </a:custGeom>
            <a:solidFill>
              <a:srgbClr val="D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2"/>
            <p:cNvSpPr/>
            <p:nvPr/>
          </p:nvSpPr>
          <p:spPr>
            <a:xfrm>
              <a:off x="3079003" y="3102323"/>
              <a:ext cx="337876" cy="184735"/>
            </a:xfrm>
            <a:custGeom>
              <a:rect b="b" l="l" r="r" t="t"/>
              <a:pathLst>
                <a:path extrusionOk="0" h="2227" w="4073">
                  <a:moveTo>
                    <a:pt x="292" y="1424"/>
                  </a:moveTo>
                  <a:lnTo>
                    <a:pt x="310" y="1441"/>
                  </a:lnTo>
                  <a:lnTo>
                    <a:pt x="310" y="1441"/>
                  </a:lnTo>
                  <a:lnTo>
                    <a:pt x="292" y="1424"/>
                  </a:lnTo>
                  <a:close/>
                  <a:moveTo>
                    <a:pt x="3548" y="0"/>
                  </a:moveTo>
                  <a:cubicBezTo>
                    <a:pt x="3417" y="0"/>
                    <a:pt x="3286" y="60"/>
                    <a:pt x="3203" y="155"/>
                  </a:cubicBezTo>
                  <a:cubicBezTo>
                    <a:pt x="3185" y="173"/>
                    <a:pt x="3179" y="176"/>
                    <a:pt x="3176" y="176"/>
                  </a:cubicBezTo>
                  <a:cubicBezTo>
                    <a:pt x="3175" y="176"/>
                    <a:pt x="3174" y="175"/>
                    <a:pt x="3173" y="175"/>
                  </a:cubicBezTo>
                  <a:cubicBezTo>
                    <a:pt x="3172" y="175"/>
                    <a:pt x="3170" y="176"/>
                    <a:pt x="3167" y="179"/>
                  </a:cubicBezTo>
                  <a:cubicBezTo>
                    <a:pt x="3012" y="286"/>
                    <a:pt x="2822" y="334"/>
                    <a:pt x="2655" y="417"/>
                  </a:cubicBezTo>
                  <a:cubicBezTo>
                    <a:pt x="2191" y="655"/>
                    <a:pt x="1703" y="869"/>
                    <a:pt x="1191" y="1048"/>
                  </a:cubicBezTo>
                  <a:cubicBezTo>
                    <a:pt x="929" y="1143"/>
                    <a:pt x="667" y="1227"/>
                    <a:pt x="393" y="1262"/>
                  </a:cubicBezTo>
                  <a:cubicBezTo>
                    <a:pt x="357" y="1274"/>
                    <a:pt x="298" y="1274"/>
                    <a:pt x="298" y="1274"/>
                  </a:cubicBezTo>
                  <a:cubicBezTo>
                    <a:pt x="214" y="1274"/>
                    <a:pt x="131" y="1274"/>
                    <a:pt x="60" y="1262"/>
                  </a:cubicBezTo>
                  <a:cubicBezTo>
                    <a:pt x="36" y="1262"/>
                    <a:pt x="36" y="1262"/>
                    <a:pt x="0" y="1250"/>
                  </a:cubicBezTo>
                  <a:lnTo>
                    <a:pt x="0" y="1250"/>
                  </a:lnTo>
                  <a:cubicBezTo>
                    <a:pt x="131" y="1560"/>
                    <a:pt x="238" y="1881"/>
                    <a:pt x="274" y="2227"/>
                  </a:cubicBezTo>
                  <a:cubicBezTo>
                    <a:pt x="607" y="2227"/>
                    <a:pt x="929" y="2131"/>
                    <a:pt x="1250" y="2024"/>
                  </a:cubicBezTo>
                  <a:cubicBezTo>
                    <a:pt x="1857" y="1834"/>
                    <a:pt x="2453" y="1584"/>
                    <a:pt x="3024" y="1286"/>
                  </a:cubicBezTo>
                  <a:cubicBezTo>
                    <a:pt x="3191" y="1203"/>
                    <a:pt x="3393" y="1143"/>
                    <a:pt x="3560" y="1048"/>
                  </a:cubicBezTo>
                  <a:cubicBezTo>
                    <a:pt x="3870" y="881"/>
                    <a:pt x="4072" y="607"/>
                    <a:pt x="4001" y="334"/>
                  </a:cubicBezTo>
                  <a:cubicBezTo>
                    <a:pt x="3941" y="143"/>
                    <a:pt x="3751" y="12"/>
                    <a:pt x="3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2"/>
            <p:cNvSpPr/>
            <p:nvPr/>
          </p:nvSpPr>
          <p:spPr>
            <a:xfrm>
              <a:off x="3249673" y="2981792"/>
              <a:ext cx="379353" cy="314141"/>
            </a:xfrm>
            <a:custGeom>
              <a:rect b="b" l="l" r="r" t="t"/>
              <a:pathLst>
                <a:path extrusionOk="0" h="3787" w="4573">
                  <a:moveTo>
                    <a:pt x="3929" y="596"/>
                  </a:moveTo>
                  <a:cubicBezTo>
                    <a:pt x="3727" y="334"/>
                    <a:pt x="3453" y="1"/>
                    <a:pt x="3120" y="24"/>
                  </a:cubicBezTo>
                  <a:cubicBezTo>
                    <a:pt x="2536" y="60"/>
                    <a:pt x="988" y="525"/>
                    <a:pt x="464" y="834"/>
                  </a:cubicBezTo>
                  <a:cubicBezTo>
                    <a:pt x="131" y="1037"/>
                    <a:pt x="0" y="1525"/>
                    <a:pt x="0" y="1918"/>
                  </a:cubicBezTo>
                  <a:cubicBezTo>
                    <a:pt x="0" y="2334"/>
                    <a:pt x="226" y="2989"/>
                    <a:pt x="464" y="3287"/>
                  </a:cubicBezTo>
                  <a:cubicBezTo>
                    <a:pt x="667" y="3561"/>
                    <a:pt x="1036" y="3787"/>
                    <a:pt x="1381" y="3751"/>
                  </a:cubicBezTo>
                  <a:cubicBezTo>
                    <a:pt x="1953" y="3680"/>
                    <a:pt x="3405" y="3192"/>
                    <a:pt x="3941" y="2894"/>
                  </a:cubicBezTo>
                  <a:cubicBezTo>
                    <a:pt x="4274" y="2703"/>
                    <a:pt x="4572" y="2322"/>
                    <a:pt x="4572" y="1941"/>
                  </a:cubicBezTo>
                  <a:cubicBezTo>
                    <a:pt x="4560" y="1560"/>
                    <a:pt x="4179" y="917"/>
                    <a:pt x="3929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2"/>
            <p:cNvSpPr/>
            <p:nvPr/>
          </p:nvSpPr>
          <p:spPr>
            <a:xfrm>
              <a:off x="3262448" y="2970925"/>
              <a:ext cx="364587" cy="305265"/>
            </a:xfrm>
            <a:custGeom>
              <a:rect b="b" l="l" r="r" t="t"/>
              <a:pathLst>
                <a:path extrusionOk="0" h="3680" w="4395">
                  <a:moveTo>
                    <a:pt x="3930" y="489"/>
                  </a:moveTo>
                  <a:cubicBezTo>
                    <a:pt x="3728" y="215"/>
                    <a:pt x="3358" y="1"/>
                    <a:pt x="3025" y="36"/>
                  </a:cubicBezTo>
                  <a:cubicBezTo>
                    <a:pt x="2442" y="108"/>
                    <a:pt x="965" y="596"/>
                    <a:pt x="453" y="894"/>
                  </a:cubicBezTo>
                  <a:cubicBezTo>
                    <a:pt x="168" y="1072"/>
                    <a:pt x="1" y="1477"/>
                    <a:pt x="1" y="1810"/>
                  </a:cubicBezTo>
                  <a:cubicBezTo>
                    <a:pt x="1" y="2191"/>
                    <a:pt x="227" y="2882"/>
                    <a:pt x="465" y="3180"/>
                  </a:cubicBezTo>
                  <a:cubicBezTo>
                    <a:pt x="668" y="3453"/>
                    <a:pt x="1037" y="3680"/>
                    <a:pt x="1382" y="3644"/>
                  </a:cubicBezTo>
                  <a:cubicBezTo>
                    <a:pt x="1953" y="3573"/>
                    <a:pt x="3442" y="3072"/>
                    <a:pt x="3942" y="2787"/>
                  </a:cubicBezTo>
                  <a:cubicBezTo>
                    <a:pt x="4239" y="2608"/>
                    <a:pt x="4394" y="2203"/>
                    <a:pt x="4394" y="1870"/>
                  </a:cubicBezTo>
                  <a:cubicBezTo>
                    <a:pt x="4394" y="1489"/>
                    <a:pt x="4168" y="798"/>
                    <a:pt x="3930" y="489"/>
                  </a:cubicBezTo>
                  <a:close/>
                </a:path>
              </a:pathLst>
            </a:custGeom>
            <a:solidFill>
              <a:srgbClr val="D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2"/>
            <p:cNvSpPr/>
            <p:nvPr/>
          </p:nvSpPr>
          <p:spPr>
            <a:xfrm>
              <a:off x="2210592" y="2544297"/>
              <a:ext cx="973975" cy="433676"/>
            </a:xfrm>
            <a:custGeom>
              <a:rect b="b" l="l" r="r" t="t"/>
              <a:pathLst>
                <a:path extrusionOk="0" h="5228" w="11741">
                  <a:moveTo>
                    <a:pt x="362" y="4603"/>
                  </a:moveTo>
                  <a:cubicBezTo>
                    <a:pt x="363" y="4607"/>
                    <a:pt x="366" y="4612"/>
                    <a:pt x="370" y="4620"/>
                  </a:cubicBezTo>
                  <a:lnTo>
                    <a:pt x="370" y="4656"/>
                  </a:lnTo>
                  <a:cubicBezTo>
                    <a:pt x="370" y="4641"/>
                    <a:pt x="365" y="4621"/>
                    <a:pt x="362" y="4603"/>
                  </a:cubicBezTo>
                  <a:close/>
                  <a:moveTo>
                    <a:pt x="370" y="4667"/>
                  </a:moveTo>
                  <a:cubicBezTo>
                    <a:pt x="370" y="4667"/>
                    <a:pt x="382" y="4727"/>
                    <a:pt x="370" y="4775"/>
                  </a:cubicBezTo>
                  <a:cubicBezTo>
                    <a:pt x="370" y="4739"/>
                    <a:pt x="370" y="4703"/>
                    <a:pt x="370" y="4667"/>
                  </a:cubicBezTo>
                  <a:close/>
                  <a:moveTo>
                    <a:pt x="11133" y="0"/>
                  </a:moveTo>
                  <a:cubicBezTo>
                    <a:pt x="10621" y="631"/>
                    <a:pt x="9919" y="1119"/>
                    <a:pt x="9216" y="1548"/>
                  </a:cubicBezTo>
                  <a:cubicBezTo>
                    <a:pt x="7430" y="2643"/>
                    <a:pt x="5418" y="3143"/>
                    <a:pt x="3442" y="3679"/>
                  </a:cubicBezTo>
                  <a:cubicBezTo>
                    <a:pt x="2620" y="3905"/>
                    <a:pt x="1810" y="4167"/>
                    <a:pt x="977" y="4239"/>
                  </a:cubicBezTo>
                  <a:cubicBezTo>
                    <a:pt x="745" y="4266"/>
                    <a:pt x="513" y="4279"/>
                    <a:pt x="286" y="4279"/>
                  </a:cubicBezTo>
                  <a:cubicBezTo>
                    <a:pt x="210" y="4279"/>
                    <a:pt x="135" y="4278"/>
                    <a:pt x="60" y="4275"/>
                  </a:cubicBezTo>
                  <a:cubicBezTo>
                    <a:pt x="36" y="4263"/>
                    <a:pt x="13" y="4263"/>
                    <a:pt x="1" y="4251"/>
                  </a:cubicBezTo>
                  <a:lnTo>
                    <a:pt x="1" y="4251"/>
                  </a:lnTo>
                  <a:cubicBezTo>
                    <a:pt x="84" y="4584"/>
                    <a:pt x="179" y="4917"/>
                    <a:pt x="275" y="5227"/>
                  </a:cubicBezTo>
                  <a:cubicBezTo>
                    <a:pt x="548" y="5227"/>
                    <a:pt x="834" y="5203"/>
                    <a:pt x="1108" y="5179"/>
                  </a:cubicBezTo>
                  <a:cubicBezTo>
                    <a:pt x="1739" y="5108"/>
                    <a:pt x="2358" y="4953"/>
                    <a:pt x="2977" y="4787"/>
                  </a:cubicBezTo>
                  <a:cubicBezTo>
                    <a:pt x="5180" y="4191"/>
                    <a:pt x="7633" y="3620"/>
                    <a:pt x="9680" y="2370"/>
                  </a:cubicBezTo>
                  <a:cubicBezTo>
                    <a:pt x="10431" y="1917"/>
                    <a:pt x="11157" y="1405"/>
                    <a:pt x="11740" y="762"/>
                  </a:cubicBezTo>
                  <a:cubicBezTo>
                    <a:pt x="11443" y="488"/>
                    <a:pt x="11240" y="322"/>
                    <a:pt x="11228" y="310"/>
                  </a:cubicBezTo>
                  <a:cubicBezTo>
                    <a:pt x="11193" y="215"/>
                    <a:pt x="11169" y="107"/>
                    <a:pt x="11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2"/>
            <p:cNvSpPr/>
            <p:nvPr/>
          </p:nvSpPr>
          <p:spPr>
            <a:xfrm>
              <a:off x="2573101" y="2662754"/>
              <a:ext cx="381344" cy="322105"/>
            </a:xfrm>
            <a:custGeom>
              <a:rect b="b" l="l" r="r" t="t"/>
              <a:pathLst>
                <a:path extrusionOk="0" h="3883" w="4597">
                  <a:moveTo>
                    <a:pt x="3906" y="584"/>
                  </a:moveTo>
                  <a:cubicBezTo>
                    <a:pt x="3691" y="334"/>
                    <a:pt x="3394" y="1"/>
                    <a:pt x="3060" y="37"/>
                  </a:cubicBezTo>
                  <a:cubicBezTo>
                    <a:pt x="2489" y="108"/>
                    <a:pt x="953" y="620"/>
                    <a:pt x="441" y="953"/>
                  </a:cubicBezTo>
                  <a:cubicBezTo>
                    <a:pt x="119" y="1168"/>
                    <a:pt x="0" y="1668"/>
                    <a:pt x="24" y="2061"/>
                  </a:cubicBezTo>
                  <a:cubicBezTo>
                    <a:pt x="36" y="2466"/>
                    <a:pt x="286" y="3108"/>
                    <a:pt x="524" y="3406"/>
                  </a:cubicBezTo>
                  <a:cubicBezTo>
                    <a:pt x="750" y="3680"/>
                    <a:pt x="1131" y="3882"/>
                    <a:pt x="1465" y="3835"/>
                  </a:cubicBezTo>
                  <a:cubicBezTo>
                    <a:pt x="2036" y="3740"/>
                    <a:pt x="3465" y="3192"/>
                    <a:pt x="3989" y="2870"/>
                  </a:cubicBezTo>
                  <a:cubicBezTo>
                    <a:pt x="4310" y="2680"/>
                    <a:pt x="4596" y="2287"/>
                    <a:pt x="4584" y="1906"/>
                  </a:cubicBezTo>
                  <a:cubicBezTo>
                    <a:pt x="4572" y="1525"/>
                    <a:pt x="4156" y="894"/>
                    <a:pt x="390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2"/>
            <p:cNvSpPr/>
            <p:nvPr/>
          </p:nvSpPr>
          <p:spPr>
            <a:xfrm>
              <a:off x="2585959" y="2651887"/>
              <a:ext cx="366495" cy="313229"/>
            </a:xfrm>
            <a:custGeom>
              <a:rect b="b" l="l" r="r" t="t"/>
              <a:pathLst>
                <a:path extrusionOk="0" h="3776" w="4418">
                  <a:moveTo>
                    <a:pt x="3893" y="477"/>
                  </a:moveTo>
                  <a:cubicBezTo>
                    <a:pt x="3679" y="215"/>
                    <a:pt x="3298" y="1"/>
                    <a:pt x="2965" y="61"/>
                  </a:cubicBezTo>
                  <a:cubicBezTo>
                    <a:pt x="2381" y="144"/>
                    <a:pt x="917" y="692"/>
                    <a:pt x="429" y="1013"/>
                  </a:cubicBezTo>
                  <a:cubicBezTo>
                    <a:pt x="143" y="1192"/>
                    <a:pt x="0" y="1596"/>
                    <a:pt x="12" y="1942"/>
                  </a:cubicBezTo>
                  <a:cubicBezTo>
                    <a:pt x="24" y="2323"/>
                    <a:pt x="286" y="3001"/>
                    <a:pt x="524" y="3299"/>
                  </a:cubicBezTo>
                  <a:cubicBezTo>
                    <a:pt x="738" y="3561"/>
                    <a:pt x="1119" y="3775"/>
                    <a:pt x="1453" y="3716"/>
                  </a:cubicBezTo>
                  <a:cubicBezTo>
                    <a:pt x="2036" y="3632"/>
                    <a:pt x="3489" y="3073"/>
                    <a:pt x="3977" y="2763"/>
                  </a:cubicBezTo>
                  <a:cubicBezTo>
                    <a:pt x="4274" y="2585"/>
                    <a:pt x="4417" y="2168"/>
                    <a:pt x="4405" y="1835"/>
                  </a:cubicBezTo>
                  <a:cubicBezTo>
                    <a:pt x="4393" y="1454"/>
                    <a:pt x="4132" y="775"/>
                    <a:pt x="3893" y="477"/>
                  </a:cubicBezTo>
                  <a:close/>
                </a:path>
              </a:pathLst>
            </a:custGeom>
            <a:solidFill>
              <a:srgbClr val="D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2"/>
            <p:cNvSpPr/>
            <p:nvPr/>
          </p:nvSpPr>
          <p:spPr>
            <a:xfrm>
              <a:off x="2180978" y="2801037"/>
              <a:ext cx="564011" cy="386642"/>
            </a:xfrm>
            <a:custGeom>
              <a:rect b="b" l="l" r="r" t="t"/>
              <a:pathLst>
                <a:path extrusionOk="0" h="4661" w="6799">
                  <a:moveTo>
                    <a:pt x="6323" y="1"/>
                  </a:moveTo>
                  <a:cubicBezTo>
                    <a:pt x="6311" y="1"/>
                    <a:pt x="6287" y="1"/>
                    <a:pt x="6227" y="13"/>
                  </a:cubicBezTo>
                  <a:cubicBezTo>
                    <a:pt x="6025" y="60"/>
                    <a:pt x="5870" y="251"/>
                    <a:pt x="5858" y="465"/>
                  </a:cubicBezTo>
                  <a:lnTo>
                    <a:pt x="5858" y="489"/>
                  </a:lnTo>
                  <a:cubicBezTo>
                    <a:pt x="5870" y="715"/>
                    <a:pt x="5739" y="930"/>
                    <a:pt x="5608" y="1120"/>
                  </a:cubicBezTo>
                  <a:cubicBezTo>
                    <a:pt x="5096" y="1942"/>
                    <a:pt x="4275" y="2608"/>
                    <a:pt x="3418" y="3120"/>
                  </a:cubicBezTo>
                  <a:cubicBezTo>
                    <a:pt x="2941" y="3406"/>
                    <a:pt x="2441" y="3644"/>
                    <a:pt x="1906" y="3704"/>
                  </a:cubicBezTo>
                  <a:cubicBezTo>
                    <a:pt x="1857" y="3711"/>
                    <a:pt x="1808" y="3714"/>
                    <a:pt x="1759" y="3714"/>
                  </a:cubicBezTo>
                  <a:cubicBezTo>
                    <a:pt x="1554" y="3714"/>
                    <a:pt x="1349" y="3648"/>
                    <a:pt x="1215" y="3466"/>
                  </a:cubicBezTo>
                  <a:cubicBezTo>
                    <a:pt x="1155" y="3382"/>
                    <a:pt x="1120" y="3299"/>
                    <a:pt x="1084" y="3204"/>
                  </a:cubicBezTo>
                  <a:cubicBezTo>
                    <a:pt x="798" y="2739"/>
                    <a:pt x="620" y="2120"/>
                    <a:pt x="453" y="1477"/>
                  </a:cubicBezTo>
                  <a:cubicBezTo>
                    <a:pt x="393" y="1489"/>
                    <a:pt x="334" y="1525"/>
                    <a:pt x="286" y="1584"/>
                  </a:cubicBezTo>
                  <a:cubicBezTo>
                    <a:pt x="203" y="1680"/>
                    <a:pt x="167" y="1858"/>
                    <a:pt x="167" y="1858"/>
                  </a:cubicBezTo>
                  <a:cubicBezTo>
                    <a:pt x="108" y="2239"/>
                    <a:pt x="1" y="2644"/>
                    <a:pt x="36" y="3025"/>
                  </a:cubicBezTo>
                  <a:cubicBezTo>
                    <a:pt x="108" y="3561"/>
                    <a:pt x="334" y="4097"/>
                    <a:pt x="763" y="4382"/>
                  </a:cubicBezTo>
                  <a:cubicBezTo>
                    <a:pt x="1046" y="4577"/>
                    <a:pt x="1390" y="4660"/>
                    <a:pt x="1733" y="4660"/>
                  </a:cubicBezTo>
                  <a:cubicBezTo>
                    <a:pt x="1851" y="4660"/>
                    <a:pt x="1969" y="4651"/>
                    <a:pt x="2084" y="4632"/>
                  </a:cubicBezTo>
                  <a:cubicBezTo>
                    <a:pt x="2668" y="4561"/>
                    <a:pt x="3203" y="4323"/>
                    <a:pt x="3715" y="4037"/>
                  </a:cubicBezTo>
                  <a:cubicBezTo>
                    <a:pt x="4692" y="3501"/>
                    <a:pt x="5596" y="2763"/>
                    <a:pt x="6251" y="1858"/>
                  </a:cubicBezTo>
                  <a:cubicBezTo>
                    <a:pt x="6537" y="1465"/>
                    <a:pt x="6799" y="1013"/>
                    <a:pt x="6799" y="525"/>
                  </a:cubicBezTo>
                  <a:cubicBezTo>
                    <a:pt x="6799" y="310"/>
                    <a:pt x="6680" y="108"/>
                    <a:pt x="6489" y="37"/>
                  </a:cubicBezTo>
                  <a:cubicBezTo>
                    <a:pt x="6442" y="13"/>
                    <a:pt x="6430" y="13"/>
                    <a:pt x="6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2"/>
            <p:cNvSpPr/>
            <p:nvPr/>
          </p:nvSpPr>
          <p:spPr>
            <a:xfrm>
              <a:off x="2800229" y="2492949"/>
              <a:ext cx="581846" cy="369056"/>
            </a:xfrm>
            <a:custGeom>
              <a:rect b="b" l="l" r="r" t="t"/>
              <a:pathLst>
                <a:path extrusionOk="0" h="4449" w="7014">
                  <a:moveTo>
                    <a:pt x="4227" y="0"/>
                  </a:moveTo>
                  <a:cubicBezTo>
                    <a:pt x="4221" y="6"/>
                    <a:pt x="4213" y="6"/>
                    <a:pt x="4198" y="6"/>
                  </a:cubicBezTo>
                  <a:cubicBezTo>
                    <a:pt x="4183" y="6"/>
                    <a:pt x="4162" y="6"/>
                    <a:pt x="4132" y="12"/>
                  </a:cubicBezTo>
                  <a:cubicBezTo>
                    <a:pt x="4037" y="36"/>
                    <a:pt x="3954" y="83"/>
                    <a:pt x="3894" y="155"/>
                  </a:cubicBezTo>
                  <a:cubicBezTo>
                    <a:pt x="3977" y="417"/>
                    <a:pt x="4049" y="691"/>
                    <a:pt x="4120" y="953"/>
                  </a:cubicBezTo>
                  <a:cubicBezTo>
                    <a:pt x="4716" y="1262"/>
                    <a:pt x="5287" y="1607"/>
                    <a:pt x="5728" y="2084"/>
                  </a:cubicBezTo>
                  <a:cubicBezTo>
                    <a:pt x="5871" y="2250"/>
                    <a:pt x="6013" y="2429"/>
                    <a:pt x="5978" y="2619"/>
                  </a:cubicBezTo>
                  <a:cubicBezTo>
                    <a:pt x="5954" y="2774"/>
                    <a:pt x="5799" y="2893"/>
                    <a:pt x="5644" y="2989"/>
                  </a:cubicBezTo>
                  <a:cubicBezTo>
                    <a:pt x="5180" y="3274"/>
                    <a:pt x="4620" y="3381"/>
                    <a:pt x="4073" y="3441"/>
                  </a:cubicBezTo>
                  <a:cubicBezTo>
                    <a:pt x="3749" y="3482"/>
                    <a:pt x="3420" y="3505"/>
                    <a:pt x="3090" y="3505"/>
                  </a:cubicBezTo>
                  <a:cubicBezTo>
                    <a:pt x="2265" y="3505"/>
                    <a:pt x="1441" y="3359"/>
                    <a:pt x="727" y="2977"/>
                  </a:cubicBezTo>
                  <a:cubicBezTo>
                    <a:pt x="663" y="2943"/>
                    <a:pt x="593" y="2927"/>
                    <a:pt x="522" y="2927"/>
                  </a:cubicBezTo>
                  <a:cubicBezTo>
                    <a:pt x="342" y="2927"/>
                    <a:pt x="161" y="3029"/>
                    <a:pt x="84" y="3191"/>
                  </a:cubicBezTo>
                  <a:cubicBezTo>
                    <a:pt x="1" y="3370"/>
                    <a:pt x="36" y="3596"/>
                    <a:pt x="179" y="3739"/>
                  </a:cubicBezTo>
                  <a:cubicBezTo>
                    <a:pt x="215" y="3762"/>
                    <a:pt x="263" y="3798"/>
                    <a:pt x="263" y="3798"/>
                  </a:cubicBezTo>
                  <a:cubicBezTo>
                    <a:pt x="394" y="3882"/>
                    <a:pt x="525" y="3941"/>
                    <a:pt x="656" y="4001"/>
                  </a:cubicBezTo>
                  <a:cubicBezTo>
                    <a:pt x="1414" y="4333"/>
                    <a:pt x="2273" y="4448"/>
                    <a:pt x="3129" y="4448"/>
                  </a:cubicBezTo>
                  <a:cubicBezTo>
                    <a:pt x="3253" y="4448"/>
                    <a:pt x="3377" y="4446"/>
                    <a:pt x="3501" y="4441"/>
                  </a:cubicBezTo>
                  <a:cubicBezTo>
                    <a:pt x="4311" y="4405"/>
                    <a:pt x="5120" y="4286"/>
                    <a:pt x="5847" y="3953"/>
                  </a:cubicBezTo>
                  <a:cubicBezTo>
                    <a:pt x="6287" y="3751"/>
                    <a:pt x="6740" y="3393"/>
                    <a:pt x="6883" y="2917"/>
                  </a:cubicBezTo>
                  <a:cubicBezTo>
                    <a:pt x="7014" y="2477"/>
                    <a:pt x="6847" y="2000"/>
                    <a:pt x="6585" y="1643"/>
                  </a:cubicBezTo>
                  <a:cubicBezTo>
                    <a:pt x="6097" y="988"/>
                    <a:pt x="5347" y="536"/>
                    <a:pt x="4608" y="143"/>
                  </a:cubicBezTo>
                  <a:cubicBezTo>
                    <a:pt x="4549" y="107"/>
                    <a:pt x="4489" y="72"/>
                    <a:pt x="4430" y="48"/>
                  </a:cubicBezTo>
                  <a:cubicBezTo>
                    <a:pt x="4370" y="24"/>
                    <a:pt x="4358" y="12"/>
                    <a:pt x="4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2"/>
            <p:cNvSpPr/>
            <p:nvPr/>
          </p:nvSpPr>
          <p:spPr>
            <a:xfrm>
              <a:off x="1439204" y="878100"/>
              <a:ext cx="1491531" cy="1379832"/>
            </a:xfrm>
            <a:custGeom>
              <a:rect b="b" l="l" r="r" t="t"/>
              <a:pathLst>
                <a:path extrusionOk="0" h="16634" w="17980">
                  <a:moveTo>
                    <a:pt x="1608" y="11121"/>
                  </a:moveTo>
                  <a:cubicBezTo>
                    <a:pt x="1584" y="11061"/>
                    <a:pt x="1561" y="11002"/>
                    <a:pt x="1537" y="10942"/>
                  </a:cubicBezTo>
                  <a:cubicBezTo>
                    <a:pt x="1" y="7001"/>
                    <a:pt x="2168" y="2465"/>
                    <a:pt x="6371" y="834"/>
                  </a:cubicBezTo>
                  <a:cubicBezTo>
                    <a:pt x="8514" y="0"/>
                    <a:pt x="10776" y="84"/>
                    <a:pt x="12681" y="893"/>
                  </a:cubicBezTo>
                  <a:cubicBezTo>
                    <a:pt x="14050" y="1334"/>
                    <a:pt x="15015" y="2144"/>
                    <a:pt x="15777" y="3120"/>
                  </a:cubicBezTo>
                  <a:cubicBezTo>
                    <a:pt x="16836" y="4489"/>
                    <a:pt x="17932" y="7585"/>
                    <a:pt x="17956" y="9311"/>
                  </a:cubicBezTo>
                  <a:cubicBezTo>
                    <a:pt x="17979" y="10859"/>
                    <a:pt x="17229" y="12621"/>
                    <a:pt x="15955" y="13502"/>
                  </a:cubicBezTo>
                  <a:cubicBezTo>
                    <a:pt x="14193" y="14693"/>
                    <a:pt x="9538" y="16336"/>
                    <a:pt x="7419" y="16502"/>
                  </a:cubicBezTo>
                  <a:cubicBezTo>
                    <a:pt x="5883" y="16633"/>
                    <a:pt x="4180" y="15729"/>
                    <a:pt x="3228" y="14502"/>
                  </a:cubicBezTo>
                  <a:cubicBezTo>
                    <a:pt x="2632" y="13740"/>
                    <a:pt x="2037" y="12431"/>
                    <a:pt x="1608" y="11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2"/>
            <p:cNvSpPr/>
            <p:nvPr/>
          </p:nvSpPr>
          <p:spPr>
            <a:xfrm>
              <a:off x="1543892" y="1037121"/>
              <a:ext cx="1301896" cy="994600"/>
            </a:xfrm>
            <a:custGeom>
              <a:rect b="b" l="l" r="r" t="t"/>
              <a:pathLst>
                <a:path extrusionOk="0" h="11990" w="15694">
                  <a:moveTo>
                    <a:pt x="608" y="7346"/>
                  </a:moveTo>
                  <a:cubicBezTo>
                    <a:pt x="537" y="7001"/>
                    <a:pt x="513" y="6668"/>
                    <a:pt x="513" y="6394"/>
                  </a:cubicBezTo>
                  <a:cubicBezTo>
                    <a:pt x="525" y="5156"/>
                    <a:pt x="1323" y="3525"/>
                    <a:pt x="2430" y="2786"/>
                  </a:cubicBezTo>
                  <a:cubicBezTo>
                    <a:pt x="4371" y="1512"/>
                    <a:pt x="8562" y="0"/>
                    <a:pt x="10645" y="72"/>
                  </a:cubicBezTo>
                  <a:cubicBezTo>
                    <a:pt x="12419" y="131"/>
                    <a:pt x="13193" y="619"/>
                    <a:pt x="13955" y="1417"/>
                  </a:cubicBezTo>
                  <a:cubicBezTo>
                    <a:pt x="14146" y="1608"/>
                    <a:pt x="14324" y="1858"/>
                    <a:pt x="14503" y="2132"/>
                  </a:cubicBezTo>
                  <a:cubicBezTo>
                    <a:pt x="14527" y="2120"/>
                    <a:pt x="14539" y="2108"/>
                    <a:pt x="14562" y="2108"/>
                  </a:cubicBezTo>
                  <a:cubicBezTo>
                    <a:pt x="14800" y="2036"/>
                    <a:pt x="15170" y="2429"/>
                    <a:pt x="15384" y="3001"/>
                  </a:cubicBezTo>
                  <a:cubicBezTo>
                    <a:pt x="15586" y="3513"/>
                    <a:pt x="15598" y="3989"/>
                    <a:pt x="15431" y="4132"/>
                  </a:cubicBezTo>
                  <a:cubicBezTo>
                    <a:pt x="15598" y="4679"/>
                    <a:pt x="15693" y="5215"/>
                    <a:pt x="15658" y="5656"/>
                  </a:cubicBezTo>
                  <a:cubicBezTo>
                    <a:pt x="15562" y="6763"/>
                    <a:pt x="14872" y="8239"/>
                    <a:pt x="13646" y="8966"/>
                  </a:cubicBezTo>
                  <a:cubicBezTo>
                    <a:pt x="11955" y="9966"/>
                    <a:pt x="7609" y="11502"/>
                    <a:pt x="5668" y="11776"/>
                  </a:cubicBezTo>
                  <a:cubicBezTo>
                    <a:pt x="4252" y="11990"/>
                    <a:pt x="2787" y="11466"/>
                    <a:pt x="2025" y="10668"/>
                  </a:cubicBezTo>
                  <a:cubicBezTo>
                    <a:pt x="1906" y="10549"/>
                    <a:pt x="1799" y="10406"/>
                    <a:pt x="1692" y="10252"/>
                  </a:cubicBezTo>
                  <a:cubicBezTo>
                    <a:pt x="1596" y="10121"/>
                    <a:pt x="1513" y="9966"/>
                    <a:pt x="1430" y="9799"/>
                  </a:cubicBezTo>
                  <a:cubicBezTo>
                    <a:pt x="1382" y="9847"/>
                    <a:pt x="1346" y="9871"/>
                    <a:pt x="1287" y="9894"/>
                  </a:cubicBezTo>
                  <a:cubicBezTo>
                    <a:pt x="953" y="10002"/>
                    <a:pt x="489" y="9525"/>
                    <a:pt x="251" y="8835"/>
                  </a:cubicBezTo>
                  <a:cubicBezTo>
                    <a:pt x="1" y="8132"/>
                    <a:pt x="72" y="7466"/>
                    <a:pt x="406" y="7346"/>
                  </a:cubicBezTo>
                  <a:cubicBezTo>
                    <a:pt x="465" y="7335"/>
                    <a:pt x="537" y="7323"/>
                    <a:pt x="608" y="7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2"/>
            <p:cNvSpPr/>
            <p:nvPr/>
          </p:nvSpPr>
          <p:spPr>
            <a:xfrm>
              <a:off x="1514277" y="1392659"/>
              <a:ext cx="1410484" cy="865278"/>
            </a:xfrm>
            <a:custGeom>
              <a:rect b="b" l="l" r="r" t="t"/>
              <a:pathLst>
                <a:path extrusionOk="0" h="10431" w="17003">
                  <a:moveTo>
                    <a:pt x="441" y="1"/>
                  </a:moveTo>
                  <a:cubicBezTo>
                    <a:pt x="251" y="1251"/>
                    <a:pt x="358" y="2560"/>
                    <a:pt x="846" y="3799"/>
                  </a:cubicBezTo>
                  <a:cubicBezTo>
                    <a:pt x="870" y="3858"/>
                    <a:pt x="894" y="3918"/>
                    <a:pt x="918" y="3977"/>
                  </a:cubicBezTo>
                  <a:cubicBezTo>
                    <a:pt x="1334" y="5287"/>
                    <a:pt x="1942" y="6597"/>
                    <a:pt x="2537" y="7370"/>
                  </a:cubicBezTo>
                  <a:cubicBezTo>
                    <a:pt x="3489" y="8585"/>
                    <a:pt x="5180" y="9490"/>
                    <a:pt x="6728" y="9371"/>
                  </a:cubicBezTo>
                  <a:cubicBezTo>
                    <a:pt x="8847" y="9204"/>
                    <a:pt x="13502" y="7561"/>
                    <a:pt x="15265" y="6358"/>
                  </a:cubicBezTo>
                  <a:cubicBezTo>
                    <a:pt x="16086" y="5799"/>
                    <a:pt x="16693" y="4858"/>
                    <a:pt x="17003" y="3858"/>
                  </a:cubicBezTo>
                  <a:cubicBezTo>
                    <a:pt x="16824" y="5192"/>
                    <a:pt x="16122" y="6561"/>
                    <a:pt x="15050" y="7299"/>
                  </a:cubicBezTo>
                  <a:cubicBezTo>
                    <a:pt x="13288" y="8490"/>
                    <a:pt x="8633" y="10133"/>
                    <a:pt x="6514" y="10299"/>
                  </a:cubicBezTo>
                  <a:cubicBezTo>
                    <a:pt x="4978" y="10430"/>
                    <a:pt x="3275" y="9526"/>
                    <a:pt x="2323" y="8299"/>
                  </a:cubicBezTo>
                  <a:cubicBezTo>
                    <a:pt x="1727" y="7537"/>
                    <a:pt x="1132" y="6228"/>
                    <a:pt x="703" y="4918"/>
                  </a:cubicBezTo>
                  <a:cubicBezTo>
                    <a:pt x="679" y="4858"/>
                    <a:pt x="656" y="4799"/>
                    <a:pt x="632" y="4739"/>
                  </a:cubicBezTo>
                  <a:cubicBezTo>
                    <a:pt x="25" y="3180"/>
                    <a:pt x="1" y="1525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2"/>
            <p:cNvSpPr/>
            <p:nvPr/>
          </p:nvSpPr>
          <p:spPr>
            <a:xfrm>
              <a:off x="1593332" y="1007507"/>
              <a:ext cx="1265313" cy="993605"/>
            </a:xfrm>
            <a:custGeom>
              <a:rect b="b" l="l" r="r" t="t"/>
              <a:pathLst>
                <a:path extrusionOk="0" h="11978" w="15253">
                  <a:moveTo>
                    <a:pt x="13454" y="1417"/>
                  </a:moveTo>
                  <a:cubicBezTo>
                    <a:pt x="12680" y="607"/>
                    <a:pt x="11918" y="131"/>
                    <a:pt x="10144" y="72"/>
                  </a:cubicBezTo>
                  <a:cubicBezTo>
                    <a:pt x="8061" y="0"/>
                    <a:pt x="3858" y="1500"/>
                    <a:pt x="1929" y="2786"/>
                  </a:cubicBezTo>
                  <a:cubicBezTo>
                    <a:pt x="822" y="3524"/>
                    <a:pt x="24" y="5144"/>
                    <a:pt x="12" y="6382"/>
                  </a:cubicBezTo>
                  <a:cubicBezTo>
                    <a:pt x="0" y="7453"/>
                    <a:pt x="500" y="9216"/>
                    <a:pt x="1191" y="10251"/>
                  </a:cubicBezTo>
                  <a:cubicBezTo>
                    <a:pt x="1298" y="10406"/>
                    <a:pt x="1405" y="10537"/>
                    <a:pt x="1512" y="10656"/>
                  </a:cubicBezTo>
                  <a:cubicBezTo>
                    <a:pt x="2286" y="11466"/>
                    <a:pt x="3751" y="11978"/>
                    <a:pt x="5156" y="11775"/>
                  </a:cubicBezTo>
                  <a:cubicBezTo>
                    <a:pt x="7096" y="11490"/>
                    <a:pt x="11454" y="9954"/>
                    <a:pt x="13145" y="8954"/>
                  </a:cubicBezTo>
                  <a:cubicBezTo>
                    <a:pt x="14371" y="8239"/>
                    <a:pt x="15050" y="6751"/>
                    <a:pt x="15145" y="5644"/>
                  </a:cubicBezTo>
                  <a:cubicBezTo>
                    <a:pt x="15252" y="4405"/>
                    <a:pt x="14312" y="2310"/>
                    <a:pt x="13454" y="1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2"/>
            <p:cNvSpPr/>
            <p:nvPr/>
          </p:nvSpPr>
          <p:spPr>
            <a:xfrm>
              <a:off x="1551855" y="1607009"/>
              <a:ext cx="140277" cy="230193"/>
            </a:xfrm>
            <a:custGeom>
              <a:rect b="b" l="l" r="r" t="t"/>
              <a:pathLst>
                <a:path extrusionOk="0" h="2775" w="1691">
                  <a:moveTo>
                    <a:pt x="405" y="119"/>
                  </a:moveTo>
                  <a:cubicBezTo>
                    <a:pt x="738" y="0"/>
                    <a:pt x="1203" y="476"/>
                    <a:pt x="1453" y="1179"/>
                  </a:cubicBezTo>
                  <a:cubicBezTo>
                    <a:pt x="1691" y="1881"/>
                    <a:pt x="1619" y="2548"/>
                    <a:pt x="1286" y="2655"/>
                  </a:cubicBezTo>
                  <a:cubicBezTo>
                    <a:pt x="953" y="2774"/>
                    <a:pt x="488" y="2298"/>
                    <a:pt x="238" y="1596"/>
                  </a:cubicBezTo>
                  <a:cubicBezTo>
                    <a:pt x="0" y="893"/>
                    <a:pt x="72" y="238"/>
                    <a:pt x="405" y="119"/>
                  </a:cubicBezTo>
                  <a:close/>
                </a:path>
              </a:pathLst>
            </a:custGeom>
            <a:solidFill>
              <a:srgbClr val="001C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2"/>
            <p:cNvSpPr/>
            <p:nvPr/>
          </p:nvSpPr>
          <p:spPr>
            <a:xfrm>
              <a:off x="1553846" y="1619784"/>
              <a:ext cx="121529" cy="213437"/>
            </a:xfrm>
            <a:custGeom>
              <a:rect b="b" l="l" r="r" t="t"/>
              <a:pathLst>
                <a:path extrusionOk="0" h="2573" w="1465">
                  <a:moveTo>
                    <a:pt x="322" y="96"/>
                  </a:moveTo>
                  <a:cubicBezTo>
                    <a:pt x="595" y="1"/>
                    <a:pt x="1012" y="453"/>
                    <a:pt x="1238" y="1120"/>
                  </a:cubicBezTo>
                  <a:cubicBezTo>
                    <a:pt x="1465" y="1775"/>
                    <a:pt x="1429" y="2382"/>
                    <a:pt x="1143" y="2477"/>
                  </a:cubicBezTo>
                  <a:cubicBezTo>
                    <a:pt x="869" y="2573"/>
                    <a:pt x="464" y="2120"/>
                    <a:pt x="226" y="1465"/>
                  </a:cubicBezTo>
                  <a:cubicBezTo>
                    <a:pt x="0" y="811"/>
                    <a:pt x="48" y="191"/>
                    <a:pt x="322" y="96"/>
                  </a:cubicBezTo>
                  <a:close/>
                </a:path>
              </a:pathLst>
            </a:custGeom>
            <a:solidFill>
              <a:schemeClr val="accent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2"/>
            <p:cNvSpPr/>
            <p:nvPr/>
          </p:nvSpPr>
          <p:spPr>
            <a:xfrm>
              <a:off x="2739009" y="1175404"/>
              <a:ext cx="107759" cy="182744"/>
            </a:xfrm>
            <a:custGeom>
              <a:rect b="b" l="l" r="r" t="t"/>
              <a:pathLst>
                <a:path extrusionOk="0" h="2203" w="1299">
                  <a:moveTo>
                    <a:pt x="239" y="72"/>
                  </a:moveTo>
                  <a:cubicBezTo>
                    <a:pt x="12" y="155"/>
                    <a:pt x="1" y="667"/>
                    <a:pt x="227" y="1238"/>
                  </a:cubicBezTo>
                  <a:cubicBezTo>
                    <a:pt x="441" y="1810"/>
                    <a:pt x="822" y="2203"/>
                    <a:pt x="1048" y="2131"/>
                  </a:cubicBezTo>
                  <a:cubicBezTo>
                    <a:pt x="1286" y="2060"/>
                    <a:pt x="1298" y="1536"/>
                    <a:pt x="1072" y="965"/>
                  </a:cubicBezTo>
                  <a:cubicBezTo>
                    <a:pt x="846" y="405"/>
                    <a:pt x="477" y="0"/>
                    <a:pt x="239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2"/>
            <p:cNvSpPr/>
            <p:nvPr/>
          </p:nvSpPr>
          <p:spPr>
            <a:xfrm>
              <a:off x="2751867" y="1176400"/>
              <a:ext cx="99795" cy="174864"/>
            </a:xfrm>
            <a:custGeom>
              <a:rect b="b" l="l" r="r" t="t"/>
              <a:pathLst>
                <a:path extrusionOk="0" h="2108" w="1203">
                  <a:moveTo>
                    <a:pt x="203" y="60"/>
                  </a:moveTo>
                  <a:cubicBezTo>
                    <a:pt x="0" y="131"/>
                    <a:pt x="0" y="631"/>
                    <a:pt x="215" y="1179"/>
                  </a:cubicBezTo>
                  <a:cubicBezTo>
                    <a:pt x="429" y="1715"/>
                    <a:pt x="774" y="2107"/>
                    <a:pt x="989" y="2036"/>
                  </a:cubicBezTo>
                  <a:cubicBezTo>
                    <a:pt x="1203" y="1965"/>
                    <a:pt x="1191" y="1476"/>
                    <a:pt x="977" y="929"/>
                  </a:cubicBezTo>
                  <a:cubicBezTo>
                    <a:pt x="762" y="381"/>
                    <a:pt x="417" y="0"/>
                    <a:pt x="203" y="60"/>
                  </a:cubicBezTo>
                  <a:close/>
                </a:path>
              </a:pathLst>
            </a:custGeom>
            <a:solidFill>
              <a:srgbClr val="476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2"/>
            <p:cNvSpPr/>
            <p:nvPr/>
          </p:nvSpPr>
          <p:spPr>
            <a:xfrm>
              <a:off x="1637796" y="957072"/>
              <a:ext cx="1188247" cy="995679"/>
            </a:xfrm>
            <a:custGeom>
              <a:rect b="b" l="l" r="r" t="t"/>
              <a:pathLst>
                <a:path extrusionOk="0" h="12003" w="14324">
                  <a:moveTo>
                    <a:pt x="72" y="6216"/>
                  </a:moveTo>
                  <a:cubicBezTo>
                    <a:pt x="310" y="3978"/>
                    <a:pt x="2346" y="1739"/>
                    <a:pt x="5298" y="775"/>
                  </a:cubicBezTo>
                  <a:cubicBezTo>
                    <a:pt x="7668" y="1"/>
                    <a:pt x="10049" y="227"/>
                    <a:pt x="11692" y="1215"/>
                  </a:cubicBezTo>
                  <a:cubicBezTo>
                    <a:pt x="12144" y="1453"/>
                    <a:pt x="12514" y="1763"/>
                    <a:pt x="12823" y="2096"/>
                  </a:cubicBezTo>
                  <a:cubicBezTo>
                    <a:pt x="13621" y="2930"/>
                    <a:pt x="14323" y="4966"/>
                    <a:pt x="14228" y="6109"/>
                  </a:cubicBezTo>
                  <a:cubicBezTo>
                    <a:pt x="14133" y="7145"/>
                    <a:pt x="13335" y="8526"/>
                    <a:pt x="12192" y="9193"/>
                  </a:cubicBezTo>
                  <a:cubicBezTo>
                    <a:pt x="10632" y="10121"/>
                    <a:pt x="6584" y="11550"/>
                    <a:pt x="4786" y="11812"/>
                  </a:cubicBezTo>
                  <a:cubicBezTo>
                    <a:pt x="3489" y="12002"/>
                    <a:pt x="2119" y="11514"/>
                    <a:pt x="1405" y="10776"/>
                  </a:cubicBezTo>
                  <a:cubicBezTo>
                    <a:pt x="607" y="9943"/>
                    <a:pt x="0" y="7954"/>
                    <a:pt x="12" y="6811"/>
                  </a:cubicBezTo>
                  <a:cubicBezTo>
                    <a:pt x="12" y="6621"/>
                    <a:pt x="36" y="6430"/>
                    <a:pt x="72" y="6216"/>
                  </a:cubicBezTo>
                  <a:close/>
                </a:path>
              </a:pathLst>
            </a:custGeom>
            <a:solidFill>
              <a:srgbClr val="001C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2"/>
            <p:cNvSpPr/>
            <p:nvPr/>
          </p:nvSpPr>
          <p:spPr>
            <a:xfrm>
              <a:off x="1639704" y="1168436"/>
              <a:ext cx="1128022" cy="784316"/>
            </a:xfrm>
            <a:custGeom>
              <a:rect b="b" l="l" r="r" t="t"/>
              <a:pathLst>
                <a:path extrusionOk="0" h="9455" w="13598">
                  <a:moveTo>
                    <a:pt x="1" y="4549"/>
                  </a:moveTo>
                  <a:cubicBezTo>
                    <a:pt x="811" y="2930"/>
                    <a:pt x="2513" y="1501"/>
                    <a:pt x="4716" y="775"/>
                  </a:cubicBezTo>
                  <a:cubicBezTo>
                    <a:pt x="7097" y="1"/>
                    <a:pt x="9478" y="227"/>
                    <a:pt x="11109" y="1215"/>
                  </a:cubicBezTo>
                  <a:cubicBezTo>
                    <a:pt x="11562" y="1453"/>
                    <a:pt x="11931" y="1763"/>
                    <a:pt x="12241" y="2096"/>
                  </a:cubicBezTo>
                  <a:cubicBezTo>
                    <a:pt x="12860" y="2739"/>
                    <a:pt x="13419" y="4097"/>
                    <a:pt x="13598" y="5216"/>
                  </a:cubicBezTo>
                  <a:cubicBezTo>
                    <a:pt x="13241" y="5787"/>
                    <a:pt x="12752" y="6311"/>
                    <a:pt x="12169" y="6645"/>
                  </a:cubicBezTo>
                  <a:cubicBezTo>
                    <a:pt x="10609" y="7573"/>
                    <a:pt x="6561" y="9002"/>
                    <a:pt x="4763" y="9264"/>
                  </a:cubicBezTo>
                  <a:cubicBezTo>
                    <a:pt x="3466" y="9454"/>
                    <a:pt x="2096" y="8966"/>
                    <a:pt x="1382" y="8228"/>
                  </a:cubicBezTo>
                  <a:cubicBezTo>
                    <a:pt x="656" y="7454"/>
                    <a:pt x="72" y="5716"/>
                    <a:pt x="1" y="4549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2"/>
            <p:cNvSpPr/>
            <p:nvPr/>
          </p:nvSpPr>
          <p:spPr>
            <a:xfrm>
              <a:off x="2629344" y="1297843"/>
              <a:ext cx="143346" cy="143259"/>
            </a:xfrm>
            <a:custGeom>
              <a:rect b="b" l="l" r="r" t="t"/>
              <a:pathLst>
                <a:path extrusionOk="0" h="1727" w="1728">
                  <a:moveTo>
                    <a:pt x="822" y="24"/>
                  </a:moveTo>
                  <a:cubicBezTo>
                    <a:pt x="1287" y="1"/>
                    <a:pt x="1680" y="358"/>
                    <a:pt x="1704" y="822"/>
                  </a:cubicBezTo>
                  <a:cubicBezTo>
                    <a:pt x="1727" y="1286"/>
                    <a:pt x="1370" y="1679"/>
                    <a:pt x="906" y="1703"/>
                  </a:cubicBezTo>
                  <a:cubicBezTo>
                    <a:pt x="441" y="1727"/>
                    <a:pt x="49" y="1370"/>
                    <a:pt x="25" y="905"/>
                  </a:cubicBezTo>
                  <a:cubicBezTo>
                    <a:pt x="1" y="441"/>
                    <a:pt x="358" y="48"/>
                    <a:pt x="822" y="24"/>
                  </a:cubicBezTo>
                  <a:close/>
                </a:path>
              </a:pathLst>
            </a:custGeom>
            <a:solidFill>
              <a:schemeClr val="lt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2"/>
            <p:cNvSpPr/>
            <p:nvPr/>
          </p:nvSpPr>
          <p:spPr>
            <a:xfrm>
              <a:off x="1806690" y="1019784"/>
              <a:ext cx="889941" cy="317625"/>
            </a:xfrm>
            <a:custGeom>
              <a:rect b="b" l="l" r="r" t="t"/>
              <a:pathLst>
                <a:path extrusionOk="0" h="3829" w="10728">
                  <a:moveTo>
                    <a:pt x="6154" y="1"/>
                  </a:moveTo>
                  <a:cubicBezTo>
                    <a:pt x="5841" y="1"/>
                    <a:pt x="5520" y="19"/>
                    <a:pt x="5191" y="55"/>
                  </a:cubicBezTo>
                  <a:cubicBezTo>
                    <a:pt x="2989" y="305"/>
                    <a:pt x="964" y="1293"/>
                    <a:pt x="250" y="2471"/>
                  </a:cubicBezTo>
                  <a:cubicBezTo>
                    <a:pt x="0" y="2900"/>
                    <a:pt x="143" y="3448"/>
                    <a:pt x="560" y="3698"/>
                  </a:cubicBezTo>
                  <a:cubicBezTo>
                    <a:pt x="703" y="3781"/>
                    <a:pt x="869" y="3829"/>
                    <a:pt x="1024" y="3829"/>
                  </a:cubicBezTo>
                  <a:cubicBezTo>
                    <a:pt x="1322" y="3829"/>
                    <a:pt x="1619" y="3674"/>
                    <a:pt x="1786" y="3388"/>
                  </a:cubicBezTo>
                  <a:cubicBezTo>
                    <a:pt x="2096" y="2864"/>
                    <a:pt x="3524" y="2043"/>
                    <a:pt x="5382" y="1829"/>
                  </a:cubicBezTo>
                  <a:cubicBezTo>
                    <a:pt x="5597" y="1806"/>
                    <a:pt x="5857" y="1789"/>
                    <a:pt x="6141" y="1789"/>
                  </a:cubicBezTo>
                  <a:cubicBezTo>
                    <a:pt x="7081" y="1789"/>
                    <a:pt x="8292" y="1981"/>
                    <a:pt x="9096" y="2841"/>
                  </a:cubicBezTo>
                  <a:cubicBezTo>
                    <a:pt x="9269" y="3025"/>
                    <a:pt x="9505" y="3118"/>
                    <a:pt x="9742" y="3118"/>
                  </a:cubicBezTo>
                  <a:cubicBezTo>
                    <a:pt x="9964" y="3118"/>
                    <a:pt x="10186" y="3037"/>
                    <a:pt x="10358" y="2876"/>
                  </a:cubicBezTo>
                  <a:cubicBezTo>
                    <a:pt x="10716" y="2531"/>
                    <a:pt x="10728" y="1971"/>
                    <a:pt x="10394" y="1614"/>
                  </a:cubicBezTo>
                  <a:cubicBezTo>
                    <a:pt x="9393" y="563"/>
                    <a:pt x="7912" y="1"/>
                    <a:pt x="6154" y="1"/>
                  </a:cubicBezTo>
                  <a:close/>
                </a:path>
              </a:pathLst>
            </a:custGeom>
            <a:solidFill>
              <a:schemeClr val="lt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1" name="Google Shape;1411;p72"/>
          <p:cNvSpPr txBox="1"/>
          <p:nvPr/>
        </p:nvSpPr>
        <p:spPr>
          <a:xfrm>
            <a:off x="3648325" y="3016453"/>
            <a:ext cx="6657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去網路抑或者是圖書館查詢能對我們論文有幫助的資訊</a:t>
            </a:r>
            <a:endParaRPr b="1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2" name="Google Shape;1412;p72"/>
          <p:cNvSpPr txBox="1"/>
          <p:nvPr/>
        </p:nvSpPr>
        <p:spPr>
          <a:xfrm rot="3814185">
            <a:off x="1837347" y="1640310"/>
            <a:ext cx="1596691" cy="7387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:]</a:t>
            </a:r>
            <a:endParaRPr sz="3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7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Patrick Hand"/>
                <a:ea typeface="Patrick Hand"/>
                <a:cs typeface="Patrick Hand"/>
                <a:sym typeface="Patrick Hand"/>
              </a:rPr>
              <a:t>尋找後的結論</a:t>
            </a:r>
            <a:endParaRPr b="1"/>
          </a:p>
        </p:txBody>
      </p:sp>
      <p:grpSp>
        <p:nvGrpSpPr>
          <p:cNvPr id="1418" name="Google Shape;1418;p73"/>
          <p:cNvGrpSpPr/>
          <p:nvPr/>
        </p:nvGrpSpPr>
        <p:grpSpPr>
          <a:xfrm>
            <a:off x="3073355" y="1773678"/>
            <a:ext cx="2997290" cy="2989600"/>
            <a:chOff x="3073355" y="1612426"/>
            <a:chExt cx="2997290" cy="2989600"/>
          </a:xfrm>
        </p:grpSpPr>
        <p:sp>
          <p:nvSpPr>
            <p:cNvPr id="1419" name="Google Shape;1419;p73"/>
            <p:cNvSpPr/>
            <p:nvPr/>
          </p:nvSpPr>
          <p:spPr>
            <a:xfrm>
              <a:off x="4228090" y="3434910"/>
              <a:ext cx="687817" cy="1167116"/>
            </a:xfrm>
            <a:custGeom>
              <a:rect b="b" l="l" r="r" t="t"/>
              <a:pathLst>
                <a:path extrusionOk="0" h="5133" w="3025">
                  <a:moveTo>
                    <a:pt x="1501" y="1"/>
                  </a:moveTo>
                  <a:cubicBezTo>
                    <a:pt x="1155" y="286"/>
                    <a:pt x="870" y="703"/>
                    <a:pt x="691" y="1215"/>
                  </a:cubicBezTo>
                  <a:cubicBezTo>
                    <a:pt x="679" y="1203"/>
                    <a:pt x="655" y="1179"/>
                    <a:pt x="643" y="1168"/>
                  </a:cubicBezTo>
                  <a:cubicBezTo>
                    <a:pt x="262" y="1489"/>
                    <a:pt x="1" y="2084"/>
                    <a:pt x="1" y="2763"/>
                  </a:cubicBezTo>
                  <a:cubicBezTo>
                    <a:pt x="1" y="3454"/>
                    <a:pt x="262" y="4049"/>
                    <a:pt x="643" y="4358"/>
                  </a:cubicBezTo>
                  <a:cubicBezTo>
                    <a:pt x="703" y="4311"/>
                    <a:pt x="763" y="4263"/>
                    <a:pt x="810" y="4204"/>
                  </a:cubicBezTo>
                  <a:cubicBezTo>
                    <a:pt x="989" y="4585"/>
                    <a:pt x="1227" y="4894"/>
                    <a:pt x="1501" y="5132"/>
                  </a:cubicBezTo>
                  <a:cubicBezTo>
                    <a:pt x="1786" y="4894"/>
                    <a:pt x="2025" y="4573"/>
                    <a:pt x="2203" y="4192"/>
                  </a:cubicBezTo>
                  <a:cubicBezTo>
                    <a:pt x="2251" y="4251"/>
                    <a:pt x="2310" y="4311"/>
                    <a:pt x="2370" y="4358"/>
                  </a:cubicBezTo>
                  <a:cubicBezTo>
                    <a:pt x="2763" y="4049"/>
                    <a:pt x="3025" y="3454"/>
                    <a:pt x="3025" y="2763"/>
                  </a:cubicBezTo>
                  <a:cubicBezTo>
                    <a:pt x="3025" y="2084"/>
                    <a:pt x="2763" y="1489"/>
                    <a:pt x="2370" y="1168"/>
                  </a:cubicBezTo>
                  <a:cubicBezTo>
                    <a:pt x="2358" y="1191"/>
                    <a:pt x="2334" y="1203"/>
                    <a:pt x="2322" y="1215"/>
                  </a:cubicBezTo>
                  <a:cubicBezTo>
                    <a:pt x="2132" y="715"/>
                    <a:pt x="1846" y="286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3"/>
            <p:cNvSpPr/>
            <p:nvPr/>
          </p:nvSpPr>
          <p:spPr>
            <a:xfrm>
              <a:off x="4307900" y="3570425"/>
              <a:ext cx="528198" cy="896085"/>
            </a:xfrm>
            <a:custGeom>
              <a:rect b="b" l="l" r="r" t="t"/>
              <a:pathLst>
                <a:path extrusionOk="0" h="3941" w="2323">
                  <a:moveTo>
                    <a:pt x="1156" y="0"/>
                  </a:moveTo>
                  <a:cubicBezTo>
                    <a:pt x="894" y="214"/>
                    <a:pt x="679" y="536"/>
                    <a:pt x="537" y="929"/>
                  </a:cubicBezTo>
                  <a:cubicBezTo>
                    <a:pt x="525" y="917"/>
                    <a:pt x="513" y="905"/>
                    <a:pt x="501" y="893"/>
                  </a:cubicBezTo>
                  <a:cubicBezTo>
                    <a:pt x="203" y="1143"/>
                    <a:pt x="1" y="1595"/>
                    <a:pt x="1" y="2119"/>
                  </a:cubicBezTo>
                  <a:cubicBezTo>
                    <a:pt x="1" y="2643"/>
                    <a:pt x="203" y="3108"/>
                    <a:pt x="501" y="3346"/>
                  </a:cubicBezTo>
                  <a:cubicBezTo>
                    <a:pt x="549" y="3310"/>
                    <a:pt x="584" y="3274"/>
                    <a:pt x="632" y="3227"/>
                  </a:cubicBezTo>
                  <a:cubicBezTo>
                    <a:pt x="763" y="3512"/>
                    <a:pt x="941" y="3762"/>
                    <a:pt x="1156" y="3941"/>
                  </a:cubicBezTo>
                  <a:cubicBezTo>
                    <a:pt x="1370" y="3762"/>
                    <a:pt x="1561" y="3512"/>
                    <a:pt x="1692" y="3215"/>
                  </a:cubicBezTo>
                  <a:cubicBezTo>
                    <a:pt x="1739" y="3262"/>
                    <a:pt x="1787" y="3310"/>
                    <a:pt x="1822" y="3346"/>
                  </a:cubicBezTo>
                  <a:cubicBezTo>
                    <a:pt x="2120" y="3108"/>
                    <a:pt x="2323" y="2643"/>
                    <a:pt x="2323" y="2119"/>
                  </a:cubicBezTo>
                  <a:cubicBezTo>
                    <a:pt x="2323" y="1595"/>
                    <a:pt x="2120" y="1143"/>
                    <a:pt x="1822" y="893"/>
                  </a:cubicBezTo>
                  <a:cubicBezTo>
                    <a:pt x="1811" y="905"/>
                    <a:pt x="1799" y="929"/>
                    <a:pt x="1787" y="941"/>
                  </a:cubicBezTo>
                  <a:cubicBezTo>
                    <a:pt x="1644" y="548"/>
                    <a:pt x="1430" y="214"/>
                    <a:pt x="1156" y="0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3"/>
            <p:cNvSpPr/>
            <p:nvPr/>
          </p:nvSpPr>
          <p:spPr>
            <a:xfrm>
              <a:off x="4375658" y="3570425"/>
              <a:ext cx="392681" cy="663480"/>
            </a:xfrm>
            <a:custGeom>
              <a:rect b="b" l="l" r="r" t="t"/>
              <a:pathLst>
                <a:path extrusionOk="0" h="2918" w="1727">
                  <a:moveTo>
                    <a:pt x="858" y="0"/>
                  </a:moveTo>
                  <a:cubicBezTo>
                    <a:pt x="667" y="155"/>
                    <a:pt x="501" y="405"/>
                    <a:pt x="405" y="691"/>
                  </a:cubicBezTo>
                  <a:cubicBezTo>
                    <a:pt x="393" y="679"/>
                    <a:pt x="381" y="667"/>
                    <a:pt x="370" y="667"/>
                  </a:cubicBezTo>
                  <a:cubicBezTo>
                    <a:pt x="155" y="845"/>
                    <a:pt x="0" y="1179"/>
                    <a:pt x="0" y="1572"/>
                  </a:cubicBezTo>
                  <a:cubicBezTo>
                    <a:pt x="0" y="1965"/>
                    <a:pt x="155" y="2298"/>
                    <a:pt x="370" y="2477"/>
                  </a:cubicBezTo>
                  <a:cubicBezTo>
                    <a:pt x="405" y="2453"/>
                    <a:pt x="441" y="2417"/>
                    <a:pt x="465" y="2381"/>
                  </a:cubicBezTo>
                  <a:cubicBezTo>
                    <a:pt x="572" y="2607"/>
                    <a:pt x="703" y="2786"/>
                    <a:pt x="858" y="2917"/>
                  </a:cubicBezTo>
                  <a:cubicBezTo>
                    <a:pt x="1024" y="2786"/>
                    <a:pt x="1155" y="2596"/>
                    <a:pt x="1263" y="2381"/>
                  </a:cubicBezTo>
                  <a:cubicBezTo>
                    <a:pt x="1286" y="2417"/>
                    <a:pt x="1322" y="2453"/>
                    <a:pt x="1358" y="2477"/>
                  </a:cubicBezTo>
                  <a:cubicBezTo>
                    <a:pt x="1572" y="2298"/>
                    <a:pt x="1727" y="1965"/>
                    <a:pt x="1727" y="1572"/>
                  </a:cubicBezTo>
                  <a:cubicBezTo>
                    <a:pt x="1727" y="1179"/>
                    <a:pt x="1572" y="845"/>
                    <a:pt x="1358" y="667"/>
                  </a:cubicBezTo>
                  <a:cubicBezTo>
                    <a:pt x="1346" y="679"/>
                    <a:pt x="1334" y="679"/>
                    <a:pt x="1322" y="691"/>
                  </a:cubicBezTo>
                  <a:cubicBezTo>
                    <a:pt x="1227" y="405"/>
                    <a:pt x="1060" y="155"/>
                    <a:pt x="85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3"/>
            <p:cNvSpPr/>
            <p:nvPr/>
          </p:nvSpPr>
          <p:spPr>
            <a:xfrm>
              <a:off x="3073355" y="1612426"/>
              <a:ext cx="2997290" cy="2036143"/>
            </a:xfrm>
            <a:custGeom>
              <a:rect b="b" l="l" r="r" t="t"/>
              <a:pathLst>
                <a:path extrusionOk="0" h="8955" w="13182">
                  <a:moveTo>
                    <a:pt x="6592" y="1"/>
                  </a:moveTo>
                  <a:cubicBezTo>
                    <a:pt x="6487" y="1"/>
                    <a:pt x="6383" y="48"/>
                    <a:pt x="6311" y="144"/>
                  </a:cubicBezTo>
                  <a:lnTo>
                    <a:pt x="203" y="8276"/>
                  </a:lnTo>
                  <a:cubicBezTo>
                    <a:pt x="1" y="8550"/>
                    <a:pt x="179" y="8954"/>
                    <a:pt x="489" y="8954"/>
                  </a:cubicBezTo>
                  <a:lnTo>
                    <a:pt x="12693" y="8954"/>
                  </a:lnTo>
                  <a:cubicBezTo>
                    <a:pt x="13014" y="8954"/>
                    <a:pt x="13181" y="8550"/>
                    <a:pt x="12979" y="8276"/>
                  </a:cubicBezTo>
                  <a:lnTo>
                    <a:pt x="6883" y="144"/>
                  </a:lnTo>
                  <a:cubicBezTo>
                    <a:pt x="6805" y="48"/>
                    <a:pt x="6698" y="1"/>
                    <a:pt x="6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3"/>
            <p:cNvSpPr/>
            <p:nvPr/>
          </p:nvSpPr>
          <p:spPr>
            <a:xfrm>
              <a:off x="3073355" y="1612426"/>
              <a:ext cx="1500009" cy="2036143"/>
            </a:xfrm>
            <a:custGeom>
              <a:rect b="b" l="l" r="r" t="t"/>
              <a:pathLst>
                <a:path extrusionOk="0" h="8955" w="6597">
                  <a:moveTo>
                    <a:pt x="6597" y="1"/>
                  </a:moveTo>
                  <a:cubicBezTo>
                    <a:pt x="6490" y="1"/>
                    <a:pt x="6383" y="48"/>
                    <a:pt x="6311" y="144"/>
                  </a:cubicBezTo>
                  <a:lnTo>
                    <a:pt x="203" y="8276"/>
                  </a:lnTo>
                  <a:cubicBezTo>
                    <a:pt x="1" y="8550"/>
                    <a:pt x="179" y="8954"/>
                    <a:pt x="489" y="8954"/>
                  </a:cubicBezTo>
                  <a:lnTo>
                    <a:pt x="6597" y="8954"/>
                  </a:lnTo>
                  <a:lnTo>
                    <a:pt x="6597" y="1"/>
                  </a:ln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3"/>
            <p:cNvSpPr/>
            <p:nvPr/>
          </p:nvSpPr>
          <p:spPr>
            <a:xfrm>
              <a:off x="3495822" y="3150163"/>
              <a:ext cx="750118" cy="1091173"/>
            </a:xfrm>
            <a:custGeom>
              <a:rect b="b" l="l" r="r" t="t"/>
              <a:pathLst>
                <a:path extrusionOk="0" h="4799" w="3299">
                  <a:moveTo>
                    <a:pt x="0" y="1"/>
                  </a:moveTo>
                  <a:lnTo>
                    <a:pt x="1262" y="4799"/>
                  </a:lnTo>
                  <a:lnTo>
                    <a:pt x="2155" y="4799"/>
                  </a:lnTo>
                  <a:cubicBezTo>
                    <a:pt x="2155" y="4799"/>
                    <a:pt x="2393" y="2608"/>
                    <a:pt x="3298" y="2406"/>
                  </a:cubicBezTo>
                  <a:lnTo>
                    <a:pt x="3096" y="1096"/>
                  </a:lnTo>
                  <a:cubicBezTo>
                    <a:pt x="3096" y="1096"/>
                    <a:pt x="2951" y="1112"/>
                    <a:pt x="2733" y="1112"/>
                  </a:cubicBezTo>
                  <a:cubicBezTo>
                    <a:pt x="2124" y="1112"/>
                    <a:pt x="947" y="983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3"/>
            <p:cNvSpPr/>
            <p:nvPr/>
          </p:nvSpPr>
          <p:spPr>
            <a:xfrm>
              <a:off x="3495822" y="3150163"/>
              <a:ext cx="384495" cy="1091173"/>
            </a:xfrm>
            <a:custGeom>
              <a:rect b="b" l="l" r="r" t="t"/>
              <a:pathLst>
                <a:path extrusionOk="0" h="4799" w="1691">
                  <a:moveTo>
                    <a:pt x="0" y="1"/>
                  </a:moveTo>
                  <a:lnTo>
                    <a:pt x="1262" y="4799"/>
                  </a:lnTo>
                  <a:lnTo>
                    <a:pt x="1691" y="4799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3"/>
            <p:cNvSpPr/>
            <p:nvPr/>
          </p:nvSpPr>
          <p:spPr>
            <a:xfrm>
              <a:off x="4898059" y="3150163"/>
              <a:ext cx="752847" cy="1091173"/>
            </a:xfrm>
            <a:custGeom>
              <a:rect b="b" l="l" r="r" t="t"/>
              <a:pathLst>
                <a:path extrusionOk="0" h="4799" w="3311">
                  <a:moveTo>
                    <a:pt x="2513" y="1"/>
                  </a:moveTo>
                  <a:cubicBezTo>
                    <a:pt x="2355" y="983"/>
                    <a:pt x="1182" y="1112"/>
                    <a:pt x="576" y="1112"/>
                  </a:cubicBezTo>
                  <a:cubicBezTo>
                    <a:pt x="359" y="1112"/>
                    <a:pt x="215" y="1096"/>
                    <a:pt x="215" y="1096"/>
                  </a:cubicBezTo>
                  <a:lnTo>
                    <a:pt x="1" y="2406"/>
                  </a:lnTo>
                  <a:cubicBezTo>
                    <a:pt x="906" y="2608"/>
                    <a:pt x="1144" y="4799"/>
                    <a:pt x="1144" y="4799"/>
                  </a:cubicBezTo>
                  <a:lnTo>
                    <a:pt x="2037" y="479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3"/>
            <p:cNvSpPr/>
            <p:nvPr/>
          </p:nvSpPr>
          <p:spPr>
            <a:xfrm>
              <a:off x="5263682" y="3150163"/>
              <a:ext cx="387224" cy="1091173"/>
            </a:xfrm>
            <a:custGeom>
              <a:rect b="b" l="l" r="r" t="t"/>
              <a:pathLst>
                <a:path extrusionOk="0" h="4799" w="1703">
                  <a:moveTo>
                    <a:pt x="1274" y="1"/>
                  </a:moveTo>
                  <a:lnTo>
                    <a:pt x="0" y="4799"/>
                  </a:lnTo>
                  <a:lnTo>
                    <a:pt x="429" y="4799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3"/>
            <p:cNvSpPr/>
            <p:nvPr/>
          </p:nvSpPr>
          <p:spPr>
            <a:xfrm>
              <a:off x="4121110" y="2237934"/>
              <a:ext cx="901779" cy="1562294"/>
            </a:xfrm>
            <a:custGeom>
              <a:rect b="b" l="l" r="r" t="t"/>
              <a:pathLst>
                <a:path extrusionOk="0" h="6871" w="3966">
                  <a:moveTo>
                    <a:pt x="1989" y="0"/>
                  </a:moveTo>
                  <a:cubicBezTo>
                    <a:pt x="1989" y="0"/>
                    <a:pt x="1" y="1084"/>
                    <a:pt x="1" y="3751"/>
                  </a:cubicBezTo>
                  <a:lnTo>
                    <a:pt x="1" y="6870"/>
                  </a:lnTo>
                  <a:lnTo>
                    <a:pt x="3965" y="6870"/>
                  </a:lnTo>
                  <a:lnTo>
                    <a:pt x="3965" y="3751"/>
                  </a:lnTo>
                  <a:cubicBezTo>
                    <a:pt x="3965" y="1084"/>
                    <a:pt x="1989" y="0"/>
                    <a:pt x="1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3"/>
            <p:cNvSpPr/>
            <p:nvPr/>
          </p:nvSpPr>
          <p:spPr>
            <a:xfrm>
              <a:off x="4121110" y="2237934"/>
              <a:ext cx="490226" cy="1562294"/>
            </a:xfrm>
            <a:custGeom>
              <a:rect b="b" l="l" r="r" t="t"/>
              <a:pathLst>
                <a:path extrusionOk="0" h="6871" w="2156">
                  <a:moveTo>
                    <a:pt x="1989" y="0"/>
                  </a:moveTo>
                  <a:cubicBezTo>
                    <a:pt x="1989" y="0"/>
                    <a:pt x="1" y="1084"/>
                    <a:pt x="1" y="3751"/>
                  </a:cubicBezTo>
                  <a:lnTo>
                    <a:pt x="1" y="6870"/>
                  </a:lnTo>
                  <a:lnTo>
                    <a:pt x="2108" y="6870"/>
                  </a:lnTo>
                  <a:cubicBezTo>
                    <a:pt x="2156" y="4251"/>
                    <a:pt x="1989" y="0"/>
                    <a:pt x="1989" y="0"/>
                  </a:cubicBezTo>
                  <a:close/>
                </a:path>
              </a:pathLst>
            </a:custGeom>
            <a:solidFill>
              <a:schemeClr val="dk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3"/>
            <p:cNvSpPr/>
            <p:nvPr/>
          </p:nvSpPr>
          <p:spPr>
            <a:xfrm>
              <a:off x="4121110" y="2237934"/>
              <a:ext cx="452254" cy="1562294"/>
            </a:xfrm>
            <a:custGeom>
              <a:rect b="b" l="l" r="r" t="t"/>
              <a:pathLst>
                <a:path extrusionOk="0" h="6871" w="1989">
                  <a:moveTo>
                    <a:pt x="1989" y="0"/>
                  </a:moveTo>
                  <a:cubicBezTo>
                    <a:pt x="1989" y="0"/>
                    <a:pt x="1" y="1084"/>
                    <a:pt x="1" y="3751"/>
                  </a:cubicBezTo>
                  <a:lnTo>
                    <a:pt x="1" y="6870"/>
                  </a:lnTo>
                  <a:lnTo>
                    <a:pt x="644" y="6870"/>
                  </a:lnTo>
                  <a:lnTo>
                    <a:pt x="644" y="3751"/>
                  </a:lnTo>
                  <a:cubicBezTo>
                    <a:pt x="644" y="1084"/>
                    <a:pt x="1989" y="0"/>
                    <a:pt x="1989" y="0"/>
                  </a:cubicBezTo>
                  <a:close/>
                </a:path>
              </a:pathLst>
            </a:custGeom>
            <a:solidFill>
              <a:schemeClr val="dk1">
                <a:alpha val="207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3"/>
            <p:cNvSpPr/>
            <p:nvPr/>
          </p:nvSpPr>
          <p:spPr>
            <a:xfrm>
              <a:off x="4573137" y="2237934"/>
              <a:ext cx="449753" cy="1562294"/>
            </a:xfrm>
            <a:custGeom>
              <a:rect b="b" l="l" r="r" t="t"/>
              <a:pathLst>
                <a:path extrusionOk="0" h="6871" w="1978">
                  <a:moveTo>
                    <a:pt x="1" y="0"/>
                  </a:moveTo>
                  <a:cubicBezTo>
                    <a:pt x="1" y="0"/>
                    <a:pt x="1334" y="1084"/>
                    <a:pt x="1334" y="3751"/>
                  </a:cubicBezTo>
                  <a:lnTo>
                    <a:pt x="1334" y="6870"/>
                  </a:lnTo>
                  <a:lnTo>
                    <a:pt x="1977" y="6870"/>
                  </a:lnTo>
                  <a:lnTo>
                    <a:pt x="1977" y="3751"/>
                  </a:lnTo>
                  <a:cubicBezTo>
                    <a:pt x="1977" y="108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3"/>
            <p:cNvSpPr/>
            <p:nvPr/>
          </p:nvSpPr>
          <p:spPr>
            <a:xfrm>
              <a:off x="3750258" y="2830701"/>
              <a:ext cx="260120" cy="262846"/>
            </a:xfrm>
            <a:custGeom>
              <a:rect b="b" l="l" r="r" t="t"/>
              <a:pathLst>
                <a:path extrusionOk="0" h="1156" w="1144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3"/>
            <p:cNvSpPr/>
            <p:nvPr/>
          </p:nvSpPr>
          <p:spPr>
            <a:xfrm>
              <a:off x="3831431" y="2911874"/>
              <a:ext cx="100501" cy="100500"/>
            </a:xfrm>
            <a:custGeom>
              <a:rect b="b" l="l" r="r" t="t"/>
              <a:pathLst>
                <a:path extrusionOk="0" h="442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46"/>
                    <a:pt x="96" y="441"/>
                    <a:pt x="215" y="441"/>
                  </a:cubicBezTo>
                  <a:cubicBezTo>
                    <a:pt x="334" y="441"/>
                    <a:pt x="441" y="346"/>
                    <a:pt x="441" y="215"/>
                  </a:cubicBezTo>
                  <a:cubicBezTo>
                    <a:pt x="441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3"/>
            <p:cNvSpPr/>
            <p:nvPr/>
          </p:nvSpPr>
          <p:spPr>
            <a:xfrm>
              <a:off x="5133622" y="2830701"/>
              <a:ext cx="262848" cy="262846"/>
            </a:xfrm>
            <a:custGeom>
              <a:rect b="b" l="l" r="r" t="t"/>
              <a:pathLst>
                <a:path extrusionOk="0" h="1156" w="1156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94"/>
                    <a:pt x="262" y="1156"/>
                    <a:pt x="572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chemeClr val="dk1">
                <a:alpha val="313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3"/>
            <p:cNvSpPr/>
            <p:nvPr/>
          </p:nvSpPr>
          <p:spPr>
            <a:xfrm>
              <a:off x="5214796" y="2911874"/>
              <a:ext cx="100501" cy="100500"/>
            </a:xfrm>
            <a:custGeom>
              <a:rect b="b" l="l" r="r" t="t"/>
              <a:pathLst>
                <a:path extrusionOk="0" h="442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46"/>
                    <a:pt x="96" y="441"/>
                    <a:pt x="215" y="441"/>
                  </a:cubicBezTo>
                  <a:cubicBezTo>
                    <a:pt x="346" y="441"/>
                    <a:pt x="441" y="346"/>
                    <a:pt x="441" y="215"/>
                  </a:cubicBezTo>
                  <a:cubicBezTo>
                    <a:pt x="441" y="96"/>
                    <a:pt x="346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3"/>
            <p:cNvSpPr/>
            <p:nvPr/>
          </p:nvSpPr>
          <p:spPr>
            <a:xfrm>
              <a:off x="4297101" y="2879359"/>
              <a:ext cx="568671" cy="568892"/>
            </a:xfrm>
            <a:custGeom>
              <a:rect b="b" l="l" r="r" t="t"/>
              <a:pathLst>
                <a:path extrusionOk="0" h="2502" w="2501">
                  <a:moveTo>
                    <a:pt x="1251" y="1"/>
                  </a:moveTo>
                  <a:cubicBezTo>
                    <a:pt x="560" y="1"/>
                    <a:pt x="0" y="561"/>
                    <a:pt x="0" y="1251"/>
                  </a:cubicBezTo>
                  <a:cubicBezTo>
                    <a:pt x="0" y="1942"/>
                    <a:pt x="560" y="2501"/>
                    <a:pt x="1251" y="2501"/>
                  </a:cubicBezTo>
                  <a:cubicBezTo>
                    <a:pt x="1941" y="2501"/>
                    <a:pt x="2501" y="1942"/>
                    <a:pt x="2501" y="1251"/>
                  </a:cubicBezTo>
                  <a:cubicBezTo>
                    <a:pt x="2501" y="561"/>
                    <a:pt x="1941" y="1"/>
                    <a:pt x="1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3"/>
            <p:cNvSpPr/>
            <p:nvPr/>
          </p:nvSpPr>
          <p:spPr>
            <a:xfrm>
              <a:off x="4370089" y="2952574"/>
              <a:ext cx="422695" cy="419734"/>
            </a:xfrm>
            <a:custGeom>
              <a:rect b="b" l="l" r="r" t="t"/>
              <a:pathLst>
                <a:path extrusionOk="0" h="1846" w="1859">
                  <a:moveTo>
                    <a:pt x="930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41"/>
                    <a:pt x="418" y="1846"/>
                    <a:pt x="930" y="1846"/>
                  </a:cubicBezTo>
                  <a:cubicBezTo>
                    <a:pt x="1442" y="1846"/>
                    <a:pt x="1858" y="1441"/>
                    <a:pt x="1858" y="929"/>
                  </a:cubicBezTo>
                  <a:cubicBezTo>
                    <a:pt x="1858" y="417"/>
                    <a:pt x="1442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3"/>
            <p:cNvSpPr/>
            <p:nvPr/>
          </p:nvSpPr>
          <p:spPr>
            <a:xfrm>
              <a:off x="4454218" y="3036475"/>
              <a:ext cx="338565" cy="335833"/>
            </a:xfrm>
            <a:custGeom>
              <a:rect b="b" l="l" r="r" t="t"/>
              <a:pathLst>
                <a:path extrusionOk="0" h="1477" w="1489">
                  <a:moveTo>
                    <a:pt x="1298" y="1"/>
                  </a:moveTo>
                  <a:lnTo>
                    <a:pt x="0" y="1298"/>
                  </a:lnTo>
                  <a:cubicBezTo>
                    <a:pt x="155" y="1417"/>
                    <a:pt x="345" y="1477"/>
                    <a:pt x="560" y="1477"/>
                  </a:cubicBezTo>
                  <a:lnTo>
                    <a:pt x="691" y="1477"/>
                  </a:lnTo>
                  <a:lnTo>
                    <a:pt x="1476" y="691"/>
                  </a:lnTo>
                  <a:cubicBezTo>
                    <a:pt x="1476" y="643"/>
                    <a:pt x="1488" y="596"/>
                    <a:pt x="1488" y="560"/>
                  </a:cubicBezTo>
                  <a:cubicBezTo>
                    <a:pt x="1488" y="346"/>
                    <a:pt x="1417" y="155"/>
                    <a:pt x="1298" y="1"/>
                  </a:cubicBezTo>
                  <a:close/>
                </a:path>
              </a:pathLst>
            </a:custGeom>
            <a:solidFill>
              <a:schemeClr val="lt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3"/>
            <p:cNvSpPr/>
            <p:nvPr/>
          </p:nvSpPr>
          <p:spPr>
            <a:xfrm>
              <a:off x="4370089" y="2952574"/>
              <a:ext cx="206004" cy="206002"/>
            </a:xfrm>
            <a:custGeom>
              <a:rect b="b" l="l" r="r" t="t"/>
              <a:pathLst>
                <a:path extrusionOk="0" h="906" w="906">
                  <a:moveTo>
                    <a:pt x="906" y="0"/>
                  </a:moveTo>
                  <a:cubicBezTo>
                    <a:pt x="811" y="0"/>
                    <a:pt x="727" y="12"/>
                    <a:pt x="644" y="36"/>
                  </a:cubicBezTo>
                  <a:lnTo>
                    <a:pt x="49" y="643"/>
                  </a:lnTo>
                  <a:cubicBezTo>
                    <a:pt x="13" y="727"/>
                    <a:pt x="1" y="810"/>
                    <a:pt x="1" y="905"/>
                  </a:cubicBezTo>
                  <a:lnTo>
                    <a:pt x="906" y="0"/>
                  </a:lnTo>
                  <a:close/>
                </a:path>
              </a:pathLst>
            </a:custGeom>
            <a:solidFill>
              <a:schemeClr val="lt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3"/>
            <p:cNvSpPr/>
            <p:nvPr/>
          </p:nvSpPr>
          <p:spPr>
            <a:xfrm>
              <a:off x="4375546" y="2958031"/>
              <a:ext cx="322421" cy="322418"/>
            </a:xfrm>
            <a:custGeom>
              <a:rect b="b" l="l" r="r" t="t"/>
              <a:pathLst>
                <a:path extrusionOk="0" h="1418" w="1418">
                  <a:moveTo>
                    <a:pt x="1120" y="0"/>
                  </a:moveTo>
                  <a:lnTo>
                    <a:pt x="1" y="1108"/>
                  </a:lnTo>
                  <a:cubicBezTo>
                    <a:pt x="25" y="1227"/>
                    <a:pt x="72" y="1322"/>
                    <a:pt x="132" y="1417"/>
                  </a:cubicBezTo>
                  <a:lnTo>
                    <a:pt x="1418" y="131"/>
                  </a:lnTo>
                  <a:cubicBezTo>
                    <a:pt x="1334" y="72"/>
                    <a:pt x="1227" y="24"/>
                    <a:pt x="1120" y="0"/>
                  </a:cubicBezTo>
                  <a:close/>
                </a:path>
              </a:pathLst>
            </a:custGeom>
            <a:solidFill>
              <a:schemeClr val="lt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1" name="Google Shape;1441;p73"/>
          <p:cNvSpPr txBox="1"/>
          <p:nvPr>
            <p:ph idx="4294967295" type="subTitle"/>
          </p:nvPr>
        </p:nvSpPr>
        <p:spPr>
          <a:xfrm>
            <a:off x="5759475" y="1873125"/>
            <a:ext cx="3350700" cy="6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大多是在教大家如何成為一位好的YouTuber</a:t>
            </a:r>
            <a:endParaRPr b="1" sz="2200">
              <a:solidFill>
                <a:schemeClr val="lt2"/>
              </a:solidFill>
            </a:endParaRPr>
          </a:p>
        </p:txBody>
      </p:sp>
      <p:grpSp>
        <p:nvGrpSpPr>
          <p:cNvPr id="1442" name="Google Shape;1442;p73"/>
          <p:cNvGrpSpPr/>
          <p:nvPr/>
        </p:nvGrpSpPr>
        <p:grpSpPr>
          <a:xfrm>
            <a:off x="5029101" y="1896678"/>
            <a:ext cx="581100" cy="452400"/>
            <a:chOff x="5029101" y="1896678"/>
            <a:chExt cx="581100" cy="452400"/>
          </a:xfrm>
        </p:grpSpPr>
        <p:cxnSp>
          <p:nvCxnSpPr>
            <p:cNvPr id="1443" name="Google Shape;1443;p73"/>
            <p:cNvCxnSpPr/>
            <p:nvPr/>
          </p:nvCxnSpPr>
          <p:spPr>
            <a:xfrm rot="10800000">
              <a:off x="5029101" y="2122885"/>
              <a:ext cx="581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1444" name="Google Shape;1444;p73"/>
            <p:cNvCxnSpPr/>
            <p:nvPr/>
          </p:nvCxnSpPr>
          <p:spPr>
            <a:xfrm>
              <a:off x="5608525" y="1896678"/>
              <a:ext cx="0" cy="452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45" name="Google Shape;1445;p73"/>
          <p:cNvSpPr txBox="1"/>
          <p:nvPr>
            <p:ph type="title"/>
          </p:nvPr>
        </p:nvSpPr>
        <p:spPr>
          <a:xfrm>
            <a:off x="219900" y="1982125"/>
            <a:ext cx="38187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關於YouTuber的研究不多</a:t>
            </a:r>
            <a:endParaRPr b="1" sz="2200">
              <a:solidFill>
                <a:schemeClr val="lt2"/>
              </a:solidFill>
            </a:endParaRPr>
          </a:p>
        </p:txBody>
      </p:sp>
      <p:grpSp>
        <p:nvGrpSpPr>
          <p:cNvPr id="1446" name="Google Shape;1446;p73"/>
          <p:cNvGrpSpPr/>
          <p:nvPr/>
        </p:nvGrpSpPr>
        <p:grpSpPr>
          <a:xfrm>
            <a:off x="3536839" y="1896678"/>
            <a:ext cx="581100" cy="452400"/>
            <a:chOff x="3536839" y="1896678"/>
            <a:chExt cx="581100" cy="452400"/>
          </a:xfrm>
        </p:grpSpPr>
        <p:cxnSp>
          <p:nvCxnSpPr>
            <p:cNvPr id="1447" name="Google Shape;1447;p73"/>
            <p:cNvCxnSpPr/>
            <p:nvPr/>
          </p:nvCxnSpPr>
          <p:spPr>
            <a:xfrm>
              <a:off x="3536839" y="2122885"/>
              <a:ext cx="581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1448" name="Google Shape;1448;p73"/>
            <p:cNvCxnSpPr/>
            <p:nvPr/>
          </p:nvCxnSpPr>
          <p:spPr>
            <a:xfrm>
              <a:off x="3538515" y="1896678"/>
              <a:ext cx="0" cy="452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49" name="Google Shape;1449;p73"/>
          <p:cNvSpPr txBox="1"/>
          <p:nvPr>
            <p:ph type="title"/>
          </p:nvPr>
        </p:nvSpPr>
        <p:spPr>
          <a:xfrm>
            <a:off x="372300" y="3266300"/>
            <a:ext cx="2393400" cy="3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只會告訴大家做法，並沒有改善方法和</a:t>
            </a:r>
            <a:r>
              <a:rPr b="1" lang="en" sz="2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背後原因。</a:t>
            </a:r>
            <a:endParaRPr b="1" sz="2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50" name="Google Shape;1450;p73"/>
          <p:cNvGrpSpPr/>
          <p:nvPr/>
        </p:nvGrpSpPr>
        <p:grpSpPr>
          <a:xfrm>
            <a:off x="2705126" y="3506603"/>
            <a:ext cx="276300" cy="452400"/>
            <a:chOff x="2705126" y="3506603"/>
            <a:chExt cx="276300" cy="452400"/>
          </a:xfrm>
        </p:grpSpPr>
        <p:cxnSp>
          <p:nvCxnSpPr>
            <p:cNvPr id="1451" name="Google Shape;1451;p73"/>
            <p:cNvCxnSpPr/>
            <p:nvPr/>
          </p:nvCxnSpPr>
          <p:spPr>
            <a:xfrm rot="10800000">
              <a:off x="2843276" y="3594660"/>
              <a:ext cx="0" cy="276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1452" name="Google Shape;1452;p73"/>
            <p:cNvCxnSpPr/>
            <p:nvPr/>
          </p:nvCxnSpPr>
          <p:spPr>
            <a:xfrm>
              <a:off x="2706803" y="3506603"/>
              <a:ext cx="0" cy="452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53" name="Google Shape;1453;p73"/>
          <p:cNvSpPr txBox="1"/>
          <p:nvPr/>
        </p:nvSpPr>
        <p:spPr>
          <a:xfrm>
            <a:off x="6070650" y="3019500"/>
            <a:ext cx="3000000" cy="20319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所以我們經過了整理後我們決定要探討YouTuber的歷史以及行銷手法背後的原因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74"/>
          <p:cNvSpPr/>
          <p:nvPr/>
        </p:nvSpPr>
        <p:spPr>
          <a:xfrm>
            <a:off x="5191125" y="4486275"/>
            <a:ext cx="3040500" cy="192900"/>
          </a:xfrm>
          <a:prstGeom prst="ellipse">
            <a:avLst/>
          </a:prstGeom>
          <a:solidFill>
            <a:schemeClr val="dk1">
              <a:alpha val="313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9" name="Google Shape;1459;p74"/>
          <p:cNvGrpSpPr/>
          <p:nvPr/>
        </p:nvGrpSpPr>
        <p:grpSpPr>
          <a:xfrm>
            <a:off x="5279150" y="1657250"/>
            <a:ext cx="2952591" cy="2958899"/>
            <a:chOff x="5279150" y="1657250"/>
            <a:chExt cx="2952591" cy="2958899"/>
          </a:xfrm>
        </p:grpSpPr>
        <p:sp>
          <p:nvSpPr>
            <p:cNvPr id="1460" name="Google Shape;1460;p74"/>
            <p:cNvSpPr/>
            <p:nvPr/>
          </p:nvSpPr>
          <p:spPr>
            <a:xfrm>
              <a:off x="7026463" y="4003605"/>
              <a:ext cx="837288" cy="609837"/>
            </a:xfrm>
            <a:custGeom>
              <a:rect b="b" l="l" r="r" t="t"/>
              <a:pathLst>
                <a:path extrusionOk="0" h="6097" w="8371">
                  <a:moveTo>
                    <a:pt x="1406" y="1"/>
                  </a:moveTo>
                  <a:lnTo>
                    <a:pt x="1203" y="4716"/>
                  </a:lnTo>
                  <a:lnTo>
                    <a:pt x="1132" y="4775"/>
                  </a:lnTo>
                  <a:lnTo>
                    <a:pt x="1" y="5787"/>
                  </a:lnTo>
                  <a:lnTo>
                    <a:pt x="4156" y="5787"/>
                  </a:lnTo>
                  <a:lnTo>
                    <a:pt x="4144" y="5382"/>
                  </a:lnTo>
                  <a:lnTo>
                    <a:pt x="4132" y="5216"/>
                  </a:lnTo>
                  <a:lnTo>
                    <a:pt x="4347" y="2537"/>
                  </a:lnTo>
                  <a:lnTo>
                    <a:pt x="4549" y="2751"/>
                  </a:lnTo>
                  <a:lnTo>
                    <a:pt x="5097" y="5037"/>
                  </a:lnTo>
                  <a:lnTo>
                    <a:pt x="4406" y="6097"/>
                  </a:lnTo>
                  <a:cubicBezTo>
                    <a:pt x="4406" y="6097"/>
                    <a:pt x="5751" y="6073"/>
                    <a:pt x="8371" y="6073"/>
                  </a:cubicBezTo>
                  <a:cubicBezTo>
                    <a:pt x="8371" y="6002"/>
                    <a:pt x="8371" y="5847"/>
                    <a:pt x="8359" y="5632"/>
                  </a:cubicBezTo>
                  <a:cubicBezTo>
                    <a:pt x="8287" y="4204"/>
                    <a:pt x="8014" y="144"/>
                    <a:pt x="8014" y="25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4"/>
            <p:cNvSpPr/>
            <p:nvPr/>
          </p:nvSpPr>
          <p:spPr>
            <a:xfrm>
              <a:off x="7139590" y="4003605"/>
              <a:ext cx="321672" cy="538421"/>
            </a:xfrm>
            <a:custGeom>
              <a:rect b="b" l="l" r="r" t="t"/>
              <a:pathLst>
                <a:path extrusionOk="0" h="5383" w="3216">
                  <a:moveTo>
                    <a:pt x="275" y="1"/>
                  </a:moveTo>
                  <a:lnTo>
                    <a:pt x="72" y="4716"/>
                  </a:lnTo>
                  <a:lnTo>
                    <a:pt x="1" y="4775"/>
                  </a:lnTo>
                  <a:lnTo>
                    <a:pt x="3013" y="5382"/>
                  </a:lnTo>
                  <a:lnTo>
                    <a:pt x="3001" y="5216"/>
                  </a:lnTo>
                  <a:lnTo>
                    <a:pt x="3216" y="2537"/>
                  </a:lnTo>
                  <a:cubicBezTo>
                    <a:pt x="2965" y="2406"/>
                    <a:pt x="2156" y="810"/>
                    <a:pt x="2156" y="810"/>
                  </a:cubicBezTo>
                  <a:lnTo>
                    <a:pt x="1596" y="144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4"/>
            <p:cNvSpPr/>
            <p:nvPr/>
          </p:nvSpPr>
          <p:spPr>
            <a:xfrm>
              <a:off x="7101481" y="3122897"/>
              <a:ext cx="809982" cy="976220"/>
            </a:xfrm>
            <a:custGeom>
              <a:rect b="b" l="l" r="r" t="t"/>
              <a:pathLst>
                <a:path extrusionOk="0" h="9760" w="8098">
                  <a:moveTo>
                    <a:pt x="4555" y="0"/>
                  </a:moveTo>
                  <a:cubicBezTo>
                    <a:pt x="3537" y="0"/>
                    <a:pt x="2508" y="176"/>
                    <a:pt x="2215" y="388"/>
                  </a:cubicBezTo>
                  <a:cubicBezTo>
                    <a:pt x="2215" y="388"/>
                    <a:pt x="1" y="7520"/>
                    <a:pt x="358" y="8794"/>
                  </a:cubicBezTo>
                  <a:cubicBezTo>
                    <a:pt x="546" y="9465"/>
                    <a:pt x="2499" y="9759"/>
                    <a:pt x="4356" y="9759"/>
                  </a:cubicBezTo>
                  <a:cubicBezTo>
                    <a:pt x="6026" y="9759"/>
                    <a:pt x="7618" y="9521"/>
                    <a:pt x="7776" y="9103"/>
                  </a:cubicBezTo>
                  <a:cubicBezTo>
                    <a:pt x="8097" y="8222"/>
                    <a:pt x="7537" y="1055"/>
                    <a:pt x="6585" y="400"/>
                  </a:cubicBezTo>
                  <a:cubicBezTo>
                    <a:pt x="6164" y="110"/>
                    <a:pt x="5363" y="0"/>
                    <a:pt x="4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4"/>
            <p:cNvSpPr/>
            <p:nvPr/>
          </p:nvSpPr>
          <p:spPr>
            <a:xfrm>
              <a:off x="7500476" y="3066383"/>
              <a:ext cx="108424" cy="107324"/>
            </a:xfrm>
            <a:custGeom>
              <a:rect b="b" l="l" r="r" t="t"/>
              <a:pathLst>
                <a:path extrusionOk="0" h="1073" w="1084">
                  <a:moveTo>
                    <a:pt x="0" y="1"/>
                  </a:moveTo>
                  <a:lnTo>
                    <a:pt x="72" y="1072"/>
                  </a:lnTo>
                  <a:lnTo>
                    <a:pt x="1084" y="989"/>
                  </a:lnTo>
                  <a:lnTo>
                    <a:pt x="108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4"/>
            <p:cNvSpPr/>
            <p:nvPr/>
          </p:nvSpPr>
          <p:spPr>
            <a:xfrm>
              <a:off x="7538585" y="3336347"/>
              <a:ext cx="268060" cy="246956"/>
            </a:xfrm>
            <a:custGeom>
              <a:rect b="b" l="l" r="r" t="t"/>
              <a:pathLst>
                <a:path extrusionOk="0" h="2469" w="2680">
                  <a:moveTo>
                    <a:pt x="373" y="0"/>
                  </a:moveTo>
                  <a:cubicBezTo>
                    <a:pt x="232" y="0"/>
                    <a:pt x="116" y="52"/>
                    <a:pt x="84" y="207"/>
                  </a:cubicBezTo>
                  <a:cubicBezTo>
                    <a:pt x="0" y="671"/>
                    <a:pt x="1262" y="2469"/>
                    <a:pt x="1905" y="2469"/>
                  </a:cubicBezTo>
                  <a:cubicBezTo>
                    <a:pt x="2340" y="2469"/>
                    <a:pt x="1871" y="1870"/>
                    <a:pt x="1522" y="1482"/>
                  </a:cubicBezTo>
                  <a:lnTo>
                    <a:pt x="1522" y="1482"/>
                  </a:lnTo>
                  <a:cubicBezTo>
                    <a:pt x="1706" y="1651"/>
                    <a:pt x="1941" y="1824"/>
                    <a:pt x="2137" y="1824"/>
                  </a:cubicBezTo>
                  <a:cubicBezTo>
                    <a:pt x="2210" y="1824"/>
                    <a:pt x="2277" y="1800"/>
                    <a:pt x="2334" y="1743"/>
                  </a:cubicBezTo>
                  <a:cubicBezTo>
                    <a:pt x="2679" y="1397"/>
                    <a:pt x="1120" y="290"/>
                    <a:pt x="1036" y="207"/>
                  </a:cubicBezTo>
                  <a:cubicBezTo>
                    <a:pt x="1036" y="207"/>
                    <a:pt x="655" y="0"/>
                    <a:pt x="373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4"/>
            <p:cNvSpPr/>
            <p:nvPr/>
          </p:nvSpPr>
          <p:spPr>
            <a:xfrm>
              <a:off x="6831217" y="2754410"/>
              <a:ext cx="338276" cy="551424"/>
            </a:xfrm>
            <a:custGeom>
              <a:rect b="b" l="l" r="r" t="t"/>
              <a:pathLst>
                <a:path extrusionOk="0" h="5513" w="3382">
                  <a:moveTo>
                    <a:pt x="48" y="0"/>
                  </a:moveTo>
                  <a:lnTo>
                    <a:pt x="48" y="0"/>
                  </a:lnTo>
                  <a:cubicBezTo>
                    <a:pt x="0" y="24"/>
                    <a:pt x="226" y="1703"/>
                    <a:pt x="524" y="3096"/>
                  </a:cubicBezTo>
                  <a:cubicBezTo>
                    <a:pt x="703" y="3965"/>
                    <a:pt x="917" y="4727"/>
                    <a:pt x="1084" y="4894"/>
                  </a:cubicBezTo>
                  <a:cubicBezTo>
                    <a:pt x="1596" y="5227"/>
                    <a:pt x="2453" y="5382"/>
                    <a:pt x="2965" y="5465"/>
                  </a:cubicBezTo>
                  <a:cubicBezTo>
                    <a:pt x="3215" y="5501"/>
                    <a:pt x="3381" y="5513"/>
                    <a:pt x="3381" y="5513"/>
                  </a:cubicBezTo>
                  <a:lnTo>
                    <a:pt x="3179" y="5025"/>
                  </a:lnTo>
                  <a:lnTo>
                    <a:pt x="2489" y="3370"/>
                  </a:lnTo>
                  <a:lnTo>
                    <a:pt x="1941" y="2929"/>
                  </a:lnTo>
                  <a:lnTo>
                    <a:pt x="1917" y="2858"/>
                  </a:lnTo>
                  <a:lnTo>
                    <a:pt x="965" y="2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4"/>
            <p:cNvSpPr/>
            <p:nvPr/>
          </p:nvSpPr>
          <p:spPr>
            <a:xfrm>
              <a:off x="6831217" y="2754410"/>
              <a:ext cx="338276" cy="551424"/>
            </a:xfrm>
            <a:custGeom>
              <a:rect b="b" l="l" r="r" t="t"/>
              <a:pathLst>
                <a:path extrusionOk="0" h="5513" w="3382">
                  <a:moveTo>
                    <a:pt x="48" y="0"/>
                  </a:moveTo>
                  <a:lnTo>
                    <a:pt x="48" y="0"/>
                  </a:lnTo>
                  <a:cubicBezTo>
                    <a:pt x="0" y="24"/>
                    <a:pt x="226" y="1703"/>
                    <a:pt x="524" y="3096"/>
                  </a:cubicBezTo>
                  <a:cubicBezTo>
                    <a:pt x="703" y="3965"/>
                    <a:pt x="917" y="4727"/>
                    <a:pt x="1084" y="4894"/>
                  </a:cubicBezTo>
                  <a:cubicBezTo>
                    <a:pt x="1596" y="5227"/>
                    <a:pt x="2453" y="5382"/>
                    <a:pt x="2965" y="5465"/>
                  </a:cubicBezTo>
                  <a:cubicBezTo>
                    <a:pt x="3215" y="5501"/>
                    <a:pt x="3381" y="5513"/>
                    <a:pt x="3381" y="5513"/>
                  </a:cubicBezTo>
                  <a:lnTo>
                    <a:pt x="3179" y="5025"/>
                  </a:lnTo>
                  <a:lnTo>
                    <a:pt x="2489" y="3370"/>
                  </a:lnTo>
                  <a:lnTo>
                    <a:pt x="1941" y="2929"/>
                  </a:lnTo>
                  <a:lnTo>
                    <a:pt x="1917" y="2858"/>
                  </a:lnTo>
                  <a:lnTo>
                    <a:pt x="965" y="2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4"/>
            <p:cNvSpPr/>
            <p:nvPr/>
          </p:nvSpPr>
          <p:spPr>
            <a:xfrm>
              <a:off x="6883530" y="3040177"/>
              <a:ext cx="265760" cy="260959"/>
            </a:xfrm>
            <a:custGeom>
              <a:rect b="b" l="l" r="r" t="t"/>
              <a:pathLst>
                <a:path extrusionOk="0" h="2609" w="2657">
                  <a:moveTo>
                    <a:pt x="1394" y="1"/>
                  </a:moveTo>
                  <a:cubicBezTo>
                    <a:pt x="1103" y="115"/>
                    <a:pt x="685" y="248"/>
                    <a:pt x="210" y="248"/>
                  </a:cubicBezTo>
                  <a:cubicBezTo>
                    <a:pt x="142" y="248"/>
                    <a:pt x="72" y="245"/>
                    <a:pt x="1" y="239"/>
                  </a:cubicBezTo>
                  <a:lnTo>
                    <a:pt x="1" y="239"/>
                  </a:lnTo>
                  <a:cubicBezTo>
                    <a:pt x="180" y="1108"/>
                    <a:pt x="394" y="1870"/>
                    <a:pt x="561" y="2037"/>
                  </a:cubicBezTo>
                  <a:cubicBezTo>
                    <a:pt x="1073" y="2370"/>
                    <a:pt x="1930" y="2525"/>
                    <a:pt x="2442" y="2608"/>
                  </a:cubicBezTo>
                  <a:lnTo>
                    <a:pt x="2656" y="2168"/>
                  </a:lnTo>
                  <a:lnTo>
                    <a:pt x="1966" y="513"/>
                  </a:lnTo>
                  <a:lnTo>
                    <a:pt x="1418" y="72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4"/>
            <p:cNvSpPr/>
            <p:nvPr/>
          </p:nvSpPr>
          <p:spPr>
            <a:xfrm>
              <a:off x="6883530" y="3040177"/>
              <a:ext cx="265760" cy="260959"/>
            </a:xfrm>
            <a:custGeom>
              <a:rect b="b" l="l" r="r" t="t"/>
              <a:pathLst>
                <a:path extrusionOk="0" h="2609" w="2657">
                  <a:moveTo>
                    <a:pt x="1394" y="1"/>
                  </a:moveTo>
                  <a:cubicBezTo>
                    <a:pt x="1103" y="115"/>
                    <a:pt x="685" y="248"/>
                    <a:pt x="210" y="248"/>
                  </a:cubicBezTo>
                  <a:cubicBezTo>
                    <a:pt x="142" y="248"/>
                    <a:pt x="72" y="245"/>
                    <a:pt x="1" y="239"/>
                  </a:cubicBezTo>
                  <a:lnTo>
                    <a:pt x="1" y="239"/>
                  </a:lnTo>
                  <a:cubicBezTo>
                    <a:pt x="180" y="1108"/>
                    <a:pt x="394" y="1870"/>
                    <a:pt x="561" y="2037"/>
                  </a:cubicBezTo>
                  <a:cubicBezTo>
                    <a:pt x="1073" y="2370"/>
                    <a:pt x="1930" y="2525"/>
                    <a:pt x="2442" y="2608"/>
                  </a:cubicBezTo>
                  <a:lnTo>
                    <a:pt x="2656" y="2168"/>
                  </a:lnTo>
                  <a:lnTo>
                    <a:pt x="1966" y="513"/>
                  </a:lnTo>
                  <a:lnTo>
                    <a:pt x="1418" y="72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4"/>
            <p:cNvSpPr/>
            <p:nvPr/>
          </p:nvSpPr>
          <p:spPr>
            <a:xfrm>
              <a:off x="7026463" y="2123660"/>
              <a:ext cx="1205271" cy="971519"/>
            </a:xfrm>
            <a:custGeom>
              <a:rect b="b" l="l" r="r" t="t"/>
              <a:pathLst>
                <a:path extrusionOk="0" h="9713" w="12050">
                  <a:moveTo>
                    <a:pt x="5825" y="0"/>
                  </a:moveTo>
                  <a:cubicBezTo>
                    <a:pt x="5335" y="0"/>
                    <a:pt x="4833" y="183"/>
                    <a:pt x="4442" y="484"/>
                  </a:cubicBezTo>
                  <a:cubicBezTo>
                    <a:pt x="4219" y="213"/>
                    <a:pt x="3863" y="68"/>
                    <a:pt x="3507" y="68"/>
                  </a:cubicBezTo>
                  <a:cubicBezTo>
                    <a:pt x="3425" y="68"/>
                    <a:pt x="3343" y="76"/>
                    <a:pt x="3263" y="91"/>
                  </a:cubicBezTo>
                  <a:cubicBezTo>
                    <a:pt x="2930" y="174"/>
                    <a:pt x="2561" y="436"/>
                    <a:pt x="2442" y="782"/>
                  </a:cubicBezTo>
                  <a:cubicBezTo>
                    <a:pt x="2322" y="710"/>
                    <a:pt x="2191" y="663"/>
                    <a:pt x="2096" y="651"/>
                  </a:cubicBezTo>
                  <a:cubicBezTo>
                    <a:pt x="2032" y="638"/>
                    <a:pt x="1967" y="632"/>
                    <a:pt x="1902" y="632"/>
                  </a:cubicBezTo>
                  <a:cubicBezTo>
                    <a:pt x="1668" y="632"/>
                    <a:pt x="1438" y="713"/>
                    <a:pt x="1251" y="853"/>
                  </a:cubicBezTo>
                  <a:cubicBezTo>
                    <a:pt x="787" y="1210"/>
                    <a:pt x="537" y="1925"/>
                    <a:pt x="703" y="2508"/>
                  </a:cubicBezTo>
                  <a:cubicBezTo>
                    <a:pt x="334" y="2687"/>
                    <a:pt x="72" y="3103"/>
                    <a:pt x="25" y="3496"/>
                  </a:cubicBezTo>
                  <a:cubicBezTo>
                    <a:pt x="1" y="3758"/>
                    <a:pt x="48" y="4008"/>
                    <a:pt x="179" y="4246"/>
                  </a:cubicBezTo>
                  <a:cubicBezTo>
                    <a:pt x="286" y="4425"/>
                    <a:pt x="465" y="4639"/>
                    <a:pt x="679" y="4723"/>
                  </a:cubicBezTo>
                  <a:cubicBezTo>
                    <a:pt x="667" y="4973"/>
                    <a:pt x="751" y="5223"/>
                    <a:pt x="846" y="5437"/>
                  </a:cubicBezTo>
                  <a:cubicBezTo>
                    <a:pt x="941" y="5639"/>
                    <a:pt x="1096" y="5878"/>
                    <a:pt x="1299" y="6009"/>
                  </a:cubicBezTo>
                  <a:cubicBezTo>
                    <a:pt x="1326" y="6046"/>
                    <a:pt x="1369" y="6076"/>
                    <a:pt x="1414" y="6076"/>
                  </a:cubicBezTo>
                  <a:cubicBezTo>
                    <a:pt x="1427" y="6076"/>
                    <a:pt x="1440" y="6073"/>
                    <a:pt x="1453" y="6068"/>
                  </a:cubicBezTo>
                  <a:cubicBezTo>
                    <a:pt x="1489" y="6056"/>
                    <a:pt x="1513" y="6032"/>
                    <a:pt x="1525" y="6009"/>
                  </a:cubicBezTo>
                  <a:cubicBezTo>
                    <a:pt x="1715" y="5770"/>
                    <a:pt x="1822" y="5437"/>
                    <a:pt x="1870" y="5151"/>
                  </a:cubicBezTo>
                  <a:cubicBezTo>
                    <a:pt x="1918" y="4901"/>
                    <a:pt x="1894" y="4675"/>
                    <a:pt x="1870" y="4437"/>
                  </a:cubicBezTo>
                  <a:cubicBezTo>
                    <a:pt x="1906" y="4425"/>
                    <a:pt x="1941" y="4401"/>
                    <a:pt x="1965" y="4354"/>
                  </a:cubicBezTo>
                  <a:cubicBezTo>
                    <a:pt x="2239" y="3937"/>
                    <a:pt x="2525" y="3484"/>
                    <a:pt x="3001" y="3258"/>
                  </a:cubicBezTo>
                  <a:cubicBezTo>
                    <a:pt x="3108" y="3211"/>
                    <a:pt x="3215" y="3175"/>
                    <a:pt x="3334" y="3139"/>
                  </a:cubicBezTo>
                  <a:cubicBezTo>
                    <a:pt x="3454" y="3103"/>
                    <a:pt x="3585" y="3068"/>
                    <a:pt x="3704" y="3056"/>
                  </a:cubicBezTo>
                  <a:cubicBezTo>
                    <a:pt x="3989" y="2996"/>
                    <a:pt x="4287" y="2984"/>
                    <a:pt x="4561" y="2972"/>
                  </a:cubicBezTo>
                  <a:cubicBezTo>
                    <a:pt x="4665" y="2963"/>
                    <a:pt x="4770" y="2959"/>
                    <a:pt x="4875" y="2959"/>
                  </a:cubicBezTo>
                  <a:cubicBezTo>
                    <a:pt x="5044" y="2959"/>
                    <a:pt x="5213" y="2970"/>
                    <a:pt x="5382" y="2984"/>
                  </a:cubicBezTo>
                  <a:cubicBezTo>
                    <a:pt x="5668" y="3020"/>
                    <a:pt x="5954" y="3091"/>
                    <a:pt x="6228" y="3211"/>
                  </a:cubicBezTo>
                  <a:cubicBezTo>
                    <a:pt x="6692" y="3401"/>
                    <a:pt x="7097" y="3734"/>
                    <a:pt x="7430" y="4104"/>
                  </a:cubicBezTo>
                  <a:cubicBezTo>
                    <a:pt x="7787" y="4508"/>
                    <a:pt x="8037" y="4973"/>
                    <a:pt x="8311" y="5425"/>
                  </a:cubicBezTo>
                  <a:cubicBezTo>
                    <a:pt x="8335" y="5758"/>
                    <a:pt x="8407" y="6080"/>
                    <a:pt x="8407" y="6413"/>
                  </a:cubicBezTo>
                  <a:cubicBezTo>
                    <a:pt x="8407" y="6747"/>
                    <a:pt x="8371" y="7104"/>
                    <a:pt x="8264" y="7413"/>
                  </a:cubicBezTo>
                  <a:cubicBezTo>
                    <a:pt x="8145" y="7747"/>
                    <a:pt x="8037" y="8056"/>
                    <a:pt x="7847" y="8354"/>
                  </a:cubicBezTo>
                  <a:cubicBezTo>
                    <a:pt x="7764" y="8509"/>
                    <a:pt x="7668" y="8652"/>
                    <a:pt x="7549" y="8783"/>
                  </a:cubicBezTo>
                  <a:cubicBezTo>
                    <a:pt x="7442" y="8926"/>
                    <a:pt x="7299" y="9057"/>
                    <a:pt x="7180" y="9199"/>
                  </a:cubicBezTo>
                  <a:cubicBezTo>
                    <a:pt x="7180" y="9199"/>
                    <a:pt x="7180" y="9199"/>
                    <a:pt x="7180" y="9211"/>
                  </a:cubicBezTo>
                  <a:cubicBezTo>
                    <a:pt x="7121" y="9235"/>
                    <a:pt x="7085" y="9295"/>
                    <a:pt x="7121" y="9378"/>
                  </a:cubicBezTo>
                  <a:cubicBezTo>
                    <a:pt x="7227" y="9621"/>
                    <a:pt x="7524" y="9713"/>
                    <a:pt x="7785" y="9713"/>
                  </a:cubicBezTo>
                  <a:cubicBezTo>
                    <a:pt x="7844" y="9713"/>
                    <a:pt x="7901" y="9708"/>
                    <a:pt x="7954" y="9699"/>
                  </a:cubicBezTo>
                  <a:cubicBezTo>
                    <a:pt x="8157" y="9676"/>
                    <a:pt x="8395" y="9580"/>
                    <a:pt x="8538" y="9414"/>
                  </a:cubicBezTo>
                  <a:cubicBezTo>
                    <a:pt x="8657" y="9485"/>
                    <a:pt x="8788" y="9521"/>
                    <a:pt x="8895" y="9557"/>
                  </a:cubicBezTo>
                  <a:cubicBezTo>
                    <a:pt x="8992" y="9579"/>
                    <a:pt x="9092" y="9590"/>
                    <a:pt x="9192" y="9590"/>
                  </a:cubicBezTo>
                  <a:cubicBezTo>
                    <a:pt x="9409" y="9590"/>
                    <a:pt x="9628" y="9539"/>
                    <a:pt x="9823" y="9449"/>
                  </a:cubicBezTo>
                  <a:cubicBezTo>
                    <a:pt x="10323" y="9187"/>
                    <a:pt x="10633" y="8568"/>
                    <a:pt x="10502" y="8021"/>
                  </a:cubicBezTo>
                  <a:cubicBezTo>
                    <a:pt x="10716" y="7985"/>
                    <a:pt x="10943" y="7854"/>
                    <a:pt x="11097" y="7723"/>
                  </a:cubicBezTo>
                  <a:cubicBezTo>
                    <a:pt x="11300" y="7544"/>
                    <a:pt x="11443" y="7330"/>
                    <a:pt x="11526" y="7068"/>
                  </a:cubicBezTo>
                  <a:cubicBezTo>
                    <a:pt x="11669" y="6568"/>
                    <a:pt x="11455" y="5985"/>
                    <a:pt x="11026" y="5687"/>
                  </a:cubicBezTo>
                  <a:lnTo>
                    <a:pt x="11038" y="5687"/>
                  </a:lnTo>
                  <a:cubicBezTo>
                    <a:pt x="11419" y="5568"/>
                    <a:pt x="11716" y="5199"/>
                    <a:pt x="11871" y="4842"/>
                  </a:cubicBezTo>
                  <a:cubicBezTo>
                    <a:pt x="12038" y="4437"/>
                    <a:pt x="12050" y="3984"/>
                    <a:pt x="11895" y="3580"/>
                  </a:cubicBezTo>
                  <a:cubicBezTo>
                    <a:pt x="11740" y="3163"/>
                    <a:pt x="11455" y="2818"/>
                    <a:pt x="11074" y="2603"/>
                  </a:cubicBezTo>
                  <a:cubicBezTo>
                    <a:pt x="11050" y="2591"/>
                    <a:pt x="11026" y="2580"/>
                    <a:pt x="11002" y="2556"/>
                  </a:cubicBezTo>
                  <a:cubicBezTo>
                    <a:pt x="10757" y="2423"/>
                    <a:pt x="10450" y="2334"/>
                    <a:pt x="10158" y="2334"/>
                  </a:cubicBezTo>
                  <a:cubicBezTo>
                    <a:pt x="10109" y="2334"/>
                    <a:pt x="10061" y="2336"/>
                    <a:pt x="10014" y="2341"/>
                  </a:cubicBezTo>
                  <a:cubicBezTo>
                    <a:pt x="10038" y="1722"/>
                    <a:pt x="9692" y="1091"/>
                    <a:pt x="9192" y="770"/>
                  </a:cubicBezTo>
                  <a:cubicBezTo>
                    <a:pt x="8919" y="598"/>
                    <a:pt x="8586" y="512"/>
                    <a:pt x="8265" y="512"/>
                  </a:cubicBezTo>
                  <a:cubicBezTo>
                    <a:pt x="8209" y="512"/>
                    <a:pt x="8152" y="514"/>
                    <a:pt x="8097" y="520"/>
                  </a:cubicBezTo>
                  <a:cubicBezTo>
                    <a:pt x="7847" y="555"/>
                    <a:pt x="7525" y="639"/>
                    <a:pt x="7311" y="817"/>
                  </a:cubicBezTo>
                  <a:cubicBezTo>
                    <a:pt x="7073" y="389"/>
                    <a:pt x="6561" y="91"/>
                    <a:pt x="6097" y="20"/>
                  </a:cubicBezTo>
                  <a:cubicBezTo>
                    <a:pt x="6007" y="7"/>
                    <a:pt x="5916" y="0"/>
                    <a:pt x="5825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4"/>
            <p:cNvSpPr/>
            <p:nvPr/>
          </p:nvSpPr>
          <p:spPr>
            <a:xfrm>
              <a:off x="7564791" y="2379221"/>
              <a:ext cx="666950" cy="715961"/>
            </a:xfrm>
            <a:custGeom>
              <a:rect b="b" l="l" r="r" t="t"/>
              <a:pathLst>
                <a:path extrusionOk="0" h="7158" w="6668">
                  <a:moveTo>
                    <a:pt x="5620" y="1"/>
                  </a:moveTo>
                  <a:lnTo>
                    <a:pt x="5620" y="1"/>
                  </a:lnTo>
                  <a:cubicBezTo>
                    <a:pt x="5632" y="96"/>
                    <a:pt x="5644" y="179"/>
                    <a:pt x="5644" y="263"/>
                  </a:cubicBezTo>
                  <a:cubicBezTo>
                    <a:pt x="5632" y="370"/>
                    <a:pt x="5596" y="465"/>
                    <a:pt x="5549" y="560"/>
                  </a:cubicBezTo>
                  <a:cubicBezTo>
                    <a:pt x="5453" y="751"/>
                    <a:pt x="5299" y="906"/>
                    <a:pt x="5096" y="977"/>
                  </a:cubicBezTo>
                  <a:cubicBezTo>
                    <a:pt x="4994" y="1017"/>
                    <a:pt x="4876" y="1036"/>
                    <a:pt x="4756" y="1036"/>
                  </a:cubicBezTo>
                  <a:cubicBezTo>
                    <a:pt x="4444" y="1036"/>
                    <a:pt x="4111" y="905"/>
                    <a:pt x="3965" y="656"/>
                  </a:cubicBezTo>
                  <a:cubicBezTo>
                    <a:pt x="3953" y="620"/>
                    <a:pt x="3929" y="608"/>
                    <a:pt x="3906" y="608"/>
                  </a:cubicBezTo>
                  <a:cubicBezTo>
                    <a:pt x="3885" y="583"/>
                    <a:pt x="3854" y="571"/>
                    <a:pt x="3824" y="571"/>
                  </a:cubicBezTo>
                  <a:cubicBezTo>
                    <a:pt x="3770" y="571"/>
                    <a:pt x="3715" y="610"/>
                    <a:pt x="3715" y="679"/>
                  </a:cubicBezTo>
                  <a:cubicBezTo>
                    <a:pt x="3691" y="1001"/>
                    <a:pt x="3263" y="1108"/>
                    <a:pt x="2989" y="1108"/>
                  </a:cubicBezTo>
                  <a:cubicBezTo>
                    <a:pt x="2727" y="1108"/>
                    <a:pt x="2501" y="1001"/>
                    <a:pt x="2334" y="787"/>
                  </a:cubicBezTo>
                  <a:cubicBezTo>
                    <a:pt x="2311" y="763"/>
                    <a:pt x="2278" y="750"/>
                    <a:pt x="2248" y="750"/>
                  </a:cubicBezTo>
                  <a:cubicBezTo>
                    <a:pt x="2231" y="750"/>
                    <a:pt x="2216" y="754"/>
                    <a:pt x="2203" y="763"/>
                  </a:cubicBezTo>
                  <a:cubicBezTo>
                    <a:pt x="2195" y="763"/>
                    <a:pt x="2187" y="757"/>
                    <a:pt x="2176" y="757"/>
                  </a:cubicBezTo>
                  <a:cubicBezTo>
                    <a:pt x="2170" y="757"/>
                    <a:pt x="2163" y="759"/>
                    <a:pt x="2155" y="763"/>
                  </a:cubicBezTo>
                  <a:cubicBezTo>
                    <a:pt x="1986" y="795"/>
                    <a:pt x="1816" y="824"/>
                    <a:pt x="1646" y="824"/>
                  </a:cubicBezTo>
                  <a:cubicBezTo>
                    <a:pt x="1507" y="824"/>
                    <a:pt x="1367" y="805"/>
                    <a:pt x="1227" y="751"/>
                  </a:cubicBezTo>
                  <a:cubicBezTo>
                    <a:pt x="977" y="656"/>
                    <a:pt x="703" y="453"/>
                    <a:pt x="584" y="203"/>
                  </a:cubicBezTo>
                  <a:cubicBezTo>
                    <a:pt x="572" y="167"/>
                    <a:pt x="548" y="144"/>
                    <a:pt x="512" y="144"/>
                  </a:cubicBezTo>
                  <a:cubicBezTo>
                    <a:pt x="495" y="109"/>
                    <a:pt x="446" y="87"/>
                    <a:pt x="402" y="87"/>
                  </a:cubicBezTo>
                  <a:cubicBezTo>
                    <a:pt x="386" y="87"/>
                    <a:pt x="370" y="90"/>
                    <a:pt x="358" y="96"/>
                  </a:cubicBezTo>
                  <a:cubicBezTo>
                    <a:pt x="262" y="155"/>
                    <a:pt x="191" y="251"/>
                    <a:pt x="108" y="334"/>
                  </a:cubicBezTo>
                  <a:cubicBezTo>
                    <a:pt x="72" y="370"/>
                    <a:pt x="36" y="406"/>
                    <a:pt x="0" y="429"/>
                  </a:cubicBezTo>
                  <a:cubicBezTo>
                    <a:pt x="286" y="465"/>
                    <a:pt x="572" y="536"/>
                    <a:pt x="846" y="656"/>
                  </a:cubicBezTo>
                  <a:cubicBezTo>
                    <a:pt x="1310" y="846"/>
                    <a:pt x="1715" y="1179"/>
                    <a:pt x="2048" y="1549"/>
                  </a:cubicBezTo>
                  <a:cubicBezTo>
                    <a:pt x="2405" y="1953"/>
                    <a:pt x="2655" y="2418"/>
                    <a:pt x="2929" y="2870"/>
                  </a:cubicBezTo>
                  <a:cubicBezTo>
                    <a:pt x="2953" y="3203"/>
                    <a:pt x="3025" y="3525"/>
                    <a:pt x="3025" y="3858"/>
                  </a:cubicBezTo>
                  <a:cubicBezTo>
                    <a:pt x="3025" y="4192"/>
                    <a:pt x="2989" y="4549"/>
                    <a:pt x="2882" y="4858"/>
                  </a:cubicBezTo>
                  <a:cubicBezTo>
                    <a:pt x="2763" y="5192"/>
                    <a:pt x="2655" y="5501"/>
                    <a:pt x="2465" y="5799"/>
                  </a:cubicBezTo>
                  <a:cubicBezTo>
                    <a:pt x="2382" y="5954"/>
                    <a:pt x="2286" y="6097"/>
                    <a:pt x="2167" y="6228"/>
                  </a:cubicBezTo>
                  <a:cubicBezTo>
                    <a:pt x="2060" y="6371"/>
                    <a:pt x="1917" y="6502"/>
                    <a:pt x="1798" y="6644"/>
                  </a:cubicBezTo>
                  <a:cubicBezTo>
                    <a:pt x="1798" y="6644"/>
                    <a:pt x="1798" y="6644"/>
                    <a:pt x="1798" y="6656"/>
                  </a:cubicBezTo>
                  <a:cubicBezTo>
                    <a:pt x="1739" y="6680"/>
                    <a:pt x="1703" y="6740"/>
                    <a:pt x="1739" y="6823"/>
                  </a:cubicBezTo>
                  <a:cubicBezTo>
                    <a:pt x="1845" y="7066"/>
                    <a:pt x="2142" y="7158"/>
                    <a:pt x="2403" y="7158"/>
                  </a:cubicBezTo>
                  <a:cubicBezTo>
                    <a:pt x="2462" y="7158"/>
                    <a:pt x="2519" y="7153"/>
                    <a:pt x="2572" y="7144"/>
                  </a:cubicBezTo>
                  <a:cubicBezTo>
                    <a:pt x="2775" y="7121"/>
                    <a:pt x="3013" y="7025"/>
                    <a:pt x="3156" y="6859"/>
                  </a:cubicBezTo>
                  <a:cubicBezTo>
                    <a:pt x="3275" y="6930"/>
                    <a:pt x="3406" y="6966"/>
                    <a:pt x="3513" y="7002"/>
                  </a:cubicBezTo>
                  <a:cubicBezTo>
                    <a:pt x="3610" y="7024"/>
                    <a:pt x="3710" y="7035"/>
                    <a:pt x="3810" y="7035"/>
                  </a:cubicBezTo>
                  <a:cubicBezTo>
                    <a:pt x="4027" y="7035"/>
                    <a:pt x="4246" y="6984"/>
                    <a:pt x="4441" y="6894"/>
                  </a:cubicBezTo>
                  <a:cubicBezTo>
                    <a:pt x="4941" y="6632"/>
                    <a:pt x="5251" y="6013"/>
                    <a:pt x="5120" y="5466"/>
                  </a:cubicBezTo>
                  <a:cubicBezTo>
                    <a:pt x="5334" y="5430"/>
                    <a:pt x="5561" y="5299"/>
                    <a:pt x="5715" y="5168"/>
                  </a:cubicBezTo>
                  <a:cubicBezTo>
                    <a:pt x="5918" y="4989"/>
                    <a:pt x="6061" y="4775"/>
                    <a:pt x="6144" y="4513"/>
                  </a:cubicBezTo>
                  <a:cubicBezTo>
                    <a:pt x="6287" y="4013"/>
                    <a:pt x="6073" y="3430"/>
                    <a:pt x="5644" y="3132"/>
                  </a:cubicBezTo>
                  <a:lnTo>
                    <a:pt x="5656" y="3132"/>
                  </a:lnTo>
                  <a:cubicBezTo>
                    <a:pt x="6037" y="3013"/>
                    <a:pt x="6334" y="2644"/>
                    <a:pt x="6489" y="2287"/>
                  </a:cubicBezTo>
                  <a:cubicBezTo>
                    <a:pt x="6656" y="1882"/>
                    <a:pt x="6668" y="1429"/>
                    <a:pt x="6513" y="1025"/>
                  </a:cubicBezTo>
                  <a:cubicBezTo>
                    <a:pt x="6358" y="608"/>
                    <a:pt x="6073" y="263"/>
                    <a:pt x="5692" y="48"/>
                  </a:cubicBezTo>
                  <a:cubicBezTo>
                    <a:pt x="5668" y="36"/>
                    <a:pt x="5644" y="25"/>
                    <a:pt x="5620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4"/>
            <p:cNvSpPr/>
            <p:nvPr/>
          </p:nvSpPr>
          <p:spPr>
            <a:xfrm>
              <a:off x="7141991" y="2359316"/>
              <a:ext cx="762271" cy="752069"/>
            </a:xfrm>
            <a:custGeom>
              <a:rect b="b" l="l" r="r" t="t"/>
              <a:pathLst>
                <a:path extrusionOk="0" h="7519" w="7621">
                  <a:moveTo>
                    <a:pt x="5324" y="0"/>
                  </a:moveTo>
                  <a:cubicBezTo>
                    <a:pt x="4686" y="0"/>
                    <a:pt x="3900" y="9"/>
                    <a:pt x="3287" y="21"/>
                  </a:cubicBezTo>
                  <a:cubicBezTo>
                    <a:pt x="2870" y="21"/>
                    <a:pt x="2537" y="21"/>
                    <a:pt x="2382" y="33"/>
                  </a:cubicBezTo>
                  <a:lnTo>
                    <a:pt x="2275" y="33"/>
                  </a:lnTo>
                  <a:lnTo>
                    <a:pt x="2263" y="45"/>
                  </a:lnTo>
                  <a:lnTo>
                    <a:pt x="906" y="1152"/>
                  </a:lnTo>
                  <a:lnTo>
                    <a:pt x="596" y="1950"/>
                  </a:lnTo>
                  <a:cubicBezTo>
                    <a:pt x="596" y="1962"/>
                    <a:pt x="572" y="2212"/>
                    <a:pt x="513" y="2545"/>
                  </a:cubicBezTo>
                  <a:cubicBezTo>
                    <a:pt x="429" y="3129"/>
                    <a:pt x="274" y="3998"/>
                    <a:pt x="120" y="4474"/>
                  </a:cubicBezTo>
                  <a:cubicBezTo>
                    <a:pt x="1" y="5177"/>
                    <a:pt x="239" y="6558"/>
                    <a:pt x="1382" y="7070"/>
                  </a:cubicBezTo>
                  <a:cubicBezTo>
                    <a:pt x="1584" y="7153"/>
                    <a:pt x="1787" y="7236"/>
                    <a:pt x="1989" y="7296"/>
                  </a:cubicBezTo>
                  <a:cubicBezTo>
                    <a:pt x="2037" y="7308"/>
                    <a:pt x="2084" y="7320"/>
                    <a:pt x="2120" y="7332"/>
                  </a:cubicBezTo>
                  <a:cubicBezTo>
                    <a:pt x="2640" y="7468"/>
                    <a:pt x="3156" y="7519"/>
                    <a:pt x="3625" y="7519"/>
                  </a:cubicBezTo>
                  <a:cubicBezTo>
                    <a:pt x="3972" y="7519"/>
                    <a:pt x="4294" y="7491"/>
                    <a:pt x="4573" y="7451"/>
                  </a:cubicBezTo>
                  <a:cubicBezTo>
                    <a:pt x="5406" y="7320"/>
                    <a:pt x="6382" y="6808"/>
                    <a:pt x="6668" y="6522"/>
                  </a:cubicBezTo>
                  <a:cubicBezTo>
                    <a:pt x="6954" y="6236"/>
                    <a:pt x="7359" y="5581"/>
                    <a:pt x="7359" y="5581"/>
                  </a:cubicBezTo>
                  <a:cubicBezTo>
                    <a:pt x="7359" y="5581"/>
                    <a:pt x="7621" y="4426"/>
                    <a:pt x="7621" y="3914"/>
                  </a:cubicBezTo>
                  <a:cubicBezTo>
                    <a:pt x="7621" y="3402"/>
                    <a:pt x="6549" y="104"/>
                    <a:pt x="6478" y="33"/>
                  </a:cubicBezTo>
                  <a:cubicBezTo>
                    <a:pt x="6454" y="9"/>
                    <a:pt x="5963" y="0"/>
                    <a:pt x="5324" y="0"/>
                  </a:cubicBezTo>
                  <a:close/>
                </a:path>
              </a:pathLst>
            </a:custGeom>
            <a:solidFill>
              <a:srgbClr val="FFC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4"/>
            <p:cNvSpPr/>
            <p:nvPr/>
          </p:nvSpPr>
          <p:spPr>
            <a:xfrm>
              <a:off x="7193203" y="2363717"/>
              <a:ext cx="675352" cy="379085"/>
            </a:xfrm>
            <a:custGeom>
              <a:rect b="b" l="l" r="r" t="t"/>
              <a:pathLst>
                <a:path extrusionOk="0" h="3790" w="6752">
                  <a:moveTo>
                    <a:pt x="1751" y="1"/>
                  </a:moveTo>
                  <a:lnTo>
                    <a:pt x="394" y="1108"/>
                  </a:lnTo>
                  <a:lnTo>
                    <a:pt x="84" y="1906"/>
                  </a:lnTo>
                  <a:cubicBezTo>
                    <a:pt x="84" y="1918"/>
                    <a:pt x="60" y="2168"/>
                    <a:pt x="1" y="2501"/>
                  </a:cubicBezTo>
                  <a:cubicBezTo>
                    <a:pt x="47" y="2507"/>
                    <a:pt x="96" y="2509"/>
                    <a:pt x="149" y="2509"/>
                  </a:cubicBezTo>
                  <a:cubicBezTo>
                    <a:pt x="572" y="2509"/>
                    <a:pt x="1191" y="2320"/>
                    <a:pt x="1763" y="1632"/>
                  </a:cubicBezTo>
                  <a:cubicBezTo>
                    <a:pt x="2215" y="2085"/>
                    <a:pt x="2549" y="2346"/>
                    <a:pt x="3061" y="2346"/>
                  </a:cubicBezTo>
                  <a:cubicBezTo>
                    <a:pt x="3418" y="2346"/>
                    <a:pt x="3799" y="2180"/>
                    <a:pt x="3799" y="2180"/>
                  </a:cubicBezTo>
                  <a:cubicBezTo>
                    <a:pt x="3799" y="2180"/>
                    <a:pt x="3953" y="2823"/>
                    <a:pt x="4418" y="2894"/>
                  </a:cubicBezTo>
                  <a:lnTo>
                    <a:pt x="4739" y="2894"/>
                  </a:lnTo>
                  <a:cubicBezTo>
                    <a:pt x="4739" y="2894"/>
                    <a:pt x="4739" y="3406"/>
                    <a:pt x="4977" y="3644"/>
                  </a:cubicBezTo>
                  <a:cubicBezTo>
                    <a:pt x="5087" y="3749"/>
                    <a:pt x="5320" y="3789"/>
                    <a:pt x="5558" y="3789"/>
                  </a:cubicBezTo>
                  <a:cubicBezTo>
                    <a:pt x="5860" y="3789"/>
                    <a:pt x="6171" y="3724"/>
                    <a:pt x="6251" y="3644"/>
                  </a:cubicBezTo>
                  <a:cubicBezTo>
                    <a:pt x="6394" y="3501"/>
                    <a:pt x="6751" y="2787"/>
                    <a:pt x="6751" y="2787"/>
                  </a:cubicBezTo>
                  <a:lnTo>
                    <a:pt x="5418" y="1275"/>
                  </a:lnTo>
                  <a:lnTo>
                    <a:pt x="4073" y="680"/>
                  </a:lnTo>
                  <a:lnTo>
                    <a:pt x="2703" y="156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dk1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4"/>
            <p:cNvSpPr/>
            <p:nvPr/>
          </p:nvSpPr>
          <p:spPr>
            <a:xfrm>
              <a:off x="7166997" y="2797420"/>
              <a:ext cx="139431" cy="68815"/>
            </a:xfrm>
            <a:custGeom>
              <a:rect b="b" l="l" r="r" t="t"/>
              <a:pathLst>
                <a:path extrusionOk="0" h="688" w="1394">
                  <a:moveTo>
                    <a:pt x="577" y="0"/>
                  </a:moveTo>
                  <a:cubicBezTo>
                    <a:pt x="280" y="0"/>
                    <a:pt x="45" y="109"/>
                    <a:pt x="24" y="261"/>
                  </a:cubicBezTo>
                  <a:cubicBezTo>
                    <a:pt x="1" y="451"/>
                    <a:pt x="286" y="630"/>
                    <a:pt x="656" y="677"/>
                  </a:cubicBezTo>
                  <a:cubicBezTo>
                    <a:pt x="711" y="685"/>
                    <a:pt x="765" y="688"/>
                    <a:pt x="817" y="688"/>
                  </a:cubicBezTo>
                  <a:cubicBezTo>
                    <a:pt x="1114" y="688"/>
                    <a:pt x="1350" y="578"/>
                    <a:pt x="1370" y="416"/>
                  </a:cubicBezTo>
                  <a:cubicBezTo>
                    <a:pt x="1394" y="237"/>
                    <a:pt x="1108" y="58"/>
                    <a:pt x="739" y="11"/>
                  </a:cubicBezTo>
                  <a:cubicBezTo>
                    <a:pt x="683" y="4"/>
                    <a:pt x="629" y="0"/>
                    <a:pt x="577" y="0"/>
                  </a:cubicBezTo>
                  <a:close/>
                </a:path>
              </a:pathLst>
            </a:custGeom>
            <a:solidFill>
              <a:srgbClr val="FF6D87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4"/>
            <p:cNvSpPr/>
            <p:nvPr/>
          </p:nvSpPr>
          <p:spPr>
            <a:xfrm>
              <a:off x="7320633" y="2825126"/>
              <a:ext cx="128429" cy="71116"/>
            </a:xfrm>
            <a:custGeom>
              <a:rect b="b" l="l" r="r" t="t"/>
              <a:pathLst>
                <a:path extrusionOk="0" h="711" w="1284">
                  <a:moveTo>
                    <a:pt x="406" y="1"/>
                  </a:moveTo>
                  <a:cubicBezTo>
                    <a:pt x="316" y="1"/>
                    <a:pt x="229" y="21"/>
                    <a:pt x="155" y="79"/>
                  </a:cubicBezTo>
                  <a:cubicBezTo>
                    <a:pt x="12" y="186"/>
                    <a:pt x="1" y="377"/>
                    <a:pt x="96" y="520"/>
                  </a:cubicBezTo>
                  <a:cubicBezTo>
                    <a:pt x="167" y="615"/>
                    <a:pt x="286" y="686"/>
                    <a:pt x="405" y="710"/>
                  </a:cubicBezTo>
                  <a:cubicBezTo>
                    <a:pt x="441" y="710"/>
                    <a:pt x="774" y="698"/>
                    <a:pt x="667" y="615"/>
                  </a:cubicBezTo>
                  <a:cubicBezTo>
                    <a:pt x="572" y="555"/>
                    <a:pt x="489" y="508"/>
                    <a:pt x="393" y="448"/>
                  </a:cubicBezTo>
                  <a:cubicBezTo>
                    <a:pt x="322" y="412"/>
                    <a:pt x="239" y="341"/>
                    <a:pt x="346" y="293"/>
                  </a:cubicBezTo>
                  <a:cubicBezTo>
                    <a:pt x="366" y="283"/>
                    <a:pt x="392" y="280"/>
                    <a:pt x="420" y="280"/>
                  </a:cubicBezTo>
                  <a:cubicBezTo>
                    <a:pt x="458" y="280"/>
                    <a:pt x="497" y="286"/>
                    <a:pt x="524" y="293"/>
                  </a:cubicBezTo>
                  <a:cubicBezTo>
                    <a:pt x="763" y="317"/>
                    <a:pt x="1001" y="400"/>
                    <a:pt x="1239" y="460"/>
                  </a:cubicBezTo>
                  <a:cubicBezTo>
                    <a:pt x="1243" y="461"/>
                    <a:pt x="1246" y="462"/>
                    <a:pt x="1250" y="462"/>
                  </a:cubicBezTo>
                  <a:cubicBezTo>
                    <a:pt x="1277" y="462"/>
                    <a:pt x="1284" y="422"/>
                    <a:pt x="1263" y="400"/>
                  </a:cubicBezTo>
                  <a:cubicBezTo>
                    <a:pt x="1132" y="234"/>
                    <a:pt x="953" y="139"/>
                    <a:pt x="739" y="67"/>
                  </a:cubicBezTo>
                  <a:cubicBezTo>
                    <a:pt x="639" y="34"/>
                    <a:pt x="520" y="1"/>
                    <a:pt x="406" y="1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4"/>
            <p:cNvSpPr/>
            <p:nvPr/>
          </p:nvSpPr>
          <p:spPr>
            <a:xfrm>
              <a:off x="7422657" y="2880739"/>
              <a:ext cx="177940" cy="95822"/>
            </a:xfrm>
            <a:custGeom>
              <a:rect b="b" l="l" r="r" t="t"/>
              <a:pathLst>
                <a:path extrusionOk="0" h="958" w="1779">
                  <a:moveTo>
                    <a:pt x="1659" y="0"/>
                  </a:moveTo>
                  <a:cubicBezTo>
                    <a:pt x="1616" y="0"/>
                    <a:pt x="1573" y="26"/>
                    <a:pt x="1552" y="83"/>
                  </a:cubicBezTo>
                  <a:cubicBezTo>
                    <a:pt x="1505" y="214"/>
                    <a:pt x="1469" y="333"/>
                    <a:pt x="1374" y="452"/>
                  </a:cubicBezTo>
                  <a:cubicBezTo>
                    <a:pt x="1278" y="559"/>
                    <a:pt x="1136" y="654"/>
                    <a:pt x="993" y="690"/>
                  </a:cubicBezTo>
                  <a:cubicBezTo>
                    <a:pt x="890" y="718"/>
                    <a:pt x="790" y="729"/>
                    <a:pt x="693" y="729"/>
                  </a:cubicBezTo>
                  <a:cubicBezTo>
                    <a:pt x="498" y="729"/>
                    <a:pt x="310" y="682"/>
                    <a:pt x="112" y="618"/>
                  </a:cubicBezTo>
                  <a:cubicBezTo>
                    <a:pt x="102" y="613"/>
                    <a:pt x="92" y="611"/>
                    <a:pt x="83" y="611"/>
                  </a:cubicBezTo>
                  <a:cubicBezTo>
                    <a:pt x="29" y="611"/>
                    <a:pt x="1" y="695"/>
                    <a:pt x="52" y="726"/>
                  </a:cubicBezTo>
                  <a:cubicBezTo>
                    <a:pt x="250" y="876"/>
                    <a:pt x="504" y="957"/>
                    <a:pt x="755" y="957"/>
                  </a:cubicBezTo>
                  <a:cubicBezTo>
                    <a:pt x="882" y="957"/>
                    <a:pt x="1007" y="936"/>
                    <a:pt x="1124" y="892"/>
                  </a:cubicBezTo>
                  <a:cubicBezTo>
                    <a:pt x="1433" y="785"/>
                    <a:pt x="1779" y="475"/>
                    <a:pt x="1779" y="118"/>
                  </a:cubicBezTo>
                  <a:cubicBezTo>
                    <a:pt x="1772" y="44"/>
                    <a:pt x="1715" y="0"/>
                    <a:pt x="1659" y="0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4"/>
            <p:cNvSpPr/>
            <p:nvPr/>
          </p:nvSpPr>
          <p:spPr>
            <a:xfrm>
              <a:off x="7146792" y="2259292"/>
              <a:ext cx="836088" cy="520217"/>
            </a:xfrm>
            <a:custGeom>
              <a:rect b="b" l="l" r="r" t="t"/>
              <a:pathLst>
                <a:path extrusionOk="0" h="5201" w="8359">
                  <a:moveTo>
                    <a:pt x="3764" y="0"/>
                  </a:moveTo>
                  <a:cubicBezTo>
                    <a:pt x="2894" y="0"/>
                    <a:pt x="1937" y="225"/>
                    <a:pt x="1227" y="616"/>
                  </a:cubicBezTo>
                  <a:cubicBezTo>
                    <a:pt x="727" y="902"/>
                    <a:pt x="310" y="1354"/>
                    <a:pt x="131" y="1914"/>
                  </a:cubicBezTo>
                  <a:cubicBezTo>
                    <a:pt x="48" y="2176"/>
                    <a:pt x="0" y="2497"/>
                    <a:pt x="84" y="2759"/>
                  </a:cubicBezTo>
                  <a:cubicBezTo>
                    <a:pt x="151" y="2961"/>
                    <a:pt x="280" y="3062"/>
                    <a:pt x="459" y="3062"/>
                  </a:cubicBezTo>
                  <a:cubicBezTo>
                    <a:pt x="502" y="3062"/>
                    <a:pt x="547" y="3057"/>
                    <a:pt x="596" y="3045"/>
                  </a:cubicBezTo>
                  <a:cubicBezTo>
                    <a:pt x="1060" y="2962"/>
                    <a:pt x="1560" y="2759"/>
                    <a:pt x="1905" y="2414"/>
                  </a:cubicBezTo>
                  <a:cubicBezTo>
                    <a:pt x="1961" y="2347"/>
                    <a:pt x="2205" y="2103"/>
                    <a:pt x="2196" y="1984"/>
                  </a:cubicBezTo>
                  <a:lnTo>
                    <a:pt x="2196" y="1984"/>
                  </a:lnTo>
                  <a:cubicBezTo>
                    <a:pt x="2413" y="2396"/>
                    <a:pt x="2873" y="2712"/>
                    <a:pt x="3310" y="2759"/>
                  </a:cubicBezTo>
                  <a:cubicBezTo>
                    <a:pt x="3360" y="2765"/>
                    <a:pt x="3409" y="2768"/>
                    <a:pt x="3459" y="2768"/>
                  </a:cubicBezTo>
                  <a:cubicBezTo>
                    <a:pt x="3733" y="2768"/>
                    <a:pt x="4009" y="2686"/>
                    <a:pt x="4251" y="2545"/>
                  </a:cubicBezTo>
                  <a:cubicBezTo>
                    <a:pt x="4334" y="2509"/>
                    <a:pt x="4406" y="2450"/>
                    <a:pt x="4489" y="2378"/>
                  </a:cubicBezTo>
                  <a:cubicBezTo>
                    <a:pt x="4489" y="2605"/>
                    <a:pt x="4560" y="2831"/>
                    <a:pt x="4715" y="3009"/>
                  </a:cubicBezTo>
                  <a:cubicBezTo>
                    <a:pt x="4894" y="3236"/>
                    <a:pt x="5144" y="3355"/>
                    <a:pt x="5430" y="3414"/>
                  </a:cubicBezTo>
                  <a:cubicBezTo>
                    <a:pt x="5501" y="3438"/>
                    <a:pt x="5584" y="3450"/>
                    <a:pt x="5680" y="3450"/>
                  </a:cubicBezTo>
                  <a:lnTo>
                    <a:pt x="5763" y="3450"/>
                  </a:lnTo>
                  <a:cubicBezTo>
                    <a:pt x="5596" y="3664"/>
                    <a:pt x="5525" y="3914"/>
                    <a:pt x="5620" y="4176"/>
                  </a:cubicBezTo>
                  <a:cubicBezTo>
                    <a:pt x="5727" y="4426"/>
                    <a:pt x="6001" y="4522"/>
                    <a:pt x="6263" y="4522"/>
                  </a:cubicBezTo>
                  <a:lnTo>
                    <a:pt x="6406" y="4522"/>
                  </a:lnTo>
                  <a:cubicBezTo>
                    <a:pt x="6442" y="4522"/>
                    <a:pt x="6477" y="4510"/>
                    <a:pt x="6513" y="4510"/>
                  </a:cubicBezTo>
                  <a:cubicBezTo>
                    <a:pt x="6465" y="4724"/>
                    <a:pt x="6561" y="4986"/>
                    <a:pt x="6775" y="5105"/>
                  </a:cubicBezTo>
                  <a:cubicBezTo>
                    <a:pt x="6886" y="5171"/>
                    <a:pt x="7001" y="5200"/>
                    <a:pt x="7114" y="5200"/>
                  </a:cubicBezTo>
                  <a:cubicBezTo>
                    <a:pt x="7450" y="5200"/>
                    <a:pt x="7770" y="4946"/>
                    <a:pt x="7930" y="4653"/>
                  </a:cubicBezTo>
                  <a:cubicBezTo>
                    <a:pt x="8358" y="3891"/>
                    <a:pt x="8204" y="2867"/>
                    <a:pt x="7799" y="2093"/>
                  </a:cubicBezTo>
                  <a:cubicBezTo>
                    <a:pt x="7668" y="1843"/>
                    <a:pt x="7501" y="1616"/>
                    <a:pt x="7323" y="1438"/>
                  </a:cubicBezTo>
                  <a:cubicBezTo>
                    <a:pt x="6573" y="676"/>
                    <a:pt x="5644" y="295"/>
                    <a:pt x="4608" y="81"/>
                  </a:cubicBezTo>
                  <a:cubicBezTo>
                    <a:pt x="4345" y="26"/>
                    <a:pt x="4059" y="0"/>
                    <a:pt x="3764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4"/>
            <p:cNvSpPr/>
            <p:nvPr/>
          </p:nvSpPr>
          <p:spPr>
            <a:xfrm>
              <a:off x="7352841" y="2371719"/>
              <a:ext cx="630042" cy="407792"/>
            </a:xfrm>
            <a:custGeom>
              <a:rect b="b" l="l" r="r" t="t"/>
              <a:pathLst>
                <a:path extrusionOk="0" h="4077" w="6299">
                  <a:moveTo>
                    <a:pt x="118" y="1"/>
                  </a:moveTo>
                  <a:cubicBezTo>
                    <a:pt x="79" y="1"/>
                    <a:pt x="42" y="25"/>
                    <a:pt x="36" y="76"/>
                  </a:cubicBezTo>
                  <a:cubicBezTo>
                    <a:pt x="0" y="338"/>
                    <a:pt x="36" y="611"/>
                    <a:pt x="131" y="850"/>
                  </a:cubicBezTo>
                  <a:cubicBezTo>
                    <a:pt x="262" y="1159"/>
                    <a:pt x="512" y="1421"/>
                    <a:pt x="833" y="1588"/>
                  </a:cubicBezTo>
                  <a:cubicBezTo>
                    <a:pt x="1023" y="1678"/>
                    <a:pt x="1240" y="1718"/>
                    <a:pt x="1455" y="1718"/>
                  </a:cubicBezTo>
                  <a:cubicBezTo>
                    <a:pt x="1551" y="1718"/>
                    <a:pt x="1646" y="1710"/>
                    <a:pt x="1738" y="1695"/>
                  </a:cubicBezTo>
                  <a:cubicBezTo>
                    <a:pt x="1929" y="1647"/>
                    <a:pt x="2167" y="1576"/>
                    <a:pt x="2334" y="1445"/>
                  </a:cubicBezTo>
                  <a:cubicBezTo>
                    <a:pt x="2357" y="1683"/>
                    <a:pt x="2488" y="1897"/>
                    <a:pt x="2667" y="2052"/>
                  </a:cubicBezTo>
                  <a:cubicBezTo>
                    <a:pt x="2872" y="2216"/>
                    <a:pt x="3191" y="2336"/>
                    <a:pt x="3481" y="2336"/>
                  </a:cubicBezTo>
                  <a:cubicBezTo>
                    <a:pt x="3528" y="2336"/>
                    <a:pt x="3575" y="2333"/>
                    <a:pt x="3620" y="2326"/>
                  </a:cubicBezTo>
                  <a:cubicBezTo>
                    <a:pt x="3631" y="2326"/>
                    <a:pt x="3655" y="2326"/>
                    <a:pt x="3679" y="2314"/>
                  </a:cubicBezTo>
                  <a:lnTo>
                    <a:pt x="3679" y="2314"/>
                  </a:lnTo>
                  <a:cubicBezTo>
                    <a:pt x="3667" y="2326"/>
                    <a:pt x="3667" y="2326"/>
                    <a:pt x="3667" y="2326"/>
                  </a:cubicBezTo>
                  <a:cubicBezTo>
                    <a:pt x="3500" y="2564"/>
                    <a:pt x="3370" y="2826"/>
                    <a:pt x="3548" y="3112"/>
                  </a:cubicBezTo>
                  <a:cubicBezTo>
                    <a:pt x="3662" y="3299"/>
                    <a:pt x="3886" y="3404"/>
                    <a:pt x="4107" y="3404"/>
                  </a:cubicBezTo>
                  <a:cubicBezTo>
                    <a:pt x="4139" y="3404"/>
                    <a:pt x="4171" y="3402"/>
                    <a:pt x="4203" y="3398"/>
                  </a:cubicBezTo>
                  <a:cubicBezTo>
                    <a:pt x="4251" y="3398"/>
                    <a:pt x="4286" y="3386"/>
                    <a:pt x="4334" y="3374"/>
                  </a:cubicBezTo>
                  <a:cubicBezTo>
                    <a:pt x="4334" y="3374"/>
                    <a:pt x="4346" y="3386"/>
                    <a:pt x="4346" y="3398"/>
                  </a:cubicBezTo>
                  <a:cubicBezTo>
                    <a:pt x="4382" y="3398"/>
                    <a:pt x="4417" y="3386"/>
                    <a:pt x="4453" y="3386"/>
                  </a:cubicBezTo>
                  <a:cubicBezTo>
                    <a:pt x="4405" y="3600"/>
                    <a:pt x="4501" y="3862"/>
                    <a:pt x="4715" y="3981"/>
                  </a:cubicBezTo>
                  <a:cubicBezTo>
                    <a:pt x="4826" y="4047"/>
                    <a:pt x="4941" y="4076"/>
                    <a:pt x="5054" y="4076"/>
                  </a:cubicBezTo>
                  <a:cubicBezTo>
                    <a:pt x="5390" y="4076"/>
                    <a:pt x="5710" y="3822"/>
                    <a:pt x="5870" y="3529"/>
                  </a:cubicBezTo>
                  <a:cubicBezTo>
                    <a:pt x="6298" y="2767"/>
                    <a:pt x="6144" y="1743"/>
                    <a:pt x="5739" y="969"/>
                  </a:cubicBezTo>
                  <a:cubicBezTo>
                    <a:pt x="5596" y="1135"/>
                    <a:pt x="5310" y="1183"/>
                    <a:pt x="5108" y="1183"/>
                  </a:cubicBezTo>
                  <a:cubicBezTo>
                    <a:pt x="4846" y="1183"/>
                    <a:pt x="4620" y="1076"/>
                    <a:pt x="4453" y="862"/>
                  </a:cubicBezTo>
                  <a:cubicBezTo>
                    <a:pt x="4430" y="838"/>
                    <a:pt x="4397" y="825"/>
                    <a:pt x="4367" y="825"/>
                  </a:cubicBezTo>
                  <a:cubicBezTo>
                    <a:pt x="4350" y="825"/>
                    <a:pt x="4335" y="829"/>
                    <a:pt x="4322" y="838"/>
                  </a:cubicBezTo>
                  <a:lnTo>
                    <a:pt x="4274" y="838"/>
                  </a:lnTo>
                  <a:cubicBezTo>
                    <a:pt x="4105" y="870"/>
                    <a:pt x="3935" y="899"/>
                    <a:pt x="3765" y="899"/>
                  </a:cubicBezTo>
                  <a:cubicBezTo>
                    <a:pt x="3626" y="899"/>
                    <a:pt x="3486" y="880"/>
                    <a:pt x="3346" y="826"/>
                  </a:cubicBezTo>
                  <a:cubicBezTo>
                    <a:pt x="3096" y="731"/>
                    <a:pt x="2822" y="528"/>
                    <a:pt x="2703" y="278"/>
                  </a:cubicBezTo>
                  <a:cubicBezTo>
                    <a:pt x="2691" y="242"/>
                    <a:pt x="2667" y="219"/>
                    <a:pt x="2631" y="219"/>
                  </a:cubicBezTo>
                  <a:cubicBezTo>
                    <a:pt x="2614" y="184"/>
                    <a:pt x="2565" y="162"/>
                    <a:pt x="2521" y="162"/>
                  </a:cubicBezTo>
                  <a:cubicBezTo>
                    <a:pt x="2505" y="162"/>
                    <a:pt x="2489" y="165"/>
                    <a:pt x="2477" y="171"/>
                  </a:cubicBezTo>
                  <a:cubicBezTo>
                    <a:pt x="2381" y="230"/>
                    <a:pt x="2310" y="326"/>
                    <a:pt x="2227" y="409"/>
                  </a:cubicBezTo>
                  <a:cubicBezTo>
                    <a:pt x="2143" y="492"/>
                    <a:pt x="2048" y="564"/>
                    <a:pt x="1941" y="635"/>
                  </a:cubicBezTo>
                  <a:cubicBezTo>
                    <a:pt x="1726" y="778"/>
                    <a:pt x="1488" y="873"/>
                    <a:pt x="1226" y="885"/>
                  </a:cubicBezTo>
                  <a:cubicBezTo>
                    <a:pt x="1195" y="888"/>
                    <a:pt x="1164" y="890"/>
                    <a:pt x="1133" y="890"/>
                  </a:cubicBezTo>
                  <a:cubicBezTo>
                    <a:pt x="917" y="890"/>
                    <a:pt x="714" y="818"/>
                    <a:pt x="548" y="683"/>
                  </a:cubicBezTo>
                  <a:cubicBezTo>
                    <a:pt x="369" y="540"/>
                    <a:pt x="333" y="350"/>
                    <a:pt x="238" y="171"/>
                  </a:cubicBezTo>
                  <a:cubicBezTo>
                    <a:pt x="262" y="111"/>
                    <a:pt x="238" y="64"/>
                    <a:pt x="202" y="52"/>
                  </a:cubicBezTo>
                  <a:cubicBezTo>
                    <a:pt x="186" y="19"/>
                    <a:pt x="151" y="1"/>
                    <a:pt x="118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4"/>
            <p:cNvSpPr/>
            <p:nvPr/>
          </p:nvSpPr>
          <p:spPr>
            <a:xfrm>
              <a:off x="7460266" y="2656686"/>
              <a:ext cx="194744" cy="41209"/>
            </a:xfrm>
            <a:custGeom>
              <a:rect b="b" l="l" r="r" t="t"/>
              <a:pathLst>
                <a:path extrusionOk="0" h="412" w="1947">
                  <a:moveTo>
                    <a:pt x="140" y="0"/>
                  </a:moveTo>
                  <a:cubicBezTo>
                    <a:pt x="31" y="0"/>
                    <a:pt x="0" y="158"/>
                    <a:pt x="69" y="227"/>
                  </a:cubicBezTo>
                  <a:cubicBezTo>
                    <a:pt x="224" y="382"/>
                    <a:pt x="462" y="411"/>
                    <a:pt x="683" y="411"/>
                  </a:cubicBezTo>
                  <a:cubicBezTo>
                    <a:pt x="751" y="411"/>
                    <a:pt x="817" y="408"/>
                    <a:pt x="879" y="406"/>
                  </a:cubicBezTo>
                  <a:cubicBezTo>
                    <a:pt x="1042" y="393"/>
                    <a:pt x="1202" y="383"/>
                    <a:pt x="1360" y="383"/>
                  </a:cubicBezTo>
                  <a:cubicBezTo>
                    <a:pt x="1490" y="383"/>
                    <a:pt x="1619" y="390"/>
                    <a:pt x="1748" y="406"/>
                  </a:cubicBezTo>
                  <a:cubicBezTo>
                    <a:pt x="1752" y="406"/>
                    <a:pt x="1757" y="406"/>
                    <a:pt x="1762" y="406"/>
                  </a:cubicBezTo>
                  <a:cubicBezTo>
                    <a:pt x="1863" y="406"/>
                    <a:pt x="1946" y="283"/>
                    <a:pt x="1855" y="203"/>
                  </a:cubicBezTo>
                  <a:cubicBezTo>
                    <a:pt x="1680" y="56"/>
                    <a:pt x="1456" y="16"/>
                    <a:pt x="1232" y="16"/>
                  </a:cubicBezTo>
                  <a:cubicBezTo>
                    <a:pt x="1165" y="16"/>
                    <a:pt x="1099" y="19"/>
                    <a:pt x="1033" y="25"/>
                  </a:cubicBezTo>
                  <a:cubicBezTo>
                    <a:pt x="879" y="25"/>
                    <a:pt x="736" y="37"/>
                    <a:pt x="593" y="37"/>
                  </a:cubicBezTo>
                  <a:cubicBezTo>
                    <a:pt x="438" y="37"/>
                    <a:pt x="295" y="1"/>
                    <a:pt x="152" y="1"/>
                  </a:cubicBezTo>
                  <a:cubicBezTo>
                    <a:pt x="148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4"/>
            <p:cNvSpPr/>
            <p:nvPr/>
          </p:nvSpPr>
          <p:spPr>
            <a:xfrm>
              <a:off x="7205506" y="2653086"/>
              <a:ext cx="142432" cy="35308"/>
            </a:xfrm>
            <a:custGeom>
              <a:rect b="b" l="l" r="r" t="t"/>
              <a:pathLst>
                <a:path extrusionOk="0" h="353" w="1424">
                  <a:moveTo>
                    <a:pt x="1328" y="0"/>
                  </a:moveTo>
                  <a:cubicBezTo>
                    <a:pt x="1325" y="0"/>
                    <a:pt x="1322" y="1"/>
                    <a:pt x="1318" y="1"/>
                  </a:cubicBezTo>
                  <a:cubicBezTo>
                    <a:pt x="1211" y="1"/>
                    <a:pt x="1104" y="25"/>
                    <a:pt x="997" y="37"/>
                  </a:cubicBezTo>
                  <a:cubicBezTo>
                    <a:pt x="890" y="37"/>
                    <a:pt x="782" y="25"/>
                    <a:pt x="675" y="13"/>
                  </a:cubicBezTo>
                  <a:cubicBezTo>
                    <a:pt x="639" y="11"/>
                    <a:pt x="602" y="10"/>
                    <a:pt x="565" y="10"/>
                  </a:cubicBezTo>
                  <a:cubicBezTo>
                    <a:pt x="386" y="10"/>
                    <a:pt x="206" y="41"/>
                    <a:pt x="68" y="180"/>
                  </a:cubicBezTo>
                  <a:cubicBezTo>
                    <a:pt x="0" y="247"/>
                    <a:pt x="61" y="347"/>
                    <a:pt x="128" y="347"/>
                  </a:cubicBezTo>
                  <a:cubicBezTo>
                    <a:pt x="132" y="347"/>
                    <a:pt x="136" y="347"/>
                    <a:pt x="140" y="346"/>
                  </a:cubicBezTo>
                  <a:cubicBezTo>
                    <a:pt x="224" y="332"/>
                    <a:pt x="308" y="328"/>
                    <a:pt x="392" y="328"/>
                  </a:cubicBezTo>
                  <a:cubicBezTo>
                    <a:pt x="522" y="328"/>
                    <a:pt x="652" y="339"/>
                    <a:pt x="782" y="346"/>
                  </a:cubicBezTo>
                  <a:cubicBezTo>
                    <a:pt x="830" y="349"/>
                    <a:pt x="881" y="352"/>
                    <a:pt x="934" y="352"/>
                  </a:cubicBezTo>
                  <a:cubicBezTo>
                    <a:pt x="1092" y="352"/>
                    <a:pt x="1262" y="326"/>
                    <a:pt x="1378" y="192"/>
                  </a:cubicBezTo>
                  <a:cubicBezTo>
                    <a:pt x="1424" y="134"/>
                    <a:pt x="1403" y="0"/>
                    <a:pt x="1328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4"/>
            <p:cNvSpPr/>
            <p:nvPr/>
          </p:nvSpPr>
          <p:spPr>
            <a:xfrm>
              <a:off x="7587396" y="2791318"/>
              <a:ext cx="160836" cy="67915"/>
            </a:xfrm>
            <a:custGeom>
              <a:rect b="b" l="l" r="r" t="t"/>
              <a:pathLst>
                <a:path extrusionOk="0" h="679" w="1608">
                  <a:moveTo>
                    <a:pt x="798" y="0"/>
                  </a:moveTo>
                  <a:cubicBezTo>
                    <a:pt x="358" y="0"/>
                    <a:pt x="1" y="155"/>
                    <a:pt x="1" y="334"/>
                  </a:cubicBezTo>
                  <a:cubicBezTo>
                    <a:pt x="1" y="524"/>
                    <a:pt x="358" y="679"/>
                    <a:pt x="798" y="679"/>
                  </a:cubicBezTo>
                  <a:cubicBezTo>
                    <a:pt x="1251" y="679"/>
                    <a:pt x="1608" y="524"/>
                    <a:pt x="1608" y="334"/>
                  </a:cubicBezTo>
                  <a:cubicBezTo>
                    <a:pt x="1608" y="155"/>
                    <a:pt x="1251" y="0"/>
                    <a:pt x="798" y="0"/>
                  </a:cubicBezTo>
                  <a:close/>
                </a:path>
              </a:pathLst>
            </a:custGeom>
            <a:solidFill>
              <a:srgbClr val="FF6D87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4"/>
            <p:cNvSpPr/>
            <p:nvPr/>
          </p:nvSpPr>
          <p:spPr>
            <a:xfrm>
              <a:off x="7818451" y="2642083"/>
              <a:ext cx="308569" cy="286965"/>
            </a:xfrm>
            <a:custGeom>
              <a:rect b="b" l="l" r="r" t="t"/>
              <a:pathLst>
                <a:path extrusionOk="0" h="2869" w="3085">
                  <a:moveTo>
                    <a:pt x="1817" y="0"/>
                  </a:moveTo>
                  <a:cubicBezTo>
                    <a:pt x="852" y="0"/>
                    <a:pt x="0" y="1754"/>
                    <a:pt x="0" y="1754"/>
                  </a:cubicBezTo>
                  <a:lnTo>
                    <a:pt x="286" y="2373"/>
                  </a:lnTo>
                  <a:cubicBezTo>
                    <a:pt x="286" y="2462"/>
                    <a:pt x="451" y="2869"/>
                    <a:pt x="961" y="2869"/>
                  </a:cubicBezTo>
                  <a:cubicBezTo>
                    <a:pt x="1000" y="2869"/>
                    <a:pt x="1041" y="2867"/>
                    <a:pt x="1084" y="2861"/>
                  </a:cubicBezTo>
                  <a:cubicBezTo>
                    <a:pt x="1691" y="2790"/>
                    <a:pt x="2036" y="2457"/>
                    <a:pt x="2263" y="2111"/>
                  </a:cubicBezTo>
                  <a:cubicBezTo>
                    <a:pt x="2477" y="1766"/>
                    <a:pt x="3084" y="314"/>
                    <a:pt x="2024" y="28"/>
                  </a:cubicBezTo>
                  <a:cubicBezTo>
                    <a:pt x="1955" y="9"/>
                    <a:pt x="1886" y="0"/>
                    <a:pt x="1817" y="0"/>
                  </a:cubicBezTo>
                  <a:close/>
                </a:path>
              </a:pathLst>
            </a:custGeom>
            <a:solidFill>
              <a:srgbClr val="FFC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4"/>
            <p:cNvSpPr/>
            <p:nvPr/>
          </p:nvSpPr>
          <p:spPr>
            <a:xfrm>
              <a:off x="7467168" y="4507424"/>
              <a:ext cx="396589" cy="108724"/>
            </a:xfrm>
            <a:custGeom>
              <a:rect b="b" l="l" r="r" t="t"/>
              <a:pathLst>
                <a:path extrusionOk="0" h="1087" w="3965">
                  <a:moveTo>
                    <a:pt x="691" y="0"/>
                  </a:moveTo>
                  <a:cubicBezTo>
                    <a:pt x="691" y="0"/>
                    <a:pt x="500" y="167"/>
                    <a:pt x="322" y="381"/>
                  </a:cubicBezTo>
                  <a:cubicBezTo>
                    <a:pt x="155" y="584"/>
                    <a:pt x="0" y="834"/>
                    <a:pt x="0" y="1060"/>
                  </a:cubicBezTo>
                  <a:cubicBezTo>
                    <a:pt x="162" y="1079"/>
                    <a:pt x="336" y="1086"/>
                    <a:pt x="556" y="1086"/>
                  </a:cubicBezTo>
                  <a:cubicBezTo>
                    <a:pt x="1144" y="1086"/>
                    <a:pt x="2060" y="1036"/>
                    <a:pt x="3965" y="1036"/>
                  </a:cubicBezTo>
                  <a:cubicBezTo>
                    <a:pt x="3965" y="1012"/>
                    <a:pt x="3965" y="976"/>
                    <a:pt x="3965" y="929"/>
                  </a:cubicBezTo>
                  <a:cubicBezTo>
                    <a:pt x="3965" y="845"/>
                    <a:pt x="3953" y="738"/>
                    <a:pt x="3953" y="595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4"/>
            <p:cNvSpPr/>
            <p:nvPr/>
          </p:nvSpPr>
          <p:spPr>
            <a:xfrm>
              <a:off x="7026463" y="4475217"/>
              <a:ext cx="415694" cy="109425"/>
            </a:xfrm>
            <a:custGeom>
              <a:rect b="b" l="l" r="r" t="t"/>
              <a:pathLst>
                <a:path extrusionOk="0" h="1094" w="4156">
                  <a:moveTo>
                    <a:pt x="1203" y="1"/>
                  </a:moveTo>
                  <a:cubicBezTo>
                    <a:pt x="1203" y="1"/>
                    <a:pt x="941" y="144"/>
                    <a:pt x="667" y="334"/>
                  </a:cubicBezTo>
                  <a:cubicBezTo>
                    <a:pt x="346" y="560"/>
                    <a:pt x="1" y="870"/>
                    <a:pt x="1" y="1072"/>
                  </a:cubicBezTo>
                  <a:cubicBezTo>
                    <a:pt x="183" y="1088"/>
                    <a:pt x="706" y="1093"/>
                    <a:pt x="1321" y="1093"/>
                  </a:cubicBezTo>
                  <a:cubicBezTo>
                    <a:pt x="2553" y="1093"/>
                    <a:pt x="4156" y="1072"/>
                    <a:pt x="4156" y="1072"/>
                  </a:cubicBezTo>
                  <a:lnTo>
                    <a:pt x="4156" y="977"/>
                  </a:lnTo>
                  <a:lnTo>
                    <a:pt x="4132" y="501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4"/>
            <p:cNvSpPr/>
            <p:nvPr/>
          </p:nvSpPr>
          <p:spPr>
            <a:xfrm>
              <a:off x="7093179" y="4475217"/>
              <a:ext cx="348979" cy="97722"/>
            </a:xfrm>
            <a:custGeom>
              <a:rect b="b" l="l" r="r" t="t"/>
              <a:pathLst>
                <a:path extrusionOk="0" h="977" w="3489">
                  <a:moveTo>
                    <a:pt x="536" y="1"/>
                  </a:moveTo>
                  <a:cubicBezTo>
                    <a:pt x="536" y="1"/>
                    <a:pt x="274" y="144"/>
                    <a:pt x="0" y="334"/>
                  </a:cubicBezTo>
                  <a:cubicBezTo>
                    <a:pt x="691" y="417"/>
                    <a:pt x="3168" y="917"/>
                    <a:pt x="3489" y="977"/>
                  </a:cubicBezTo>
                  <a:lnTo>
                    <a:pt x="3465" y="501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4"/>
            <p:cNvSpPr/>
            <p:nvPr/>
          </p:nvSpPr>
          <p:spPr>
            <a:xfrm>
              <a:off x="7449263" y="4139537"/>
              <a:ext cx="281163" cy="112225"/>
            </a:xfrm>
            <a:custGeom>
              <a:rect b="b" l="l" r="r" t="t"/>
              <a:pathLst>
                <a:path extrusionOk="0" h="1122" w="2811">
                  <a:moveTo>
                    <a:pt x="1928" y="1"/>
                  </a:moveTo>
                  <a:cubicBezTo>
                    <a:pt x="1443" y="1"/>
                    <a:pt x="228" y="474"/>
                    <a:pt x="179" y="523"/>
                  </a:cubicBezTo>
                  <a:cubicBezTo>
                    <a:pt x="179" y="523"/>
                    <a:pt x="0" y="809"/>
                    <a:pt x="120" y="928"/>
                  </a:cubicBezTo>
                  <a:cubicBezTo>
                    <a:pt x="192" y="1000"/>
                    <a:pt x="933" y="1122"/>
                    <a:pt x="1581" y="1122"/>
                  </a:cubicBezTo>
                  <a:cubicBezTo>
                    <a:pt x="1996" y="1122"/>
                    <a:pt x="2373" y="1072"/>
                    <a:pt x="2513" y="928"/>
                  </a:cubicBezTo>
                  <a:cubicBezTo>
                    <a:pt x="2810" y="630"/>
                    <a:pt x="1669" y="605"/>
                    <a:pt x="1281" y="605"/>
                  </a:cubicBezTo>
                  <a:cubicBezTo>
                    <a:pt x="1203" y="605"/>
                    <a:pt x="1155" y="606"/>
                    <a:pt x="1155" y="606"/>
                  </a:cubicBezTo>
                  <a:cubicBezTo>
                    <a:pt x="1155" y="606"/>
                    <a:pt x="2251" y="356"/>
                    <a:pt x="2120" y="71"/>
                  </a:cubicBezTo>
                  <a:cubicBezTo>
                    <a:pt x="2099" y="21"/>
                    <a:pt x="2030" y="1"/>
                    <a:pt x="1928" y="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4"/>
            <p:cNvSpPr/>
            <p:nvPr/>
          </p:nvSpPr>
          <p:spPr>
            <a:xfrm>
              <a:off x="7499275" y="4507424"/>
              <a:ext cx="364482" cy="92921"/>
            </a:xfrm>
            <a:custGeom>
              <a:rect b="b" l="l" r="r" t="t"/>
              <a:pathLst>
                <a:path extrusionOk="0" h="929" w="3644">
                  <a:moveTo>
                    <a:pt x="370" y="0"/>
                  </a:moveTo>
                  <a:cubicBezTo>
                    <a:pt x="370" y="0"/>
                    <a:pt x="179" y="167"/>
                    <a:pt x="1" y="381"/>
                  </a:cubicBezTo>
                  <a:lnTo>
                    <a:pt x="3644" y="929"/>
                  </a:lnTo>
                  <a:cubicBezTo>
                    <a:pt x="3644" y="845"/>
                    <a:pt x="3632" y="738"/>
                    <a:pt x="3632" y="595"/>
                  </a:cubicBezTo>
                  <a:lnTo>
                    <a:pt x="370" y="0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4"/>
            <p:cNvSpPr/>
            <p:nvPr/>
          </p:nvSpPr>
          <p:spPr>
            <a:xfrm>
              <a:off x="7172998" y="3583006"/>
              <a:ext cx="459303" cy="307369"/>
            </a:xfrm>
            <a:custGeom>
              <a:rect b="b" l="l" r="r" t="t"/>
              <a:pathLst>
                <a:path extrusionOk="0" h="3073" w="4592">
                  <a:moveTo>
                    <a:pt x="3960" y="1"/>
                  </a:moveTo>
                  <a:cubicBezTo>
                    <a:pt x="3347" y="1"/>
                    <a:pt x="2577" y="1539"/>
                    <a:pt x="1739" y="1539"/>
                  </a:cubicBezTo>
                  <a:cubicBezTo>
                    <a:pt x="1012" y="1539"/>
                    <a:pt x="790" y="830"/>
                    <a:pt x="515" y="830"/>
                  </a:cubicBezTo>
                  <a:cubicBezTo>
                    <a:pt x="465" y="830"/>
                    <a:pt x="414" y="853"/>
                    <a:pt x="357" y="908"/>
                  </a:cubicBezTo>
                  <a:cubicBezTo>
                    <a:pt x="0" y="1277"/>
                    <a:pt x="560" y="2718"/>
                    <a:pt x="1334" y="3051"/>
                  </a:cubicBezTo>
                  <a:cubicBezTo>
                    <a:pt x="1370" y="3066"/>
                    <a:pt x="1409" y="3073"/>
                    <a:pt x="1452" y="3073"/>
                  </a:cubicBezTo>
                  <a:cubicBezTo>
                    <a:pt x="2333" y="3073"/>
                    <a:pt x="4591" y="60"/>
                    <a:pt x="4001" y="3"/>
                  </a:cubicBezTo>
                  <a:cubicBezTo>
                    <a:pt x="3987" y="1"/>
                    <a:pt x="3974" y="1"/>
                    <a:pt x="3960" y="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4"/>
            <p:cNvSpPr/>
            <p:nvPr/>
          </p:nvSpPr>
          <p:spPr>
            <a:xfrm>
              <a:off x="7025263" y="4507424"/>
              <a:ext cx="182341" cy="81018"/>
            </a:xfrm>
            <a:custGeom>
              <a:rect b="b" l="l" r="r" t="t"/>
              <a:pathLst>
                <a:path extrusionOk="0" h="810" w="1823">
                  <a:moveTo>
                    <a:pt x="1" y="0"/>
                  </a:moveTo>
                  <a:lnTo>
                    <a:pt x="239" y="500"/>
                  </a:lnTo>
                  <a:cubicBezTo>
                    <a:pt x="334" y="691"/>
                    <a:pt x="537" y="810"/>
                    <a:pt x="751" y="810"/>
                  </a:cubicBezTo>
                  <a:lnTo>
                    <a:pt x="1180" y="786"/>
                  </a:lnTo>
                  <a:cubicBezTo>
                    <a:pt x="1572" y="774"/>
                    <a:pt x="1822" y="357"/>
                    <a:pt x="1644" y="0"/>
                  </a:cubicBezTo>
                  <a:close/>
                </a:path>
              </a:pathLst>
            </a:custGeom>
            <a:solidFill>
              <a:srgbClr val="291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4"/>
            <p:cNvSpPr/>
            <p:nvPr/>
          </p:nvSpPr>
          <p:spPr>
            <a:xfrm>
              <a:off x="6285788" y="2779415"/>
              <a:ext cx="164437" cy="146533"/>
            </a:xfrm>
            <a:custGeom>
              <a:rect b="b" l="l" r="r" t="t"/>
              <a:pathLst>
                <a:path extrusionOk="0" h="1465" w="1644">
                  <a:moveTo>
                    <a:pt x="0" y="0"/>
                  </a:moveTo>
                  <a:lnTo>
                    <a:pt x="36" y="1465"/>
                  </a:lnTo>
                  <a:lnTo>
                    <a:pt x="1643" y="1393"/>
                  </a:lnTo>
                  <a:lnTo>
                    <a:pt x="1631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1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4"/>
            <p:cNvSpPr/>
            <p:nvPr/>
          </p:nvSpPr>
          <p:spPr>
            <a:xfrm>
              <a:off x="6074938" y="2942554"/>
              <a:ext cx="85819" cy="78718"/>
            </a:xfrm>
            <a:custGeom>
              <a:rect b="b" l="l" r="r" t="t"/>
              <a:pathLst>
                <a:path extrusionOk="0" h="787" w="858">
                  <a:moveTo>
                    <a:pt x="263" y="0"/>
                  </a:moveTo>
                  <a:lnTo>
                    <a:pt x="1" y="608"/>
                  </a:lnTo>
                  <a:lnTo>
                    <a:pt x="620" y="786"/>
                  </a:lnTo>
                  <a:lnTo>
                    <a:pt x="858" y="227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91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4"/>
            <p:cNvSpPr/>
            <p:nvPr/>
          </p:nvSpPr>
          <p:spPr>
            <a:xfrm>
              <a:off x="6074938" y="2712700"/>
              <a:ext cx="223950" cy="262059"/>
            </a:xfrm>
            <a:custGeom>
              <a:rect b="b" l="l" r="r" t="t"/>
              <a:pathLst>
                <a:path extrusionOk="0" h="2620" w="2239">
                  <a:moveTo>
                    <a:pt x="572" y="0"/>
                  </a:moveTo>
                  <a:lnTo>
                    <a:pt x="1" y="2203"/>
                  </a:lnTo>
                  <a:lnTo>
                    <a:pt x="536" y="2394"/>
                  </a:lnTo>
                  <a:lnTo>
                    <a:pt x="751" y="2465"/>
                  </a:lnTo>
                  <a:lnTo>
                    <a:pt x="953" y="2548"/>
                  </a:lnTo>
                  <a:lnTo>
                    <a:pt x="1167" y="2620"/>
                  </a:lnTo>
                  <a:lnTo>
                    <a:pt x="2239" y="679"/>
                  </a:lnTo>
                  <a:lnTo>
                    <a:pt x="1953" y="572"/>
                  </a:lnTo>
                  <a:lnTo>
                    <a:pt x="1679" y="453"/>
                  </a:lnTo>
                  <a:lnTo>
                    <a:pt x="1346" y="32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4"/>
            <p:cNvSpPr/>
            <p:nvPr/>
          </p:nvSpPr>
          <p:spPr>
            <a:xfrm>
              <a:off x="6149956" y="2757910"/>
              <a:ext cx="126328" cy="209747"/>
            </a:xfrm>
            <a:custGeom>
              <a:rect b="b" l="l" r="r" t="t"/>
              <a:pathLst>
                <a:path extrusionOk="0" h="2097" w="1263">
                  <a:moveTo>
                    <a:pt x="929" y="1"/>
                  </a:moveTo>
                  <a:lnTo>
                    <a:pt x="1" y="2013"/>
                  </a:lnTo>
                  <a:lnTo>
                    <a:pt x="203" y="2096"/>
                  </a:lnTo>
                  <a:lnTo>
                    <a:pt x="1203" y="120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4"/>
            <p:cNvSpPr/>
            <p:nvPr/>
          </p:nvSpPr>
          <p:spPr>
            <a:xfrm>
              <a:off x="6074938" y="2712700"/>
              <a:ext cx="134730" cy="239454"/>
            </a:xfrm>
            <a:custGeom>
              <a:rect b="b" l="l" r="r" t="t"/>
              <a:pathLst>
                <a:path extrusionOk="0" h="2394" w="1347">
                  <a:moveTo>
                    <a:pt x="572" y="0"/>
                  </a:moveTo>
                  <a:lnTo>
                    <a:pt x="1" y="2203"/>
                  </a:lnTo>
                  <a:lnTo>
                    <a:pt x="536" y="2394"/>
                  </a:lnTo>
                  <a:lnTo>
                    <a:pt x="1346" y="32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4"/>
            <p:cNvSpPr/>
            <p:nvPr/>
          </p:nvSpPr>
          <p:spPr>
            <a:xfrm>
              <a:off x="5348466" y="1657550"/>
              <a:ext cx="1805506" cy="1152859"/>
            </a:xfrm>
            <a:custGeom>
              <a:rect b="b" l="l" r="r" t="t"/>
              <a:pathLst>
                <a:path extrusionOk="0" h="11526" w="18051">
                  <a:moveTo>
                    <a:pt x="2753" y="0"/>
                  </a:moveTo>
                  <a:cubicBezTo>
                    <a:pt x="2752" y="0"/>
                    <a:pt x="2752" y="0"/>
                    <a:pt x="2751" y="1"/>
                  </a:cubicBezTo>
                  <a:lnTo>
                    <a:pt x="1" y="5942"/>
                  </a:lnTo>
                  <a:cubicBezTo>
                    <a:pt x="1" y="5942"/>
                    <a:pt x="382" y="6073"/>
                    <a:pt x="1049" y="6299"/>
                  </a:cubicBezTo>
                  <a:cubicBezTo>
                    <a:pt x="1263" y="6382"/>
                    <a:pt x="1513" y="6466"/>
                    <a:pt x="1787" y="6561"/>
                  </a:cubicBezTo>
                  <a:cubicBezTo>
                    <a:pt x="3346" y="7097"/>
                    <a:pt x="5740" y="7930"/>
                    <a:pt x="8169" y="8752"/>
                  </a:cubicBezTo>
                  <a:cubicBezTo>
                    <a:pt x="8561" y="8894"/>
                    <a:pt x="8966" y="9025"/>
                    <a:pt x="9371" y="9168"/>
                  </a:cubicBezTo>
                  <a:cubicBezTo>
                    <a:pt x="9788" y="9311"/>
                    <a:pt x="10216" y="9454"/>
                    <a:pt x="10633" y="9585"/>
                  </a:cubicBezTo>
                  <a:cubicBezTo>
                    <a:pt x="10978" y="9704"/>
                    <a:pt x="11312" y="9823"/>
                    <a:pt x="11645" y="9930"/>
                  </a:cubicBezTo>
                  <a:cubicBezTo>
                    <a:pt x="12824" y="10323"/>
                    <a:pt x="13919" y="10680"/>
                    <a:pt x="14812" y="10966"/>
                  </a:cubicBezTo>
                  <a:cubicBezTo>
                    <a:pt x="15634" y="11228"/>
                    <a:pt x="16289" y="11419"/>
                    <a:pt x="16681" y="11526"/>
                  </a:cubicBezTo>
                  <a:cubicBezTo>
                    <a:pt x="16920" y="11371"/>
                    <a:pt x="17182" y="11157"/>
                    <a:pt x="17408" y="10883"/>
                  </a:cubicBezTo>
                  <a:cubicBezTo>
                    <a:pt x="17801" y="10395"/>
                    <a:pt x="18051" y="9680"/>
                    <a:pt x="17717" y="8644"/>
                  </a:cubicBezTo>
                  <a:cubicBezTo>
                    <a:pt x="17479" y="8478"/>
                    <a:pt x="17051" y="8192"/>
                    <a:pt x="16491" y="7847"/>
                  </a:cubicBezTo>
                  <a:cubicBezTo>
                    <a:pt x="15717" y="7370"/>
                    <a:pt x="14693" y="6763"/>
                    <a:pt x="13538" y="6097"/>
                  </a:cubicBezTo>
                  <a:cubicBezTo>
                    <a:pt x="13252" y="5918"/>
                    <a:pt x="12955" y="5751"/>
                    <a:pt x="12645" y="5573"/>
                  </a:cubicBezTo>
                  <a:cubicBezTo>
                    <a:pt x="12217" y="5323"/>
                    <a:pt x="11776" y="5073"/>
                    <a:pt x="11336" y="4811"/>
                  </a:cubicBezTo>
                  <a:cubicBezTo>
                    <a:pt x="10978" y="4608"/>
                    <a:pt x="10609" y="4394"/>
                    <a:pt x="10240" y="4192"/>
                  </a:cubicBezTo>
                  <a:cubicBezTo>
                    <a:pt x="8061" y="2941"/>
                    <a:pt x="5906" y="1727"/>
                    <a:pt x="4466" y="917"/>
                  </a:cubicBezTo>
                  <a:cubicBezTo>
                    <a:pt x="3447" y="355"/>
                    <a:pt x="2796" y="0"/>
                    <a:pt x="2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4"/>
            <p:cNvSpPr/>
            <p:nvPr/>
          </p:nvSpPr>
          <p:spPr>
            <a:xfrm>
              <a:off x="5697449" y="1880303"/>
              <a:ext cx="1327899" cy="762171"/>
            </a:xfrm>
            <a:custGeom>
              <a:rect b="b" l="l" r="r" t="t"/>
              <a:pathLst>
                <a:path extrusionOk="0" h="7620" w="13276">
                  <a:moveTo>
                    <a:pt x="310" y="0"/>
                  </a:moveTo>
                  <a:lnTo>
                    <a:pt x="0" y="1464"/>
                  </a:lnTo>
                  <a:lnTo>
                    <a:pt x="13050" y="7620"/>
                  </a:lnTo>
                  <a:lnTo>
                    <a:pt x="13276" y="672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4"/>
            <p:cNvSpPr/>
            <p:nvPr/>
          </p:nvSpPr>
          <p:spPr>
            <a:xfrm>
              <a:off x="5453291" y="2114858"/>
              <a:ext cx="1636368" cy="695556"/>
            </a:xfrm>
            <a:custGeom>
              <a:rect b="b" l="l" r="r" t="t"/>
              <a:pathLst>
                <a:path extrusionOk="0" h="6954" w="16360">
                  <a:moveTo>
                    <a:pt x="1882" y="1"/>
                  </a:moveTo>
                  <a:cubicBezTo>
                    <a:pt x="1882" y="1"/>
                    <a:pt x="798" y="1001"/>
                    <a:pt x="1" y="1727"/>
                  </a:cubicBezTo>
                  <a:cubicBezTo>
                    <a:pt x="215" y="1810"/>
                    <a:pt x="465" y="1894"/>
                    <a:pt x="739" y="1989"/>
                  </a:cubicBezTo>
                  <a:cubicBezTo>
                    <a:pt x="2298" y="2525"/>
                    <a:pt x="4692" y="3358"/>
                    <a:pt x="7121" y="4180"/>
                  </a:cubicBezTo>
                  <a:cubicBezTo>
                    <a:pt x="7513" y="4322"/>
                    <a:pt x="7918" y="4453"/>
                    <a:pt x="8323" y="4596"/>
                  </a:cubicBezTo>
                  <a:cubicBezTo>
                    <a:pt x="8740" y="4739"/>
                    <a:pt x="9168" y="4882"/>
                    <a:pt x="9585" y="5013"/>
                  </a:cubicBezTo>
                  <a:cubicBezTo>
                    <a:pt x="9930" y="5132"/>
                    <a:pt x="10264" y="5251"/>
                    <a:pt x="10597" y="5358"/>
                  </a:cubicBezTo>
                  <a:cubicBezTo>
                    <a:pt x="11776" y="5751"/>
                    <a:pt x="12871" y="6108"/>
                    <a:pt x="13764" y="6394"/>
                  </a:cubicBezTo>
                  <a:cubicBezTo>
                    <a:pt x="14586" y="6656"/>
                    <a:pt x="15241" y="6847"/>
                    <a:pt x="15633" y="6954"/>
                  </a:cubicBezTo>
                  <a:cubicBezTo>
                    <a:pt x="15872" y="6799"/>
                    <a:pt x="16134" y="6585"/>
                    <a:pt x="16360" y="6311"/>
                  </a:cubicBezTo>
                  <a:lnTo>
                    <a:pt x="1882" y="1"/>
                  </a:ln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4"/>
            <p:cNvSpPr/>
            <p:nvPr/>
          </p:nvSpPr>
          <p:spPr>
            <a:xfrm>
              <a:off x="7062172" y="2603174"/>
              <a:ext cx="203746" cy="198945"/>
            </a:xfrm>
            <a:custGeom>
              <a:rect b="b" l="l" r="r" t="t"/>
              <a:pathLst>
                <a:path extrusionOk="0" h="1989" w="2037">
                  <a:moveTo>
                    <a:pt x="346" y="0"/>
                  </a:moveTo>
                  <a:lnTo>
                    <a:pt x="1" y="1560"/>
                  </a:lnTo>
                  <a:cubicBezTo>
                    <a:pt x="132" y="1607"/>
                    <a:pt x="1311" y="1988"/>
                    <a:pt x="1311" y="1988"/>
                  </a:cubicBezTo>
                  <a:cubicBezTo>
                    <a:pt x="1311" y="1988"/>
                    <a:pt x="2037" y="1786"/>
                    <a:pt x="1906" y="857"/>
                  </a:cubicBezTo>
                  <a:cubicBezTo>
                    <a:pt x="632" y="48"/>
                    <a:pt x="346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4"/>
            <p:cNvSpPr/>
            <p:nvPr/>
          </p:nvSpPr>
          <p:spPr>
            <a:xfrm>
              <a:off x="7062172" y="2603174"/>
              <a:ext cx="203746" cy="198945"/>
            </a:xfrm>
            <a:custGeom>
              <a:rect b="b" l="l" r="r" t="t"/>
              <a:pathLst>
                <a:path extrusionOk="0" h="1989" w="2037">
                  <a:moveTo>
                    <a:pt x="346" y="0"/>
                  </a:moveTo>
                  <a:lnTo>
                    <a:pt x="1" y="1560"/>
                  </a:lnTo>
                  <a:cubicBezTo>
                    <a:pt x="132" y="1607"/>
                    <a:pt x="1311" y="1988"/>
                    <a:pt x="1311" y="1988"/>
                  </a:cubicBezTo>
                  <a:cubicBezTo>
                    <a:pt x="1311" y="1988"/>
                    <a:pt x="2037" y="1786"/>
                    <a:pt x="1906" y="857"/>
                  </a:cubicBezTo>
                  <a:cubicBezTo>
                    <a:pt x="632" y="48"/>
                    <a:pt x="34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4"/>
            <p:cNvSpPr/>
            <p:nvPr/>
          </p:nvSpPr>
          <p:spPr>
            <a:xfrm>
              <a:off x="6830017" y="2442336"/>
              <a:ext cx="343077" cy="368083"/>
            </a:xfrm>
            <a:custGeom>
              <a:rect b="b" l="l" r="r" t="t"/>
              <a:pathLst>
                <a:path extrusionOk="0" h="3680" w="3430">
                  <a:moveTo>
                    <a:pt x="1679" y="1"/>
                  </a:moveTo>
                  <a:cubicBezTo>
                    <a:pt x="1572" y="787"/>
                    <a:pt x="1203" y="2239"/>
                    <a:pt x="0" y="3120"/>
                  </a:cubicBezTo>
                  <a:cubicBezTo>
                    <a:pt x="822" y="3382"/>
                    <a:pt x="1477" y="3573"/>
                    <a:pt x="1869" y="3680"/>
                  </a:cubicBezTo>
                  <a:cubicBezTo>
                    <a:pt x="2536" y="3239"/>
                    <a:pt x="3429" y="2394"/>
                    <a:pt x="2905" y="798"/>
                  </a:cubicBezTo>
                  <a:cubicBezTo>
                    <a:pt x="2667" y="632"/>
                    <a:pt x="2239" y="346"/>
                    <a:pt x="1679" y="1"/>
                  </a:cubicBezTo>
                  <a:close/>
                </a:path>
              </a:pathLst>
            </a:custGeom>
            <a:solidFill>
              <a:srgbClr val="282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4"/>
            <p:cNvSpPr/>
            <p:nvPr/>
          </p:nvSpPr>
          <p:spPr>
            <a:xfrm>
              <a:off x="5348466" y="1657550"/>
              <a:ext cx="446700" cy="656248"/>
            </a:xfrm>
            <a:custGeom>
              <a:rect b="b" l="l" r="r" t="t"/>
              <a:pathLst>
                <a:path extrusionOk="0" h="6561" w="4466">
                  <a:moveTo>
                    <a:pt x="2753" y="0"/>
                  </a:moveTo>
                  <a:cubicBezTo>
                    <a:pt x="2752" y="0"/>
                    <a:pt x="2752" y="0"/>
                    <a:pt x="2751" y="1"/>
                  </a:cubicBezTo>
                  <a:lnTo>
                    <a:pt x="1" y="5942"/>
                  </a:lnTo>
                  <a:cubicBezTo>
                    <a:pt x="1" y="5942"/>
                    <a:pt x="691" y="6180"/>
                    <a:pt x="1787" y="6561"/>
                  </a:cubicBezTo>
                  <a:cubicBezTo>
                    <a:pt x="2323" y="6097"/>
                    <a:pt x="2965" y="5394"/>
                    <a:pt x="3513" y="4453"/>
                  </a:cubicBezTo>
                  <a:cubicBezTo>
                    <a:pt x="4287" y="3084"/>
                    <a:pt x="4442" y="1691"/>
                    <a:pt x="4466" y="917"/>
                  </a:cubicBezTo>
                  <a:cubicBezTo>
                    <a:pt x="3447" y="355"/>
                    <a:pt x="2796" y="0"/>
                    <a:pt x="2753" y="0"/>
                  </a:cubicBezTo>
                  <a:close/>
                </a:path>
              </a:pathLst>
            </a:custGeom>
            <a:solidFill>
              <a:srgbClr val="282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4"/>
            <p:cNvSpPr/>
            <p:nvPr/>
          </p:nvSpPr>
          <p:spPr>
            <a:xfrm>
              <a:off x="5279150" y="1657250"/>
              <a:ext cx="374284" cy="599735"/>
            </a:xfrm>
            <a:custGeom>
              <a:rect b="b" l="l" r="r" t="t"/>
              <a:pathLst>
                <a:path extrusionOk="0" h="5996" w="3742">
                  <a:moveTo>
                    <a:pt x="3426" y="1"/>
                  </a:moveTo>
                  <a:cubicBezTo>
                    <a:pt x="2925" y="1"/>
                    <a:pt x="1" y="5240"/>
                    <a:pt x="694" y="5945"/>
                  </a:cubicBezTo>
                  <a:cubicBezTo>
                    <a:pt x="729" y="5980"/>
                    <a:pt x="770" y="5996"/>
                    <a:pt x="818" y="5996"/>
                  </a:cubicBezTo>
                  <a:cubicBezTo>
                    <a:pt x="967" y="5996"/>
                    <a:pt x="1174" y="5837"/>
                    <a:pt x="1408" y="5576"/>
                  </a:cubicBezTo>
                  <a:cubicBezTo>
                    <a:pt x="2254" y="4611"/>
                    <a:pt x="3444" y="2218"/>
                    <a:pt x="3658" y="897"/>
                  </a:cubicBezTo>
                  <a:cubicBezTo>
                    <a:pt x="3742" y="420"/>
                    <a:pt x="3694" y="75"/>
                    <a:pt x="3444" y="4"/>
                  </a:cubicBezTo>
                  <a:cubicBezTo>
                    <a:pt x="3438" y="2"/>
                    <a:pt x="3432" y="1"/>
                    <a:pt x="3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4"/>
            <p:cNvSpPr/>
            <p:nvPr/>
          </p:nvSpPr>
          <p:spPr>
            <a:xfrm>
              <a:off x="5279150" y="1657250"/>
              <a:ext cx="374284" cy="599735"/>
            </a:xfrm>
            <a:custGeom>
              <a:rect b="b" l="l" r="r" t="t"/>
              <a:pathLst>
                <a:path extrusionOk="0" h="5996" w="3742">
                  <a:moveTo>
                    <a:pt x="3426" y="1"/>
                  </a:moveTo>
                  <a:cubicBezTo>
                    <a:pt x="2925" y="1"/>
                    <a:pt x="1" y="5240"/>
                    <a:pt x="694" y="5945"/>
                  </a:cubicBezTo>
                  <a:cubicBezTo>
                    <a:pt x="729" y="5980"/>
                    <a:pt x="770" y="5996"/>
                    <a:pt x="818" y="5996"/>
                  </a:cubicBezTo>
                  <a:cubicBezTo>
                    <a:pt x="967" y="5996"/>
                    <a:pt x="1174" y="5837"/>
                    <a:pt x="1408" y="5576"/>
                  </a:cubicBezTo>
                  <a:cubicBezTo>
                    <a:pt x="2254" y="4611"/>
                    <a:pt x="3444" y="2218"/>
                    <a:pt x="3658" y="897"/>
                  </a:cubicBezTo>
                  <a:cubicBezTo>
                    <a:pt x="3742" y="420"/>
                    <a:pt x="3694" y="75"/>
                    <a:pt x="3444" y="4"/>
                  </a:cubicBezTo>
                  <a:cubicBezTo>
                    <a:pt x="3438" y="2"/>
                    <a:pt x="3432" y="1"/>
                    <a:pt x="3426" y="1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4"/>
            <p:cNvSpPr/>
            <p:nvPr/>
          </p:nvSpPr>
          <p:spPr>
            <a:xfrm>
              <a:off x="6165460" y="2076749"/>
              <a:ext cx="316871" cy="497912"/>
            </a:xfrm>
            <a:custGeom>
              <a:rect b="b" l="l" r="r" t="t"/>
              <a:pathLst>
                <a:path extrusionOk="0" h="4978" w="3168">
                  <a:moveTo>
                    <a:pt x="2072" y="1"/>
                  </a:moveTo>
                  <a:cubicBezTo>
                    <a:pt x="1977" y="822"/>
                    <a:pt x="1584" y="2751"/>
                    <a:pt x="1" y="4561"/>
                  </a:cubicBezTo>
                  <a:cubicBezTo>
                    <a:pt x="393" y="4703"/>
                    <a:pt x="798" y="4834"/>
                    <a:pt x="1203" y="4977"/>
                  </a:cubicBezTo>
                  <a:cubicBezTo>
                    <a:pt x="1548" y="4501"/>
                    <a:pt x="2060" y="3775"/>
                    <a:pt x="2382" y="3084"/>
                  </a:cubicBezTo>
                  <a:cubicBezTo>
                    <a:pt x="2715" y="2358"/>
                    <a:pt x="3084" y="1477"/>
                    <a:pt x="3168" y="620"/>
                  </a:cubicBezTo>
                  <a:cubicBezTo>
                    <a:pt x="2810" y="417"/>
                    <a:pt x="2441" y="203"/>
                    <a:pt x="2072" y="1"/>
                  </a:cubicBezTo>
                  <a:close/>
                </a:path>
              </a:pathLst>
            </a:custGeom>
            <a:solidFill>
              <a:srgbClr val="282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4"/>
            <p:cNvSpPr/>
            <p:nvPr/>
          </p:nvSpPr>
          <p:spPr>
            <a:xfrm>
              <a:off x="6412018" y="2214882"/>
              <a:ext cx="290665" cy="435998"/>
            </a:xfrm>
            <a:custGeom>
              <a:rect b="b" l="l" r="r" t="t"/>
              <a:pathLst>
                <a:path extrusionOk="0" h="4359" w="2906">
                  <a:moveTo>
                    <a:pt x="2012" y="1"/>
                  </a:moveTo>
                  <a:cubicBezTo>
                    <a:pt x="1869" y="525"/>
                    <a:pt x="1548" y="1584"/>
                    <a:pt x="1000" y="2549"/>
                  </a:cubicBezTo>
                  <a:cubicBezTo>
                    <a:pt x="524" y="3394"/>
                    <a:pt x="286" y="3751"/>
                    <a:pt x="0" y="4013"/>
                  </a:cubicBezTo>
                  <a:cubicBezTo>
                    <a:pt x="345" y="4132"/>
                    <a:pt x="679" y="4251"/>
                    <a:pt x="1012" y="4358"/>
                  </a:cubicBezTo>
                  <a:cubicBezTo>
                    <a:pt x="1298" y="4037"/>
                    <a:pt x="1738" y="3489"/>
                    <a:pt x="2072" y="2775"/>
                  </a:cubicBezTo>
                  <a:cubicBezTo>
                    <a:pt x="2489" y="1870"/>
                    <a:pt x="2762" y="1025"/>
                    <a:pt x="2905" y="525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282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4"/>
            <p:cNvSpPr/>
            <p:nvPr/>
          </p:nvSpPr>
          <p:spPr>
            <a:xfrm>
              <a:off x="6163059" y="2532857"/>
              <a:ext cx="350279" cy="171639"/>
            </a:xfrm>
            <a:custGeom>
              <a:rect b="b" l="l" r="r" t="t"/>
              <a:pathLst>
                <a:path extrusionOk="0" h="1716" w="3502">
                  <a:moveTo>
                    <a:pt x="25" y="1"/>
                  </a:moveTo>
                  <a:lnTo>
                    <a:pt x="1" y="620"/>
                  </a:lnTo>
                  <a:lnTo>
                    <a:pt x="3073" y="1715"/>
                  </a:lnTo>
                  <a:lnTo>
                    <a:pt x="3501" y="11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4"/>
            <p:cNvSpPr/>
            <p:nvPr/>
          </p:nvSpPr>
          <p:spPr>
            <a:xfrm>
              <a:off x="6163059" y="2532857"/>
              <a:ext cx="350279" cy="171639"/>
            </a:xfrm>
            <a:custGeom>
              <a:rect b="b" l="l" r="r" t="t"/>
              <a:pathLst>
                <a:path extrusionOk="0" h="1716" w="3502">
                  <a:moveTo>
                    <a:pt x="25" y="1"/>
                  </a:moveTo>
                  <a:lnTo>
                    <a:pt x="1" y="620"/>
                  </a:lnTo>
                  <a:lnTo>
                    <a:pt x="3073" y="1715"/>
                  </a:lnTo>
                  <a:lnTo>
                    <a:pt x="3501" y="11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4"/>
            <p:cNvSpPr/>
            <p:nvPr/>
          </p:nvSpPr>
          <p:spPr>
            <a:xfrm>
              <a:off x="6109446" y="2624579"/>
              <a:ext cx="360981" cy="219249"/>
            </a:xfrm>
            <a:custGeom>
              <a:rect b="b" l="l" r="r" t="t"/>
              <a:pathLst>
                <a:path extrusionOk="0" h="2192" w="3609">
                  <a:moveTo>
                    <a:pt x="251" y="0"/>
                  </a:moveTo>
                  <a:cubicBezTo>
                    <a:pt x="239" y="12"/>
                    <a:pt x="1" y="1096"/>
                    <a:pt x="1" y="1096"/>
                  </a:cubicBezTo>
                  <a:lnTo>
                    <a:pt x="1084" y="1441"/>
                  </a:lnTo>
                  <a:lnTo>
                    <a:pt x="3382" y="2191"/>
                  </a:lnTo>
                  <a:lnTo>
                    <a:pt x="3609" y="1096"/>
                  </a:lnTo>
                  <a:lnTo>
                    <a:pt x="1394" y="36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91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4"/>
            <p:cNvSpPr/>
            <p:nvPr/>
          </p:nvSpPr>
          <p:spPr>
            <a:xfrm>
              <a:off x="6109446" y="2624579"/>
              <a:ext cx="139431" cy="144232"/>
            </a:xfrm>
            <a:custGeom>
              <a:rect b="b" l="l" r="r" t="t"/>
              <a:pathLst>
                <a:path extrusionOk="0" h="1442" w="1394">
                  <a:moveTo>
                    <a:pt x="251" y="0"/>
                  </a:moveTo>
                  <a:cubicBezTo>
                    <a:pt x="239" y="12"/>
                    <a:pt x="1" y="1096"/>
                    <a:pt x="1" y="1096"/>
                  </a:cubicBezTo>
                  <a:lnTo>
                    <a:pt x="1084" y="1441"/>
                  </a:lnTo>
                  <a:lnTo>
                    <a:pt x="1394" y="36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3C2D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4"/>
            <p:cNvSpPr/>
            <p:nvPr/>
          </p:nvSpPr>
          <p:spPr>
            <a:xfrm>
              <a:off x="6028527" y="2965159"/>
              <a:ext cx="154935" cy="112025"/>
            </a:xfrm>
            <a:custGeom>
              <a:rect b="b" l="l" r="r" t="t"/>
              <a:pathLst>
                <a:path extrusionOk="0" h="1120" w="1549">
                  <a:moveTo>
                    <a:pt x="227" y="1"/>
                  </a:moveTo>
                  <a:lnTo>
                    <a:pt x="0" y="608"/>
                  </a:lnTo>
                  <a:lnTo>
                    <a:pt x="1262" y="1120"/>
                  </a:lnTo>
                  <a:lnTo>
                    <a:pt x="1548" y="560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3C2D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4"/>
            <p:cNvSpPr/>
            <p:nvPr/>
          </p:nvSpPr>
          <p:spPr>
            <a:xfrm>
              <a:off x="6259582" y="2913947"/>
              <a:ext cx="233453" cy="85819"/>
            </a:xfrm>
            <a:custGeom>
              <a:rect b="b" l="l" r="r" t="t"/>
              <a:pathLst>
                <a:path extrusionOk="0" h="858" w="2334">
                  <a:moveTo>
                    <a:pt x="0" y="1"/>
                  </a:moveTo>
                  <a:lnTo>
                    <a:pt x="36" y="858"/>
                  </a:lnTo>
                  <a:lnTo>
                    <a:pt x="2334" y="834"/>
                  </a:lnTo>
                  <a:lnTo>
                    <a:pt x="2298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1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4"/>
            <p:cNvSpPr/>
            <p:nvPr/>
          </p:nvSpPr>
          <p:spPr>
            <a:xfrm>
              <a:off x="6297691" y="2719801"/>
              <a:ext cx="163237" cy="163337"/>
            </a:xfrm>
            <a:custGeom>
              <a:rect b="b" l="l" r="r" t="t"/>
              <a:pathLst>
                <a:path extrusionOk="0" h="1633" w="1632">
                  <a:moveTo>
                    <a:pt x="810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989"/>
                    <a:pt x="48" y="1144"/>
                    <a:pt x="143" y="1275"/>
                  </a:cubicBezTo>
                  <a:cubicBezTo>
                    <a:pt x="191" y="1346"/>
                    <a:pt x="250" y="1418"/>
                    <a:pt x="322" y="1465"/>
                  </a:cubicBezTo>
                  <a:cubicBezTo>
                    <a:pt x="464" y="1573"/>
                    <a:pt x="631" y="1632"/>
                    <a:pt x="810" y="1632"/>
                  </a:cubicBezTo>
                  <a:cubicBezTo>
                    <a:pt x="1262" y="1632"/>
                    <a:pt x="1631" y="1263"/>
                    <a:pt x="1631" y="822"/>
                  </a:cubicBezTo>
                  <a:cubicBezTo>
                    <a:pt x="1631" y="691"/>
                    <a:pt x="1596" y="572"/>
                    <a:pt x="1548" y="453"/>
                  </a:cubicBezTo>
                  <a:cubicBezTo>
                    <a:pt x="1512" y="382"/>
                    <a:pt x="1465" y="310"/>
                    <a:pt x="1405" y="251"/>
                  </a:cubicBezTo>
                  <a:cubicBezTo>
                    <a:pt x="1250" y="96"/>
                    <a:pt x="1048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4"/>
            <p:cNvSpPr/>
            <p:nvPr/>
          </p:nvSpPr>
          <p:spPr>
            <a:xfrm>
              <a:off x="6311894" y="2744807"/>
              <a:ext cx="140632" cy="121627"/>
            </a:xfrm>
            <a:custGeom>
              <a:rect b="b" l="l" r="r" t="t"/>
              <a:pathLst>
                <a:path extrusionOk="0" h="1216" w="1406">
                  <a:moveTo>
                    <a:pt x="1263" y="1"/>
                  </a:moveTo>
                  <a:lnTo>
                    <a:pt x="1" y="1025"/>
                  </a:lnTo>
                  <a:cubicBezTo>
                    <a:pt x="49" y="1096"/>
                    <a:pt x="108" y="1168"/>
                    <a:pt x="180" y="1215"/>
                  </a:cubicBezTo>
                  <a:lnTo>
                    <a:pt x="1406" y="203"/>
                  </a:lnTo>
                  <a:cubicBezTo>
                    <a:pt x="1370" y="132"/>
                    <a:pt x="1323" y="60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4"/>
            <p:cNvSpPr/>
            <p:nvPr/>
          </p:nvSpPr>
          <p:spPr>
            <a:xfrm>
              <a:off x="5515206" y="3111694"/>
              <a:ext cx="1692381" cy="1479133"/>
            </a:xfrm>
            <a:custGeom>
              <a:rect b="b" l="l" r="r" t="t"/>
              <a:pathLst>
                <a:path extrusionOk="0" h="14788" w="16920">
                  <a:moveTo>
                    <a:pt x="8966" y="0"/>
                  </a:moveTo>
                  <a:lnTo>
                    <a:pt x="8966" y="238"/>
                  </a:lnTo>
                  <a:lnTo>
                    <a:pt x="7966" y="250"/>
                  </a:lnTo>
                  <a:lnTo>
                    <a:pt x="7966" y="107"/>
                  </a:lnTo>
                  <a:lnTo>
                    <a:pt x="7097" y="310"/>
                  </a:lnTo>
                  <a:lnTo>
                    <a:pt x="3418" y="7489"/>
                  </a:lnTo>
                  <a:lnTo>
                    <a:pt x="3263" y="7799"/>
                  </a:lnTo>
                  <a:lnTo>
                    <a:pt x="179" y="13954"/>
                  </a:lnTo>
                  <a:cubicBezTo>
                    <a:pt x="1" y="14311"/>
                    <a:pt x="251" y="14728"/>
                    <a:pt x="656" y="14740"/>
                  </a:cubicBezTo>
                  <a:lnTo>
                    <a:pt x="1072" y="14764"/>
                  </a:lnTo>
                  <a:cubicBezTo>
                    <a:pt x="1132" y="14764"/>
                    <a:pt x="1179" y="14752"/>
                    <a:pt x="1227" y="14740"/>
                  </a:cubicBezTo>
                  <a:cubicBezTo>
                    <a:pt x="1382" y="14704"/>
                    <a:pt x="1513" y="14597"/>
                    <a:pt x="1584" y="14454"/>
                  </a:cubicBezTo>
                  <a:lnTo>
                    <a:pt x="1822" y="13954"/>
                  </a:lnTo>
                  <a:lnTo>
                    <a:pt x="5025" y="7489"/>
                  </a:lnTo>
                  <a:lnTo>
                    <a:pt x="7621" y="2215"/>
                  </a:lnTo>
                  <a:lnTo>
                    <a:pt x="7621" y="2215"/>
                  </a:lnTo>
                  <a:cubicBezTo>
                    <a:pt x="7621" y="4310"/>
                    <a:pt x="7609" y="7334"/>
                    <a:pt x="7609" y="7334"/>
                  </a:cubicBezTo>
                  <a:lnTo>
                    <a:pt x="7609" y="13954"/>
                  </a:lnTo>
                  <a:cubicBezTo>
                    <a:pt x="7609" y="14418"/>
                    <a:pt x="7978" y="14788"/>
                    <a:pt x="8442" y="14788"/>
                  </a:cubicBezTo>
                  <a:lnTo>
                    <a:pt x="8502" y="14788"/>
                  </a:lnTo>
                  <a:cubicBezTo>
                    <a:pt x="8966" y="14788"/>
                    <a:pt x="9335" y="14418"/>
                    <a:pt x="9335" y="13954"/>
                  </a:cubicBezTo>
                  <a:lnTo>
                    <a:pt x="9335" y="7334"/>
                  </a:lnTo>
                  <a:lnTo>
                    <a:pt x="9335" y="2298"/>
                  </a:lnTo>
                  <a:lnTo>
                    <a:pt x="11895" y="7489"/>
                  </a:lnTo>
                  <a:lnTo>
                    <a:pt x="15098" y="13954"/>
                  </a:lnTo>
                  <a:lnTo>
                    <a:pt x="15336" y="14454"/>
                  </a:lnTo>
                  <a:cubicBezTo>
                    <a:pt x="15407" y="14597"/>
                    <a:pt x="15538" y="14704"/>
                    <a:pt x="15693" y="14740"/>
                  </a:cubicBezTo>
                  <a:cubicBezTo>
                    <a:pt x="15741" y="14752"/>
                    <a:pt x="15800" y="14764"/>
                    <a:pt x="15848" y="14764"/>
                  </a:cubicBezTo>
                  <a:lnTo>
                    <a:pt x="16277" y="14740"/>
                  </a:lnTo>
                  <a:cubicBezTo>
                    <a:pt x="16669" y="14728"/>
                    <a:pt x="16919" y="14311"/>
                    <a:pt x="16741" y="13954"/>
                  </a:cubicBezTo>
                  <a:lnTo>
                    <a:pt x="13657" y="7799"/>
                  </a:lnTo>
                  <a:lnTo>
                    <a:pt x="13514" y="7489"/>
                  </a:lnTo>
                  <a:lnTo>
                    <a:pt x="13502" y="7489"/>
                  </a:lnTo>
                  <a:lnTo>
                    <a:pt x="9776" y="83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4"/>
            <p:cNvSpPr/>
            <p:nvPr/>
          </p:nvSpPr>
          <p:spPr>
            <a:xfrm>
              <a:off x="6221473" y="2988965"/>
              <a:ext cx="319172" cy="153735"/>
            </a:xfrm>
            <a:custGeom>
              <a:rect b="b" l="l" r="r" t="t"/>
              <a:pathLst>
                <a:path extrusionOk="0" h="1537" w="3191">
                  <a:moveTo>
                    <a:pt x="3096" y="1"/>
                  </a:moveTo>
                  <a:lnTo>
                    <a:pt x="2786" y="13"/>
                  </a:lnTo>
                  <a:lnTo>
                    <a:pt x="2393" y="13"/>
                  </a:lnTo>
                  <a:lnTo>
                    <a:pt x="2227" y="25"/>
                  </a:lnTo>
                  <a:lnTo>
                    <a:pt x="1798" y="36"/>
                  </a:lnTo>
                  <a:lnTo>
                    <a:pt x="1322" y="36"/>
                  </a:lnTo>
                  <a:lnTo>
                    <a:pt x="1179" y="48"/>
                  </a:lnTo>
                  <a:lnTo>
                    <a:pt x="845" y="48"/>
                  </a:lnTo>
                  <a:lnTo>
                    <a:pt x="691" y="60"/>
                  </a:lnTo>
                  <a:lnTo>
                    <a:pt x="381" y="60"/>
                  </a:lnTo>
                  <a:lnTo>
                    <a:pt x="238" y="72"/>
                  </a:lnTo>
                  <a:lnTo>
                    <a:pt x="0" y="72"/>
                  </a:lnTo>
                  <a:lnTo>
                    <a:pt x="12" y="798"/>
                  </a:lnTo>
                  <a:lnTo>
                    <a:pt x="24" y="906"/>
                  </a:lnTo>
                  <a:lnTo>
                    <a:pt x="36" y="1537"/>
                  </a:lnTo>
                  <a:lnTo>
                    <a:pt x="3191" y="1537"/>
                  </a:lnTo>
                  <a:lnTo>
                    <a:pt x="3155" y="929"/>
                  </a:lnTo>
                  <a:lnTo>
                    <a:pt x="3143" y="763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rgbClr val="3C2D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4"/>
            <p:cNvSpPr/>
            <p:nvPr/>
          </p:nvSpPr>
          <p:spPr>
            <a:xfrm>
              <a:off x="5396178" y="1746871"/>
              <a:ext cx="248956" cy="468105"/>
            </a:xfrm>
            <a:custGeom>
              <a:rect b="b" l="l" r="r" t="t"/>
              <a:pathLst>
                <a:path extrusionOk="0" h="4680" w="2489">
                  <a:moveTo>
                    <a:pt x="2488" y="1"/>
                  </a:moveTo>
                  <a:cubicBezTo>
                    <a:pt x="1584" y="239"/>
                    <a:pt x="0" y="2834"/>
                    <a:pt x="238" y="4680"/>
                  </a:cubicBezTo>
                  <a:cubicBezTo>
                    <a:pt x="560" y="4311"/>
                    <a:pt x="929" y="3739"/>
                    <a:pt x="1274" y="3096"/>
                  </a:cubicBezTo>
                  <a:cubicBezTo>
                    <a:pt x="1846" y="2048"/>
                    <a:pt x="2358" y="822"/>
                    <a:pt x="2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4"/>
            <p:cNvSpPr/>
            <p:nvPr/>
          </p:nvSpPr>
          <p:spPr>
            <a:xfrm>
              <a:off x="6222673" y="2990165"/>
              <a:ext cx="314471" cy="152534"/>
            </a:xfrm>
            <a:custGeom>
              <a:rect b="b" l="l" r="r" t="t"/>
              <a:pathLst>
                <a:path extrusionOk="0" h="1525" w="3144">
                  <a:moveTo>
                    <a:pt x="2607" y="1"/>
                  </a:moveTo>
                  <a:cubicBezTo>
                    <a:pt x="2619" y="251"/>
                    <a:pt x="2607" y="501"/>
                    <a:pt x="2596" y="751"/>
                  </a:cubicBezTo>
                  <a:cubicBezTo>
                    <a:pt x="2536" y="751"/>
                    <a:pt x="2465" y="763"/>
                    <a:pt x="2393" y="763"/>
                  </a:cubicBezTo>
                  <a:cubicBezTo>
                    <a:pt x="2393" y="513"/>
                    <a:pt x="2369" y="251"/>
                    <a:pt x="2381" y="1"/>
                  </a:cubicBezTo>
                  <a:lnTo>
                    <a:pt x="2381" y="1"/>
                  </a:lnTo>
                  <a:lnTo>
                    <a:pt x="2215" y="13"/>
                  </a:lnTo>
                  <a:cubicBezTo>
                    <a:pt x="2226" y="263"/>
                    <a:pt x="2203" y="513"/>
                    <a:pt x="2203" y="763"/>
                  </a:cubicBezTo>
                  <a:lnTo>
                    <a:pt x="1798" y="763"/>
                  </a:lnTo>
                  <a:lnTo>
                    <a:pt x="1798" y="751"/>
                  </a:lnTo>
                  <a:cubicBezTo>
                    <a:pt x="1798" y="513"/>
                    <a:pt x="1774" y="263"/>
                    <a:pt x="1786" y="24"/>
                  </a:cubicBezTo>
                  <a:lnTo>
                    <a:pt x="1631" y="24"/>
                  </a:lnTo>
                  <a:cubicBezTo>
                    <a:pt x="1643" y="263"/>
                    <a:pt x="1619" y="501"/>
                    <a:pt x="1619" y="727"/>
                  </a:cubicBezTo>
                  <a:cubicBezTo>
                    <a:pt x="1619" y="739"/>
                    <a:pt x="1619" y="751"/>
                    <a:pt x="1619" y="763"/>
                  </a:cubicBezTo>
                  <a:lnTo>
                    <a:pt x="1322" y="763"/>
                  </a:lnTo>
                  <a:cubicBezTo>
                    <a:pt x="1322" y="751"/>
                    <a:pt x="1322" y="739"/>
                    <a:pt x="1322" y="739"/>
                  </a:cubicBezTo>
                  <a:cubicBezTo>
                    <a:pt x="1322" y="501"/>
                    <a:pt x="1310" y="263"/>
                    <a:pt x="1310" y="24"/>
                  </a:cubicBezTo>
                  <a:lnTo>
                    <a:pt x="1167" y="36"/>
                  </a:lnTo>
                  <a:cubicBezTo>
                    <a:pt x="1179" y="274"/>
                    <a:pt x="1167" y="524"/>
                    <a:pt x="1167" y="763"/>
                  </a:cubicBezTo>
                  <a:lnTo>
                    <a:pt x="845" y="763"/>
                  </a:lnTo>
                  <a:cubicBezTo>
                    <a:pt x="845" y="751"/>
                    <a:pt x="845" y="739"/>
                    <a:pt x="845" y="727"/>
                  </a:cubicBezTo>
                  <a:cubicBezTo>
                    <a:pt x="833" y="501"/>
                    <a:pt x="822" y="274"/>
                    <a:pt x="833" y="36"/>
                  </a:cubicBezTo>
                  <a:lnTo>
                    <a:pt x="833" y="36"/>
                  </a:lnTo>
                  <a:lnTo>
                    <a:pt x="679" y="48"/>
                  </a:lnTo>
                  <a:cubicBezTo>
                    <a:pt x="691" y="286"/>
                    <a:pt x="679" y="524"/>
                    <a:pt x="667" y="763"/>
                  </a:cubicBezTo>
                  <a:cubicBezTo>
                    <a:pt x="572" y="763"/>
                    <a:pt x="476" y="763"/>
                    <a:pt x="381" y="775"/>
                  </a:cubicBezTo>
                  <a:cubicBezTo>
                    <a:pt x="381" y="644"/>
                    <a:pt x="381" y="524"/>
                    <a:pt x="381" y="405"/>
                  </a:cubicBezTo>
                  <a:cubicBezTo>
                    <a:pt x="381" y="298"/>
                    <a:pt x="369" y="167"/>
                    <a:pt x="369" y="48"/>
                  </a:cubicBezTo>
                  <a:lnTo>
                    <a:pt x="226" y="60"/>
                  </a:lnTo>
                  <a:cubicBezTo>
                    <a:pt x="226" y="179"/>
                    <a:pt x="214" y="298"/>
                    <a:pt x="214" y="417"/>
                  </a:cubicBezTo>
                  <a:cubicBezTo>
                    <a:pt x="214" y="536"/>
                    <a:pt x="214" y="655"/>
                    <a:pt x="214" y="775"/>
                  </a:cubicBezTo>
                  <a:cubicBezTo>
                    <a:pt x="143" y="775"/>
                    <a:pt x="71" y="775"/>
                    <a:pt x="0" y="786"/>
                  </a:cubicBezTo>
                  <a:lnTo>
                    <a:pt x="12" y="894"/>
                  </a:lnTo>
                  <a:cubicBezTo>
                    <a:pt x="71" y="894"/>
                    <a:pt x="143" y="894"/>
                    <a:pt x="214" y="905"/>
                  </a:cubicBezTo>
                  <a:cubicBezTo>
                    <a:pt x="214" y="1096"/>
                    <a:pt x="191" y="1310"/>
                    <a:pt x="202" y="1525"/>
                  </a:cubicBezTo>
                  <a:lnTo>
                    <a:pt x="393" y="1525"/>
                  </a:lnTo>
                  <a:cubicBezTo>
                    <a:pt x="405" y="1322"/>
                    <a:pt x="393" y="1108"/>
                    <a:pt x="381" y="905"/>
                  </a:cubicBezTo>
                  <a:lnTo>
                    <a:pt x="667" y="905"/>
                  </a:lnTo>
                  <a:cubicBezTo>
                    <a:pt x="655" y="1108"/>
                    <a:pt x="655" y="1322"/>
                    <a:pt x="667" y="1525"/>
                  </a:cubicBezTo>
                  <a:lnTo>
                    <a:pt x="845" y="1525"/>
                  </a:lnTo>
                  <a:cubicBezTo>
                    <a:pt x="857" y="1322"/>
                    <a:pt x="845" y="1108"/>
                    <a:pt x="845" y="905"/>
                  </a:cubicBezTo>
                  <a:lnTo>
                    <a:pt x="1155" y="905"/>
                  </a:lnTo>
                  <a:cubicBezTo>
                    <a:pt x="1155" y="1120"/>
                    <a:pt x="1155" y="1322"/>
                    <a:pt x="1167" y="1525"/>
                  </a:cubicBezTo>
                  <a:lnTo>
                    <a:pt x="1310" y="1525"/>
                  </a:lnTo>
                  <a:cubicBezTo>
                    <a:pt x="1322" y="1322"/>
                    <a:pt x="1322" y="1108"/>
                    <a:pt x="1322" y="905"/>
                  </a:cubicBezTo>
                  <a:lnTo>
                    <a:pt x="1607" y="905"/>
                  </a:lnTo>
                  <a:cubicBezTo>
                    <a:pt x="1607" y="1108"/>
                    <a:pt x="1607" y="1322"/>
                    <a:pt x="1619" y="1525"/>
                  </a:cubicBezTo>
                  <a:lnTo>
                    <a:pt x="1798" y="1525"/>
                  </a:lnTo>
                  <a:cubicBezTo>
                    <a:pt x="1810" y="1322"/>
                    <a:pt x="1798" y="1120"/>
                    <a:pt x="1798" y="905"/>
                  </a:cubicBezTo>
                  <a:cubicBezTo>
                    <a:pt x="1941" y="905"/>
                    <a:pt x="2072" y="917"/>
                    <a:pt x="2203" y="917"/>
                  </a:cubicBezTo>
                  <a:cubicBezTo>
                    <a:pt x="2203" y="1120"/>
                    <a:pt x="2203" y="1322"/>
                    <a:pt x="2215" y="1525"/>
                  </a:cubicBezTo>
                  <a:lnTo>
                    <a:pt x="2381" y="1525"/>
                  </a:lnTo>
                  <a:cubicBezTo>
                    <a:pt x="2393" y="1322"/>
                    <a:pt x="2393" y="1120"/>
                    <a:pt x="2393" y="917"/>
                  </a:cubicBezTo>
                  <a:lnTo>
                    <a:pt x="2596" y="917"/>
                  </a:lnTo>
                  <a:cubicBezTo>
                    <a:pt x="2584" y="1120"/>
                    <a:pt x="2584" y="1322"/>
                    <a:pt x="2607" y="1525"/>
                  </a:cubicBezTo>
                  <a:lnTo>
                    <a:pt x="2774" y="1525"/>
                  </a:lnTo>
                  <a:cubicBezTo>
                    <a:pt x="2798" y="1322"/>
                    <a:pt x="2798" y="1120"/>
                    <a:pt x="2786" y="917"/>
                  </a:cubicBezTo>
                  <a:lnTo>
                    <a:pt x="3143" y="917"/>
                  </a:lnTo>
                  <a:lnTo>
                    <a:pt x="3131" y="763"/>
                  </a:lnTo>
                  <a:cubicBezTo>
                    <a:pt x="3012" y="751"/>
                    <a:pt x="2893" y="751"/>
                    <a:pt x="2786" y="751"/>
                  </a:cubicBezTo>
                  <a:cubicBezTo>
                    <a:pt x="2774" y="501"/>
                    <a:pt x="2762" y="251"/>
                    <a:pt x="2774" y="1"/>
                  </a:cubicBezTo>
                  <a:close/>
                </a:path>
              </a:pathLst>
            </a:custGeom>
            <a:solidFill>
              <a:srgbClr val="282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4"/>
            <p:cNvSpPr/>
            <p:nvPr/>
          </p:nvSpPr>
          <p:spPr>
            <a:xfrm>
              <a:off x="5478297" y="1746871"/>
              <a:ext cx="166838" cy="309770"/>
            </a:xfrm>
            <a:custGeom>
              <a:rect b="b" l="l" r="r" t="t"/>
              <a:pathLst>
                <a:path extrusionOk="0" h="3097" w="1668">
                  <a:moveTo>
                    <a:pt x="1667" y="1"/>
                  </a:moveTo>
                  <a:lnTo>
                    <a:pt x="1667" y="1"/>
                  </a:lnTo>
                  <a:cubicBezTo>
                    <a:pt x="1667" y="1"/>
                    <a:pt x="1" y="1453"/>
                    <a:pt x="191" y="2668"/>
                  </a:cubicBezTo>
                  <a:cubicBezTo>
                    <a:pt x="227" y="2906"/>
                    <a:pt x="322" y="3037"/>
                    <a:pt x="453" y="3096"/>
                  </a:cubicBezTo>
                  <a:cubicBezTo>
                    <a:pt x="1025" y="2048"/>
                    <a:pt x="1537" y="822"/>
                    <a:pt x="1667" y="1"/>
                  </a:cubicBezTo>
                  <a:close/>
                </a:path>
              </a:pathLst>
            </a:custGeom>
            <a:solidFill>
              <a:schemeClr val="lt1">
                <a:alpha val="501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4"/>
            <p:cNvSpPr/>
            <p:nvPr/>
          </p:nvSpPr>
          <p:spPr>
            <a:xfrm>
              <a:off x="7052670" y="3085488"/>
              <a:ext cx="752769" cy="327574"/>
            </a:xfrm>
            <a:custGeom>
              <a:rect b="b" l="l" r="r" t="t"/>
              <a:pathLst>
                <a:path extrusionOk="0" h="3275" w="7526">
                  <a:moveTo>
                    <a:pt x="1906" y="0"/>
                  </a:moveTo>
                  <a:cubicBezTo>
                    <a:pt x="1703" y="191"/>
                    <a:pt x="1108" y="703"/>
                    <a:pt x="1" y="929"/>
                  </a:cubicBezTo>
                  <a:cubicBezTo>
                    <a:pt x="477" y="2108"/>
                    <a:pt x="1060" y="3179"/>
                    <a:pt x="1632" y="3274"/>
                  </a:cubicBezTo>
                  <a:cubicBezTo>
                    <a:pt x="2489" y="3274"/>
                    <a:pt x="6382" y="3024"/>
                    <a:pt x="6859" y="2739"/>
                  </a:cubicBezTo>
                  <a:cubicBezTo>
                    <a:pt x="7216" y="2524"/>
                    <a:pt x="7525" y="2274"/>
                    <a:pt x="7466" y="1691"/>
                  </a:cubicBezTo>
                  <a:cubicBezTo>
                    <a:pt x="7406" y="1095"/>
                    <a:pt x="6882" y="762"/>
                    <a:pt x="6025" y="691"/>
                  </a:cubicBezTo>
                  <a:cubicBezTo>
                    <a:pt x="5168" y="619"/>
                    <a:pt x="2287" y="488"/>
                    <a:pt x="2287" y="488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4"/>
            <p:cNvSpPr/>
            <p:nvPr/>
          </p:nvSpPr>
          <p:spPr>
            <a:xfrm>
              <a:off x="6890731" y="2724002"/>
              <a:ext cx="352579" cy="454402"/>
            </a:xfrm>
            <a:custGeom>
              <a:rect b="b" l="l" r="r" t="t"/>
              <a:pathLst>
                <a:path extrusionOk="0" h="4543" w="3525">
                  <a:moveTo>
                    <a:pt x="450" y="1"/>
                  </a:moveTo>
                  <a:cubicBezTo>
                    <a:pt x="405" y="1"/>
                    <a:pt x="361" y="13"/>
                    <a:pt x="322" y="42"/>
                  </a:cubicBezTo>
                  <a:cubicBezTo>
                    <a:pt x="143" y="185"/>
                    <a:pt x="274" y="268"/>
                    <a:pt x="286" y="280"/>
                  </a:cubicBezTo>
                  <a:cubicBezTo>
                    <a:pt x="281" y="275"/>
                    <a:pt x="239" y="257"/>
                    <a:pt x="195" y="257"/>
                  </a:cubicBezTo>
                  <a:cubicBezTo>
                    <a:pt x="141" y="257"/>
                    <a:pt x="84" y="283"/>
                    <a:pt x="84" y="388"/>
                  </a:cubicBezTo>
                  <a:cubicBezTo>
                    <a:pt x="96" y="471"/>
                    <a:pt x="227" y="554"/>
                    <a:pt x="227" y="554"/>
                  </a:cubicBezTo>
                  <a:cubicBezTo>
                    <a:pt x="227" y="554"/>
                    <a:pt x="198" y="548"/>
                    <a:pt x="162" y="548"/>
                  </a:cubicBezTo>
                  <a:cubicBezTo>
                    <a:pt x="109" y="548"/>
                    <a:pt x="39" y="561"/>
                    <a:pt x="24" y="626"/>
                  </a:cubicBezTo>
                  <a:cubicBezTo>
                    <a:pt x="0" y="733"/>
                    <a:pt x="143" y="804"/>
                    <a:pt x="143" y="804"/>
                  </a:cubicBezTo>
                  <a:cubicBezTo>
                    <a:pt x="143" y="804"/>
                    <a:pt x="48" y="816"/>
                    <a:pt x="48" y="899"/>
                  </a:cubicBezTo>
                  <a:cubicBezTo>
                    <a:pt x="48" y="983"/>
                    <a:pt x="298" y="1257"/>
                    <a:pt x="596" y="1292"/>
                  </a:cubicBezTo>
                  <a:cubicBezTo>
                    <a:pt x="620" y="1435"/>
                    <a:pt x="1036" y="3066"/>
                    <a:pt x="1620" y="4543"/>
                  </a:cubicBezTo>
                  <a:cubicBezTo>
                    <a:pt x="2727" y="4317"/>
                    <a:pt x="3322" y="3805"/>
                    <a:pt x="3525" y="3614"/>
                  </a:cubicBezTo>
                  <a:lnTo>
                    <a:pt x="1477" y="983"/>
                  </a:lnTo>
                  <a:cubicBezTo>
                    <a:pt x="1513" y="935"/>
                    <a:pt x="1536" y="602"/>
                    <a:pt x="1382" y="328"/>
                  </a:cubicBezTo>
                  <a:cubicBezTo>
                    <a:pt x="1296" y="184"/>
                    <a:pt x="1132" y="152"/>
                    <a:pt x="1001" y="152"/>
                  </a:cubicBezTo>
                  <a:cubicBezTo>
                    <a:pt x="894" y="152"/>
                    <a:pt x="810" y="173"/>
                    <a:pt x="810" y="173"/>
                  </a:cubicBezTo>
                  <a:cubicBezTo>
                    <a:pt x="810" y="173"/>
                    <a:pt x="623" y="1"/>
                    <a:pt x="450" y="1"/>
                  </a:cubicBezTo>
                  <a:close/>
                </a:path>
              </a:pathLst>
            </a:custGeom>
            <a:solidFill>
              <a:srgbClr val="FFC2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4"/>
            <p:cNvSpPr/>
            <p:nvPr/>
          </p:nvSpPr>
          <p:spPr>
            <a:xfrm>
              <a:off x="7176499" y="3134299"/>
              <a:ext cx="139431" cy="124628"/>
            </a:xfrm>
            <a:custGeom>
              <a:rect b="b" l="l" r="r" t="t"/>
              <a:pathLst>
                <a:path extrusionOk="0" h="1246" w="1394">
                  <a:moveTo>
                    <a:pt x="1049" y="0"/>
                  </a:moveTo>
                  <a:cubicBezTo>
                    <a:pt x="1049" y="0"/>
                    <a:pt x="1" y="786"/>
                    <a:pt x="275" y="1143"/>
                  </a:cubicBezTo>
                  <a:cubicBezTo>
                    <a:pt x="323" y="1208"/>
                    <a:pt x="374" y="1235"/>
                    <a:pt x="426" y="1235"/>
                  </a:cubicBezTo>
                  <a:cubicBezTo>
                    <a:pt x="670" y="1235"/>
                    <a:pt x="930" y="643"/>
                    <a:pt x="930" y="643"/>
                  </a:cubicBezTo>
                  <a:lnTo>
                    <a:pt x="930" y="643"/>
                  </a:lnTo>
                  <a:cubicBezTo>
                    <a:pt x="930" y="643"/>
                    <a:pt x="824" y="1246"/>
                    <a:pt x="1051" y="1246"/>
                  </a:cubicBezTo>
                  <a:cubicBezTo>
                    <a:pt x="1065" y="1246"/>
                    <a:pt x="1080" y="1243"/>
                    <a:pt x="1096" y="1239"/>
                  </a:cubicBezTo>
                  <a:cubicBezTo>
                    <a:pt x="1394" y="1143"/>
                    <a:pt x="1358" y="155"/>
                    <a:pt x="1049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4"/>
            <p:cNvSpPr/>
            <p:nvPr/>
          </p:nvSpPr>
          <p:spPr>
            <a:xfrm>
              <a:off x="7848258" y="2666689"/>
              <a:ext cx="196544" cy="202245"/>
            </a:xfrm>
            <a:custGeom>
              <a:rect b="b" l="l" r="r" t="t"/>
              <a:pathLst>
                <a:path extrusionOk="0" h="2022" w="1965">
                  <a:moveTo>
                    <a:pt x="1584" y="1"/>
                  </a:moveTo>
                  <a:cubicBezTo>
                    <a:pt x="1412" y="1"/>
                    <a:pt x="1209" y="152"/>
                    <a:pt x="1084" y="246"/>
                  </a:cubicBezTo>
                  <a:cubicBezTo>
                    <a:pt x="833" y="437"/>
                    <a:pt x="607" y="663"/>
                    <a:pt x="417" y="925"/>
                  </a:cubicBezTo>
                  <a:cubicBezTo>
                    <a:pt x="238" y="1163"/>
                    <a:pt x="0" y="1484"/>
                    <a:pt x="155" y="1782"/>
                  </a:cubicBezTo>
                  <a:cubicBezTo>
                    <a:pt x="176" y="1829"/>
                    <a:pt x="215" y="1849"/>
                    <a:pt x="254" y="1849"/>
                  </a:cubicBezTo>
                  <a:cubicBezTo>
                    <a:pt x="325" y="1849"/>
                    <a:pt x="401" y="1787"/>
                    <a:pt x="393" y="1711"/>
                  </a:cubicBezTo>
                  <a:cubicBezTo>
                    <a:pt x="393" y="1353"/>
                    <a:pt x="679" y="1008"/>
                    <a:pt x="941" y="746"/>
                  </a:cubicBezTo>
                  <a:cubicBezTo>
                    <a:pt x="1084" y="925"/>
                    <a:pt x="1107" y="1211"/>
                    <a:pt x="1012" y="1413"/>
                  </a:cubicBezTo>
                  <a:cubicBezTo>
                    <a:pt x="905" y="1627"/>
                    <a:pt x="726" y="1687"/>
                    <a:pt x="536" y="1794"/>
                  </a:cubicBezTo>
                  <a:cubicBezTo>
                    <a:pt x="417" y="1865"/>
                    <a:pt x="500" y="2020"/>
                    <a:pt x="607" y="2020"/>
                  </a:cubicBezTo>
                  <a:cubicBezTo>
                    <a:pt x="619" y="2021"/>
                    <a:pt x="630" y="2021"/>
                    <a:pt x="641" y="2021"/>
                  </a:cubicBezTo>
                  <a:cubicBezTo>
                    <a:pt x="937" y="2021"/>
                    <a:pt x="1206" y="1725"/>
                    <a:pt x="1298" y="1472"/>
                  </a:cubicBezTo>
                  <a:cubicBezTo>
                    <a:pt x="1405" y="1151"/>
                    <a:pt x="1286" y="865"/>
                    <a:pt x="1084" y="627"/>
                  </a:cubicBezTo>
                  <a:cubicBezTo>
                    <a:pt x="1155" y="556"/>
                    <a:pt x="1238" y="496"/>
                    <a:pt x="1322" y="425"/>
                  </a:cubicBezTo>
                  <a:cubicBezTo>
                    <a:pt x="1384" y="389"/>
                    <a:pt x="1474" y="292"/>
                    <a:pt x="1550" y="292"/>
                  </a:cubicBezTo>
                  <a:cubicBezTo>
                    <a:pt x="1575" y="292"/>
                    <a:pt x="1599" y="303"/>
                    <a:pt x="1619" y="329"/>
                  </a:cubicBezTo>
                  <a:cubicBezTo>
                    <a:pt x="1679" y="401"/>
                    <a:pt x="1691" y="591"/>
                    <a:pt x="1703" y="675"/>
                  </a:cubicBezTo>
                  <a:cubicBezTo>
                    <a:pt x="1715" y="818"/>
                    <a:pt x="1726" y="949"/>
                    <a:pt x="1691" y="1091"/>
                  </a:cubicBezTo>
                  <a:cubicBezTo>
                    <a:pt x="1684" y="1126"/>
                    <a:pt x="1705" y="1145"/>
                    <a:pt x="1729" y="1145"/>
                  </a:cubicBezTo>
                  <a:cubicBezTo>
                    <a:pt x="1746" y="1145"/>
                    <a:pt x="1764" y="1135"/>
                    <a:pt x="1774" y="1115"/>
                  </a:cubicBezTo>
                  <a:cubicBezTo>
                    <a:pt x="1869" y="818"/>
                    <a:pt x="1965" y="449"/>
                    <a:pt x="1810" y="151"/>
                  </a:cubicBezTo>
                  <a:cubicBezTo>
                    <a:pt x="1753" y="41"/>
                    <a:pt x="1673" y="1"/>
                    <a:pt x="1584" y="1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2" name="Google Shape;1522;p74"/>
          <p:cNvSpPr/>
          <p:nvPr/>
        </p:nvSpPr>
        <p:spPr>
          <a:xfrm rot="1784804">
            <a:off x="7500549" y="2714471"/>
            <a:ext cx="127749" cy="110177"/>
          </a:xfrm>
          <a:custGeom>
            <a:rect b="b" l="l" r="r" t="t"/>
            <a:pathLst>
              <a:path extrusionOk="0" h="2301" w="2668">
                <a:moveTo>
                  <a:pt x="1258" y="1"/>
                </a:moveTo>
                <a:cubicBezTo>
                  <a:pt x="1181" y="1"/>
                  <a:pt x="1103" y="7"/>
                  <a:pt x="1024" y="22"/>
                </a:cubicBezTo>
                <a:cubicBezTo>
                  <a:pt x="917" y="46"/>
                  <a:pt x="810" y="81"/>
                  <a:pt x="715" y="129"/>
                </a:cubicBezTo>
                <a:cubicBezTo>
                  <a:pt x="620" y="188"/>
                  <a:pt x="524" y="248"/>
                  <a:pt x="441" y="319"/>
                </a:cubicBezTo>
                <a:cubicBezTo>
                  <a:pt x="358" y="403"/>
                  <a:pt x="286" y="486"/>
                  <a:pt x="227" y="569"/>
                </a:cubicBezTo>
                <a:cubicBezTo>
                  <a:pt x="191" y="641"/>
                  <a:pt x="155" y="712"/>
                  <a:pt x="120" y="784"/>
                </a:cubicBezTo>
                <a:cubicBezTo>
                  <a:pt x="108" y="819"/>
                  <a:pt x="96" y="843"/>
                  <a:pt x="84" y="879"/>
                </a:cubicBezTo>
                <a:cubicBezTo>
                  <a:pt x="12" y="1093"/>
                  <a:pt x="1" y="1331"/>
                  <a:pt x="48" y="1558"/>
                </a:cubicBezTo>
                <a:cubicBezTo>
                  <a:pt x="72" y="1689"/>
                  <a:pt x="108" y="1808"/>
                  <a:pt x="167" y="1915"/>
                </a:cubicBezTo>
                <a:cubicBezTo>
                  <a:pt x="227" y="2046"/>
                  <a:pt x="310" y="2165"/>
                  <a:pt x="393" y="2272"/>
                </a:cubicBezTo>
                <a:cubicBezTo>
                  <a:pt x="407" y="2292"/>
                  <a:pt x="427" y="2300"/>
                  <a:pt x="448" y="2300"/>
                </a:cubicBezTo>
                <a:cubicBezTo>
                  <a:pt x="466" y="2300"/>
                  <a:pt x="485" y="2295"/>
                  <a:pt x="501" y="2284"/>
                </a:cubicBezTo>
                <a:cubicBezTo>
                  <a:pt x="536" y="2260"/>
                  <a:pt x="548" y="2212"/>
                  <a:pt x="524" y="2177"/>
                </a:cubicBezTo>
                <a:cubicBezTo>
                  <a:pt x="465" y="2105"/>
                  <a:pt x="417" y="2034"/>
                  <a:pt x="370" y="1950"/>
                </a:cubicBezTo>
                <a:cubicBezTo>
                  <a:pt x="370" y="1950"/>
                  <a:pt x="358" y="1950"/>
                  <a:pt x="358" y="1939"/>
                </a:cubicBezTo>
                <a:lnTo>
                  <a:pt x="358" y="1939"/>
                </a:lnTo>
                <a:cubicBezTo>
                  <a:pt x="358" y="1939"/>
                  <a:pt x="370" y="1950"/>
                  <a:pt x="370" y="1950"/>
                </a:cubicBezTo>
                <a:cubicBezTo>
                  <a:pt x="310" y="1855"/>
                  <a:pt x="262" y="1748"/>
                  <a:pt x="239" y="1629"/>
                </a:cubicBezTo>
                <a:cubicBezTo>
                  <a:pt x="239" y="1617"/>
                  <a:pt x="239" y="1617"/>
                  <a:pt x="239" y="1617"/>
                </a:cubicBezTo>
                <a:cubicBezTo>
                  <a:pt x="215" y="1534"/>
                  <a:pt x="203" y="1439"/>
                  <a:pt x="203" y="1343"/>
                </a:cubicBezTo>
                <a:cubicBezTo>
                  <a:pt x="203" y="1248"/>
                  <a:pt x="215" y="1141"/>
                  <a:pt x="239" y="1046"/>
                </a:cubicBezTo>
                <a:cubicBezTo>
                  <a:pt x="262" y="950"/>
                  <a:pt x="298" y="855"/>
                  <a:pt x="346" y="772"/>
                </a:cubicBezTo>
                <a:cubicBezTo>
                  <a:pt x="393" y="688"/>
                  <a:pt x="465" y="617"/>
                  <a:pt x="524" y="546"/>
                </a:cubicBezTo>
                <a:cubicBezTo>
                  <a:pt x="596" y="474"/>
                  <a:pt x="667" y="427"/>
                  <a:pt x="751" y="379"/>
                </a:cubicBezTo>
                <a:cubicBezTo>
                  <a:pt x="822" y="343"/>
                  <a:pt x="894" y="307"/>
                  <a:pt x="977" y="284"/>
                </a:cubicBezTo>
                <a:cubicBezTo>
                  <a:pt x="1048" y="260"/>
                  <a:pt x="1132" y="260"/>
                  <a:pt x="1215" y="260"/>
                </a:cubicBezTo>
                <a:cubicBezTo>
                  <a:pt x="1310" y="260"/>
                  <a:pt x="1405" y="272"/>
                  <a:pt x="1489" y="296"/>
                </a:cubicBezTo>
                <a:cubicBezTo>
                  <a:pt x="1596" y="319"/>
                  <a:pt x="1703" y="367"/>
                  <a:pt x="1798" y="427"/>
                </a:cubicBezTo>
                <a:cubicBezTo>
                  <a:pt x="1941" y="498"/>
                  <a:pt x="2060" y="593"/>
                  <a:pt x="2167" y="700"/>
                </a:cubicBezTo>
                <a:cubicBezTo>
                  <a:pt x="2263" y="796"/>
                  <a:pt x="2334" y="903"/>
                  <a:pt x="2418" y="998"/>
                </a:cubicBezTo>
                <a:cubicBezTo>
                  <a:pt x="2447" y="1035"/>
                  <a:pt x="2491" y="1054"/>
                  <a:pt x="2534" y="1054"/>
                </a:cubicBezTo>
                <a:cubicBezTo>
                  <a:pt x="2560" y="1054"/>
                  <a:pt x="2586" y="1047"/>
                  <a:pt x="2608" y="1034"/>
                </a:cubicBezTo>
                <a:cubicBezTo>
                  <a:pt x="2644" y="1010"/>
                  <a:pt x="2656" y="974"/>
                  <a:pt x="2668" y="938"/>
                </a:cubicBezTo>
                <a:cubicBezTo>
                  <a:pt x="2668" y="903"/>
                  <a:pt x="2656" y="867"/>
                  <a:pt x="2632" y="831"/>
                </a:cubicBezTo>
                <a:cubicBezTo>
                  <a:pt x="2584" y="748"/>
                  <a:pt x="2513" y="653"/>
                  <a:pt x="2429" y="581"/>
                </a:cubicBezTo>
                <a:cubicBezTo>
                  <a:pt x="2358" y="498"/>
                  <a:pt x="2275" y="415"/>
                  <a:pt x="2179" y="343"/>
                </a:cubicBezTo>
                <a:cubicBezTo>
                  <a:pt x="2060" y="248"/>
                  <a:pt x="1929" y="165"/>
                  <a:pt x="1786" y="105"/>
                </a:cubicBezTo>
                <a:cubicBezTo>
                  <a:pt x="1619" y="38"/>
                  <a:pt x="1441" y="1"/>
                  <a:pt x="12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74"/>
          <p:cNvSpPr/>
          <p:nvPr/>
        </p:nvSpPr>
        <p:spPr>
          <a:xfrm rot="1784804">
            <a:off x="7219899" y="2714471"/>
            <a:ext cx="127749" cy="110177"/>
          </a:xfrm>
          <a:custGeom>
            <a:rect b="b" l="l" r="r" t="t"/>
            <a:pathLst>
              <a:path extrusionOk="0" h="2301" w="2668">
                <a:moveTo>
                  <a:pt x="1258" y="1"/>
                </a:moveTo>
                <a:cubicBezTo>
                  <a:pt x="1181" y="1"/>
                  <a:pt x="1103" y="7"/>
                  <a:pt x="1024" y="22"/>
                </a:cubicBezTo>
                <a:cubicBezTo>
                  <a:pt x="917" y="46"/>
                  <a:pt x="810" y="81"/>
                  <a:pt x="715" y="129"/>
                </a:cubicBezTo>
                <a:cubicBezTo>
                  <a:pt x="620" y="188"/>
                  <a:pt x="524" y="248"/>
                  <a:pt x="441" y="319"/>
                </a:cubicBezTo>
                <a:cubicBezTo>
                  <a:pt x="358" y="403"/>
                  <a:pt x="286" y="486"/>
                  <a:pt x="227" y="569"/>
                </a:cubicBezTo>
                <a:cubicBezTo>
                  <a:pt x="191" y="641"/>
                  <a:pt x="155" y="712"/>
                  <a:pt x="120" y="784"/>
                </a:cubicBezTo>
                <a:cubicBezTo>
                  <a:pt x="108" y="819"/>
                  <a:pt x="96" y="843"/>
                  <a:pt x="84" y="879"/>
                </a:cubicBezTo>
                <a:cubicBezTo>
                  <a:pt x="12" y="1093"/>
                  <a:pt x="1" y="1331"/>
                  <a:pt x="48" y="1558"/>
                </a:cubicBezTo>
                <a:cubicBezTo>
                  <a:pt x="72" y="1689"/>
                  <a:pt x="108" y="1808"/>
                  <a:pt x="167" y="1915"/>
                </a:cubicBezTo>
                <a:cubicBezTo>
                  <a:pt x="227" y="2046"/>
                  <a:pt x="310" y="2165"/>
                  <a:pt x="393" y="2272"/>
                </a:cubicBezTo>
                <a:cubicBezTo>
                  <a:pt x="407" y="2292"/>
                  <a:pt x="427" y="2300"/>
                  <a:pt x="448" y="2300"/>
                </a:cubicBezTo>
                <a:cubicBezTo>
                  <a:pt x="466" y="2300"/>
                  <a:pt x="485" y="2295"/>
                  <a:pt x="501" y="2284"/>
                </a:cubicBezTo>
                <a:cubicBezTo>
                  <a:pt x="536" y="2260"/>
                  <a:pt x="548" y="2212"/>
                  <a:pt x="524" y="2177"/>
                </a:cubicBezTo>
                <a:cubicBezTo>
                  <a:pt x="465" y="2105"/>
                  <a:pt x="417" y="2034"/>
                  <a:pt x="370" y="1950"/>
                </a:cubicBezTo>
                <a:cubicBezTo>
                  <a:pt x="370" y="1950"/>
                  <a:pt x="358" y="1950"/>
                  <a:pt x="358" y="1939"/>
                </a:cubicBezTo>
                <a:lnTo>
                  <a:pt x="358" y="1939"/>
                </a:lnTo>
                <a:cubicBezTo>
                  <a:pt x="358" y="1939"/>
                  <a:pt x="370" y="1950"/>
                  <a:pt x="370" y="1950"/>
                </a:cubicBezTo>
                <a:cubicBezTo>
                  <a:pt x="310" y="1855"/>
                  <a:pt x="262" y="1748"/>
                  <a:pt x="239" y="1629"/>
                </a:cubicBezTo>
                <a:cubicBezTo>
                  <a:pt x="239" y="1617"/>
                  <a:pt x="239" y="1617"/>
                  <a:pt x="239" y="1617"/>
                </a:cubicBezTo>
                <a:cubicBezTo>
                  <a:pt x="215" y="1534"/>
                  <a:pt x="203" y="1439"/>
                  <a:pt x="203" y="1343"/>
                </a:cubicBezTo>
                <a:cubicBezTo>
                  <a:pt x="203" y="1248"/>
                  <a:pt x="215" y="1141"/>
                  <a:pt x="239" y="1046"/>
                </a:cubicBezTo>
                <a:cubicBezTo>
                  <a:pt x="262" y="950"/>
                  <a:pt x="298" y="855"/>
                  <a:pt x="346" y="772"/>
                </a:cubicBezTo>
                <a:cubicBezTo>
                  <a:pt x="393" y="688"/>
                  <a:pt x="465" y="617"/>
                  <a:pt x="524" y="546"/>
                </a:cubicBezTo>
                <a:cubicBezTo>
                  <a:pt x="596" y="474"/>
                  <a:pt x="667" y="427"/>
                  <a:pt x="751" y="379"/>
                </a:cubicBezTo>
                <a:cubicBezTo>
                  <a:pt x="822" y="343"/>
                  <a:pt x="894" y="307"/>
                  <a:pt x="977" y="284"/>
                </a:cubicBezTo>
                <a:cubicBezTo>
                  <a:pt x="1048" y="260"/>
                  <a:pt x="1132" y="260"/>
                  <a:pt x="1215" y="260"/>
                </a:cubicBezTo>
                <a:cubicBezTo>
                  <a:pt x="1310" y="260"/>
                  <a:pt x="1405" y="272"/>
                  <a:pt x="1489" y="296"/>
                </a:cubicBezTo>
                <a:cubicBezTo>
                  <a:pt x="1596" y="319"/>
                  <a:pt x="1703" y="367"/>
                  <a:pt x="1798" y="427"/>
                </a:cubicBezTo>
                <a:cubicBezTo>
                  <a:pt x="1941" y="498"/>
                  <a:pt x="2060" y="593"/>
                  <a:pt x="2167" y="700"/>
                </a:cubicBezTo>
                <a:cubicBezTo>
                  <a:pt x="2263" y="796"/>
                  <a:pt x="2334" y="903"/>
                  <a:pt x="2418" y="998"/>
                </a:cubicBezTo>
                <a:cubicBezTo>
                  <a:pt x="2447" y="1035"/>
                  <a:pt x="2491" y="1054"/>
                  <a:pt x="2534" y="1054"/>
                </a:cubicBezTo>
                <a:cubicBezTo>
                  <a:pt x="2560" y="1054"/>
                  <a:pt x="2586" y="1047"/>
                  <a:pt x="2608" y="1034"/>
                </a:cubicBezTo>
                <a:cubicBezTo>
                  <a:pt x="2644" y="1010"/>
                  <a:pt x="2656" y="974"/>
                  <a:pt x="2668" y="938"/>
                </a:cubicBezTo>
                <a:cubicBezTo>
                  <a:pt x="2668" y="903"/>
                  <a:pt x="2656" y="867"/>
                  <a:pt x="2632" y="831"/>
                </a:cubicBezTo>
                <a:cubicBezTo>
                  <a:pt x="2584" y="748"/>
                  <a:pt x="2513" y="653"/>
                  <a:pt x="2429" y="581"/>
                </a:cubicBezTo>
                <a:cubicBezTo>
                  <a:pt x="2358" y="498"/>
                  <a:pt x="2275" y="415"/>
                  <a:pt x="2179" y="343"/>
                </a:cubicBezTo>
                <a:cubicBezTo>
                  <a:pt x="2060" y="248"/>
                  <a:pt x="1929" y="165"/>
                  <a:pt x="1786" y="105"/>
                </a:cubicBezTo>
                <a:cubicBezTo>
                  <a:pt x="1619" y="38"/>
                  <a:pt x="1441" y="1"/>
                  <a:pt x="12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74"/>
          <p:cNvSpPr txBox="1"/>
          <p:nvPr>
            <p:ph idx="4294967295" type="ctrTitle"/>
          </p:nvPr>
        </p:nvSpPr>
        <p:spPr>
          <a:xfrm>
            <a:off x="111000" y="1835250"/>
            <a:ext cx="51360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網紅成功因素分析</a:t>
            </a:r>
            <a:endParaRPr b="1" sz="4800"/>
          </a:p>
        </p:txBody>
      </p:sp>
      <p:sp>
        <p:nvSpPr>
          <p:cNvPr id="1525" name="Google Shape;1525;p74"/>
          <p:cNvSpPr txBox="1"/>
          <p:nvPr>
            <p:ph type="title"/>
          </p:nvPr>
        </p:nvSpPr>
        <p:spPr>
          <a:xfrm>
            <a:off x="277600" y="1200150"/>
            <a:ext cx="4159800" cy="704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26" name="Google Shape;1526;p74"/>
          <p:cNvSpPr txBox="1"/>
          <p:nvPr>
            <p:ph idx="4294967295" type="subTitle"/>
          </p:nvPr>
        </p:nvSpPr>
        <p:spPr>
          <a:xfrm>
            <a:off x="339000" y="2562225"/>
            <a:ext cx="4159800" cy="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Open Sans"/>
                <a:ea typeface="Open Sans"/>
                <a:cs typeface="Open Sans"/>
                <a:sym typeface="Open Sans"/>
              </a:rPr>
              <a:t>分析網路上有名的人成功歷程及成功的原因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75"/>
          <p:cNvSpPr/>
          <p:nvPr/>
        </p:nvSpPr>
        <p:spPr>
          <a:xfrm>
            <a:off x="2706257" y="3127798"/>
            <a:ext cx="3731487" cy="2015699"/>
          </a:xfrm>
          <a:custGeom>
            <a:rect b="b" l="l" r="r" t="t"/>
            <a:pathLst>
              <a:path extrusionOk="0" h="69663" w="128961">
                <a:moveTo>
                  <a:pt x="64481" y="1"/>
                </a:moveTo>
                <a:cubicBezTo>
                  <a:pt x="28868" y="1"/>
                  <a:pt x="1" y="28868"/>
                  <a:pt x="1" y="64481"/>
                </a:cubicBezTo>
                <a:cubicBezTo>
                  <a:pt x="1" y="66233"/>
                  <a:pt x="76" y="67948"/>
                  <a:pt x="208" y="69662"/>
                </a:cubicBezTo>
                <a:lnTo>
                  <a:pt x="128753" y="69662"/>
                </a:lnTo>
                <a:cubicBezTo>
                  <a:pt x="128885" y="67948"/>
                  <a:pt x="128960" y="66233"/>
                  <a:pt x="128960" y="64481"/>
                </a:cubicBezTo>
                <a:cubicBezTo>
                  <a:pt x="128960" y="28868"/>
                  <a:pt x="100093" y="1"/>
                  <a:pt x="64481" y="1"/>
                </a:cubicBezTo>
                <a:close/>
              </a:path>
            </a:pathLst>
          </a:custGeom>
          <a:solidFill>
            <a:srgbClr val="829D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75"/>
          <p:cNvSpPr/>
          <p:nvPr/>
        </p:nvSpPr>
        <p:spPr>
          <a:xfrm>
            <a:off x="2886175" y="4235719"/>
            <a:ext cx="122540" cy="65682"/>
          </a:xfrm>
          <a:custGeom>
            <a:rect b="b" l="l" r="r" t="t"/>
            <a:pathLst>
              <a:path extrusionOk="0" h="2270" w="4235">
                <a:moveTo>
                  <a:pt x="2357" y="0"/>
                </a:moveTo>
                <a:cubicBezTo>
                  <a:pt x="1706" y="0"/>
                  <a:pt x="1054" y="295"/>
                  <a:pt x="604" y="828"/>
                </a:cubicBezTo>
                <a:cubicBezTo>
                  <a:pt x="227" y="1281"/>
                  <a:pt x="1" y="1789"/>
                  <a:pt x="472" y="2053"/>
                </a:cubicBezTo>
                <a:cubicBezTo>
                  <a:pt x="776" y="2214"/>
                  <a:pt x="1041" y="2270"/>
                  <a:pt x="1288" y="2270"/>
                </a:cubicBezTo>
                <a:cubicBezTo>
                  <a:pt x="1851" y="2270"/>
                  <a:pt x="2313" y="1978"/>
                  <a:pt x="2903" y="1978"/>
                </a:cubicBezTo>
                <a:cubicBezTo>
                  <a:pt x="3141" y="1978"/>
                  <a:pt x="3354" y="1993"/>
                  <a:pt x="3532" y="1993"/>
                </a:cubicBezTo>
                <a:cubicBezTo>
                  <a:pt x="4003" y="1993"/>
                  <a:pt x="4235" y="1884"/>
                  <a:pt x="4071" y="1092"/>
                </a:cubicBezTo>
                <a:cubicBezTo>
                  <a:pt x="3995" y="753"/>
                  <a:pt x="3769" y="508"/>
                  <a:pt x="3468" y="320"/>
                </a:cubicBezTo>
                <a:cubicBezTo>
                  <a:pt x="3125" y="103"/>
                  <a:pt x="2741" y="0"/>
                  <a:pt x="23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75"/>
          <p:cNvSpPr/>
          <p:nvPr/>
        </p:nvSpPr>
        <p:spPr>
          <a:xfrm>
            <a:off x="2706257" y="4470613"/>
            <a:ext cx="848779" cy="672883"/>
          </a:xfrm>
          <a:custGeom>
            <a:rect b="b" l="l" r="r" t="t"/>
            <a:pathLst>
              <a:path extrusionOk="0" h="23255" w="29334">
                <a:moveTo>
                  <a:pt x="12667" y="1"/>
                </a:moveTo>
                <a:cubicBezTo>
                  <a:pt x="11232" y="1"/>
                  <a:pt x="9052" y="1065"/>
                  <a:pt x="7689" y="1585"/>
                </a:cubicBezTo>
                <a:cubicBezTo>
                  <a:pt x="7497" y="1655"/>
                  <a:pt x="7221" y="1687"/>
                  <a:pt x="6877" y="1687"/>
                </a:cubicBezTo>
                <a:cubicBezTo>
                  <a:pt x="5832" y="1687"/>
                  <a:pt x="4156" y="1393"/>
                  <a:pt x="2300" y="982"/>
                </a:cubicBezTo>
                <a:cubicBezTo>
                  <a:pt x="811" y="6428"/>
                  <a:pt x="1" y="12156"/>
                  <a:pt x="1" y="18073"/>
                </a:cubicBezTo>
                <a:cubicBezTo>
                  <a:pt x="1" y="19825"/>
                  <a:pt x="76" y="21540"/>
                  <a:pt x="208" y="23254"/>
                </a:cubicBezTo>
                <a:lnTo>
                  <a:pt x="23385" y="23254"/>
                </a:lnTo>
                <a:cubicBezTo>
                  <a:pt x="23403" y="23217"/>
                  <a:pt x="23422" y="23198"/>
                  <a:pt x="23441" y="23160"/>
                </a:cubicBezTo>
                <a:cubicBezTo>
                  <a:pt x="24214" y="22105"/>
                  <a:pt x="21990" y="21559"/>
                  <a:pt x="22310" y="20258"/>
                </a:cubicBezTo>
                <a:cubicBezTo>
                  <a:pt x="22650" y="18958"/>
                  <a:pt x="27963" y="18186"/>
                  <a:pt x="28642" y="17564"/>
                </a:cubicBezTo>
                <a:cubicBezTo>
                  <a:pt x="29333" y="16966"/>
                  <a:pt x="25352" y="12362"/>
                  <a:pt x="24976" y="12362"/>
                </a:cubicBezTo>
                <a:cubicBezTo>
                  <a:pt x="24973" y="12362"/>
                  <a:pt x="24970" y="12363"/>
                  <a:pt x="24967" y="12363"/>
                </a:cubicBezTo>
                <a:cubicBezTo>
                  <a:pt x="24857" y="12391"/>
                  <a:pt x="24667" y="12428"/>
                  <a:pt x="24436" y="12428"/>
                </a:cubicBezTo>
                <a:cubicBezTo>
                  <a:pt x="24034" y="12428"/>
                  <a:pt x="23507" y="12314"/>
                  <a:pt x="23064" y="11836"/>
                </a:cubicBezTo>
                <a:cubicBezTo>
                  <a:pt x="22386" y="11063"/>
                  <a:pt x="22537" y="10064"/>
                  <a:pt x="21463" y="9386"/>
                </a:cubicBezTo>
                <a:cubicBezTo>
                  <a:pt x="20800" y="8956"/>
                  <a:pt x="19758" y="8476"/>
                  <a:pt x="19092" y="8476"/>
                </a:cubicBezTo>
                <a:cubicBezTo>
                  <a:pt x="18678" y="8476"/>
                  <a:pt x="18409" y="8662"/>
                  <a:pt x="18467" y="9160"/>
                </a:cubicBezTo>
                <a:cubicBezTo>
                  <a:pt x="18636" y="10460"/>
                  <a:pt x="18938" y="11836"/>
                  <a:pt x="19013" y="12759"/>
                </a:cubicBezTo>
                <a:cubicBezTo>
                  <a:pt x="19088" y="13663"/>
                  <a:pt x="18014" y="15962"/>
                  <a:pt x="18014" y="15962"/>
                </a:cubicBezTo>
                <a:cubicBezTo>
                  <a:pt x="18014" y="15962"/>
                  <a:pt x="18014" y="17790"/>
                  <a:pt x="17166" y="18336"/>
                </a:cubicBezTo>
                <a:cubicBezTo>
                  <a:pt x="17051" y="18410"/>
                  <a:pt x="16939" y="18443"/>
                  <a:pt x="16830" y="18443"/>
                </a:cubicBezTo>
                <a:cubicBezTo>
                  <a:pt x="16154" y="18443"/>
                  <a:pt x="15619" y="17147"/>
                  <a:pt x="15489" y="15962"/>
                </a:cubicBezTo>
                <a:cubicBezTo>
                  <a:pt x="15339" y="14587"/>
                  <a:pt x="10289" y="12439"/>
                  <a:pt x="9290" y="10912"/>
                </a:cubicBezTo>
                <a:cubicBezTo>
                  <a:pt x="8291" y="9386"/>
                  <a:pt x="12588" y="4939"/>
                  <a:pt x="13812" y="3865"/>
                </a:cubicBezTo>
                <a:cubicBezTo>
                  <a:pt x="15037" y="2810"/>
                  <a:pt x="14811" y="1661"/>
                  <a:pt x="13812" y="436"/>
                </a:cubicBezTo>
                <a:cubicBezTo>
                  <a:pt x="13558" y="124"/>
                  <a:pt x="13156" y="1"/>
                  <a:pt x="126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75"/>
          <p:cNvSpPr/>
          <p:nvPr/>
        </p:nvSpPr>
        <p:spPr>
          <a:xfrm>
            <a:off x="2939068" y="4367634"/>
            <a:ext cx="79629" cy="67071"/>
          </a:xfrm>
          <a:custGeom>
            <a:rect b="b" l="l" r="r" t="t"/>
            <a:pathLst>
              <a:path extrusionOk="0" h="2318" w="2752">
                <a:moveTo>
                  <a:pt x="2167" y="0"/>
                </a:moveTo>
                <a:lnTo>
                  <a:pt x="1075" y="94"/>
                </a:lnTo>
                <a:cubicBezTo>
                  <a:pt x="547" y="245"/>
                  <a:pt x="1" y="1998"/>
                  <a:pt x="1075" y="2148"/>
                </a:cubicBezTo>
                <a:cubicBezTo>
                  <a:pt x="2167" y="2318"/>
                  <a:pt x="2752" y="2318"/>
                  <a:pt x="2752" y="2318"/>
                </a:cubicBezTo>
                <a:lnTo>
                  <a:pt x="21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75"/>
          <p:cNvSpPr/>
          <p:nvPr/>
        </p:nvSpPr>
        <p:spPr>
          <a:xfrm>
            <a:off x="4346813" y="4057942"/>
            <a:ext cx="2090930" cy="1085554"/>
          </a:xfrm>
          <a:custGeom>
            <a:rect b="b" l="l" r="r" t="t"/>
            <a:pathLst>
              <a:path extrusionOk="0" h="37517" w="72263">
                <a:moveTo>
                  <a:pt x="57885" y="1"/>
                </a:moveTo>
                <a:lnTo>
                  <a:pt x="57885" y="1"/>
                </a:lnTo>
                <a:cubicBezTo>
                  <a:pt x="57885" y="1"/>
                  <a:pt x="44488" y="4052"/>
                  <a:pt x="43565" y="6124"/>
                </a:cubicBezTo>
                <a:cubicBezTo>
                  <a:pt x="42660" y="8178"/>
                  <a:pt x="39589" y="12625"/>
                  <a:pt x="39589" y="12625"/>
                </a:cubicBezTo>
                <a:cubicBezTo>
                  <a:pt x="39589" y="12625"/>
                  <a:pt x="39250" y="12644"/>
                  <a:pt x="38666" y="12719"/>
                </a:cubicBezTo>
                <a:cubicBezTo>
                  <a:pt x="38515" y="12192"/>
                  <a:pt x="38289" y="11664"/>
                  <a:pt x="37987" y="11174"/>
                </a:cubicBezTo>
                <a:cubicBezTo>
                  <a:pt x="36687" y="9102"/>
                  <a:pt x="38440" y="9478"/>
                  <a:pt x="37761" y="7726"/>
                </a:cubicBezTo>
                <a:cubicBezTo>
                  <a:pt x="37576" y="7261"/>
                  <a:pt x="37429" y="7069"/>
                  <a:pt x="37292" y="7069"/>
                </a:cubicBezTo>
                <a:cubicBezTo>
                  <a:pt x="36914" y="7069"/>
                  <a:pt x="36608" y="8533"/>
                  <a:pt x="35764" y="9723"/>
                </a:cubicBezTo>
                <a:cubicBezTo>
                  <a:pt x="34690" y="11231"/>
                  <a:pt x="36047" y="11193"/>
                  <a:pt x="36273" y="13021"/>
                </a:cubicBezTo>
                <a:cubicBezTo>
                  <a:pt x="33409" y="13435"/>
                  <a:pt x="29320" y="14227"/>
                  <a:pt x="26814" y="15602"/>
                </a:cubicBezTo>
                <a:cubicBezTo>
                  <a:pt x="24254" y="17003"/>
                  <a:pt x="22288" y="17718"/>
                  <a:pt x="20969" y="17718"/>
                </a:cubicBezTo>
                <a:cubicBezTo>
                  <a:pt x="20122" y="17718"/>
                  <a:pt x="19541" y="17424"/>
                  <a:pt x="19239" y="16827"/>
                </a:cubicBezTo>
                <a:cubicBezTo>
                  <a:pt x="18972" y="16299"/>
                  <a:pt x="19090" y="16145"/>
                  <a:pt x="19379" y="16145"/>
                </a:cubicBezTo>
                <a:cubicBezTo>
                  <a:pt x="19780" y="16145"/>
                  <a:pt x="20511" y="16442"/>
                  <a:pt x="20992" y="16442"/>
                </a:cubicBezTo>
                <a:cubicBezTo>
                  <a:pt x="21165" y="16442"/>
                  <a:pt x="21306" y="16404"/>
                  <a:pt x="21387" y="16299"/>
                </a:cubicBezTo>
                <a:cubicBezTo>
                  <a:pt x="21839" y="15678"/>
                  <a:pt x="20916" y="14302"/>
                  <a:pt x="19616" y="13473"/>
                </a:cubicBezTo>
                <a:cubicBezTo>
                  <a:pt x="18858" y="12979"/>
                  <a:pt x="17059" y="12568"/>
                  <a:pt x="15290" y="12568"/>
                </a:cubicBezTo>
                <a:cubicBezTo>
                  <a:pt x="14022" y="12568"/>
                  <a:pt x="12770" y="12779"/>
                  <a:pt x="11928" y="13322"/>
                </a:cubicBezTo>
                <a:cubicBezTo>
                  <a:pt x="9912" y="14622"/>
                  <a:pt x="10062" y="16073"/>
                  <a:pt x="7990" y="19201"/>
                </a:cubicBezTo>
                <a:cubicBezTo>
                  <a:pt x="5917" y="22348"/>
                  <a:pt x="5088" y="21952"/>
                  <a:pt x="5616" y="24025"/>
                </a:cubicBezTo>
                <a:cubicBezTo>
                  <a:pt x="6162" y="26098"/>
                  <a:pt x="7462" y="24948"/>
                  <a:pt x="7462" y="27153"/>
                </a:cubicBezTo>
                <a:cubicBezTo>
                  <a:pt x="7462" y="28016"/>
                  <a:pt x="7842" y="28371"/>
                  <a:pt x="8334" y="28371"/>
                </a:cubicBezTo>
                <a:cubicBezTo>
                  <a:pt x="9110" y="28371"/>
                  <a:pt x="10163" y="27488"/>
                  <a:pt x="10439" y="26324"/>
                </a:cubicBezTo>
                <a:cubicBezTo>
                  <a:pt x="10892" y="24402"/>
                  <a:pt x="8913" y="24176"/>
                  <a:pt x="10986" y="21651"/>
                </a:cubicBezTo>
                <a:cubicBezTo>
                  <a:pt x="12531" y="19751"/>
                  <a:pt x="14738" y="18203"/>
                  <a:pt x="15278" y="18203"/>
                </a:cubicBezTo>
                <a:cubicBezTo>
                  <a:pt x="15456" y="18203"/>
                  <a:pt x="15454" y="18371"/>
                  <a:pt x="15188" y="18749"/>
                </a:cubicBezTo>
                <a:cubicBezTo>
                  <a:pt x="14114" y="20275"/>
                  <a:pt x="11287" y="22800"/>
                  <a:pt x="12512" y="23950"/>
                </a:cubicBezTo>
                <a:cubicBezTo>
                  <a:pt x="13737" y="25099"/>
                  <a:pt x="15338" y="25250"/>
                  <a:pt x="15338" y="25250"/>
                </a:cubicBezTo>
                <a:cubicBezTo>
                  <a:pt x="15338" y="25250"/>
                  <a:pt x="13944" y="28227"/>
                  <a:pt x="11928" y="29075"/>
                </a:cubicBezTo>
                <a:cubicBezTo>
                  <a:pt x="9912" y="29923"/>
                  <a:pt x="4542" y="30752"/>
                  <a:pt x="2638" y="32523"/>
                </a:cubicBezTo>
                <a:cubicBezTo>
                  <a:pt x="716" y="34275"/>
                  <a:pt x="792" y="34502"/>
                  <a:pt x="189" y="36951"/>
                </a:cubicBezTo>
                <a:cubicBezTo>
                  <a:pt x="132" y="37139"/>
                  <a:pt x="76" y="37328"/>
                  <a:pt x="0" y="37516"/>
                </a:cubicBezTo>
                <a:lnTo>
                  <a:pt x="16262" y="37516"/>
                </a:lnTo>
                <a:cubicBezTo>
                  <a:pt x="16830" y="37069"/>
                  <a:pt x="17383" y="36715"/>
                  <a:pt x="17991" y="36715"/>
                </a:cubicBezTo>
                <a:cubicBezTo>
                  <a:pt x="18049" y="36715"/>
                  <a:pt x="18106" y="36718"/>
                  <a:pt x="18165" y="36725"/>
                </a:cubicBezTo>
                <a:cubicBezTo>
                  <a:pt x="18674" y="36800"/>
                  <a:pt x="19182" y="37102"/>
                  <a:pt x="19672" y="37516"/>
                </a:cubicBezTo>
                <a:lnTo>
                  <a:pt x="71885" y="37516"/>
                </a:lnTo>
                <a:cubicBezTo>
                  <a:pt x="71942" y="37403"/>
                  <a:pt x="72017" y="37253"/>
                  <a:pt x="72093" y="37102"/>
                </a:cubicBezTo>
                <a:cubicBezTo>
                  <a:pt x="72206" y="35538"/>
                  <a:pt x="72262" y="33936"/>
                  <a:pt x="72262" y="32335"/>
                </a:cubicBezTo>
                <a:cubicBezTo>
                  <a:pt x="72262" y="31600"/>
                  <a:pt x="72244" y="30865"/>
                  <a:pt x="72225" y="30130"/>
                </a:cubicBezTo>
                <a:cubicBezTo>
                  <a:pt x="71490" y="29979"/>
                  <a:pt x="71056" y="29791"/>
                  <a:pt x="71339" y="29226"/>
                </a:cubicBezTo>
                <a:cubicBezTo>
                  <a:pt x="71471" y="28962"/>
                  <a:pt x="71754" y="28528"/>
                  <a:pt x="72112" y="28020"/>
                </a:cubicBezTo>
                <a:cubicBezTo>
                  <a:pt x="71716" y="22046"/>
                  <a:pt x="70510" y="16299"/>
                  <a:pt x="68607" y="10892"/>
                </a:cubicBezTo>
                <a:cubicBezTo>
                  <a:pt x="67571" y="10779"/>
                  <a:pt x="66647" y="9007"/>
                  <a:pt x="65385" y="8254"/>
                </a:cubicBezTo>
                <a:cubicBezTo>
                  <a:pt x="64030" y="7471"/>
                  <a:pt x="61606" y="6725"/>
                  <a:pt x="59869" y="6725"/>
                </a:cubicBezTo>
                <a:cubicBezTo>
                  <a:pt x="59431" y="6725"/>
                  <a:pt x="59037" y="6772"/>
                  <a:pt x="58714" y="6878"/>
                </a:cubicBezTo>
                <a:cubicBezTo>
                  <a:pt x="58549" y="6935"/>
                  <a:pt x="58408" y="6960"/>
                  <a:pt x="58286" y="6960"/>
                </a:cubicBezTo>
                <a:cubicBezTo>
                  <a:pt x="57235" y="6960"/>
                  <a:pt x="57735" y="5050"/>
                  <a:pt x="57735" y="5050"/>
                </a:cubicBezTo>
                <a:lnTo>
                  <a:pt x="5788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75"/>
          <p:cNvSpPr/>
          <p:nvPr/>
        </p:nvSpPr>
        <p:spPr>
          <a:xfrm>
            <a:off x="2783137" y="4318560"/>
            <a:ext cx="96527" cy="145456"/>
          </a:xfrm>
          <a:custGeom>
            <a:rect b="b" l="l" r="r" t="t"/>
            <a:pathLst>
              <a:path extrusionOk="0" h="5027" w="3336">
                <a:moveTo>
                  <a:pt x="1696" y="0"/>
                </a:moveTo>
                <a:cubicBezTo>
                  <a:pt x="1075" y="1621"/>
                  <a:pt x="509" y="3260"/>
                  <a:pt x="1" y="4937"/>
                </a:cubicBezTo>
                <a:cubicBezTo>
                  <a:pt x="406" y="4881"/>
                  <a:pt x="811" y="4825"/>
                  <a:pt x="1201" y="4825"/>
                </a:cubicBezTo>
                <a:cubicBezTo>
                  <a:pt x="1463" y="4825"/>
                  <a:pt x="1718" y="4850"/>
                  <a:pt x="1960" y="4918"/>
                </a:cubicBezTo>
                <a:cubicBezTo>
                  <a:pt x="2226" y="4992"/>
                  <a:pt x="2427" y="5026"/>
                  <a:pt x="2576" y="5026"/>
                </a:cubicBezTo>
                <a:cubicBezTo>
                  <a:pt x="3336" y="5026"/>
                  <a:pt x="2734" y="4152"/>
                  <a:pt x="2356" y="3317"/>
                </a:cubicBezTo>
                <a:cubicBezTo>
                  <a:pt x="1885" y="2318"/>
                  <a:pt x="1433" y="2017"/>
                  <a:pt x="1885" y="1093"/>
                </a:cubicBezTo>
                <a:cubicBezTo>
                  <a:pt x="2111" y="679"/>
                  <a:pt x="1979" y="321"/>
                  <a:pt x="16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75"/>
          <p:cNvSpPr/>
          <p:nvPr/>
        </p:nvSpPr>
        <p:spPr>
          <a:xfrm>
            <a:off x="2957615" y="4082306"/>
            <a:ext cx="224709" cy="134143"/>
          </a:xfrm>
          <a:custGeom>
            <a:rect b="b" l="l" r="r" t="t"/>
            <a:pathLst>
              <a:path extrusionOk="0" h="4636" w="7766">
                <a:moveTo>
                  <a:pt x="974" y="0"/>
                </a:moveTo>
                <a:cubicBezTo>
                  <a:pt x="746" y="0"/>
                  <a:pt x="679" y="176"/>
                  <a:pt x="679" y="176"/>
                </a:cubicBezTo>
                <a:cubicBezTo>
                  <a:pt x="528" y="459"/>
                  <a:pt x="0" y="2833"/>
                  <a:pt x="1300" y="3285"/>
                </a:cubicBezTo>
                <a:cubicBezTo>
                  <a:pt x="2451" y="3702"/>
                  <a:pt x="2524" y="4636"/>
                  <a:pt x="3271" y="4636"/>
                </a:cubicBezTo>
                <a:cubicBezTo>
                  <a:pt x="3368" y="4636"/>
                  <a:pt x="3476" y="4620"/>
                  <a:pt x="3599" y="4585"/>
                </a:cubicBezTo>
                <a:cubicBezTo>
                  <a:pt x="4616" y="4295"/>
                  <a:pt x="5161" y="3356"/>
                  <a:pt x="6160" y="3356"/>
                </a:cubicBezTo>
                <a:cubicBezTo>
                  <a:pt x="6198" y="3356"/>
                  <a:pt x="6236" y="3358"/>
                  <a:pt x="6275" y="3360"/>
                </a:cubicBezTo>
                <a:cubicBezTo>
                  <a:pt x="6402" y="3369"/>
                  <a:pt x="6520" y="3374"/>
                  <a:pt x="6629" y="3374"/>
                </a:cubicBezTo>
                <a:cubicBezTo>
                  <a:pt x="7445" y="3374"/>
                  <a:pt x="7766" y="3112"/>
                  <a:pt x="7500" y="2381"/>
                </a:cubicBezTo>
                <a:cubicBezTo>
                  <a:pt x="7259" y="1743"/>
                  <a:pt x="6645" y="807"/>
                  <a:pt x="6058" y="807"/>
                </a:cubicBezTo>
                <a:cubicBezTo>
                  <a:pt x="5865" y="807"/>
                  <a:pt x="5675" y="908"/>
                  <a:pt x="5502" y="1156"/>
                </a:cubicBezTo>
                <a:cubicBezTo>
                  <a:pt x="5011" y="1865"/>
                  <a:pt x="4274" y="2544"/>
                  <a:pt x="3554" y="2544"/>
                </a:cubicBezTo>
                <a:cubicBezTo>
                  <a:pt x="3279" y="2544"/>
                  <a:pt x="3006" y="2445"/>
                  <a:pt x="2751" y="2211"/>
                </a:cubicBezTo>
                <a:cubicBezTo>
                  <a:pt x="1828" y="1382"/>
                  <a:pt x="2054" y="553"/>
                  <a:pt x="1451" y="176"/>
                </a:cubicBezTo>
                <a:cubicBezTo>
                  <a:pt x="1244" y="44"/>
                  <a:pt x="1089" y="0"/>
                  <a:pt x="9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75"/>
          <p:cNvSpPr/>
          <p:nvPr/>
        </p:nvSpPr>
        <p:spPr>
          <a:xfrm>
            <a:off x="3059061" y="4229440"/>
            <a:ext cx="436166" cy="462786"/>
          </a:xfrm>
          <a:custGeom>
            <a:rect b="b" l="l" r="r" t="t"/>
            <a:pathLst>
              <a:path extrusionOk="0" h="15994" w="15074">
                <a:moveTo>
                  <a:pt x="2441" y="0"/>
                </a:moveTo>
                <a:cubicBezTo>
                  <a:pt x="1499" y="0"/>
                  <a:pt x="2569" y="1815"/>
                  <a:pt x="3070" y="3646"/>
                </a:cubicBezTo>
                <a:cubicBezTo>
                  <a:pt x="3598" y="5624"/>
                  <a:pt x="1073" y="4399"/>
                  <a:pt x="508" y="5323"/>
                </a:cubicBezTo>
                <a:cubicBezTo>
                  <a:pt x="0" y="6180"/>
                  <a:pt x="2578" y="6631"/>
                  <a:pt x="4413" y="6631"/>
                </a:cubicBezTo>
                <a:cubicBezTo>
                  <a:pt x="4554" y="6631"/>
                  <a:pt x="4692" y="6628"/>
                  <a:pt x="4823" y="6623"/>
                </a:cubicBezTo>
                <a:cubicBezTo>
                  <a:pt x="4846" y="6622"/>
                  <a:pt x="4869" y="6621"/>
                  <a:pt x="4891" y="6621"/>
                </a:cubicBezTo>
                <a:cubicBezTo>
                  <a:pt x="6692" y="6621"/>
                  <a:pt x="7574" y="9525"/>
                  <a:pt x="7574" y="9525"/>
                </a:cubicBezTo>
                <a:lnTo>
                  <a:pt x="7649" y="13350"/>
                </a:lnTo>
                <a:cubicBezTo>
                  <a:pt x="7649" y="13350"/>
                  <a:pt x="10720" y="15573"/>
                  <a:pt x="12021" y="15950"/>
                </a:cubicBezTo>
                <a:cubicBezTo>
                  <a:pt x="12118" y="15980"/>
                  <a:pt x="12200" y="15994"/>
                  <a:pt x="12266" y="15994"/>
                </a:cubicBezTo>
                <a:cubicBezTo>
                  <a:pt x="13086" y="15994"/>
                  <a:pt x="11678" y="13857"/>
                  <a:pt x="11173" y="12445"/>
                </a:cubicBezTo>
                <a:cubicBezTo>
                  <a:pt x="11027" y="12020"/>
                  <a:pt x="11084" y="11874"/>
                  <a:pt x="11265" y="11874"/>
                </a:cubicBezTo>
                <a:cubicBezTo>
                  <a:pt x="11658" y="11874"/>
                  <a:pt x="12638" y="12555"/>
                  <a:pt x="13437" y="12555"/>
                </a:cubicBezTo>
                <a:cubicBezTo>
                  <a:pt x="13611" y="12555"/>
                  <a:pt x="13775" y="12523"/>
                  <a:pt x="13924" y="12445"/>
                </a:cubicBezTo>
                <a:cubicBezTo>
                  <a:pt x="15073" y="11823"/>
                  <a:pt x="13698" y="10448"/>
                  <a:pt x="11399" y="9374"/>
                </a:cubicBezTo>
                <a:cubicBezTo>
                  <a:pt x="9119" y="8300"/>
                  <a:pt x="8648" y="6472"/>
                  <a:pt x="7800" y="4173"/>
                </a:cubicBezTo>
                <a:cubicBezTo>
                  <a:pt x="7330" y="2872"/>
                  <a:pt x="6631" y="2609"/>
                  <a:pt x="5977" y="2609"/>
                </a:cubicBezTo>
                <a:cubicBezTo>
                  <a:pt x="5534" y="2609"/>
                  <a:pt x="5111" y="2729"/>
                  <a:pt x="4793" y="2729"/>
                </a:cubicBezTo>
                <a:cubicBezTo>
                  <a:pt x="4751" y="2729"/>
                  <a:pt x="4710" y="2727"/>
                  <a:pt x="4672" y="2722"/>
                </a:cubicBezTo>
                <a:cubicBezTo>
                  <a:pt x="2995" y="2496"/>
                  <a:pt x="4220" y="424"/>
                  <a:pt x="2750" y="47"/>
                </a:cubicBezTo>
                <a:cubicBezTo>
                  <a:pt x="2629" y="15"/>
                  <a:pt x="2526" y="0"/>
                  <a:pt x="24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75"/>
          <p:cNvSpPr/>
          <p:nvPr/>
        </p:nvSpPr>
        <p:spPr>
          <a:xfrm>
            <a:off x="3328909" y="3488068"/>
            <a:ext cx="854914" cy="1275484"/>
          </a:xfrm>
          <a:custGeom>
            <a:rect b="b" l="l" r="r" t="t"/>
            <a:pathLst>
              <a:path extrusionOk="0" h="44081" w="29546">
                <a:moveTo>
                  <a:pt x="20384" y="1"/>
                </a:moveTo>
                <a:cubicBezTo>
                  <a:pt x="17777" y="1"/>
                  <a:pt x="10439" y="2831"/>
                  <a:pt x="10439" y="2831"/>
                </a:cubicBezTo>
                <a:cubicBezTo>
                  <a:pt x="10439" y="2831"/>
                  <a:pt x="3674" y="12008"/>
                  <a:pt x="1828" y="13798"/>
                </a:cubicBezTo>
                <a:cubicBezTo>
                  <a:pt x="0" y="15569"/>
                  <a:pt x="1093" y="17868"/>
                  <a:pt x="1489" y="19809"/>
                </a:cubicBezTo>
                <a:cubicBezTo>
                  <a:pt x="1731" y="21011"/>
                  <a:pt x="2669" y="21277"/>
                  <a:pt x="3623" y="21277"/>
                </a:cubicBezTo>
                <a:cubicBezTo>
                  <a:pt x="4224" y="21277"/>
                  <a:pt x="4832" y="21171"/>
                  <a:pt x="5276" y="21128"/>
                </a:cubicBezTo>
                <a:cubicBezTo>
                  <a:pt x="5282" y="21127"/>
                  <a:pt x="5289" y="21127"/>
                  <a:pt x="5295" y="21127"/>
                </a:cubicBezTo>
                <a:cubicBezTo>
                  <a:pt x="6465" y="21127"/>
                  <a:pt x="10046" y="31363"/>
                  <a:pt x="10609" y="32151"/>
                </a:cubicBezTo>
                <a:cubicBezTo>
                  <a:pt x="11193" y="32961"/>
                  <a:pt x="10213" y="34789"/>
                  <a:pt x="9177" y="35881"/>
                </a:cubicBezTo>
                <a:cubicBezTo>
                  <a:pt x="8140" y="36974"/>
                  <a:pt x="12154" y="43569"/>
                  <a:pt x="13303" y="44040"/>
                </a:cubicBezTo>
                <a:cubicBezTo>
                  <a:pt x="13373" y="44068"/>
                  <a:pt x="13439" y="44081"/>
                  <a:pt x="13501" y="44081"/>
                </a:cubicBezTo>
                <a:cubicBezTo>
                  <a:pt x="14468" y="44081"/>
                  <a:pt x="14601" y="40940"/>
                  <a:pt x="15150" y="39330"/>
                </a:cubicBezTo>
                <a:cubicBezTo>
                  <a:pt x="15715" y="37615"/>
                  <a:pt x="16582" y="37728"/>
                  <a:pt x="18070" y="37483"/>
                </a:cubicBezTo>
                <a:cubicBezTo>
                  <a:pt x="19559" y="37257"/>
                  <a:pt x="18937" y="34789"/>
                  <a:pt x="20200" y="33941"/>
                </a:cubicBezTo>
                <a:cubicBezTo>
                  <a:pt x="21462" y="33074"/>
                  <a:pt x="24496" y="32678"/>
                  <a:pt x="24948" y="31359"/>
                </a:cubicBezTo>
                <a:cubicBezTo>
                  <a:pt x="25419" y="30040"/>
                  <a:pt x="23930" y="28834"/>
                  <a:pt x="23177" y="27854"/>
                </a:cubicBezTo>
                <a:cubicBezTo>
                  <a:pt x="22423" y="26875"/>
                  <a:pt x="25362" y="24180"/>
                  <a:pt x="25551" y="22974"/>
                </a:cubicBezTo>
                <a:cubicBezTo>
                  <a:pt x="25758" y="21768"/>
                  <a:pt x="25589" y="21203"/>
                  <a:pt x="24948" y="20054"/>
                </a:cubicBezTo>
                <a:cubicBezTo>
                  <a:pt x="24326" y="18904"/>
                  <a:pt x="26286" y="13440"/>
                  <a:pt x="26286" y="13440"/>
                </a:cubicBezTo>
                <a:cubicBezTo>
                  <a:pt x="26286" y="13440"/>
                  <a:pt x="28622" y="8446"/>
                  <a:pt x="29093" y="7127"/>
                </a:cubicBezTo>
                <a:cubicBezTo>
                  <a:pt x="29545" y="5808"/>
                  <a:pt x="22555" y="985"/>
                  <a:pt x="21104" y="137"/>
                </a:cubicBezTo>
                <a:cubicBezTo>
                  <a:pt x="20949" y="43"/>
                  <a:pt x="20701" y="1"/>
                  <a:pt x="203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75"/>
          <p:cNvSpPr/>
          <p:nvPr/>
        </p:nvSpPr>
        <p:spPr>
          <a:xfrm>
            <a:off x="3060653" y="3864946"/>
            <a:ext cx="26186" cy="34925"/>
          </a:xfrm>
          <a:custGeom>
            <a:rect b="b" l="l" r="r" t="t"/>
            <a:pathLst>
              <a:path extrusionOk="0" h="1207" w="905">
                <a:moveTo>
                  <a:pt x="886" y="0"/>
                </a:moveTo>
                <a:lnTo>
                  <a:pt x="886" y="0"/>
                </a:lnTo>
                <a:cubicBezTo>
                  <a:pt x="585" y="396"/>
                  <a:pt x="283" y="792"/>
                  <a:pt x="0" y="1206"/>
                </a:cubicBezTo>
                <a:cubicBezTo>
                  <a:pt x="472" y="716"/>
                  <a:pt x="905" y="434"/>
                  <a:pt x="8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75"/>
          <p:cNvSpPr/>
          <p:nvPr/>
        </p:nvSpPr>
        <p:spPr>
          <a:xfrm>
            <a:off x="3008309" y="4245846"/>
            <a:ext cx="103616" cy="109577"/>
          </a:xfrm>
          <a:custGeom>
            <a:rect b="b" l="l" r="r" t="t"/>
            <a:pathLst>
              <a:path extrusionOk="0" h="3787" w="3581">
                <a:moveTo>
                  <a:pt x="2339" y="0"/>
                </a:moveTo>
                <a:cubicBezTo>
                  <a:pt x="1764" y="0"/>
                  <a:pt x="1602" y="742"/>
                  <a:pt x="1602" y="742"/>
                </a:cubicBezTo>
                <a:cubicBezTo>
                  <a:pt x="1376" y="855"/>
                  <a:pt x="1" y="2702"/>
                  <a:pt x="924" y="3003"/>
                </a:cubicBezTo>
                <a:cubicBezTo>
                  <a:pt x="1497" y="3194"/>
                  <a:pt x="2101" y="3787"/>
                  <a:pt x="2437" y="3787"/>
                </a:cubicBezTo>
                <a:cubicBezTo>
                  <a:pt x="2631" y="3787"/>
                  <a:pt x="2736" y="3589"/>
                  <a:pt x="2695" y="3003"/>
                </a:cubicBezTo>
                <a:cubicBezTo>
                  <a:pt x="2601" y="1383"/>
                  <a:pt x="3581" y="478"/>
                  <a:pt x="2695" y="83"/>
                </a:cubicBezTo>
                <a:cubicBezTo>
                  <a:pt x="2562" y="25"/>
                  <a:pt x="2444" y="0"/>
                  <a:pt x="23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75"/>
          <p:cNvSpPr/>
          <p:nvPr/>
        </p:nvSpPr>
        <p:spPr>
          <a:xfrm>
            <a:off x="3206225" y="3127798"/>
            <a:ext cx="2731551" cy="1960636"/>
          </a:xfrm>
          <a:custGeom>
            <a:rect b="b" l="l" r="r" t="t"/>
            <a:pathLst>
              <a:path extrusionOk="0" h="67760" w="94403">
                <a:moveTo>
                  <a:pt x="47202" y="1"/>
                </a:moveTo>
                <a:cubicBezTo>
                  <a:pt x="28566" y="1"/>
                  <a:pt x="11777" y="7915"/>
                  <a:pt x="0" y="20558"/>
                </a:cubicBezTo>
                <a:lnTo>
                  <a:pt x="47202" y="67759"/>
                </a:lnTo>
                <a:lnTo>
                  <a:pt x="94403" y="20558"/>
                </a:lnTo>
                <a:cubicBezTo>
                  <a:pt x="82626" y="7915"/>
                  <a:pt x="65837" y="1"/>
                  <a:pt x="47202" y="1"/>
                </a:cubicBezTo>
                <a:close/>
              </a:path>
            </a:pathLst>
          </a:custGeom>
          <a:solidFill>
            <a:schemeClr val="lt1">
              <a:alpha val="501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75"/>
          <p:cNvSpPr/>
          <p:nvPr/>
        </p:nvSpPr>
        <p:spPr>
          <a:xfrm>
            <a:off x="3252578" y="3127798"/>
            <a:ext cx="2638843" cy="1865758"/>
          </a:xfrm>
          <a:custGeom>
            <a:rect b="b" l="l" r="r" t="t"/>
            <a:pathLst>
              <a:path extrusionOk="0" h="64481" w="91199">
                <a:moveTo>
                  <a:pt x="45600" y="1"/>
                </a:moveTo>
                <a:cubicBezTo>
                  <a:pt x="27793" y="1"/>
                  <a:pt x="11664" y="7218"/>
                  <a:pt x="0" y="18881"/>
                </a:cubicBezTo>
                <a:lnTo>
                  <a:pt x="45600" y="64481"/>
                </a:lnTo>
                <a:lnTo>
                  <a:pt x="91199" y="18881"/>
                </a:lnTo>
                <a:cubicBezTo>
                  <a:pt x="79516" y="7218"/>
                  <a:pt x="63406" y="1"/>
                  <a:pt x="45600" y="1"/>
                </a:cubicBezTo>
                <a:close/>
              </a:path>
            </a:pathLst>
          </a:custGeom>
          <a:solidFill>
            <a:schemeClr val="dk1">
              <a:alpha val="564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75"/>
          <p:cNvSpPr/>
          <p:nvPr/>
        </p:nvSpPr>
        <p:spPr>
          <a:xfrm>
            <a:off x="3316901" y="3218856"/>
            <a:ext cx="2510198" cy="1774699"/>
          </a:xfrm>
          <a:custGeom>
            <a:rect b="b" l="l" r="r" t="t"/>
            <a:pathLst>
              <a:path extrusionOk="0" h="61334" w="86753">
                <a:moveTo>
                  <a:pt x="43377" y="1"/>
                </a:moveTo>
                <a:cubicBezTo>
                  <a:pt x="26437" y="1"/>
                  <a:pt x="11099" y="6859"/>
                  <a:pt x="1" y="17958"/>
                </a:cubicBezTo>
                <a:lnTo>
                  <a:pt x="43377" y="61334"/>
                </a:lnTo>
                <a:lnTo>
                  <a:pt x="86752" y="17958"/>
                </a:lnTo>
                <a:cubicBezTo>
                  <a:pt x="75654" y="6859"/>
                  <a:pt x="60316" y="1"/>
                  <a:pt x="43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75"/>
          <p:cNvSpPr/>
          <p:nvPr/>
        </p:nvSpPr>
        <p:spPr>
          <a:xfrm>
            <a:off x="3423758" y="3369897"/>
            <a:ext cx="2296484" cy="1623659"/>
          </a:xfrm>
          <a:custGeom>
            <a:rect b="b" l="l" r="r" t="t"/>
            <a:pathLst>
              <a:path extrusionOk="0" h="56114" w="79367">
                <a:moveTo>
                  <a:pt x="39684" y="0"/>
                </a:moveTo>
                <a:cubicBezTo>
                  <a:pt x="24195" y="0"/>
                  <a:pt x="10157" y="6275"/>
                  <a:pt x="1" y="16431"/>
                </a:cubicBezTo>
                <a:lnTo>
                  <a:pt x="39684" y="56114"/>
                </a:lnTo>
                <a:lnTo>
                  <a:pt x="79366" y="16431"/>
                </a:lnTo>
                <a:cubicBezTo>
                  <a:pt x="69210" y="6275"/>
                  <a:pt x="55172" y="0"/>
                  <a:pt x="396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75"/>
          <p:cNvSpPr/>
          <p:nvPr/>
        </p:nvSpPr>
        <p:spPr>
          <a:xfrm>
            <a:off x="3763426" y="3850218"/>
            <a:ext cx="1617148" cy="1143338"/>
          </a:xfrm>
          <a:custGeom>
            <a:rect b="b" l="l" r="r" t="t"/>
            <a:pathLst>
              <a:path extrusionOk="0" h="39514" w="55889">
                <a:moveTo>
                  <a:pt x="27945" y="0"/>
                </a:moveTo>
                <a:cubicBezTo>
                  <a:pt x="17035" y="0"/>
                  <a:pt x="7142" y="4429"/>
                  <a:pt x="1" y="11570"/>
                </a:cubicBezTo>
                <a:lnTo>
                  <a:pt x="27945" y="39514"/>
                </a:lnTo>
                <a:lnTo>
                  <a:pt x="55888" y="11570"/>
                </a:lnTo>
                <a:cubicBezTo>
                  <a:pt x="48747" y="4410"/>
                  <a:pt x="38854" y="0"/>
                  <a:pt x="279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75"/>
          <p:cNvSpPr/>
          <p:nvPr/>
        </p:nvSpPr>
        <p:spPr>
          <a:xfrm>
            <a:off x="4120542" y="4355626"/>
            <a:ext cx="902917" cy="637930"/>
          </a:xfrm>
          <a:custGeom>
            <a:rect b="b" l="l" r="r" t="t"/>
            <a:pathLst>
              <a:path extrusionOk="0" h="22047" w="31205">
                <a:moveTo>
                  <a:pt x="15603" y="1"/>
                </a:moveTo>
                <a:cubicBezTo>
                  <a:pt x="9516" y="1"/>
                  <a:pt x="3995" y="2469"/>
                  <a:pt x="1" y="6445"/>
                </a:cubicBezTo>
                <a:lnTo>
                  <a:pt x="15603" y="22047"/>
                </a:lnTo>
                <a:lnTo>
                  <a:pt x="31204" y="6445"/>
                </a:lnTo>
                <a:cubicBezTo>
                  <a:pt x="27210" y="2469"/>
                  <a:pt x="21689" y="1"/>
                  <a:pt x="156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75"/>
          <p:cNvSpPr/>
          <p:nvPr/>
        </p:nvSpPr>
        <p:spPr>
          <a:xfrm>
            <a:off x="2706257" y="4141912"/>
            <a:ext cx="323349" cy="1001585"/>
          </a:xfrm>
          <a:custGeom>
            <a:rect b="b" l="l" r="r" t="t"/>
            <a:pathLst>
              <a:path extrusionOk="0" h="34615" w="11175">
                <a:moveTo>
                  <a:pt x="7086" y="0"/>
                </a:moveTo>
                <a:lnTo>
                  <a:pt x="7086" y="0"/>
                </a:lnTo>
                <a:cubicBezTo>
                  <a:pt x="2563" y="8819"/>
                  <a:pt x="1" y="18824"/>
                  <a:pt x="1" y="29433"/>
                </a:cubicBezTo>
                <a:cubicBezTo>
                  <a:pt x="1" y="31185"/>
                  <a:pt x="76" y="32900"/>
                  <a:pt x="208" y="34614"/>
                </a:cubicBezTo>
                <a:lnTo>
                  <a:pt x="11174" y="34614"/>
                </a:lnTo>
                <a:cubicBezTo>
                  <a:pt x="7915" y="27341"/>
                  <a:pt x="6106" y="19276"/>
                  <a:pt x="6106" y="10778"/>
                </a:cubicBezTo>
                <a:cubicBezTo>
                  <a:pt x="6106" y="7104"/>
                  <a:pt x="6445" y="3486"/>
                  <a:pt x="7086" y="0"/>
                </a:cubicBezTo>
                <a:close/>
              </a:path>
            </a:pathLst>
          </a:custGeom>
          <a:solidFill>
            <a:schemeClr val="dk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75"/>
          <p:cNvSpPr/>
          <p:nvPr/>
        </p:nvSpPr>
        <p:spPr>
          <a:xfrm>
            <a:off x="6114395" y="4141912"/>
            <a:ext cx="323349" cy="1001585"/>
          </a:xfrm>
          <a:custGeom>
            <a:rect b="b" l="l" r="r" t="t"/>
            <a:pathLst>
              <a:path extrusionOk="0" h="34615" w="11175">
                <a:moveTo>
                  <a:pt x="4089" y="0"/>
                </a:moveTo>
                <a:cubicBezTo>
                  <a:pt x="4730" y="3486"/>
                  <a:pt x="5069" y="7085"/>
                  <a:pt x="5069" y="10778"/>
                </a:cubicBezTo>
                <a:cubicBezTo>
                  <a:pt x="5069" y="19276"/>
                  <a:pt x="3260" y="27341"/>
                  <a:pt x="1" y="34614"/>
                </a:cubicBezTo>
                <a:lnTo>
                  <a:pt x="10967" y="34614"/>
                </a:lnTo>
                <a:cubicBezTo>
                  <a:pt x="11099" y="32900"/>
                  <a:pt x="11174" y="31185"/>
                  <a:pt x="11174" y="29433"/>
                </a:cubicBezTo>
                <a:cubicBezTo>
                  <a:pt x="11174" y="18824"/>
                  <a:pt x="8612" y="8819"/>
                  <a:pt x="4089" y="0"/>
                </a:cubicBezTo>
                <a:close/>
              </a:path>
            </a:pathLst>
          </a:custGeom>
          <a:solidFill>
            <a:schemeClr val="dk1">
              <a:alpha val="376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7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我們選擇了許多不同類型的</a:t>
            </a:r>
            <a:r>
              <a:rPr lang="en" sz="2400"/>
              <a:t>YouTuber</a:t>
            </a:r>
            <a:r>
              <a:rPr b="1" lang="en" sz="2400"/>
              <a:t>來分析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75"/>
          <p:cNvSpPr txBox="1"/>
          <p:nvPr/>
        </p:nvSpPr>
        <p:spPr>
          <a:xfrm>
            <a:off x="2088529" y="1930375"/>
            <a:ext cx="20910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選擇了各領域較有名的YouTuber</a:t>
            </a:r>
            <a:endParaRPr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52" name="Google Shape;1552;p75"/>
          <p:cNvSpPr txBox="1"/>
          <p:nvPr/>
        </p:nvSpPr>
        <p:spPr>
          <a:xfrm>
            <a:off x="5664455" y="2697075"/>
            <a:ext cx="20910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分析這些You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Tuber成功的原因和他們各自的特點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53" name="Google Shape;1553;p75"/>
          <p:cNvSpPr txBox="1"/>
          <p:nvPr/>
        </p:nvSpPr>
        <p:spPr>
          <a:xfrm>
            <a:off x="720054" y="3307363"/>
            <a:ext cx="20910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觀看這些YouTuber具有代表性的影片，並進一步分析</a:t>
            </a:r>
            <a:endParaRPr b="1" sz="1600">
              <a:solidFill>
                <a:schemeClr val="l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54" name="Google Shape;1554;p75"/>
          <p:cNvSpPr txBox="1"/>
          <p:nvPr/>
        </p:nvSpPr>
        <p:spPr>
          <a:xfrm>
            <a:off x="2606613" y="1538323"/>
            <a:ext cx="1572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2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1.</a:t>
            </a:r>
            <a:r>
              <a:rPr b="1" lang="en" sz="2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篩選</a:t>
            </a:r>
            <a:endParaRPr b="1" sz="22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555" name="Google Shape;1555;p75"/>
          <p:cNvSpPr txBox="1"/>
          <p:nvPr/>
        </p:nvSpPr>
        <p:spPr>
          <a:xfrm>
            <a:off x="5664438" y="2285323"/>
            <a:ext cx="15729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3.</a:t>
            </a:r>
            <a:r>
              <a:rPr b="1" lang="en" sz="2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分析</a:t>
            </a:r>
            <a:endParaRPr b="1" sz="22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556" name="Google Shape;1556;p75"/>
          <p:cNvSpPr txBox="1"/>
          <p:nvPr/>
        </p:nvSpPr>
        <p:spPr>
          <a:xfrm>
            <a:off x="1227288" y="2919223"/>
            <a:ext cx="15729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2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2.</a:t>
            </a:r>
            <a:r>
              <a:rPr b="1" lang="en" sz="22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觀看</a:t>
            </a:r>
            <a:endParaRPr b="1" sz="22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cxnSp>
        <p:nvCxnSpPr>
          <p:cNvPr id="1557" name="Google Shape;1557;p75"/>
          <p:cNvCxnSpPr/>
          <p:nvPr/>
        </p:nvCxnSpPr>
        <p:spPr>
          <a:xfrm>
            <a:off x="2800200" y="3090224"/>
            <a:ext cx="635400" cy="10080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58" name="Google Shape;1558;p75"/>
          <p:cNvCxnSpPr/>
          <p:nvPr/>
        </p:nvCxnSpPr>
        <p:spPr>
          <a:xfrm flipH="1">
            <a:off x="5385313" y="2484023"/>
            <a:ext cx="198300" cy="19800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59" name="Google Shape;1559;p75"/>
          <p:cNvCxnSpPr/>
          <p:nvPr/>
        </p:nvCxnSpPr>
        <p:spPr>
          <a:xfrm>
            <a:off x="4184663" y="1707523"/>
            <a:ext cx="198300" cy="24660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ace Digital Learning Slides By Slidesgo">
  <a:themeElements>
    <a:clrScheme name="Simple Light">
      <a:dk1>
        <a:srgbClr val="182347"/>
      </a:dk1>
      <a:lt1>
        <a:srgbClr val="FFFFFF"/>
      </a:lt1>
      <a:dk2>
        <a:srgbClr val="4F73F5"/>
      </a:dk2>
      <a:lt2>
        <a:srgbClr val="EFCA2E"/>
      </a:lt2>
      <a:accent1>
        <a:srgbClr val="E6E7E8"/>
      </a:accent1>
      <a:accent2>
        <a:srgbClr val="FFFFFF"/>
      </a:accent2>
      <a:accent3>
        <a:srgbClr val="4F73F5"/>
      </a:accent3>
      <a:accent4>
        <a:srgbClr val="EFCA2E"/>
      </a:accent4>
      <a:accent5>
        <a:srgbClr val="E6E7E8"/>
      </a:accent5>
      <a:accent6>
        <a:srgbClr val="4F73F5"/>
      </a:accent6>
      <a:hlink>
        <a:srgbClr val="1823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ace Digital Learning Slides By Slidesgo">
  <a:themeElements>
    <a:clrScheme name="Simple Light">
      <a:dk1>
        <a:srgbClr val="182347"/>
      </a:dk1>
      <a:lt1>
        <a:srgbClr val="FFFFFF"/>
      </a:lt1>
      <a:dk2>
        <a:srgbClr val="4F73F5"/>
      </a:dk2>
      <a:lt2>
        <a:srgbClr val="EFCA2E"/>
      </a:lt2>
      <a:accent1>
        <a:srgbClr val="E6E7E8"/>
      </a:accent1>
      <a:accent2>
        <a:srgbClr val="FFFFFF"/>
      </a:accent2>
      <a:accent3>
        <a:srgbClr val="4F73F5"/>
      </a:accent3>
      <a:accent4>
        <a:srgbClr val="EFCA2E"/>
      </a:accent4>
      <a:accent5>
        <a:srgbClr val="E6E7E8"/>
      </a:accent5>
      <a:accent6>
        <a:srgbClr val="4F73F5"/>
      </a:accent6>
      <a:hlink>
        <a:srgbClr val="1823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