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AEBEAE-4F38-4846-9C03-AE761F885685}" type="datetimeFigureOut">
              <a:rPr lang="zh-TW" altLang="en-US" smtClean="0"/>
              <a:pPr/>
              <a:t>2015/9/21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1ECF2C-3999-4FED-A0CC-6836B1199B1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3100" dirty="0"/>
              <a:t>小論文第三組</a:t>
            </a:r>
            <a:r>
              <a:rPr lang="en-US" altLang="zh-TW" sz="3100" dirty="0"/>
              <a:t>:</a:t>
            </a:r>
            <a:r>
              <a:rPr lang="zh-TW" altLang="en-US" sz="3100" dirty="0"/>
              <a:t>休閒活動之研究</a:t>
            </a:r>
            <a:r>
              <a:rPr lang="en-US" altLang="zh-TW" sz="3100" dirty="0"/>
              <a:t/>
            </a:r>
            <a:br>
              <a:rPr lang="en-US" altLang="zh-TW" sz="3100" dirty="0"/>
            </a:br>
            <a:r>
              <a:rPr lang="zh-TW" altLang="en-US" sz="3100" dirty="0"/>
              <a:t>組員</a:t>
            </a:r>
            <a:r>
              <a:rPr lang="en-US" altLang="zh-TW" sz="3100" dirty="0"/>
              <a:t>:</a:t>
            </a:r>
            <a:br>
              <a:rPr lang="en-US" altLang="zh-TW" sz="3100" dirty="0"/>
            </a:br>
            <a:r>
              <a:rPr lang="zh-TW" altLang="en-US" sz="3100" dirty="0"/>
              <a:t>蔡慧美、洪岳甫、徐子晰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1000" y="2276872"/>
            <a:ext cx="8458200" cy="9361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桌遊遊戲</a:t>
            </a:r>
            <a:r>
              <a:rPr lang="zh-TW" altLang="en-US" sz="4800" dirty="0" smtClean="0"/>
              <a:t>解說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桌遊遊戲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一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拔毛運動會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000" dirty="0" smtClean="0"/>
              <a:t>優點</a:t>
            </a:r>
            <a:r>
              <a:rPr lang="en-US" altLang="zh-TW" sz="3000" dirty="0" smtClean="0"/>
              <a:t>:</a:t>
            </a:r>
          </a:p>
          <a:p>
            <a:pPr>
              <a:buNone/>
            </a:pPr>
            <a:r>
              <a:rPr lang="zh-TW" altLang="en-US" sz="3000" dirty="0" smtClean="0"/>
              <a:t>*訓練記憶力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*促進社交能力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*有益身心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*規則</a:t>
            </a:r>
            <a:r>
              <a:rPr lang="zh-TW" altLang="en-US" sz="3000" dirty="0" smtClean="0"/>
              <a:t>簡單</a:t>
            </a:r>
            <a:endParaRPr lang="en-US" altLang="zh-TW" sz="3000" dirty="0" smtClean="0"/>
          </a:p>
        </p:txBody>
      </p:sp>
      <p:pic>
        <p:nvPicPr>
          <p:cNvPr id="3074" name="Picture 2" descr="「桌遊遊戲 拔毛運動會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714488"/>
            <a:ext cx="2329946" cy="2238377"/>
          </a:xfrm>
          <a:prstGeom prst="rect">
            <a:avLst/>
          </a:prstGeom>
          <a:noFill/>
        </p:spPr>
      </p:pic>
      <p:pic>
        <p:nvPicPr>
          <p:cNvPr id="3076" name="Picture 4" descr="「桌遊遊戲 拔毛運動會」的圖片搜尋結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357694"/>
            <a:ext cx="4988730" cy="1995492"/>
          </a:xfrm>
          <a:prstGeom prst="rect">
            <a:avLst/>
          </a:prstGeom>
          <a:noFill/>
        </p:spPr>
      </p:pic>
      <p:pic>
        <p:nvPicPr>
          <p:cNvPr id="3078" name="Picture 6" descr="「桌遊遊戲 拔毛運動會」的圖片搜尋結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1785926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桌遊遊戲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二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撲克牌</a:t>
            </a:r>
            <a:r>
              <a:rPr lang="en-US" altLang="zh-TW" sz="4000" dirty="0" smtClean="0"/>
              <a:t>｢</a:t>
            </a:r>
            <a:r>
              <a:rPr lang="zh-TW" altLang="en-US" sz="4000" dirty="0" smtClean="0"/>
              <a:t>心臟病</a:t>
            </a:r>
            <a:r>
              <a:rPr lang="en-US" altLang="zh-TW" sz="4000" dirty="0" smtClean="0">
                <a:latin typeface="新細明體"/>
                <a:ea typeface="新細明體"/>
              </a:rPr>
              <a:t>」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000" dirty="0" smtClean="0"/>
              <a:t>優點</a:t>
            </a:r>
            <a:r>
              <a:rPr lang="en-US" altLang="zh-TW" sz="3000" dirty="0" smtClean="0"/>
              <a:t>:</a:t>
            </a:r>
          </a:p>
          <a:p>
            <a:pPr>
              <a:buNone/>
            </a:pPr>
            <a:r>
              <a:rPr lang="zh-TW" altLang="en-US" sz="3000" dirty="0" smtClean="0"/>
              <a:t>*促進社交能力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*有益身心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*規則簡單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*場地不受限制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*人數沒有限制</a:t>
            </a:r>
            <a:endParaRPr lang="en-US" altLang="zh-TW" sz="3000" dirty="0" smtClean="0"/>
          </a:p>
          <a:p>
            <a:pPr>
              <a:buNone/>
            </a:pPr>
            <a:endParaRPr lang="en-US" altLang="zh-TW" sz="3000" dirty="0" smtClean="0"/>
          </a:p>
        </p:txBody>
      </p:sp>
      <p:pic>
        <p:nvPicPr>
          <p:cNvPr id="2050" name="Picture 2" descr="http://i01.c.aliimg.com/img/ibank/2014/955/467/1706764559_15535469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714752"/>
            <a:ext cx="2928958" cy="2928958"/>
          </a:xfrm>
          <a:prstGeom prst="rect">
            <a:avLst/>
          </a:prstGeom>
          <a:noFill/>
        </p:spPr>
      </p:pic>
      <p:pic>
        <p:nvPicPr>
          <p:cNvPr id="2052" name="Picture 4" descr="http://a927.phobos.apple.com/us/r1000/114/Purple/v4/74/87/42/7487427a-3929-2978-a5bd-e2ba7bc00b16/mzl.bsdnuing.480x480-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428735"/>
            <a:ext cx="2143140" cy="24341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桌遊遊戲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三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撲克牌</a:t>
            </a:r>
            <a:r>
              <a:rPr lang="en-US" altLang="zh-TW" sz="4000" dirty="0" smtClean="0"/>
              <a:t>｢</a:t>
            </a:r>
            <a:r>
              <a:rPr lang="zh-TW" altLang="en-US" sz="4000" dirty="0" smtClean="0"/>
              <a:t>大老二</a:t>
            </a:r>
            <a:r>
              <a:rPr lang="en-US" altLang="zh-TW" sz="4000" dirty="0" smtClean="0">
                <a:latin typeface="新細明體"/>
              </a:rPr>
              <a:t>」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優點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*促進社交能力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*有益身心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*</a:t>
            </a:r>
            <a:r>
              <a:rPr lang="zh-TW" altLang="en-US" dirty="0" smtClean="0"/>
              <a:t>場地不受限制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1028" name="Picture 4" descr="http://img.ltn.com.tw/2012/new/apr/7/images/bigPic/400_400/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857628"/>
            <a:ext cx="3810000" cy="2705100"/>
          </a:xfrm>
          <a:prstGeom prst="rect">
            <a:avLst/>
          </a:prstGeom>
          <a:noFill/>
        </p:spPr>
      </p:pic>
      <p:pic>
        <p:nvPicPr>
          <p:cNvPr id="1030" name="Picture 6" descr="「撲克牌心臟病」的圖片搜尋結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785926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</TotalTime>
  <Words>92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旅程</vt:lpstr>
      <vt:lpstr>小論文第三組:休閒活動之研究 組員: 蔡慧美、洪岳甫、徐子晰 </vt:lpstr>
      <vt:lpstr>桌遊遊戲(一)拔毛運動會</vt:lpstr>
      <vt:lpstr>桌遊遊戲(二)撲克牌｢心臟病」</vt:lpstr>
      <vt:lpstr>桌遊遊戲(三)撲克牌｢大老二」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桌遊遊戲解說</dc:title>
  <dc:creator>00</dc:creator>
  <cp:lastModifiedBy>teacher</cp:lastModifiedBy>
  <cp:revision>10</cp:revision>
  <dcterms:created xsi:type="dcterms:W3CDTF">2015-09-17T07:31:06Z</dcterms:created>
  <dcterms:modified xsi:type="dcterms:W3CDTF">2015-09-21T06:06:42Z</dcterms:modified>
</cp:coreProperties>
</file>