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4" autoAdjust="0"/>
    <p:restoredTop sz="94698" autoAdjust="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1A235B-1D5F-4431-B6EE-52A0E9B36141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159F6B-52E1-4A27-81AF-52CD27BE51D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謝謝觀賞</a:t>
            </a:r>
            <a:r>
              <a:rPr lang="en-US" altLang="zh-TW" dirty="0" smtClean="0">
                <a:latin typeface="+mn-ea"/>
                <a:ea typeface="+mn-ea"/>
              </a:rPr>
              <a:t>!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928934"/>
            <a:ext cx="6572296" cy="228601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solidFill>
                  <a:srgbClr val="0070C0"/>
                </a:solidFill>
                <a:latin typeface="+mn-ea"/>
                <a:ea typeface="+mn-ea"/>
              </a:rPr>
              <a:t>嗨</a:t>
            </a:r>
            <a:r>
              <a:rPr lang="en-US" altLang="zh-TW" sz="4000" dirty="0" smtClean="0">
                <a:solidFill>
                  <a:srgbClr val="0070C0"/>
                </a:solidFill>
                <a:latin typeface="+mn-ea"/>
                <a:ea typeface="+mn-ea"/>
              </a:rPr>
              <a:t>!</a:t>
            </a:r>
            <a:r>
              <a:rPr lang="zh-TW" altLang="en-US" sz="4000" dirty="0" smtClean="0">
                <a:solidFill>
                  <a:srgbClr val="0070C0"/>
                </a:solidFill>
                <a:latin typeface="+mn-ea"/>
                <a:ea typeface="+mn-ea"/>
              </a:rPr>
              <a:t>我是棉桿竹節蟲，請多多指教</a:t>
            </a:r>
            <a:r>
              <a:rPr lang="en-US" altLang="zh-TW" sz="4000" dirty="0" smtClean="0">
                <a:solidFill>
                  <a:srgbClr val="0070C0"/>
                </a:solidFill>
                <a:latin typeface="+mn-ea"/>
                <a:ea typeface="+mn-ea"/>
              </a:rPr>
              <a:t>!</a:t>
            </a:r>
            <a:endParaRPr lang="zh-TW" altLang="en-US" sz="4000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pic>
        <p:nvPicPr>
          <p:cNvPr id="4" name="內容版面配置區 3" descr="stick1-b02-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214554"/>
            <a:ext cx="7143800" cy="4143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我身長約</a:t>
            </a:r>
            <a:r>
              <a:rPr lang="en-US" altLang="zh-TW" dirty="0" smtClean="0">
                <a:latin typeface="+mn-ea"/>
                <a:ea typeface="+mn-ea"/>
              </a:rPr>
              <a:t>7</a:t>
            </a:r>
            <a:r>
              <a:rPr lang="zh-TW" altLang="en-US" dirty="0" smtClean="0">
                <a:latin typeface="+mn-ea"/>
                <a:ea typeface="+mn-ea"/>
              </a:rPr>
              <a:t>公分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143116"/>
            <a:ext cx="7858180" cy="40005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我有翅膀喔</a:t>
            </a:r>
            <a:r>
              <a:rPr lang="en-US" altLang="zh-TW" dirty="0" smtClean="0">
                <a:latin typeface="+mn-ea"/>
                <a:ea typeface="+mn-ea"/>
              </a:rPr>
              <a:t>!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000240"/>
            <a:ext cx="3214710" cy="19812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5" name="圖片 4" descr="image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2000240"/>
            <a:ext cx="3857652" cy="2009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圖片 5" descr="images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4000504"/>
            <a:ext cx="7215238" cy="228601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我的身體構造如下</a:t>
            </a:r>
            <a:r>
              <a:rPr lang="en-US" altLang="zh-TW" dirty="0" smtClean="0">
                <a:latin typeface="+mn-ea"/>
                <a:ea typeface="+mn-ea"/>
              </a:rPr>
              <a:t>: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285992"/>
            <a:ext cx="3429024" cy="37147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圖片 4" descr="images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2143116"/>
            <a:ext cx="3214710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這是我的卵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285992"/>
            <a:ext cx="7143800" cy="3929090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我的壽命為</a:t>
            </a:r>
            <a:r>
              <a:rPr lang="en-US" altLang="zh-TW" dirty="0" smtClean="0">
                <a:latin typeface="+mn-ea"/>
                <a:ea typeface="+mn-ea"/>
              </a:rPr>
              <a:t>1</a:t>
            </a:r>
            <a:r>
              <a:rPr lang="zh-TW" altLang="en-US" dirty="0" smtClean="0">
                <a:latin typeface="+mn-ea"/>
                <a:ea typeface="+mn-ea"/>
              </a:rPr>
              <a:t>年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3116"/>
            <a:ext cx="7143800" cy="3643338"/>
          </a:xfrm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我仔細看長這個樣子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2357430"/>
            <a:ext cx="7500990" cy="3643338"/>
          </a:xfr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+mn-ea"/>
                <a:ea typeface="+mn-ea"/>
              </a:rPr>
              <a:t>最後我提供補充資料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內容版面配置區 3" descr="images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2214554"/>
            <a:ext cx="6500858" cy="3643338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53</Words>
  <Application>Microsoft Office PowerPoint</Application>
  <PresentationFormat>如螢幕大小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流線</vt:lpstr>
      <vt:lpstr>投影片 1</vt:lpstr>
      <vt:lpstr>嗨!我是棉桿竹節蟲，請多多指教!</vt:lpstr>
      <vt:lpstr>我身長約7公分</vt:lpstr>
      <vt:lpstr>我有翅膀喔!</vt:lpstr>
      <vt:lpstr>我的身體構造如下:</vt:lpstr>
      <vt:lpstr>這是我的卵</vt:lpstr>
      <vt:lpstr>我的壽命為1年</vt:lpstr>
      <vt:lpstr>我仔細看長這個樣子</vt:lpstr>
      <vt:lpstr>最後我提供補充資料</vt:lpstr>
      <vt:lpstr>謝謝觀賞!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9</cp:revision>
  <dcterms:created xsi:type="dcterms:W3CDTF">2015-09-10T05:12:36Z</dcterms:created>
  <dcterms:modified xsi:type="dcterms:W3CDTF">2015-09-15T05:07:27Z</dcterms:modified>
</cp:coreProperties>
</file>