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TW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3BA367-8874-414E-A3A5-33556252D287}" type="datetimeFigureOut">
              <a:rPr lang="zh-TW" altLang="en-US" smtClean="0"/>
              <a:t>2015/10/3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11FCAC-A8B6-4906-B027-F60A9A60A9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亞洲水泥生態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園區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棉桿竹節蟲採訪記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P116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4499992" cy="37890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5661248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C000"/>
                </a:solidFill>
              </a:rPr>
              <a:t>王予恩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1640" y="4941168"/>
            <a:ext cx="288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C000"/>
                </a:solidFill>
                <a:latin typeface="細明體_HKSCS" pitchFamily="18" charset="-120"/>
                <a:ea typeface="細明體_HKSCS" pitchFamily="18" charset="-120"/>
              </a:rPr>
              <a:t>黃鈺婷</a:t>
            </a:r>
            <a:endParaRPr lang="zh-TW" altLang="en-US" sz="2000" dirty="0">
              <a:solidFill>
                <a:srgbClr val="FFC000"/>
              </a:solidFill>
              <a:latin typeface="細明體_HKSCS" pitchFamily="18" charset="-120"/>
              <a:ea typeface="細明體_HKSCS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79712" y="5085184"/>
            <a:ext cx="288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C000"/>
                </a:solidFill>
              </a:rPr>
              <a:t>游竣丞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39752" y="4149080"/>
            <a:ext cx="36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C000"/>
                </a:solidFill>
              </a:rPr>
              <a:t>程立老師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03848" y="4437112"/>
            <a:ext cx="288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C000"/>
                </a:solidFill>
              </a:rPr>
              <a:t>溫阿姨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pic>
        <p:nvPicPr>
          <p:cNvPr id="10" name="圖片 9" descr="P116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68960"/>
            <a:ext cx="3995936" cy="37890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看完簡報後想更認識我嗎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zh-TW" altLang="en-US" dirty="0" smtClean="0"/>
              <a:t>歡迎你們來參觀</a:t>
            </a:r>
            <a:endParaRPr lang="zh-TW" altLang="en-US" dirty="0"/>
          </a:p>
        </p:txBody>
      </p:sp>
      <p:pic>
        <p:nvPicPr>
          <p:cNvPr id="4" name="內容版面配置區 3" descr="P1160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活動快截止啦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還沒去採訪生態達人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IMG_20151001_130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9475"/>
            <a:ext cx="3779912" cy="4708525"/>
          </a:xfrm>
        </p:spPr>
      </p:pic>
      <p:pic>
        <p:nvPicPr>
          <p:cNvPr id="6" name="圖片 5" descr="IMG_20151001_130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2856"/>
            <a:ext cx="4572000" cy="472514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 rot="980006">
            <a:off x="683568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超認真</a:t>
            </a:r>
            <a:r>
              <a:rPr lang="en-US" altLang="zh-TW" dirty="0" err="1" smtClean="0">
                <a:solidFill>
                  <a:schemeClr val="bg1"/>
                </a:solidFill>
                <a:latin typeface="AR DECODE" pitchFamily="2" charset="0"/>
              </a:rPr>
              <a:t>der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討論</a:t>
            </a:r>
            <a:endParaRPr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 rot="19703284">
            <a:off x="4727194" y="273319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預約亞泥生態園區名額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出發    </a:t>
            </a:r>
            <a:r>
              <a:rPr lang="en-US" altLang="zh-TW" dirty="0" smtClean="0">
                <a:latin typeface="Bookman Old Style" pitchFamily="18" charset="0"/>
              </a:rPr>
              <a:t>GO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內容版面配置區 3" descr="P1160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9475"/>
            <a:ext cx="6278033" cy="4708525"/>
          </a:xfrm>
        </p:spPr>
      </p:pic>
      <p:sp>
        <p:nvSpPr>
          <p:cNvPr id="6" name="文字方塊 5"/>
          <p:cNvSpPr txBox="1"/>
          <p:nvPr/>
        </p:nvSpPr>
        <p:spPr>
          <a:xfrm rot="20925737">
            <a:off x="6533747" y="2205173"/>
            <a:ext cx="2599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+mj-ea"/>
                <a:ea typeface="+mj-ea"/>
              </a:rPr>
              <a:t>前往</a:t>
            </a:r>
            <a:r>
              <a:rPr lang="zh-TW" altLang="en-US" sz="4800" dirty="0" smtClean="0">
                <a:latin typeface="+mj-ea"/>
                <a:ea typeface="+mj-ea"/>
              </a:rPr>
              <a:t>竹節蟲深入探索</a:t>
            </a:r>
            <a:r>
              <a:rPr lang="en-US" altLang="zh-TW" sz="4800" dirty="0" smtClean="0">
                <a:latin typeface="+mj-ea"/>
                <a:ea typeface="+mj-ea"/>
              </a:rPr>
              <a:t>!</a:t>
            </a:r>
            <a:endParaRPr lang="zh-TW" altLang="en-US" sz="4800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愛玩躲喵喵的竹節蟲說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「找找看我在哪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」</a:t>
            </a:r>
            <a:endParaRPr lang="zh-TW" altLang="en-US" sz="2800" dirty="0"/>
          </a:p>
        </p:txBody>
      </p:sp>
      <p:pic>
        <p:nvPicPr>
          <p:cNvPr id="4" name="內容版面配置區 3" descr="P116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我在這啦</a:t>
            </a:r>
            <a:r>
              <a:rPr lang="en-US" altLang="zh-TW" dirty="0" smtClean="0"/>
              <a:t>!</a:t>
            </a:r>
            <a:br>
              <a:rPr lang="en-US" altLang="zh-TW" dirty="0" smtClean="0"/>
            </a:br>
            <a:r>
              <a:rPr lang="zh-TW" altLang="en-US" dirty="0" smtClean="0"/>
              <a:t>找到了嗎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內容版面配置區 4" descr="P1160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11" name="向下箭號 10"/>
          <p:cNvSpPr/>
          <p:nvPr/>
        </p:nvSpPr>
        <p:spPr>
          <a:xfrm>
            <a:off x="5364088" y="2852936"/>
            <a:ext cx="288032" cy="7920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大家好</a:t>
            </a:r>
            <a:r>
              <a:rPr lang="en-US" altLang="zh-TW" dirty="0" smtClean="0"/>
              <a:t>!</a:t>
            </a:r>
            <a:r>
              <a:rPr lang="zh-TW" altLang="en-US" dirty="0" smtClean="0"/>
              <a:t>我是棉桿竹節蟲</a:t>
            </a:r>
            <a:endParaRPr lang="zh-TW" altLang="en-US" dirty="0"/>
          </a:p>
        </p:txBody>
      </p:sp>
      <p:pic>
        <p:nvPicPr>
          <p:cNvPr id="4" name="內容版面配置區 3" descr="P116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找找我的食物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pic>
        <p:nvPicPr>
          <p:cNvPr id="4" name="內容版面配置區 3" descr="P1160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這些是我的朋友</a:t>
            </a:r>
            <a:endParaRPr lang="zh-TW" altLang="en-US" dirty="0"/>
          </a:p>
        </p:txBody>
      </p:sp>
      <p:pic>
        <p:nvPicPr>
          <p:cNvPr id="4" name="內容版面配置區 3" descr="P116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2844030" cy="1800200"/>
          </a:xfrm>
        </p:spPr>
      </p:pic>
      <p:pic>
        <p:nvPicPr>
          <p:cNvPr id="7" name="圖片 6" descr="P116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268760"/>
            <a:ext cx="2664296" cy="1800200"/>
          </a:xfrm>
          <a:prstGeom prst="rect">
            <a:avLst/>
          </a:prstGeom>
        </p:spPr>
      </p:pic>
      <p:pic>
        <p:nvPicPr>
          <p:cNvPr id="8" name="圖片 7" descr="P116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196752"/>
            <a:ext cx="2400267" cy="1944216"/>
          </a:xfrm>
          <a:prstGeom prst="rect">
            <a:avLst/>
          </a:prstGeom>
        </p:spPr>
      </p:pic>
      <p:pic>
        <p:nvPicPr>
          <p:cNvPr id="9" name="圖片 8" descr="P1160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0968"/>
            <a:ext cx="4716016" cy="3717032"/>
          </a:xfrm>
          <a:prstGeom prst="rect">
            <a:avLst/>
          </a:prstGeom>
        </p:spPr>
      </p:pic>
      <p:pic>
        <p:nvPicPr>
          <p:cNvPr id="10" name="圖片 9" descr="P1160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212976"/>
            <a:ext cx="4283967" cy="364502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超認真的記錄</a:t>
            </a:r>
            <a:endParaRPr lang="zh-TW" altLang="en-US" dirty="0"/>
          </a:p>
        </p:txBody>
      </p:sp>
      <p:pic>
        <p:nvPicPr>
          <p:cNvPr id="4" name="內容版面配置區 3" descr="P1160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鋒芒">
  <a:themeElements>
    <a:clrScheme name="鋒芒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鋒芒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鋒芒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94</Words>
  <Application>Microsoft Office PowerPoint</Application>
  <PresentationFormat>如螢幕大小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鋒芒</vt:lpstr>
      <vt:lpstr>亞洲水泥生態園區 棉桿竹節蟲採訪記</vt:lpstr>
      <vt:lpstr>活動快截止啦! 還沒去採訪生態達人~</vt:lpstr>
      <vt:lpstr>出發    GO!</vt:lpstr>
      <vt:lpstr>愛玩躲喵喵的竹節蟲說:「找找看我在哪?」</vt:lpstr>
      <vt:lpstr>我在這啦! 找到了嗎?</vt:lpstr>
      <vt:lpstr>大家好!我是棉桿竹節蟲</vt:lpstr>
      <vt:lpstr>找找我的食物~</vt:lpstr>
      <vt:lpstr>這些是我的朋友</vt:lpstr>
      <vt:lpstr>超認真的記錄</vt:lpstr>
      <vt:lpstr>看完簡報後想更認識我嗎? 歡迎你們來參觀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21</cp:revision>
  <dcterms:created xsi:type="dcterms:W3CDTF">2015-10-03T04:13:38Z</dcterms:created>
  <dcterms:modified xsi:type="dcterms:W3CDTF">2015-10-03T07:38:19Z</dcterms:modified>
</cp:coreProperties>
</file>