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66" r:id="rId3"/>
    <p:sldId id="260" r:id="rId4"/>
    <p:sldId id="261" r:id="rId5"/>
    <p:sldId id="267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82D1D17-816F-45D5-85E2-A6FCA42B0209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34ADEB8-D7D2-478F-9766-BD323AB23D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bg.org.tw/tbgweb/cgi-bin/topic.cgi?forum=86&amp;topic=85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630616" cy="1175444"/>
          </a:xfrm>
        </p:spPr>
        <p:txBody>
          <a:bodyPr/>
          <a:lstStyle/>
          <a:p>
            <a:r>
              <a:rPr lang="zh-TW" altLang="en-US" dirty="0"/>
              <a:t>竹節蟲飼養</a:t>
            </a:r>
            <a:r>
              <a:rPr lang="zh-TW" altLang="en-US" dirty="0" smtClean="0"/>
              <a:t>方法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作者：黃鈺婷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資料來源：網路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、書籍、自己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342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挑選飼養品種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3568" y="2564904"/>
            <a:ext cx="79026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竹節蟲有很多種，並不是</a:t>
            </a:r>
          </a:p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每一種都適合帶回家裡養喔！</a:t>
            </a:r>
          </a:p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所以我們要仔細挑選</a:t>
            </a:r>
          </a:p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並注意竹節蟲的繁殖情況</a:t>
            </a:r>
          </a:p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因為竹節蟲的繁殖力可是很強的喔！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1637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提供充分食物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629287" y="2492896"/>
            <a:ext cx="56886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飼養竹節蟲以前，一定要先查出他的食草植物是什麼喔！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竹節蟲就可以放樟樹葉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或芭樂葉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弧形 6"/>
          <p:cNvSpPr/>
          <p:nvPr/>
        </p:nvSpPr>
        <p:spPr>
          <a:xfrm flipH="1" flipV="1">
            <a:off x="-828601" y="5445224"/>
            <a:ext cx="45719" cy="14401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57390" y="4714912"/>
            <a:ext cx="950913" cy="6223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19672" y="4684749"/>
            <a:ext cx="9810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94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布置環境所需材料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2051720" y="2924944"/>
            <a:ext cx="53084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飼養箱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插花海綿或紙巾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紗網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食草植物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367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布置飼養環境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971600" y="2636912"/>
            <a:ext cx="72728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插花海綿放入飼養箱內並加水，讓插花海綿完全泡濕後，將食草植物放</a:t>
            </a:r>
            <a:endParaRPr lang="en-US" altLang="zh-TW" sz="320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smtClean="0">
                <a:latin typeface="微軟正黑體" pitchFamily="34" charset="-120"/>
                <a:ea typeface="微軟正黑體" pitchFamily="34" charset="-120"/>
              </a:rPr>
              <a:t>進去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，最後可在外包上一層紗網，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以防螞蟻把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卵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吃掉喔！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02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75656" y="3492462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/>
              <a:t>   </a:t>
            </a: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接下來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就開始</a:t>
            </a: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我們</a:t>
            </a:r>
            <a:endParaRPr lang="en-US" altLang="zh-TW" sz="36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        的飼養紀錄八</a:t>
            </a:r>
            <a:r>
              <a:rPr lang="en-US" altLang="zh-TW" sz="3600" dirty="0" smtClean="0">
                <a:latin typeface="微軟正黑體" pitchFamily="34" charset="-120"/>
                <a:ea typeface="微軟正黑體" pitchFamily="34" charset="-120"/>
              </a:rPr>
              <a:t>~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心形 3"/>
          <p:cNvSpPr/>
          <p:nvPr/>
        </p:nvSpPr>
        <p:spPr>
          <a:xfrm>
            <a:off x="827584" y="2492896"/>
            <a:ext cx="1296144" cy="864096"/>
          </a:xfrm>
          <a:prstGeom prst="hear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7030A0"/>
              </a:solidFill>
            </a:endParaRPr>
          </a:p>
        </p:txBody>
      </p:sp>
      <p:sp>
        <p:nvSpPr>
          <p:cNvPr id="5" name="心形 4"/>
          <p:cNvSpPr/>
          <p:nvPr/>
        </p:nvSpPr>
        <p:spPr>
          <a:xfrm>
            <a:off x="2483768" y="5085184"/>
            <a:ext cx="432048" cy="360040"/>
          </a:xfrm>
          <a:prstGeom prst="hear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7030A0"/>
              </a:solidFill>
            </a:endParaRPr>
          </a:p>
        </p:txBody>
      </p:sp>
      <p:sp>
        <p:nvSpPr>
          <p:cNvPr id="6" name="心形 5"/>
          <p:cNvSpPr/>
          <p:nvPr/>
        </p:nvSpPr>
        <p:spPr>
          <a:xfrm>
            <a:off x="6012160" y="4941168"/>
            <a:ext cx="1800200" cy="1080120"/>
          </a:xfrm>
          <a:prstGeom prst="hear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5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附錄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396495" y="3501008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[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新手必看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]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竹節蟲飼養前的準備和觀念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@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竹節蟲目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〔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內附參考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網址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〕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957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2339752" y="285293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謝謝各位</a:t>
            </a:r>
            <a:r>
              <a:rPr lang="en-US" altLang="zh-TW" sz="3600" dirty="0" smtClean="0">
                <a:latin typeface="微軟正黑體" pitchFamily="34" charset="-120"/>
                <a:ea typeface="微軟正黑體" pitchFamily="34" charset="-120"/>
              </a:rPr>
              <a:t>^^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笑臉 3"/>
          <p:cNvSpPr/>
          <p:nvPr/>
        </p:nvSpPr>
        <p:spPr>
          <a:xfrm>
            <a:off x="3337465" y="4293096"/>
            <a:ext cx="2088232" cy="1584176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09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189</Words>
  <Application>Microsoft Office PowerPoint</Application>
  <PresentationFormat>如螢幕大小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波形</vt:lpstr>
      <vt:lpstr>竹節蟲飼養方法</vt:lpstr>
      <vt:lpstr>挑選飼養品種</vt:lpstr>
      <vt:lpstr>提供充分食物</vt:lpstr>
      <vt:lpstr>布置環境所需材料</vt:lpstr>
      <vt:lpstr>布置飼養環境</vt:lpstr>
      <vt:lpstr>PowerPoint 簡報</vt:lpstr>
      <vt:lpstr>附錄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2015-10-04T08:51:17Z</dcterms:created>
  <dcterms:modified xsi:type="dcterms:W3CDTF">2015-10-04T12:15:39Z</dcterms:modified>
</cp:coreProperties>
</file>