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309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795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829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34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96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44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45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79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004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865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525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2019/9/29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44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66652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1</a:t>
            </a:r>
            <a:r>
              <a:rPr lang="zh-TW" altLang="en-US" dirty="0"/>
              <a:t>芒果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6864" y="55521"/>
            <a:ext cx="6186496" cy="6624736"/>
          </a:xfrm>
        </p:spPr>
      </p:pic>
      <p:sp>
        <p:nvSpPr>
          <p:cNvPr id="6" name="副標題 2"/>
          <p:cNvSpPr txBox="1">
            <a:spLocks/>
          </p:cNvSpPr>
          <p:nvPr/>
        </p:nvSpPr>
        <p:spPr>
          <a:xfrm>
            <a:off x="-638329" y="3589623"/>
            <a:ext cx="10420658" cy="2871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51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136904" cy="73347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</a:t>
            </a:r>
            <a:r>
              <a:rPr lang="zh-TW" altLang="en-US" dirty="0" smtClean="0"/>
              <a:t>仙丹花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481805" cy="4741987"/>
          </a:xfrm>
        </p:spPr>
      </p:pic>
    </p:spTree>
    <p:extLst>
      <p:ext uri="{BB962C8B-B14F-4D97-AF65-F5344CB8AC3E}">
        <p14:creationId xmlns:p14="http://schemas.microsoft.com/office/powerpoint/2010/main" val="14098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406" y="35117"/>
            <a:ext cx="1594520" cy="994122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3</a:t>
            </a:r>
            <a:r>
              <a:rPr lang="zh-TW" altLang="en-US" dirty="0" smtClean="0"/>
              <a:t>女貞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9732" y="-135396"/>
            <a:ext cx="6264696" cy="7056784"/>
          </a:xfrm>
        </p:spPr>
      </p:pic>
    </p:spTree>
    <p:extLst>
      <p:ext uri="{BB962C8B-B14F-4D97-AF65-F5344CB8AC3E}">
        <p14:creationId xmlns:p14="http://schemas.microsoft.com/office/powerpoint/2010/main" val="33641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167" y="-19274"/>
            <a:ext cx="2026568" cy="936104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4</a:t>
            </a:r>
            <a:r>
              <a:rPr lang="zh-TW" altLang="en-US" dirty="0" smtClean="0"/>
              <a:t>姑婆芋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6985466" cy="678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39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1052736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5</a:t>
            </a:r>
            <a:r>
              <a:rPr lang="zh-TW" altLang="en-US" dirty="0" smtClean="0"/>
              <a:t>七里香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7" y="1052736"/>
            <a:ext cx="8052326" cy="5073427"/>
          </a:xfrm>
        </p:spPr>
      </p:pic>
    </p:spTree>
    <p:extLst>
      <p:ext uri="{BB962C8B-B14F-4D97-AF65-F5344CB8AC3E}">
        <p14:creationId xmlns:p14="http://schemas.microsoft.com/office/powerpoint/2010/main" val="40268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13</Words>
  <Application>Microsoft Office PowerPoint</Application>
  <PresentationFormat>如螢幕大小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9" baseType="lpstr">
      <vt:lpstr>新細明體</vt:lpstr>
      <vt:lpstr>Arial</vt:lpstr>
      <vt:lpstr>Calibri</vt:lpstr>
      <vt:lpstr>Office 佈景主題</vt:lpstr>
      <vt:lpstr>1芒果</vt:lpstr>
      <vt:lpstr>2仙丹花</vt:lpstr>
      <vt:lpstr>3女貞</vt:lpstr>
      <vt:lpstr>4姑婆芋</vt:lpstr>
      <vt:lpstr>5七里香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1樟樹</dc:title>
  <dc:creator>user</dc:creator>
  <cp:lastModifiedBy>cloud</cp:lastModifiedBy>
  <cp:revision>5</cp:revision>
  <dcterms:created xsi:type="dcterms:W3CDTF">2019-09-08T10:59:55Z</dcterms:created>
  <dcterms:modified xsi:type="dcterms:W3CDTF">2019-09-29T03:54:24Z</dcterms:modified>
</cp:coreProperties>
</file>