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6" r:id="rId2"/>
    <p:sldId id="265" r:id="rId3"/>
    <p:sldId id="257" r:id="rId4"/>
    <p:sldId id="258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57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04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47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5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0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88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3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44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27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6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92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46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82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80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60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FC6478-FCD9-44D3-86DB-7A1FCFB2B4BD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AFBB-B882-4FC5-96B2-05FB42D31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489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71654" y="2706881"/>
            <a:ext cx="10515600" cy="861509"/>
          </a:xfrm>
        </p:spPr>
        <p:txBody>
          <a:bodyPr/>
          <a:lstStyle/>
          <a:p>
            <a:pPr algn="ctr"/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崙山開花植物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七里香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76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3595" y="476637"/>
            <a:ext cx="10515600" cy="861509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七里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香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7" y="1505414"/>
            <a:ext cx="7571678" cy="4653776"/>
          </a:xfrm>
        </p:spPr>
      </p:pic>
    </p:spTree>
    <p:extLst>
      <p:ext uri="{BB962C8B-B14F-4D97-AF65-F5344CB8AC3E}">
        <p14:creationId xmlns:p14="http://schemas.microsoft.com/office/powerpoint/2010/main" val="11649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73242" y="356840"/>
            <a:ext cx="10712875" cy="992458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科學分類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2" y="1940311"/>
            <a:ext cx="3553129" cy="4326674"/>
          </a:xfr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27758"/>
              </p:ext>
            </p:extLst>
          </p:nvPr>
        </p:nvGraphicFramePr>
        <p:xfrm>
          <a:off x="1103970" y="1940311"/>
          <a:ext cx="4638908" cy="4326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454">
                  <a:extLst>
                    <a:ext uri="{9D8B030D-6E8A-4147-A177-3AD203B41FA5}">
                      <a16:colId xmlns:a16="http://schemas.microsoft.com/office/drawing/2014/main" val="3870831021"/>
                    </a:ext>
                  </a:extLst>
                </a:gridCol>
                <a:gridCol w="2319454">
                  <a:extLst>
                    <a:ext uri="{9D8B030D-6E8A-4147-A177-3AD203B41FA5}">
                      <a16:colId xmlns:a16="http://schemas.microsoft.com/office/drawing/2014/main" val="2633062900"/>
                    </a:ext>
                  </a:extLst>
                </a:gridCol>
              </a:tblGrid>
              <a:tr h="108166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目：</a:t>
                      </a:r>
                      <a:endParaRPr lang="zh-TW" sz="2800" b="1" u="none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無患子目 </a:t>
                      </a:r>
                      <a:r>
                        <a:rPr lang="en-US" sz="2800" b="1" u="none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Sapindales</a:t>
                      </a:r>
                      <a:r>
                        <a:rPr lang="en-US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800" b="1" u="none" kern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2863626073"/>
                  </a:ext>
                </a:extLst>
              </a:tr>
              <a:tr h="108166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科：</a:t>
                      </a:r>
                      <a:endParaRPr lang="zh-TW" sz="2800" b="1" u="none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2800" b="1" u="none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芸香科</a:t>
                      </a:r>
                      <a:r>
                        <a:rPr lang="en-US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none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Rutaceae</a:t>
                      </a:r>
                      <a:r>
                        <a:rPr lang="en-US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800" b="1" u="none" kern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1396415085"/>
                  </a:ext>
                </a:extLst>
              </a:tr>
              <a:tr h="108166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屬：</a:t>
                      </a:r>
                      <a:endParaRPr lang="zh-TW" sz="2800" b="1" u="none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2800" b="1" u="none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九里香屬</a:t>
                      </a:r>
                      <a:r>
                        <a:rPr lang="en-US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none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Murraya</a:t>
                      </a:r>
                      <a:r>
                        <a:rPr lang="en-US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800" b="1" u="none" kern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411529551"/>
                  </a:ext>
                </a:extLst>
              </a:tr>
              <a:tr h="108166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種： </a:t>
                      </a:r>
                      <a:endParaRPr lang="zh-TW" sz="2800" b="1" u="none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月橘 </a:t>
                      </a:r>
                      <a:r>
                        <a:rPr lang="en-US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2800" b="1" u="none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paniculata</a:t>
                      </a:r>
                      <a:r>
                        <a:rPr lang="en-US" sz="2800" b="1" u="none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800" b="1" u="none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08655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10121861" cy="614432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別稱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七里香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九里香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里香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提煉芳香油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和果實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可食用、泡茶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人工栽培作綠籬之用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9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7486" y="624469"/>
            <a:ext cx="10121861" cy="56090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生長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花期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果期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分布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原產於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亞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洲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南部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現分布於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中國大陸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琉球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菲律賓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馬來西亞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斯里蘭卡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澳洲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53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28637" y="646771"/>
            <a:ext cx="10121861" cy="575402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徵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1~10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米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，高可達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樹幹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及小枝淡黃灰或灰白色，略有光澤</a:t>
            </a:r>
            <a:r>
              <a:rPr lang="zh-TW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，互生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，常為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3~5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片，稀有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片，幼時為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單葉</a:t>
            </a:r>
            <a:r>
              <a:rPr lang="zh-TW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，互生，表面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深綠色，有光澤，背面青綠色</a:t>
            </a:r>
            <a:r>
              <a:rPr lang="zh-TW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，直徑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3~4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花梗</a:t>
            </a:r>
            <a:r>
              <a:rPr lang="zh-TW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細長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25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163</Words>
  <Application>Microsoft Office PowerPoint</Application>
  <PresentationFormat>寬螢幕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新細明體</vt:lpstr>
      <vt:lpstr>標楷體</vt:lpstr>
      <vt:lpstr>Arial</vt:lpstr>
      <vt:lpstr>Century Gothic</vt:lpstr>
      <vt:lpstr>Times New Roman</vt:lpstr>
      <vt:lpstr>Wingdings</vt:lpstr>
      <vt:lpstr>Wingdings 3</vt:lpstr>
      <vt:lpstr>離子</vt:lpstr>
      <vt:lpstr>美崙山開花植物-七里香</vt:lpstr>
      <vt:lpstr>七里香</vt:lpstr>
      <vt:lpstr>科學分類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月橘</dc:title>
  <dc:creator>cloud</dc:creator>
  <cp:lastModifiedBy>cloud</cp:lastModifiedBy>
  <cp:revision>18</cp:revision>
  <cp:lastPrinted>2019-08-01T01:53:26Z</cp:lastPrinted>
  <dcterms:created xsi:type="dcterms:W3CDTF">2019-08-01T00:49:03Z</dcterms:created>
  <dcterms:modified xsi:type="dcterms:W3CDTF">2019-10-02T09:21:55Z</dcterms:modified>
</cp:coreProperties>
</file>