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65" r:id="rId3"/>
    <p:sldId id="257" r:id="rId4"/>
    <p:sldId id="258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-125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7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048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6471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25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604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886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330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44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27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6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6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92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046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82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8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60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5FC6478-FCD9-44D3-86DB-7A1FCFB2B4BD}" type="datetimeFigureOut">
              <a:rPr lang="zh-TW" altLang="en-US" smtClean="0"/>
              <a:t>2019/10/3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CAFBB-B882-4FC5-96B2-05FB42D31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489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  <p:sldLayoutId id="2147483986" r:id="rId15"/>
    <p:sldLayoutId id="2147483987" r:id="rId16"/>
    <p:sldLayoutId id="21474839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1654" y="2706881"/>
            <a:ext cx="10515600" cy="861509"/>
          </a:xfrm>
        </p:spPr>
        <p:txBody>
          <a:bodyPr/>
          <a:lstStyle/>
          <a:p>
            <a:pPr algn="ctr"/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崙山植物種類</a:t>
            </a:r>
            <a:endParaRPr lang="zh-TW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76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4400" dirty="0"/>
              <a:t>栽   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550" lvl="0" indent="0">
              <a:spcBef>
                <a:spcPts val="0"/>
              </a:spcBef>
              <a:buClr>
                <a:srgbClr val="000000"/>
              </a:buClr>
              <a:buSzPts val="2300"/>
              <a:buNone/>
            </a:pPr>
            <a:r>
              <a:rPr lang="zh-TW" altLang="en-US" sz="3200" dirty="0" smtClean="0"/>
              <a:t> 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 </a:t>
            </a:r>
            <a:r>
              <a:rPr lang="zh-TW" altLang="en-US" sz="2800" dirty="0" smtClean="0"/>
              <a:t>全</a:t>
            </a:r>
            <a:r>
              <a:rPr lang="zh-TW" altLang="en-US" sz="2800" dirty="0"/>
              <a:t>日照至半日照溫暖至冷涼環境，部份品種耐陰性較強。</a:t>
            </a:r>
          </a:p>
          <a:p>
            <a:pPr marL="82550" lvl="0" indent="0">
              <a:spcBef>
                <a:spcPts val="0"/>
              </a:spcBef>
              <a:buClr>
                <a:srgbClr val="000000"/>
              </a:buClr>
              <a:buSzPts val="2300"/>
              <a:buNone/>
            </a:pPr>
            <a:r>
              <a:rPr lang="en-US" altLang="zh-TW" sz="2800" dirty="0" smtClean="0"/>
              <a:t>.</a:t>
            </a:r>
            <a:r>
              <a:rPr lang="zh-TW" altLang="en-US" sz="2800" dirty="0" smtClean="0"/>
              <a:t> 楓樹</a:t>
            </a:r>
            <a:r>
              <a:rPr lang="zh-TW" altLang="en-US" sz="2800" dirty="0"/>
              <a:t>具有較深的主根與接近地表的細根，因此土壤深厚且寬廣。土質以富含有機質的砂質壤土或壤土為宜，排水力求通暢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82550" lvl="0" indent="0">
              <a:spcBef>
                <a:spcPts val="0"/>
              </a:spcBef>
              <a:buClr>
                <a:srgbClr val="000000"/>
              </a:buClr>
              <a:buSzPts val="2300"/>
              <a:buNone/>
            </a:pPr>
            <a:r>
              <a:rPr lang="en-US" altLang="zh-TW" sz="2800" dirty="0" smtClean="0"/>
              <a:t>.</a:t>
            </a:r>
            <a:r>
              <a:rPr lang="zh-TW" altLang="en-US" sz="2800" dirty="0" smtClean="0"/>
              <a:t> 春</a:t>
            </a:r>
            <a:r>
              <a:rPr lang="zh-TW" altLang="en-US" sz="2800" dirty="0"/>
              <a:t>至秋季每季施用一次長效性肥料。</a:t>
            </a:r>
          </a:p>
          <a:p>
            <a:pPr marL="82550" lvl="0" indent="0">
              <a:spcBef>
                <a:spcPts val="0"/>
              </a:spcBef>
              <a:buClr>
                <a:srgbClr val="000000"/>
              </a:buClr>
              <a:buSzPts val="2300"/>
              <a:buNone/>
            </a:pPr>
            <a:r>
              <a:rPr lang="en-US" altLang="zh-TW" sz="2800" dirty="0" smtClean="0"/>
              <a:t>.</a:t>
            </a:r>
            <a:r>
              <a:rPr lang="zh-TW" altLang="en-US" sz="2800" dirty="0" smtClean="0"/>
              <a:t> 落葉</a:t>
            </a:r>
            <a:r>
              <a:rPr lang="zh-TW" altLang="en-US" sz="2800" dirty="0"/>
              <a:t>期修剪樹冠內的不良枝與破壞樹形的長伸枝。</a:t>
            </a:r>
          </a:p>
          <a:p>
            <a:pPr marL="82550" lvl="0" indent="0">
              <a:spcBef>
                <a:spcPts val="0"/>
              </a:spcBef>
              <a:buClr>
                <a:srgbClr val="000000"/>
              </a:buClr>
              <a:buSzPts val="2300"/>
              <a:buNone/>
            </a:pPr>
            <a:r>
              <a:rPr lang="en-US" altLang="zh-TW" sz="2800" dirty="0" smtClean="0"/>
              <a:t>.</a:t>
            </a:r>
            <a:r>
              <a:rPr lang="zh-TW" altLang="en-US" sz="2800" dirty="0" smtClean="0"/>
              <a:t> 繁殖</a:t>
            </a:r>
            <a:r>
              <a:rPr lang="zh-TW" altLang="en-US" sz="2800" dirty="0"/>
              <a:t>採用播種法與嫁接法。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54363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4400" dirty="0"/>
              <a:t>應    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8735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2500"/>
              <a:buChar char="●"/>
            </a:pPr>
            <a:r>
              <a:rPr lang="zh-TW" altLang="en-US" sz="2800" dirty="0" smtClean="0"/>
              <a:t>楓樹</a:t>
            </a:r>
            <a:r>
              <a:rPr lang="zh-TW" altLang="en-US" sz="2800" dirty="0"/>
              <a:t>是最主要的變色葉植物，因為品種不同，冬季葉色變化豐富，亦有春季發新頁更加紅豔的品種。</a:t>
            </a:r>
          </a:p>
          <a:p>
            <a:pPr marL="457200" lvl="0" indent="-38735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2500"/>
              <a:buChar char="●"/>
            </a:pPr>
            <a:r>
              <a:rPr lang="zh-TW" altLang="en-US" sz="2800" dirty="0"/>
              <a:t>枝葉較纖細，適合尺度較小的空間，在小公園、社區、學校、住宅庭院都能有很好的表現。</a:t>
            </a:r>
          </a:p>
          <a:p>
            <a:pPr marL="457200" lvl="0" indent="-38735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2500"/>
              <a:buChar char="●"/>
            </a:pPr>
            <a:r>
              <a:rPr lang="zh-TW" altLang="en-US" sz="2800" dirty="0"/>
              <a:t>盆景亦是楓樹發揮的擅場，可以修整成各種造型。</a:t>
            </a:r>
            <a:br>
              <a:rPr lang="zh-TW" altLang="en-US" sz="2800" dirty="0"/>
            </a:br>
            <a:endParaRPr lang="zh-TW" altLang="en-US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6811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4400" dirty="0"/>
              <a:t>其他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0005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2700"/>
              <a:buChar char="●"/>
            </a:pPr>
            <a:r>
              <a:rPr lang="zh-TW" altLang="en-US" sz="2800" dirty="0"/>
              <a:t>台灣栽培的原生種楓樹有青楓</a:t>
            </a:r>
            <a:r>
              <a:rPr lang="en-US" altLang="zh-TW" sz="2800" dirty="0"/>
              <a:t>Acer </a:t>
            </a:r>
            <a:r>
              <a:rPr lang="en-US" altLang="zh-TW" sz="2800" dirty="0" err="1"/>
              <a:t>serrulatum</a:t>
            </a:r>
            <a:r>
              <a:rPr lang="zh-TW" altLang="en-US" sz="2800" dirty="0"/>
              <a:t>、台灣三角楓</a:t>
            </a:r>
            <a:r>
              <a:rPr lang="en-US" altLang="zh-TW" sz="2800" dirty="0"/>
              <a:t>Acer </a:t>
            </a:r>
            <a:r>
              <a:rPr lang="en-US" altLang="zh-TW" sz="2800" dirty="0" err="1"/>
              <a:t>buerferianum</a:t>
            </a:r>
            <a:r>
              <a:rPr lang="en-US" altLang="zh-TW" sz="2800" dirty="0"/>
              <a:t> var. </a:t>
            </a:r>
            <a:r>
              <a:rPr lang="en-US" altLang="zh-TW" sz="2800" dirty="0" err="1"/>
              <a:t>formosanum</a:t>
            </a:r>
            <a:r>
              <a:rPr lang="zh-TW" altLang="en-US" sz="2800" dirty="0"/>
              <a:t>，從日本及歐美引進ㄚ的雞爪楓</a:t>
            </a:r>
            <a:r>
              <a:rPr lang="en-US" altLang="zh-TW" sz="2800" dirty="0"/>
              <a:t>Acer </a:t>
            </a:r>
            <a:r>
              <a:rPr lang="en-US" altLang="zh-TW" sz="2800" dirty="0" err="1"/>
              <a:t>palmatum</a:t>
            </a:r>
            <a:r>
              <a:rPr lang="zh-TW" altLang="en-US" sz="2800" dirty="0"/>
              <a:t>、羽扇楓</a:t>
            </a:r>
            <a:r>
              <a:rPr lang="en-US" altLang="zh-TW" sz="2800" dirty="0"/>
              <a:t>Acer </a:t>
            </a:r>
            <a:r>
              <a:rPr lang="en-US" altLang="zh-TW" sz="2800" dirty="0" err="1"/>
              <a:t>japonicum</a:t>
            </a:r>
            <a:r>
              <a:rPr lang="zh-TW" altLang="en-US" sz="2800" dirty="0"/>
              <a:t>衍生的園藝品種葉形、葉色多變，深受園藝界的歡迎。</a:t>
            </a:r>
          </a:p>
          <a:p>
            <a:pPr marL="457200" lvl="0" indent="-40005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2700"/>
              <a:buChar char="●"/>
            </a:pPr>
            <a:r>
              <a:rPr lang="zh-TW" altLang="en-US" sz="2800" dirty="0"/>
              <a:t>加拿大國旗中的楓葉是加拿大楓</a:t>
            </a:r>
            <a:r>
              <a:rPr lang="en-US" altLang="zh-TW" sz="2800" dirty="0"/>
              <a:t>Acer </a:t>
            </a:r>
            <a:r>
              <a:rPr lang="en-US" altLang="zh-TW" sz="2800" dirty="0" err="1"/>
              <a:t>saccharum</a:t>
            </a:r>
            <a:r>
              <a:rPr lang="zh-TW" altLang="en-US" sz="2800" dirty="0"/>
              <a:t>，冬季於樹幹採取樹液可以製成楓糖。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741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93595" y="476637"/>
            <a:ext cx="10515600" cy="861509"/>
          </a:xfrm>
        </p:spPr>
        <p:txBody>
          <a:bodyPr/>
          <a:lstStyle/>
          <a:p>
            <a:pPr algn="ctr"/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七里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香</a:t>
            </a: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958" y="1680290"/>
            <a:ext cx="6472276" cy="4295237"/>
          </a:xfrm>
        </p:spPr>
      </p:pic>
    </p:spTree>
    <p:extLst>
      <p:ext uri="{BB962C8B-B14F-4D97-AF65-F5344CB8AC3E}">
        <p14:creationId xmlns:p14="http://schemas.microsoft.com/office/powerpoint/2010/main" val="11649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3242" y="356840"/>
            <a:ext cx="10712875" cy="992458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科學分類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632" y="1940311"/>
            <a:ext cx="3553129" cy="4326674"/>
          </a:xfr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827758"/>
              </p:ext>
            </p:extLst>
          </p:nvPr>
        </p:nvGraphicFramePr>
        <p:xfrm>
          <a:off x="1103970" y="1940311"/>
          <a:ext cx="4638908" cy="4326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9454">
                  <a:extLst>
                    <a:ext uri="{9D8B030D-6E8A-4147-A177-3AD203B41FA5}">
                      <a16:colId xmlns:a16="http://schemas.microsoft.com/office/drawing/2014/main" xmlns="" val="3870831021"/>
                    </a:ext>
                  </a:extLst>
                </a:gridCol>
                <a:gridCol w="2319454">
                  <a:extLst>
                    <a:ext uri="{9D8B030D-6E8A-4147-A177-3AD203B41FA5}">
                      <a16:colId xmlns:a16="http://schemas.microsoft.com/office/drawing/2014/main" xmlns="" val="2633062900"/>
                    </a:ext>
                  </a:extLst>
                </a:gridCol>
              </a:tblGrid>
              <a:tr h="108166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目：</a:t>
                      </a:r>
                      <a:endParaRPr lang="zh-TW" sz="2800" b="1" u="none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無患子目 </a:t>
                      </a: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Sapindales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2800" b="1" u="none" kern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xmlns="" val="2863626073"/>
                  </a:ext>
                </a:extLst>
              </a:tr>
              <a:tr h="108166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科：</a:t>
                      </a:r>
                      <a:endParaRPr lang="zh-TW" sz="2800" b="1" u="none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芸香科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Rutaceae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2800" b="1" u="none" kern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xmlns="" val="1396415085"/>
                  </a:ext>
                </a:extLst>
              </a:tr>
              <a:tr h="108166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屬：</a:t>
                      </a:r>
                      <a:endParaRPr lang="zh-TW" sz="2800" b="1" u="none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九里香屬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Murraya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2800" b="1" u="none" kern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xmlns="" val="3411529551"/>
                  </a:ext>
                </a:extLst>
              </a:tr>
              <a:tr h="108166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種： </a:t>
                      </a:r>
                      <a:endParaRPr lang="zh-TW" sz="2800" b="1" u="none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月橘 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M. </a:t>
                      </a:r>
                      <a:r>
                        <a:rPr lang="en-US" sz="2800" b="1" u="none" kern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paniculata</a:t>
                      </a:r>
                      <a:r>
                        <a:rPr lang="en-US" sz="2800" b="1" u="none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2800" b="1" u="none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xmlns="" val="3086557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42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457200"/>
            <a:ext cx="10121861" cy="614432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別稱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七里香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九里香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里香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千里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功用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提煉芳香油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和果實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可食用、泡茶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人工栽培作綠籬之用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39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7486" y="624469"/>
            <a:ext cx="10121861" cy="56090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生長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花期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－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果期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－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分布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原產於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洲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南部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現分布於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中國大陸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琉球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菲律賓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印尼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馬來西亞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斯里蘭卡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印度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澳洲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53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8637" y="646771"/>
            <a:ext cx="10121861" cy="5754029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徵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1~10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米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，高可達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公尺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樹幹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及小枝淡黃灰或灰白色，略有光澤</a:t>
            </a: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，互生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，常為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3~5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片，稀有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片，幼時為</a:t>
            </a:r>
            <a:r>
              <a:rPr lang="en-US" altLang="zh-TW" sz="3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單葉</a:t>
            </a: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，互生，表面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深綠色，有光澤，背面青綠色</a:t>
            </a: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，直徑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3~4</a:t>
            </a:r>
            <a:r>
              <a:rPr lang="zh-TW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公分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3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花梗</a:t>
            </a:r>
            <a:r>
              <a:rPr lang="zh-TW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細長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25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楓樹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● 學名和英文 </a:t>
            </a:r>
            <a:endParaRPr lang="en-US" altLang="zh-TW" sz="3200" dirty="0" smtClean="0"/>
          </a:p>
          <a:p>
            <a:r>
              <a:rPr lang="zh-TW" altLang="en-US" sz="3200" dirty="0" smtClean="0"/>
              <a:t>● </a:t>
            </a:r>
            <a:r>
              <a:rPr lang="zh-TW" altLang="en-US" sz="3200" dirty="0"/>
              <a:t>簡介 </a:t>
            </a:r>
            <a:endParaRPr lang="en-US" altLang="zh-TW" sz="3200" dirty="0" smtClean="0"/>
          </a:p>
          <a:p>
            <a:r>
              <a:rPr lang="zh-TW" altLang="en-US" sz="3200" dirty="0" smtClean="0"/>
              <a:t>● 栽培</a:t>
            </a:r>
            <a:endParaRPr lang="en-US" altLang="zh-TW" sz="3200" dirty="0" smtClean="0"/>
          </a:p>
          <a:p>
            <a:r>
              <a:rPr lang="zh-TW" altLang="en-US" sz="3200" dirty="0" smtClean="0"/>
              <a:t> </a:t>
            </a:r>
            <a:r>
              <a:rPr lang="zh-TW" altLang="en-US" sz="3200" dirty="0"/>
              <a:t>● 應用 </a:t>
            </a:r>
            <a:endParaRPr lang="en-US" altLang="zh-TW" sz="3200" dirty="0" smtClean="0"/>
          </a:p>
          <a:p>
            <a:r>
              <a:rPr lang="zh-TW" altLang="en-US" sz="3200" dirty="0" smtClean="0"/>
              <a:t>● </a:t>
            </a:r>
            <a:r>
              <a:rPr lang="zh-TW" altLang="en-US" sz="3200" dirty="0"/>
              <a:t>其他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1612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4400" dirty="0"/>
              <a:t>楓樹的學名和英文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200" b="1" dirty="0"/>
              <a:t>學名：Acer spp</a:t>
            </a:r>
            <a:br>
              <a:rPr lang="zh-TW" altLang="zh-TW" sz="3200" b="1" dirty="0"/>
            </a:br>
            <a:r>
              <a:rPr lang="zh-TW" altLang="zh-TW" sz="3200" b="1" dirty="0"/>
              <a:t/>
            </a:r>
            <a:br>
              <a:rPr lang="zh-TW" altLang="zh-TW" sz="3200" b="1" dirty="0"/>
            </a:br>
            <a:r>
              <a:rPr lang="zh-TW" altLang="zh-TW" sz="3200" b="1" dirty="0"/>
              <a:t>英名：Maple</a:t>
            </a:r>
            <a:br>
              <a:rPr lang="zh-TW" altLang="zh-TW" sz="3200" b="1" dirty="0"/>
            </a:br>
            <a:r>
              <a:rPr lang="zh-TW" altLang="zh-TW" sz="3200" b="1" dirty="0"/>
              <a:t/>
            </a:r>
            <a:br>
              <a:rPr lang="zh-TW" altLang="zh-TW" sz="3200" b="1" dirty="0"/>
            </a:br>
            <a:r>
              <a:rPr lang="zh-TW" altLang="zh-TW" sz="3200" b="1" dirty="0"/>
              <a:t>日名：カエデ（楓、槭）、モミジ（紅葉、椛）、メイプル、メープル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107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4400" dirty="0"/>
              <a:t>簡    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楓樹</a:t>
            </a:r>
            <a:r>
              <a:rPr lang="zh-TW" altLang="en-US" sz="2400" dirty="0"/>
              <a:t>屬落葉喬木，少數種常綠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樹幹</a:t>
            </a:r>
            <a:r>
              <a:rPr lang="zh-TW" altLang="en-US" sz="2400" dirty="0"/>
              <a:t>多為灰色或褐色，老皮有細縱裂，小枝纖細，斜伸或下垂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台灣</a:t>
            </a:r>
            <a:r>
              <a:rPr lang="zh-TW" altLang="en-US" sz="2400" dirty="0"/>
              <a:t>栽培普遍的青楓樹高可達</a:t>
            </a:r>
            <a:r>
              <a:rPr lang="en-US" altLang="zh-TW" sz="2400" dirty="0"/>
              <a:t>20m</a:t>
            </a:r>
            <a:r>
              <a:rPr lang="zh-TW" altLang="en-US" sz="2400" dirty="0"/>
              <a:t>，庭園栽培楓樹一般約</a:t>
            </a:r>
            <a:r>
              <a:rPr lang="en-US" altLang="zh-TW" sz="2400" dirty="0" smtClean="0"/>
              <a:t>2~3m</a:t>
            </a:r>
            <a:r>
              <a:rPr lang="zh-TW" altLang="en-US" sz="2400" dirty="0" smtClean="0"/>
              <a:t>       </a:t>
            </a:r>
            <a:r>
              <a:rPr lang="zh-TW" altLang="en-US" sz="2400" dirty="0"/>
              <a:t> </a:t>
            </a:r>
            <a:r>
              <a:rPr lang="zh-TW" altLang="en-US" sz="2400" dirty="0" smtClean="0"/>
              <a:t>      高</a:t>
            </a:r>
            <a:endParaRPr lang="zh-TW" altLang="en-US" sz="2400" dirty="0"/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單</a:t>
            </a:r>
            <a:r>
              <a:rPr lang="zh-TW" altLang="en-US" sz="2400" dirty="0"/>
              <a:t>葉或複葉對生，不裂或分裂，園藝栽培的楓樹以單葉分裂者為主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秋</a:t>
            </a:r>
            <a:r>
              <a:rPr lang="zh-TW" altLang="en-US" sz="2400" dirty="0"/>
              <a:t>冬季葉變黃至紅色後脫落花微小，花徑約</a:t>
            </a:r>
            <a:r>
              <a:rPr lang="en-US" altLang="zh-TW" sz="2400" dirty="0"/>
              <a:t>0.3cm</a:t>
            </a:r>
            <a:r>
              <a:rPr lang="zh-TW" altLang="en-US" sz="2400" dirty="0"/>
              <a:t>。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果實</a:t>
            </a:r>
            <a:r>
              <a:rPr lang="zh-TW" altLang="en-US" sz="2400" dirty="0"/>
              <a:t>為</a:t>
            </a:r>
            <a:r>
              <a:rPr lang="en-US" altLang="zh-TW" sz="2400" dirty="0"/>
              <a:t>2</a:t>
            </a:r>
            <a:r>
              <a:rPr lang="zh-TW" altLang="en-US" sz="2400" dirty="0"/>
              <a:t>枚相連的小堅果，側面有長翅，張開成各種大小不同的角度。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US" altLang="zh-TW" sz="2400" dirty="0" smtClean="0"/>
              <a:t>.</a:t>
            </a:r>
            <a:r>
              <a:rPr lang="zh-TW" altLang="en-US" sz="2400" dirty="0" smtClean="0"/>
              <a:t> 開花期</a:t>
            </a:r>
            <a:r>
              <a:rPr lang="zh-TW" altLang="en-US" sz="2400" dirty="0"/>
              <a:t>春季，結果期夏、秋季。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1526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560</Words>
  <Application>Microsoft Office PowerPoint</Application>
  <PresentationFormat>自訂</PresentationFormat>
  <Paragraphs>58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離子</vt:lpstr>
      <vt:lpstr>美崙山植物種類</vt:lpstr>
      <vt:lpstr>七里香</vt:lpstr>
      <vt:lpstr>科學分類</vt:lpstr>
      <vt:lpstr>PowerPoint 簡報</vt:lpstr>
      <vt:lpstr>PowerPoint 簡報</vt:lpstr>
      <vt:lpstr>PowerPoint 簡報</vt:lpstr>
      <vt:lpstr>楓樹</vt:lpstr>
      <vt:lpstr>楓樹的學名和英文</vt:lpstr>
      <vt:lpstr>簡    介</vt:lpstr>
      <vt:lpstr>栽   培</vt:lpstr>
      <vt:lpstr>應    用</vt:lpstr>
      <vt:lpstr>其他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月橘</dc:title>
  <dc:creator>cloud</dc:creator>
  <cp:lastModifiedBy>user</cp:lastModifiedBy>
  <cp:revision>17</cp:revision>
  <cp:lastPrinted>2019-08-01T01:53:26Z</cp:lastPrinted>
  <dcterms:created xsi:type="dcterms:W3CDTF">2019-08-01T00:49:03Z</dcterms:created>
  <dcterms:modified xsi:type="dcterms:W3CDTF">2019-10-03T11:16:46Z</dcterms:modified>
</cp:coreProperties>
</file>