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34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60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13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34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50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48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73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77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65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3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8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40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2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3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94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44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45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723E-EC13-4F3C-9E1C-6B1D377F1F8F}" type="datetimeFigureOut">
              <a:rPr lang="zh-TW" altLang="en-US" smtClean="0"/>
              <a:t>2019/9/25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0F72-2A15-467A-AE27-33D60EC1C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98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476963" cy="1828796"/>
          </a:xfrm>
        </p:spPr>
        <p:txBody>
          <a:bodyPr>
            <a:normAutofit/>
          </a:bodyPr>
          <a:lstStyle/>
          <a:p>
            <a:r>
              <a:rPr lang="zh-TW" altLang="en-US" sz="5000" b="1" u="sng" dirty="0"/>
              <a:t>西頓</a:t>
            </a:r>
            <a:r>
              <a:rPr lang="zh-TW" altLang="en-US" sz="5000" dirty="0"/>
              <a:t>與</a:t>
            </a:r>
            <a:r>
              <a:rPr lang="zh-TW" altLang="en-US" sz="5000" b="1" u="sng" dirty="0"/>
              <a:t>劉克襄</a:t>
            </a:r>
            <a:r>
              <a:rPr lang="zh-TW" altLang="en-US" sz="5000" dirty="0"/>
              <a:t>動物文學小說寫作方式分析與比較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19751" y="4417812"/>
            <a:ext cx="3131713" cy="685800"/>
          </a:xfrm>
        </p:spPr>
        <p:txBody>
          <a:bodyPr>
            <a:normAutofit/>
          </a:bodyPr>
          <a:lstStyle/>
          <a:p>
            <a:r>
              <a:rPr lang="zh-TW" altLang="en-US" sz="2500" dirty="0" smtClean="0"/>
              <a:t>潘歆雅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5180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dirty="0" smtClean="0"/>
              <a:t>三、研究結果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4790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zh-TW" sz="2400" dirty="0"/>
              <a:t>西頓與劉克襄對於自然動物的生活之</a:t>
            </a:r>
            <a:r>
              <a:rPr lang="zh-TW" altLang="zh-TW" sz="2400" dirty="0" smtClean="0"/>
              <a:t>看法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000" dirty="0" smtClean="0"/>
              <a:t>1.</a:t>
            </a:r>
            <a:r>
              <a:rPr lang="zh-TW" altLang="en-US" sz="2000" dirty="0" smtClean="0"/>
              <a:t>西頓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   西頓那時的時代，有森林、有高山，因此他的重點較為放在野生動物上，那些動物，有時會遭到獵人追殺，有時為食物煩惱，有時則會擁有伴侶、小孩，快樂的生活，但大部分的動物就如他所講：動物的結局幾乎都是悲劇一樣，會被獵人獵殺或被人類逼死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2.</a:t>
            </a:r>
            <a:r>
              <a:rPr lang="zh-TW" altLang="en-US" sz="2000" dirty="0" smtClean="0"/>
              <a:t>劉克襄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   劉克襄生活在我們</a:t>
            </a:r>
            <a:r>
              <a:rPr lang="en-US" altLang="zh-TW" sz="2000" dirty="0" smtClean="0"/>
              <a:t>21</a:t>
            </a:r>
            <a:r>
              <a:rPr lang="zh-TW" altLang="en-US" sz="2000" dirty="0" smtClean="0"/>
              <a:t>世紀，然而，在這時的動物，能見到野生的機率較少，而此時的動物，大多都因自然被汙染而生活不安寧，或自然的平衡被破壞，而這時，動物們有的會有應變方法，例如用垃圾當築窩的材料或其他利用垃圾的方式等。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5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dirty="0"/>
              <a:t>三、研究結果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zh-TW" sz="3000" dirty="0"/>
              <a:t>西頓與劉克襄對於遭人類破壞的自然生態之</a:t>
            </a:r>
            <a:r>
              <a:rPr lang="zh-TW" altLang="zh-TW" sz="3000" dirty="0" smtClean="0"/>
              <a:t>看法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en-US" altLang="zh-TW" sz="2000" dirty="0" smtClean="0"/>
              <a:t>1.</a:t>
            </a:r>
            <a:r>
              <a:rPr lang="zh-TW" altLang="en-US" sz="2000" dirty="0" smtClean="0"/>
              <a:t>西頓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對於自然被破壞，西頓憤慨無比，因為那時，打獵不被禁止，所以人類就大肆破壞生態，然而，也因此，西頓才會開始寫書，希望用動聽的故事征服我們對自然的破壞，並激起保護自然的心。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2.</a:t>
            </a:r>
            <a:r>
              <a:rPr lang="zh-TW" altLang="en-US" sz="2000" dirty="0" smtClean="0"/>
              <a:t>劉克襄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他認為自然本應十分美好，卻因為人類的自私與慾望而被破壞，至今已面目全非，所以，他會在文章中不斷的明嘲暗諷自然被破壞的程度，希望我們在讀好看的情節時，也能想起自然正被嚴重破壞著，並去保護他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093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600" b="1" dirty="0"/>
              <a:t>參、研究</a:t>
            </a:r>
            <a:r>
              <a:rPr lang="zh-TW" altLang="en-US" sz="5600" b="1" dirty="0" smtClean="0"/>
              <a:t>結論與建議</a:t>
            </a:r>
            <a:r>
              <a:rPr lang="en-US" altLang="zh-TW" sz="5600" dirty="0" smtClean="0"/>
              <a:t/>
            </a:r>
            <a:br>
              <a:rPr lang="en-US" altLang="zh-TW" sz="5600" dirty="0" smtClean="0"/>
            </a:br>
            <a:r>
              <a:rPr lang="zh-TW" altLang="en-US" sz="4400" dirty="0"/>
              <a:t>一</a:t>
            </a:r>
            <a:r>
              <a:rPr lang="zh-TW" altLang="en-US" sz="4400" dirty="0" smtClean="0"/>
              <a:t>、研究結論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9439" y="1743799"/>
            <a:ext cx="10820400" cy="4663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TW" sz="5000" dirty="0" smtClean="0"/>
          </a:p>
          <a:p>
            <a:pPr marL="0" indent="0">
              <a:buNone/>
            </a:pPr>
            <a:r>
              <a:rPr lang="en-US" altLang="zh-TW" sz="3200" dirty="0" smtClean="0"/>
              <a:t>(</a:t>
            </a:r>
            <a:r>
              <a:rPr lang="zh-TW" altLang="en-US" sz="3200" dirty="0" smtClean="0"/>
              <a:t>一</a:t>
            </a:r>
            <a:r>
              <a:rPr lang="en-US" altLang="zh-TW" sz="3200" dirty="0" smtClean="0"/>
              <a:t>)</a:t>
            </a:r>
            <a:r>
              <a:rPr lang="zh-TW" altLang="en-US" sz="3200" dirty="0"/>
              <a:t>兩位作家開始創作動物文學小說的原因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5000" dirty="0" smtClean="0"/>
              <a:t>☛</a:t>
            </a:r>
            <a:r>
              <a:rPr lang="zh-TW" altLang="en-US" sz="3000" dirty="0"/>
              <a:t>西</a:t>
            </a:r>
            <a:r>
              <a:rPr lang="zh-TW" altLang="en-US" sz="3000" dirty="0" smtClean="0"/>
              <a:t>頓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</a:t>
            </a:r>
            <a:r>
              <a:rPr lang="zh-TW" altLang="en-US" dirty="0" smtClean="0"/>
              <a:t>對</a:t>
            </a:r>
            <a:r>
              <a:rPr lang="zh-TW" altLang="en-US" dirty="0"/>
              <a:t>西頓來說，寫自然文學小說，是他宣揚自然十分偉大的一種表現，他的小說讀起來像偉人傳記一樣，卻又不會枯燥無味，而對於人類破壞自然的事情，他也十分介意，但因時代不同，他的重點較為放在人類破壞自然，但在最後，會有一部份的人會因為自然偉大的力量悔改，或許，這是西頓寫下這些小說之後希望我們也做到的吧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劉</a:t>
            </a:r>
            <a:r>
              <a:rPr lang="zh-TW" altLang="en-US" sz="3000" dirty="0"/>
              <a:t>克襄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對於</a:t>
            </a:r>
            <a:r>
              <a:rPr lang="zh-TW" altLang="en-US" sz="2000" dirty="0"/>
              <a:t>他而言，寫自然文學小說是他表現對自然關愛的方式，因此他常常在小說內提到自然被人類汙染的狀況，卻是用暗諷的方式，因此我推測，他對自然是關心、愛護的，就像對待母親一樣。而寫下自然母親被汙染嚴重的事情，是希望我們在津津有味看著故事情節時，也能想到自然母親那殘破不堪、淒涼的不堪入目的一面吧。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7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/>
              <a:t>參、研究</a:t>
            </a:r>
            <a:r>
              <a:rPr lang="zh-TW" altLang="en-US" sz="5400" b="1" dirty="0" smtClean="0"/>
              <a:t>結論與建議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dirty="0" smtClean="0"/>
              <a:t>一、研究結論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 smtClean="0"/>
              <a:t>(</a:t>
            </a:r>
            <a:r>
              <a:rPr lang="zh-TW" altLang="en-US" sz="3000" dirty="0" smtClean="0"/>
              <a:t>二</a:t>
            </a:r>
            <a:r>
              <a:rPr lang="en-US" altLang="zh-TW" sz="3000" dirty="0" smtClean="0"/>
              <a:t>)</a:t>
            </a:r>
            <a:r>
              <a:rPr lang="zh-TW" altLang="en-US" sz="3200" dirty="0"/>
              <a:t>兩位作家寫作差異之處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5000" dirty="0" smtClean="0"/>
              <a:t>☛</a:t>
            </a:r>
            <a:r>
              <a:rPr lang="zh-TW" altLang="en-US" sz="3000" dirty="0"/>
              <a:t>西頓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西</a:t>
            </a:r>
            <a:r>
              <a:rPr lang="zh-TW" altLang="en-US" sz="2000" dirty="0"/>
              <a:t>頓的文筆樸素卻不失典雅，文中直接點明自然被破壞的嚴重至極，內容皆為真實事蹟，極少改編，且建築在正確的自然觀念上，各年齡層居適合。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5000" dirty="0" smtClean="0"/>
              <a:t>☛</a:t>
            </a:r>
            <a:r>
              <a:rPr lang="zh-TW" altLang="en-US" sz="3000" dirty="0" smtClean="0"/>
              <a:t>劉</a:t>
            </a:r>
            <a:r>
              <a:rPr lang="zh-TW" altLang="en-US" sz="3000" dirty="0"/>
              <a:t>克襄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劉</a:t>
            </a:r>
            <a:r>
              <a:rPr lang="zh-TW" altLang="en-US" sz="2000" dirty="0"/>
              <a:t>克襄的文筆細膩，情感豐富，文章中有許多暗諷自然被汙染的部分，文章內容多為想像且主觀，冒險精神較多，較為適合青少年閱讀。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5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b="1" dirty="0"/>
              <a:t>參、研究結論與建議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二</a:t>
            </a:r>
            <a:r>
              <a:rPr lang="zh-TW" altLang="en-US" dirty="0"/>
              <a:t>、研究建議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000" dirty="0" smtClean="0"/>
              <a:t>☛</a:t>
            </a:r>
            <a:r>
              <a:rPr lang="zh-TW" altLang="en-US" sz="3000" dirty="0"/>
              <a:t>對於自然的愛護，人類有待加強</a:t>
            </a:r>
            <a:endParaRPr lang="en-US" altLang="zh-TW" sz="3000" dirty="0"/>
          </a:p>
          <a:p>
            <a:pPr marL="0" indent="0">
              <a:buNone/>
            </a:pPr>
            <a:r>
              <a:rPr lang="zh-TW" altLang="en-US" sz="2000" dirty="0" smtClean="0"/>
              <a:t>        不管是在西頓還是劉克襄和我們的時代，自然都在受到各種不同的破壞，西頓的背景，自然被人類大肆破壞；</a:t>
            </a:r>
            <a:r>
              <a:rPr lang="en-US" altLang="zh-TW" sz="2000" dirty="0" smtClean="0"/>
              <a:t>21</a:t>
            </a:r>
            <a:r>
              <a:rPr lang="zh-TW" altLang="en-US" sz="2000" dirty="0" smtClean="0"/>
              <a:t>世紀，自然被汙染得面目全非。然而，這也不是沒有辦法的：現在的我們可以少用一次性用品、多淨灘</a:t>
            </a:r>
            <a:r>
              <a:rPr lang="en-US" altLang="zh-TW" sz="2000" dirty="0" smtClean="0"/>
              <a:t>…….</a:t>
            </a:r>
            <a:r>
              <a:rPr lang="zh-TW" altLang="en-US" sz="2000" dirty="0" smtClean="0"/>
              <a:t>等，皆可減少汙染喔！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5000" dirty="0" smtClean="0"/>
              <a:t>☛</a:t>
            </a:r>
            <a:r>
              <a:rPr lang="zh-TW" altLang="en-US" sz="3000" dirty="0"/>
              <a:t>若有想要寫自然文學，可參考兩位作者的</a:t>
            </a:r>
            <a:r>
              <a:rPr lang="zh-TW" altLang="en-US" sz="3000" dirty="0" smtClean="0"/>
              <a:t>優點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 西</a:t>
            </a:r>
            <a:r>
              <a:rPr lang="zh-TW" altLang="en-US" sz="2000" dirty="0"/>
              <a:t>頓的小說較為理性，會將觀察到的動物英勇事蹟加入自己的想像及一些關於牠們的知識，成為知識正確、情節豐富的動物小說。</a:t>
            </a:r>
          </a:p>
          <a:p>
            <a:pPr marL="0" indent="0">
              <a:buNone/>
            </a:pPr>
            <a:r>
              <a:rPr lang="zh-TW" altLang="en-US" sz="2000" dirty="0"/>
              <a:t>       </a:t>
            </a:r>
            <a:r>
              <a:rPr lang="zh-TW" altLang="en-US" sz="2000" dirty="0" smtClean="0"/>
              <a:t> 劉</a:t>
            </a:r>
            <a:r>
              <a:rPr lang="zh-TW" altLang="en-US" sz="2000" dirty="0"/>
              <a:t>克襄的小說感性偏多，較多想像，卻也有著很濃的冒險色彩，例如：環頸鴴飛到山裡面、豆鼠橫越沙漠尋找同伴、鯨魚上溯到濕地裡</a:t>
            </a:r>
            <a:r>
              <a:rPr lang="en-US" altLang="zh-TW" sz="2000" dirty="0"/>
              <a:t>……</a:t>
            </a:r>
            <a:r>
              <a:rPr lang="zh-TW" altLang="en-US" sz="2000" dirty="0"/>
              <a:t>等，就像是青少年讀物一樣。</a:t>
            </a:r>
          </a:p>
          <a:p>
            <a:endParaRPr lang="en-US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06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我的報告到此結束，謝謝各位評審！</a:t>
            </a:r>
            <a:r>
              <a:rPr lang="en-US" altLang="zh-TW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^‿^</a:t>
            </a:r>
            <a:endParaRPr lang="zh-TW" altLang="en-US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410887"/>
            <a:ext cx="5595220" cy="5595220"/>
          </a:xfrm>
        </p:spPr>
      </p:pic>
    </p:spTree>
    <p:extLst>
      <p:ext uri="{BB962C8B-B14F-4D97-AF65-F5344CB8AC3E}">
        <p14:creationId xmlns:p14="http://schemas.microsoft.com/office/powerpoint/2010/main" val="17186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zh-TW" altLang="en-US" sz="3000" dirty="0" smtClean="0"/>
              <a:t>我是一個愛看書的小學生，從早到晚，生活離不開書。基於我對自然的喜愛，我最喜歡看自然與生態類小說中的動物小說，也就是動物文學小說，這類的小說總是讓我愛不釋手，因此，我想研究在動物文學小說中鼎鼎有名的動物文學之父</a:t>
            </a:r>
            <a:r>
              <a:rPr lang="zh-TW" altLang="en-US" sz="3000" u="sng" dirty="0" smtClean="0"/>
              <a:t>西頓</a:t>
            </a:r>
            <a:r>
              <a:rPr lang="zh-TW" altLang="en-US" sz="3000" dirty="0" smtClean="0"/>
              <a:t>，以及台灣動物自然文學地闢路要角</a:t>
            </a:r>
            <a:r>
              <a:rPr lang="zh-TW" altLang="en-US" sz="3000" u="sng" dirty="0" smtClean="0"/>
              <a:t>劉克襄</a:t>
            </a:r>
            <a:r>
              <a:rPr lang="zh-TW" altLang="en-US" sz="3000" dirty="0" smtClean="0"/>
              <a:t>，希望能比較出他們的背景和手法異同。</a:t>
            </a:r>
            <a:endParaRPr lang="en-US" altLang="zh-TW" sz="3000" dirty="0" smtClean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92428" y="764373"/>
            <a:ext cx="10913772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b="1" dirty="0"/>
              <a:t>壹</a:t>
            </a:r>
            <a:r>
              <a:rPr lang="zh-TW" altLang="en-US" sz="6700" b="1" dirty="0" smtClean="0"/>
              <a:t>、前言</a:t>
            </a:r>
            <a:r>
              <a:rPr lang="en-US" altLang="zh-TW" sz="6700" dirty="0" smtClean="0"/>
              <a:t/>
            </a:r>
            <a:br>
              <a:rPr lang="en-US" altLang="zh-TW" sz="6700" dirty="0" smtClean="0"/>
            </a:br>
            <a:r>
              <a:rPr lang="zh-TW" altLang="en-US" sz="5600" dirty="0" smtClean="0"/>
              <a:t>一、研究動機</a:t>
            </a:r>
            <a:endParaRPr lang="zh-TW" altLang="en-US" sz="5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4324350"/>
            <a:ext cx="2095500" cy="25336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353" y="4359498"/>
            <a:ext cx="3747752" cy="2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 smtClean="0"/>
              <a:t>二、研究目的</a:t>
            </a:r>
            <a:endParaRPr lang="zh-TW" altLang="en-US" sz="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（一</a:t>
            </a:r>
            <a:r>
              <a:rPr lang="zh-TW" altLang="en-US" sz="3000" dirty="0"/>
              <a:t>）了解劉克襄與西頓開始寫動物文學小說的原因</a:t>
            </a:r>
          </a:p>
          <a:p>
            <a:pPr marL="0" indent="0">
              <a:buNone/>
            </a:pPr>
            <a:endParaRPr lang="en-US" altLang="zh-TW" sz="3000" dirty="0" smtClean="0"/>
          </a:p>
          <a:p>
            <a:pPr marL="0" indent="0">
              <a:buNone/>
            </a:pPr>
            <a:endParaRPr lang="en-US" altLang="zh-TW" sz="3000" dirty="0"/>
          </a:p>
          <a:p>
            <a:pPr marL="0" indent="0">
              <a:buNone/>
            </a:pPr>
            <a:r>
              <a:rPr lang="zh-TW" altLang="en-US" sz="5000" b="1" dirty="0"/>
              <a:t>☛</a:t>
            </a:r>
            <a:r>
              <a:rPr lang="zh-TW" altLang="en-US" sz="3000" dirty="0" smtClean="0"/>
              <a:t>（</a:t>
            </a:r>
            <a:r>
              <a:rPr lang="zh-TW" altLang="en-US" sz="3000" dirty="0"/>
              <a:t>二）分析與比較劉克襄和西頓的寫作內容差異</a:t>
            </a:r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7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b="1" dirty="0" smtClean="0"/>
              <a:t>貳、正文</a:t>
            </a: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5000" dirty="0" smtClean="0"/>
              <a:t>一、文獻探討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自然文學喜蝦米？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</a:t>
            </a:r>
            <a:r>
              <a:rPr lang="zh-TW" altLang="en-US" sz="2500" dirty="0" smtClean="0"/>
              <a:t>自然文學以自然界為寫作主題，有正確的知識及顧慮到人和其他生物觀點。國內外都有很多有名的自然文學家。而台灣的地理條件良好，好山好水，因此作家們開始寫自然文學小說有兩個可能：</a:t>
            </a:r>
            <a:endParaRPr lang="en-US" altLang="zh-TW" sz="2500" dirty="0" smtClean="0"/>
          </a:p>
          <a:p>
            <a:pPr marL="0" indent="0">
              <a:buNone/>
            </a:pPr>
            <a:r>
              <a:rPr lang="en-US" altLang="zh-TW" sz="2500" dirty="0" smtClean="0"/>
              <a:t>1.</a:t>
            </a:r>
            <a:r>
              <a:rPr lang="zh-TW" altLang="en-US" sz="2500" dirty="0" smtClean="0"/>
              <a:t>受到自然環境的感動或自然中發生的某一件事使他被震撼</a:t>
            </a:r>
            <a:endParaRPr lang="en-US" altLang="zh-TW" sz="2500" dirty="0" smtClean="0"/>
          </a:p>
          <a:p>
            <a:pPr marL="0" indent="0">
              <a:buNone/>
            </a:pPr>
            <a:r>
              <a:rPr lang="en-US" altLang="zh-TW" sz="2500" dirty="0" smtClean="0"/>
              <a:t>2.</a:t>
            </a:r>
            <a:r>
              <a:rPr lang="zh-TW" altLang="en-US" sz="2500" dirty="0" smtClean="0"/>
              <a:t>看到其他文學家寫的自然文學小說而受感動，進而踏入自然文學領域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438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sz="4400" b="1" dirty="0"/>
              <a:t>貳、正文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zh-TW" altLang="en-US" dirty="0"/>
              <a:t>一、文獻探討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207438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劉克襄大事紀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劉</a:t>
            </a:r>
            <a:r>
              <a:rPr lang="zh-TW" altLang="en-US" sz="2000" dirty="0"/>
              <a:t>克襄</a:t>
            </a:r>
            <a:r>
              <a:rPr lang="en-US" altLang="zh-TW" sz="2000" dirty="0"/>
              <a:t>1975</a:t>
            </a:r>
            <a:r>
              <a:rPr lang="zh-TW" altLang="en-US" sz="2000" dirty="0"/>
              <a:t>年生於台中縣烏日鄉九張犁土角厝的老家，三歲之後全家遷往臺中市， 從學生時代就對尋訪山林的旅行探險充滿</a:t>
            </a:r>
            <a:r>
              <a:rPr lang="zh-TW" altLang="en-US" sz="2000" dirty="0" smtClean="0"/>
              <a:t>興趣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感情細膩且情感豐富是他的寫照。</a:t>
            </a:r>
            <a:r>
              <a:rPr lang="zh-TW" altLang="en-US" sz="2000" dirty="0"/>
              <a:t> </a:t>
            </a:r>
            <a:r>
              <a:rPr lang="en-US" altLang="zh-TW" sz="2000" dirty="0"/>
              <a:t>1991</a:t>
            </a:r>
            <a:r>
              <a:rPr lang="zh-TW" altLang="en-US" sz="2000" dirty="0"/>
              <a:t>年第一本風鳥皮諾查出版後，獲評當年開卷十大最佳好書，此後每隔四五年就有動物文學小說</a:t>
            </a:r>
            <a:r>
              <a:rPr lang="zh-TW" altLang="en-US" sz="2000" dirty="0" smtClean="0"/>
              <a:t>出爐。他對環頸鴴非常的喜愛，因為他曾三次見到牠們並被牠們感動，在此推測是因為風鳥所表現出的心態和他本身有點像。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122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sz="4400" b="1"/>
              <a:t>貳、正文</a:t>
            </a:r>
            <a:r>
              <a:rPr lang="en-US" altLang="zh-TW" sz="4400" b="1"/>
              <a:t/>
            </a:r>
            <a:br>
              <a:rPr lang="en-US" altLang="zh-TW" sz="4400" b="1"/>
            </a:br>
            <a:r>
              <a:rPr lang="zh-TW" altLang="en-US"/>
              <a:t>一、文獻探討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西頓大事紀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西</a:t>
            </a:r>
            <a:r>
              <a:rPr lang="zh-TW" altLang="en-US" sz="2000" dirty="0"/>
              <a:t>頓在</a:t>
            </a:r>
            <a:r>
              <a:rPr lang="en-US" altLang="zh-TW" sz="2000" dirty="0"/>
              <a:t>1860</a:t>
            </a:r>
            <a:r>
              <a:rPr lang="zh-TW" altLang="en-US" sz="2000" dirty="0"/>
              <a:t>年</a:t>
            </a:r>
            <a:r>
              <a:rPr lang="en-US" altLang="zh-TW" sz="2000" dirty="0"/>
              <a:t>8</a:t>
            </a:r>
            <a:r>
              <a:rPr lang="zh-TW" altLang="en-US" sz="2000" dirty="0"/>
              <a:t>月</a:t>
            </a:r>
            <a:r>
              <a:rPr lang="en-US" altLang="zh-TW" sz="2000" dirty="0"/>
              <a:t>14</a:t>
            </a:r>
            <a:r>
              <a:rPr lang="zh-TW" altLang="en-US" sz="2000" dirty="0"/>
              <a:t>日出生於英國南希爾茲，他素有「動物文學之父」的</a:t>
            </a:r>
            <a:r>
              <a:rPr lang="zh-TW" altLang="en-US" sz="2000" dirty="0" smtClean="0"/>
              <a:t>美稱，</a:t>
            </a:r>
            <a:r>
              <a:rPr lang="zh-TW" altLang="en-US" sz="2000" dirty="0"/>
              <a:t>他不僅僅是作家，也是著名動物畫家、博物學家、探險家、環境保護主義者、印第安文化的積極傳播者、「美洲林學知識小組聯盟」 的奠基人，還是美國童子軍的創始人之一 </a:t>
            </a:r>
            <a:r>
              <a:rPr lang="zh-TW" altLang="en-US" sz="2000" dirty="0" smtClean="0"/>
              <a:t>。</a:t>
            </a:r>
            <a:r>
              <a:rPr lang="zh-TW" altLang="en-US" sz="2000" dirty="0"/>
              <a:t>第一本動物文學小說：狼王羅伯出版後，曾被迪士尼改編為電影，在日本則有電視動畫、教育漫畫、舞台劇等</a:t>
            </a:r>
            <a:r>
              <a:rPr lang="zh-TW" altLang="en-US" sz="2000" dirty="0" smtClean="0"/>
              <a:t>形式，可見他在當時就非常有名了。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93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48462"/>
            <a:ext cx="10673366" cy="1206095"/>
          </a:xfrm>
        </p:spPr>
        <p:txBody>
          <a:bodyPr/>
          <a:lstStyle/>
          <a:p>
            <a:pPr algn="ctr"/>
            <a:r>
              <a:rPr lang="zh-TW" altLang="en-US" dirty="0"/>
              <a:t>二、研究</a:t>
            </a:r>
            <a:r>
              <a:rPr lang="zh-TW" altLang="en-US" dirty="0" smtClean="0"/>
              <a:t>流程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292839"/>
              </p:ext>
            </p:extLst>
          </p:nvPr>
        </p:nvGraphicFramePr>
        <p:xfrm>
          <a:off x="25758" y="1277267"/>
          <a:ext cx="5563676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919"/>
                <a:gridCol w="1390919"/>
                <a:gridCol w="1390919"/>
                <a:gridCol w="1390919"/>
              </a:tblGrid>
              <a:tr h="701039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4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研究流程</a:t>
                      </a:r>
                      <a:endParaRPr lang="zh-TW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25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357"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決定主題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pPr algn="ctr" rtl="0"/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決定研究目的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r>
                        <a:rPr lang="zh-TW" altLang="en-US" dirty="0" smtClean="0"/>
                        <a:t/>
                      </a:r>
                      <a:br>
                        <a:rPr lang="zh-TW" altLang="en-US" dirty="0" smtClean="0"/>
                      </a:b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文獻資料整理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pPr algn="ctr" rtl="0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網路資料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pPr algn="ctr" rtl="0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書籍資料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pPr algn="ctr"/>
                      <a:r>
                        <a:rPr lang="zh-TW" altLang="en-US" dirty="0" smtClean="0"/>
                        <a:t/>
                      </a:r>
                      <a:br>
                        <a:rPr lang="zh-TW" altLang="en-US" dirty="0" smtClean="0"/>
                      </a:b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內容分析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pPr algn="ctr" rtl="0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分析網路資料及書籍資料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pPr algn="ctr" rtl="0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閱讀劉克襄與西頓的書籍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pPr algn="ctr" rtl="0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了解劉克襄與西頓開始自然寫作的原因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pPr algn="ctr" rtl="0"/>
                      <a:r>
                        <a:rPr lang="en-US" altLang="zh-TW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分析劉克襄與西頓的寫作內容</a:t>
                      </a:r>
                      <a:endParaRPr lang="zh-TW" altLang="en-US" b="0" dirty="0" smtClean="0">
                        <a:effectLst/>
                      </a:endParaRPr>
                    </a:p>
                    <a:p>
                      <a:pPr algn="ctr"/>
                      <a:r>
                        <a:rPr lang="zh-TW" altLang="en-US" dirty="0" smtClean="0"/>
                        <a:t/>
                      </a:r>
                      <a:br>
                        <a:rPr lang="zh-TW" altLang="en-US" dirty="0" smtClean="0"/>
                      </a:b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撰寫報告及結論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692465" y="1631158"/>
            <a:ext cx="58856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        </a:t>
            </a:r>
            <a:r>
              <a:rPr lang="zh-TW" altLang="en-US" sz="3000" dirty="0" smtClean="0"/>
              <a:t>我的研究分四個階段：</a:t>
            </a:r>
            <a:endParaRPr lang="en-US" altLang="zh-TW" sz="3000" dirty="0" smtClean="0"/>
          </a:p>
          <a:p>
            <a:r>
              <a:rPr lang="en-US" altLang="zh-TW" sz="3000" dirty="0" smtClean="0"/>
              <a:t>1.</a:t>
            </a:r>
            <a:r>
              <a:rPr lang="zh-TW" altLang="en-US" sz="3000" dirty="0" smtClean="0"/>
              <a:t>決定研究題目</a:t>
            </a:r>
            <a:endParaRPr lang="en-US" altLang="zh-TW" sz="3000" dirty="0" smtClean="0"/>
          </a:p>
          <a:p>
            <a:r>
              <a:rPr lang="en-US" altLang="zh-TW" sz="3000" dirty="0" smtClean="0"/>
              <a:t>2.</a:t>
            </a:r>
            <a:r>
              <a:rPr lang="zh-TW" altLang="en-US" sz="3000" dirty="0">
                <a:solidFill>
                  <a:schemeClr val="dk1"/>
                </a:solidFill>
              </a:rPr>
              <a:t>文獻資料整理</a:t>
            </a:r>
            <a:endParaRPr lang="zh-TW" altLang="en-US" sz="3000" b="0" dirty="0" smtClean="0">
              <a:effectLst/>
            </a:endParaRPr>
          </a:p>
          <a:p>
            <a:r>
              <a:rPr lang="en-US" altLang="zh-TW" sz="3000" dirty="0" smtClean="0"/>
              <a:t>3.</a:t>
            </a:r>
            <a:r>
              <a:rPr lang="zh-TW" altLang="en-US" sz="3000" dirty="0">
                <a:solidFill>
                  <a:schemeClr val="dk1"/>
                </a:solidFill>
              </a:rPr>
              <a:t>內容分析</a:t>
            </a:r>
            <a:endParaRPr lang="zh-TW" altLang="en-US" sz="3000" b="0" dirty="0" smtClean="0">
              <a:effectLst/>
            </a:endParaRPr>
          </a:p>
          <a:p>
            <a:r>
              <a:rPr lang="en-US" altLang="zh-TW" sz="3000" dirty="0" smtClean="0"/>
              <a:t>4.</a:t>
            </a:r>
            <a:r>
              <a:rPr lang="zh-TW" altLang="en-US" sz="3000" dirty="0">
                <a:solidFill>
                  <a:schemeClr val="dk1"/>
                </a:solidFill>
              </a:rPr>
              <a:t>撰寫報告及結論</a:t>
            </a:r>
            <a:endParaRPr lang="zh-TW" altLang="en-US" sz="3000" dirty="0" smtClean="0">
              <a:solidFill>
                <a:schemeClr val="tx1"/>
              </a:solidFill>
            </a:endParaRP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15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dirty="0"/>
              <a:t>三、研究方法與對象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 smtClean="0"/>
              <a:t>我的研究方法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我的研究方法是內容</a:t>
            </a:r>
            <a:r>
              <a:rPr lang="zh-TW" altLang="en-US" sz="2000" dirty="0"/>
              <a:t>分析</a:t>
            </a:r>
            <a:r>
              <a:rPr lang="zh-TW" altLang="en-US" sz="2000" dirty="0" smtClean="0"/>
              <a:t>法，指</a:t>
            </a:r>
            <a:r>
              <a:rPr lang="zh-TW" altLang="en-US" sz="2000" dirty="0"/>
              <a:t>透過以客觀及系統的態度，</a:t>
            </a:r>
            <a:r>
              <a:rPr lang="zh-TW" altLang="en-US" sz="2000" dirty="0" smtClean="0"/>
              <a:t>對文件</a:t>
            </a:r>
            <a:r>
              <a:rPr lang="zh-TW" altLang="en-US" sz="2000" dirty="0"/>
              <a:t>內容進行研究與分析，藉以推論產生該項文件內容的環境背景及其意義的一種研究</a:t>
            </a:r>
            <a:r>
              <a:rPr lang="zh-TW" altLang="en-US" sz="2000" dirty="0" smtClean="0"/>
              <a:t>方法。我先將</a:t>
            </a:r>
            <a:r>
              <a:rPr lang="zh-TW" altLang="en-US" sz="2000" dirty="0"/>
              <a:t>文獻和書籍資料整理成表格</a:t>
            </a:r>
            <a:r>
              <a:rPr lang="zh-TW" altLang="en-US" sz="2000" dirty="0" smtClean="0"/>
              <a:t>後，</a:t>
            </a:r>
            <a:r>
              <a:rPr lang="zh-TW" altLang="en-US" sz="2000" dirty="0"/>
              <a:t>分析與探討兩位作者書寫動物文學小說原因的異同、對社會的影響、對自然的看法等</a:t>
            </a:r>
            <a:r>
              <a:rPr lang="zh-TW" altLang="en-US" sz="2000" dirty="0" smtClean="0"/>
              <a:t>。並使用編碼的方式，使研究進行過程中更方便。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en-US" sz="3000" dirty="0"/>
              <a:t>我的</a:t>
            </a:r>
            <a:r>
              <a:rPr lang="zh-TW" altLang="en-US" sz="3000" dirty="0" smtClean="0"/>
              <a:t>研究對象</a:t>
            </a:r>
            <a:endParaRPr lang="en-US" altLang="zh-TW" sz="3000" dirty="0"/>
          </a:p>
          <a:p>
            <a:pPr marL="0" indent="0"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</a:t>
            </a:r>
            <a:r>
              <a:rPr lang="zh-TW" altLang="en-US" sz="2000" dirty="0" smtClean="0"/>
              <a:t>本</a:t>
            </a:r>
            <a:r>
              <a:rPr lang="zh-TW" altLang="en-US" sz="2000" dirty="0"/>
              <a:t>次研究的對象是自然文學家劉克襄和動物文學之父西頓的作品，將選出西頓的狼王羅伯、松鼠歷險記、王者之眼、北極狐之歌等做為研究對象，而劉克襄的書我會選風鳥皮諾查、虎地貓、豆鼠回家、座頭鯨赫連麼麼</a:t>
            </a:r>
            <a:r>
              <a:rPr lang="zh-TW" altLang="en-US" sz="2000" dirty="0" smtClean="0"/>
              <a:t>等。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468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zh-TW" altLang="en-US" dirty="0" smtClean="0"/>
              <a:t>三、研究結果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5000" b="1" dirty="0" smtClean="0"/>
              <a:t>☛</a:t>
            </a:r>
            <a:r>
              <a:rPr lang="zh-TW" altLang="zh-TW" sz="3200" dirty="0"/>
              <a:t>西頓與劉克襄對於自然與動物的力量之</a:t>
            </a:r>
            <a:r>
              <a:rPr lang="zh-TW" altLang="zh-TW" sz="3200" dirty="0" smtClean="0"/>
              <a:t>看法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2000" dirty="0" smtClean="0"/>
              <a:t>1.</a:t>
            </a:r>
            <a:r>
              <a:rPr lang="zh-TW" altLang="en-US" sz="2000" dirty="0" smtClean="0"/>
              <a:t>西頓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 從西頓的文章中，可以看出他對自然的力量十分敬愛，並且抱持著要為它伸張正義的心，對他而言，自然的力量是強大且令人宗敬的，就像一位老師一樣，還會教他許多事情。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2.</a:t>
            </a:r>
            <a:r>
              <a:rPr lang="zh-TW" altLang="en-US" sz="2000" dirty="0" smtClean="0"/>
              <a:t>劉克襄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     他的文筆較為柔和，卻不難看出他對自然的力量也很敬愛，但他對自然的態度卻比較像是對待一位母親一樣，會不著痕跡的表現出關愛他自然，並為自然現況擔憂的情緒。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53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飛機雲</Template>
  <TotalTime>266</TotalTime>
  <Words>1773</Words>
  <Application>Microsoft Office PowerPoint</Application>
  <PresentationFormat>寬螢幕</PresentationFormat>
  <Paragraphs>89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華康竹風體W4</vt:lpstr>
      <vt:lpstr>新細明體</vt:lpstr>
      <vt:lpstr>Arial</vt:lpstr>
      <vt:lpstr>Century Gothic</vt:lpstr>
      <vt:lpstr>飛機雲</vt:lpstr>
      <vt:lpstr>西頓與劉克襄動物文學小說寫作方式分析與比較</vt:lpstr>
      <vt:lpstr>壹、前言 一、研究動機</vt:lpstr>
      <vt:lpstr>二、研究目的</vt:lpstr>
      <vt:lpstr>貳、正文 一、文獻探討</vt:lpstr>
      <vt:lpstr>貳、正文 一、文獻探討</vt:lpstr>
      <vt:lpstr>貳、正文 一、文獻探討</vt:lpstr>
      <vt:lpstr>二、研究流程 </vt:lpstr>
      <vt:lpstr>三、研究方法與對象</vt:lpstr>
      <vt:lpstr>三、研究結果</vt:lpstr>
      <vt:lpstr>三、研究結果</vt:lpstr>
      <vt:lpstr>三、研究結果</vt:lpstr>
      <vt:lpstr>參、研究結論與建議 一、研究結論</vt:lpstr>
      <vt:lpstr>參、研究結論與建議 一、研究結論</vt:lpstr>
      <vt:lpstr>參、研究結論與建議 二、研究建議</vt:lpstr>
      <vt:lpstr>我的報告到此結束，謝謝各位評審！^‿^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西頓與劉克襄動物文學小說寫作方式分析與比較</dc:title>
  <dc:creator>乾庭 潘</dc:creator>
  <cp:lastModifiedBy>乾庭 潘</cp:lastModifiedBy>
  <cp:revision>28</cp:revision>
  <dcterms:created xsi:type="dcterms:W3CDTF">2019-06-11T11:53:59Z</dcterms:created>
  <dcterms:modified xsi:type="dcterms:W3CDTF">2019-09-25T14:09:45Z</dcterms:modified>
</cp:coreProperties>
</file>