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-75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5CFD4685-5A7B-4647-B4C6-81F2C1D5A385}" type="datetimeFigureOut">
              <a:rPr lang="zh-TW" altLang="en-US"/>
              <a:pPr>
                <a:defRPr/>
              </a:pPr>
              <a:t>2016/10/5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F89FD495-D3E7-4F88-95AB-AEA44EFA989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277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1B0077B-E859-4127-BE14-540A366AC3B9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0F548-81A1-4686-A2EE-81E786FDBFD9}" type="datetimeFigureOut">
              <a:rPr lang="zh-TW" altLang="en-US"/>
              <a:pPr>
                <a:defRPr/>
              </a:pPr>
              <a:t>2016/10/5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824FD-60FB-40B1-AEF6-2605D888B84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E6036-790A-4FA9-875F-4BF2D4EE6842}" type="datetimeFigureOut">
              <a:rPr lang="zh-TW" altLang="en-US"/>
              <a:pPr>
                <a:defRPr/>
              </a:pPr>
              <a:t>2016/10/5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27EE3-8AD6-4E58-8A99-1D204C48379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27259-D9C1-4056-A179-49EBFB5EC332}" type="datetimeFigureOut">
              <a:rPr lang="zh-TW" altLang="en-US"/>
              <a:pPr>
                <a:defRPr/>
              </a:pPr>
              <a:t>2016/10/5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05FA5-8C4C-48C9-846D-248627838F9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7B9BD-9785-4A96-8403-C7050C42F575}" type="datetimeFigureOut">
              <a:rPr lang="zh-TW" altLang="en-US"/>
              <a:pPr>
                <a:defRPr/>
              </a:pPr>
              <a:t>2016/10/5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14019-B02B-4AD7-AEDD-A04A531CAA4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3AEE8-393E-4AEB-8C58-DE49BDC6175C}" type="datetimeFigureOut">
              <a:rPr lang="zh-TW" altLang="en-US"/>
              <a:pPr>
                <a:defRPr/>
              </a:pPr>
              <a:t>2016/10/5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9827B-EDF7-4B24-817D-84969873024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CA448-0976-4A85-9B82-49B5423A6061}" type="datetimeFigureOut">
              <a:rPr lang="zh-TW" altLang="en-US"/>
              <a:pPr>
                <a:defRPr/>
              </a:pPr>
              <a:t>2016/10/5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17877-34FA-4FAF-B703-F1C1D514C4F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AE0DE-56DB-45FC-9839-96EB111B2944}" type="datetimeFigureOut">
              <a:rPr lang="zh-TW" altLang="en-US"/>
              <a:pPr>
                <a:defRPr/>
              </a:pPr>
              <a:t>2016/10/5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12E80-222A-4F10-A212-9698B4A620A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F0CD1-01C5-4708-8B19-6C3FB470FBE2}" type="datetimeFigureOut">
              <a:rPr lang="zh-TW" altLang="en-US"/>
              <a:pPr>
                <a:defRPr/>
              </a:pPr>
              <a:t>2016/10/5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3565B-6192-402C-87B6-08DB379B6FF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6F419-0723-492B-96F1-1A19774A9EEE}" type="datetimeFigureOut">
              <a:rPr lang="zh-TW" altLang="en-US"/>
              <a:pPr>
                <a:defRPr/>
              </a:pPr>
              <a:t>2016/10/5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36CCC-C46F-46AB-85F4-F8C079B91DD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4A013-473D-49DA-A500-47A4727C0C6E}" type="datetimeFigureOut">
              <a:rPr lang="zh-TW" altLang="en-US"/>
              <a:pPr>
                <a:defRPr/>
              </a:pPr>
              <a:t>2016/10/5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591B0-9181-410A-8C06-6F2D3DD0F8F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69091-AC2C-4CE2-96B0-8942723EFC1E}" type="datetimeFigureOut">
              <a:rPr lang="zh-TW" altLang="en-US"/>
              <a:pPr>
                <a:defRPr/>
              </a:pPr>
              <a:t>2016/10/5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4989F-6CAF-4416-A351-A46ACF09E5E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1CB185B-E3DF-4896-969E-E8A973327EEB}" type="datetimeFigureOut">
              <a:rPr lang="zh-TW" altLang="en-US"/>
              <a:pPr>
                <a:defRPr/>
              </a:pPr>
              <a:t>2016/10/5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6F518D6-A6C3-42C3-AFC7-9AF9B1A13B0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620713"/>
            <a:ext cx="9001125" cy="569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基本設計資料(工讀)\6\6-1-4-1\look.h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463" y="1323975"/>
            <a:ext cx="5770562" cy="404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2" descr="E:\基本設計資料(工讀)\6\imag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175" y="549275"/>
            <a:ext cx="8978900" cy="564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基本設計資料(工讀)\6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175" y="549275"/>
            <a:ext cx="8978900" cy="564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矩形 3"/>
          <p:cNvSpPr>
            <a:spLocks noChangeArrowheads="1"/>
          </p:cNvSpPr>
          <p:nvPr/>
        </p:nvSpPr>
        <p:spPr bwMode="auto">
          <a:xfrm>
            <a:off x="3319463" y="3203575"/>
            <a:ext cx="12620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2100">
                <a:latin typeface="華康中黑體" pitchFamily="49" charset="-120"/>
                <a:ea typeface="華康中黑體" pitchFamily="49" charset="-120"/>
              </a:rPr>
              <a:t>旋轉錯視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基本設計資料(工讀)\6\220px-Fraser_spiral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708025"/>
            <a:ext cx="5311775" cy="533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2" descr="E:\基本設計資料(工讀)\6\imag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175" y="549275"/>
            <a:ext cx="8978900" cy="564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:\基本設計資料(工讀)\6\album_photo_22119_0582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196975"/>
            <a:ext cx="5761037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" descr="E:\基本設計資料(工讀)\6\imag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175" y="549275"/>
            <a:ext cx="8978900" cy="564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:\基本設計資料(工讀)\6\262655381_f6f75cfb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058863"/>
            <a:ext cx="6350000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2" descr="E:\基本設計資料(工讀)\6\imag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175" y="549275"/>
            <a:ext cx="8978900" cy="564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:\基本設計資料(工讀)\6\___t_______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908050"/>
            <a:ext cx="6942138" cy="493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2" descr="E:\基本設計資料(工讀)\6\imag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175" y="549275"/>
            <a:ext cx="8978900" cy="564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:\基本設計資料(工讀)\6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175" y="549275"/>
            <a:ext cx="8978900" cy="564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矩形 2"/>
          <p:cNvSpPr>
            <a:spLocks noChangeArrowheads="1"/>
          </p:cNvSpPr>
          <p:nvPr/>
        </p:nvSpPr>
        <p:spPr bwMode="auto">
          <a:xfrm>
            <a:off x="3319463" y="3203575"/>
            <a:ext cx="12620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2100">
                <a:latin typeface="華康中黑體" pitchFamily="49" charset="-120"/>
                <a:ea typeface="華康中黑體" pitchFamily="49" charset="-120"/>
              </a:rPr>
              <a:t>矛盾圖形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:\基本設計資料(工讀)\6\28147497671069336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781050"/>
            <a:ext cx="3744913" cy="516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2" descr="E:\基本設計資料(工讀)\6\imag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175" y="549275"/>
            <a:ext cx="8978900" cy="564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E:\基本設計資料(工讀)\6\album_photo_22120_0691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1076325"/>
            <a:ext cx="3455987" cy="459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2" descr="E:\基本設計資料(工讀)\6\imag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175" y="549275"/>
            <a:ext cx="8978900" cy="564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E:\基本設計資料(工讀)\6\6-1-3-1\201211221318171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717550"/>
            <a:ext cx="4824412" cy="530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2" descr="E:\基本設計資料(工讀)\6\imag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175" y="549275"/>
            <a:ext cx="8978900" cy="564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736600"/>
            <a:ext cx="8351838" cy="549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E:\基本設計資料(工讀)\6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175" y="549275"/>
            <a:ext cx="8978900" cy="564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矩形 3"/>
          <p:cNvSpPr>
            <a:spLocks noChangeArrowheads="1"/>
          </p:cNvSpPr>
          <p:nvPr/>
        </p:nvSpPr>
        <p:spPr bwMode="auto">
          <a:xfrm>
            <a:off x="3319463" y="3203575"/>
            <a:ext cx="12620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2100">
                <a:latin typeface="華康中黑體" pitchFamily="49" charset="-120"/>
                <a:ea typeface="華康中黑體" pitchFamily="49" charset="-120"/>
              </a:rPr>
              <a:t>多義圖形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E:\基本設計資料(工讀)\6\6-1-4-1\ambigfig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1252538"/>
            <a:ext cx="3527425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2" descr="E:\基本設計資料(工讀)\6\imag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175" y="549275"/>
            <a:ext cx="8978900" cy="564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2" descr="E:\基本設計資料(工讀)\6\imag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575" y="701675"/>
            <a:ext cx="8978900" cy="564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E:\基本設計資料(工讀)\6\1315371640-14813208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1052513"/>
            <a:ext cx="3168650" cy="456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2" descr="E:\基本設計資料(工讀)\6\imag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175" y="549275"/>
            <a:ext cx="8978900" cy="564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E:\基本設計資料(工讀)\6\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284288"/>
            <a:ext cx="5832475" cy="404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2" descr="E:\基本設計資料(工讀)\6\imag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175" y="549275"/>
            <a:ext cx="8978900" cy="564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E:\基本設計資料(工讀)\6\f_4309901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1147763"/>
            <a:ext cx="3889375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2" descr="E:\基本設計資料(工讀)\6\imag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175" y="549275"/>
            <a:ext cx="8978900" cy="564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E:\基本設計資料(工讀)\6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175" y="549275"/>
            <a:ext cx="8978900" cy="564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矩形 2"/>
          <p:cNvSpPr>
            <a:spLocks noChangeArrowheads="1"/>
          </p:cNvSpPr>
          <p:nvPr/>
        </p:nvSpPr>
        <p:spPr bwMode="auto">
          <a:xfrm>
            <a:off x="2987675" y="3203575"/>
            <a:ext cx="1531938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2100">
                <a:latin typeface="華康中黑體" pitchFamily="49" charset="-120"/>
                <a:ea typeface="華康中黑體" pitchFamily="49" charset="-120"/>
              </a:rPr>
              <a:t>透視的錯視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E:\基本設計資料(工讀)\6\2040806_11643186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6888" y="1138238"/>
            <a:ext cx="4460875" cy="452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2" descr="E:\基本設計資料(工讀)\6\imag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175" y="549275"/>
            <a:ext cx="8978900" cy="564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E:\基本設計資料(工讀)\6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175" y="549275"/>
            <a:ext cx="8978900" cy="564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2588" y="661988"/>
            <a:ext cx="8366125" cy="550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E:\基本設計資料(工讀)\6\1463902948719002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052513"/>
            <a:ext cx="4608513" cy="457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2" descr="E:\基本設計資料(工讀)\6\imag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175" y="549275"/>
            <a:ext cx="8978900" cy="564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620713"/>
            <a:ext cx="9001125" cy="569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735013"/>
            <a:ext cx="8351838" cy="546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676275"/>
            <a:ext cx="8351838" cy="551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基本設計資料(工讀)\6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175" y="549275"/>
            <a:ext cx="8978900" cy="564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矩形 1"/>
          <p:cNvSpPr>
            <a:spLocks noChangeArrowheads="1"/>
          </p:cNvSpPr>
          <p:nvPr/>
        </p:nvSpPr>
        <p:spPr bwMode="auto">
          <a:xfrm>
            <a:off x="3319463" y="3203575"/>
            <a:ext cx="12620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2100">
                <a:latin typeface="華康中黑體" pitchFamily="49" charset="-120"/>
                <a:ea typeface="華康中黑體" pitchFamily="49" charset="-120"/>
              </a:rPr>
              <a:t>圖地反轉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基本設計資料(工讀)\6\6-1-1-1\8036465993_2d3d51dd16_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631825"/>
            <a:ext cx="7281863" cy="546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2" descr="E:\基本設計資料(工讀)\6\imag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175" y="549275"/>
            <a:ext cx="8978900" cy="564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基本設計資料(工讀)\6\6-1-1-1\愛薛爾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758825"/>
            <a:ext cx="5191125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2" descr="E:\基本設計資料(工讀)\6\imag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175" y="549275"/>
            <a:ext cx="8978900" cy="564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基本設計資料(工讀)\6\6-1-1-1\113865167381954e72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028700"/>
            <a:ext cx="476250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2" descr="E:\基本設計資料(工讀)\6\imag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175" y="549275"/>
            <a:ext cx="8978900" cy="564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基本設計資料(工讀)\6\6-1-2-1\9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052513"/>
            <a:ext cx="5832475" cy="476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2" descr="E:\基本設計資料(工讀)\6\imag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175" y="549275"/>
            <a:ext cx="8978900" cy="564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16</Words>
  <Application>Microsoft Office PowerPoint</Application>
  <PresentationFormat>如螢幕大小 (4:3)</PresentationFormat>
  <Paragraphs>6</Paragraphs>
  <Slides>29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4" baseType="lpstr">
      <vt:lpstr>Calibri</vt:lpstr>
      <vt:lpstr>新細明體</vt:lpstr>
      <vt:lpstr>Arial</vt:lpstr>
      <vt:lpstr>華康中黑體</vt:lpstr>
      <vt:lpstr>Office 佈景主題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  <vt:lpstr>投影片 28</vt:lpstr>
      <vt:lpstr>投影片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cat</dc:creator>
  <cp:lastModifiedBy>user</cp:lastModifiedBy>
  <cp:revision>6</cp:revision>
  <dcterms:created xsi:type="dcterms:W3CDTF">2013-03-02T14:30:09Z</dcterms:created>
  <dcterms:modified xsi:type="dcterms:W3CDTF">2016-10-05T06:02:19Z</dcterms:modified>
</cp:coreProperties>
</file>