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41"/>
  </p:handoutMasterIdLst>
  <p:sldIdLst>
    <p:sldId id="264" r:id="rId6"/>
    <p:sldId id="256" r:id="rId7"/>
    <p:sldId id="285" r:id="rId8"/>
    <p:sldId id="286" r:id="rId9"/>
    <p:sldId id="258" r:id="rId10"/>
    <p:sldId id="259" r:id="rId11"/>
    <p:sldId id="279" r:id="rId12"/>
    <p:sldId id="268" r:id="rId13"/>
    <p:sldId id="324" r:id="rId14"/>
    <p:sldId id="275" r:id="rId15"/>
    <p:sldId id="297" r:id="rId16"/>
    <p:sldId id="269" r:id="rId17"/>
    <p:sldId id="271" r:id="rId18"/>
    <p:sldId id="295" r:id="rId19"/>
    <p:sldId id="282" r:id="rId20"/>
    <p:sldId id="325" r:id="rId21"/>
    <p:sldId id="281" r:id="rId22"/>
    <p:sldId id="272" r:id="rId23"/>
    <p:sldId id="291" r:id="rId24"/>
    <p:sldId id="310" r:id="rId25"/>
    <p:sldId id="313" r:id="rId26"/>
    <p:sldId id="319" r:id="rId27"/>
    <p:sldId id="302" r:id="rId28"/>
    <p:sldId id="308" r:id="rId29"/>
    <p:sldId id="317" r:id="rId30"/>
    <p:sldId id="318" r:id="rId31"/>
    <p:sldId id="280" r:id="rId32"/>
    <p:sldId id="265" r:id="rId33"/>
    <p:sldId id="300" r:id="rId34"/>
    <p:sldId id="290" r:id="rId35"/>
    <p:sldId id="320" r:id="rId36"/>
    <p:sldId id="301" r:id="rId37"/>
    <p:sldId id="326" r:id="rId38"/>
    <p:sldId id="327" r:id="rId39"/>
    <p:sldId id="311" r:id="rId40"/>
  </p:sldIdLst>
  <p:sldSz cx="9144000" cy="6858000" type="screen4x3"/>
  <p:notesSz cx="6858000" cy="97377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00"/>
    <a:srgbClr val="FF3300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312" autoAdjust="0"/>
  </p:normalViewPr>
  <p:slideViewPr>
    <p:cSldViewPr>
      <p:cViewPr varScale="1">
        <p:scale>
          <a:sx n="64" d="100"/>
          <a:sy n="64" d="100"/>
        </p:scale>
        <p:origin x="-3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798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03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98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503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E7BC8C-FC34-43FC-934F-C89B82A9F41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CB453-060A-4F77-A423-AFDCB5007D0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4169E-109B-4808-AE84-2C0EF157DAA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E5463-4D0A-403B-B025-DB5BEF85CFD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CEB963-F6A3-45A2-9E1E-CA739120C6C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2B419-8135-46C8-8BBD-19D98624D30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044F7-3EDE-4CF8-9E09-590E7BBD479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CACAD-FFB1-48F5-9365-BCBBDCC5114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D67B6-05E3-495C-8744-D3F13F369F6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E6A32-DB97-4342-9595-3CFFB320B4B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8957-A0F0-46DE-83FA-18E031E1827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1262B-0BFD-4411-B148-CC4BCF1A775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D5AC3-5936-4A4E-AA1B-526F9DFBE07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EF8D3E-70D8-4251-A48A-13395DADB3E3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032" name="Picture 8" descr="C:\Documents and Settings\rheet\My Documents\My Pictures\magritte-2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152400"/>
            <a:ext cx="1066800" cy="700088"/>
          </a:xfrm>
          <a:prstGeom prst="rect">
            <a:avLst/>
          </a:prstGeom>
          <a:noFill/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 rot="-871834">
            <a:off x="685800" y="381000"/>
            <a:ext cx="1581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視覺魔幻秀</a:t>
            </a: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 rot="237381">
            <a:off x="1524000" y="685800"/>
            <a:ext cx="946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1200" b="1">
                <a:solidFill>
                  <a:srgbClr val="800000"/>
                </a:solidFill>
              </a:rPr>
              <a:t>視覺魔幻秀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9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Text Box 16"/>
          <p:cNvSpPr txBox="1">
            <a:spLocks noChangeArrowheads="1"/>
          </p:cNvSpPr>
          <p:nvPr/>
        </p:nvSpPr>
        <p:spPr bwMode="auto">
          <a:xfrm rot="324746">
            <a:off x="1235075" y="4953000"/>
            <a:ext cx="737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000" b="1">
                <a:solidFill>
                  <a:schemeClr val="folHlink"/>
                </a:solidFill>
              </a:rPr>
              <a:t>我們常說</a:t>
            </a:r>
            <a:r>
              <a:rPr lang="zh-TW" altLang="en-US" sz="2000" b="1">
                <a:solidFill>
                  <a:schemeClr val="folHlink"/>
                </a:solidFill>
                <a:latin typeface="新細明體" charset="-120"/>
              </a:rPr>
              <a:t>：「</a:t>
            </a:r>
            <a:r>
              <a:rPr lang="zh-TW" altLang="en-US" sz="2000" b="1">
                <a:solidFill>
                  <a:schemeClr val="folHlink"/>
                </a:solidFill>
              </a:rPr>
              <a:t>眼見為憑</a:t>
            </a:r>
            <a:r>
              <a:rPr lang="zh-TW" altLang="en-US" sz="2000" b="1">
                <a:solidFill>
                  <a:schemeClr val="folHlink"/>
                </a:solidFill>
                <a:latin typeface="新細明體" charset="-120"/>
              </a:rPr>
              <a:t>」，你相信自己眼睛看到的是真實的嗎？</a:t>
            </a:r>
            <a:r>
              <a:rPr lang="zh-TW" altLang="en-US">
                <a:latin typeface="新細明體" charset="-120"/>
              </a:rPr>
              <a:t> </a:t>
            </a:r>
          </a:p>
        </p:txBody>
      </p:sp>
      <p:pic>
        <p:nvPicPr>
          <p:cNvPr id="10242" name="Picture 2" descr="C:\Documents and Settings\rheet\My Documents\My Pictures\magrit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762000"/>
            <a:ext cx="3962400" cy="2603500"/>
          </a:xfrm>
          <a:prstGeom prst="rect">
            <a:avLst/>
          </a:prstGeom>
          <a:noFill/>
        </p:spPr>
      </p:pic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 rot="-2681741">
            <a:off x="3200400" y="2590800"/>
            <a:ext cx="3146425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528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5381741" scaled="1"/>
                </a:gradFill>
                <a:latin typeface="新細明體"/>
                <a:ea typeface="新細明體"/>
              </a:rPr>
              <a:t>視覺魔幻秀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 rot="-702205">
            <a:off x="5410200" y="5334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1400" b="1">
                <a:solidFill>
                  <a:srgbClr val="FFFF99"/>
                </a:solidFill>
              </a:rPr>
              <a:t>馬格利特</a:t>
            </a:r>
            <a:r>
              <a:rPr lang="en-US" altLang="zh-TW" sz="1400">
                <a:solidFill>
                  <a:srgbClr val="FFFF99"/>
                </a:solidFill>
              </a:rPr>
              <a:t>( Magritte</a:t>
            </a:r>
            <a:r>
              <a:rPr lang="zh-TW" altLang="en-US" sz="1400"/>
              <a:t>， </a:t>
            </a:r>
            <a:r>
              <a:rPr lang="en-US" altLang="zh-TW" sz="1400"/>
              <a:t>1898-1967 )   </a:t>
            </a:r>
            <a:r>
              <a:rPr lang="zh-TW" altLang="en-US" sz="1400"/>
              <a:t>比利時畫家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 rot="324746">
            <a:off x="930275" y="5181600"/>
            <a:ext cx="737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000" b="1"/>
              <a:t>我們常說</a:t>
            </a:r>
            <a:r>
              <a:rPr lang="zh-TW" altLang="en-US" sz="2000" b="1">
                <a:latin typeface="新細明體" charset="-120"/>
              </a:rPr>
              <a:t>：「</a:t>
            </a:r>
            <a:r>
              <a:rPr lang="zh-TW" altLang="en-US" sz="2000" b="1"/>
              <a:t>眼見為憑</a:t>
            </a:r>
            <a:r>
              <a:rPr lang="zh-TW" altLang="en-US" sz="2000" b="1">
                <a:latin typeface="新細明體" charset="-120"/>
              </a:rPr>
              <a:t>」，你相信自己眼睛看到的是真實的嗎？</a:t>
            </a:r>
            <a:r>
              <a:rPr lang="zh-TW" altLang="en-US">
                <a:latin typeface="新細明體" charset="-120"/>
              </a:rPr>
              <a:t> </a:t>
            </a:r>
          </a:p>
        </p:txBody>
      </p:sp>
      <p:pic>
        <p:nvPicPr>
          <p:cNvPr id="10263" name="Picture 23" descr="http://eluzions.com/Illusions/Ambiguous/Rubin_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3400" y="4495800"/>
            <a:ext cx="533400" cy="40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438400" y="1066800"/>
          <a:ext cx="5562600" cy="5457825"/>
        </p:xfrm>
        <a:graphic>
          <a:graphicData uri="http://schemas.openxmlformats.org/presentationml/2006/ole">
            <p:oleObj spid="_x0000_s21507" name="點陣圖影像" r:id="rId3" imgW="3505689" imgH="3438095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rheet\My Documents\My Pictures\錯視圖\A53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48863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04800" y="1752600"/>
          <a:ext cx="8610600" cy="4837113"/>
        </p:xfrm>
        <a:graphic>
          <a:graphicData uri="http://schemas.openxmlformats.org/presentationml/2006/ole">
            <p:oleObj spid="_x0000_s15364" name="點陣圖影像" r:id="rId3" imgW="5649114" imgH="3172268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rheet\My Documents\My Pictures\illpic06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2516188" cy="3581400"/>
          </a:xfrm>
          <a:prstGeom prst="rect">
            <a:avLst/>
          </a:prstGeom>
          <a:noFill/>
        </p:spPr>
      </p:pic>
      <p:pic>
        <p:nvPicPr>
          <p:cNvPr id="17411" name="Picture 3" descr="C:\Documents and Settings\rheet\My Documents\My Pictures\illpic05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752600"/>
            <a:ext cx="3100388" cy="3581400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 rot="-1535">
            <a:off x="3725863" y="1065213"/>
            <a:ext cx="19113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>
                <a:solidFill>
                  <a:srgbClr val="FF9900"/>
                </a:solidFill>
              </a:rPr>
              <a:t>2.</a:t>
            </a:r>
            <a:r>
              <a:rPr lang="zh-TW" altLang="en-US" sz="2800" b="1">
                <a:solidFill>
                  <a:srgbClr val="FF9900"/>
                </a:solidFill>
              </a:rPr>
              <a:t>多義圖形</a:t>
            </a:r>
            <a:r>
              <a:rPr lang="zh-TW" altLang="en-US" sz="2000" b="1"/>
              <a:t> </a:t>
            </a:r>
          </a:p>
          <a:p>
            <a:endParaRPr lang="en-US" altLang="zh-TW" sz="2000" b="1">
              <a:solidFill>
                <a:srgbClr val="FF9900"/>
              </a:solidFill>
            </a:endParaRPr>
          </a:p>
        </p:txBody>
      </p:sp>
      <p:pic>
        <p:nvPicPr>
          <p:cNvPr id="17415" name="Picture 7" descr="http://eluzions.com/Illusions/Ambiguous/Rubin_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00400" y="1143000"/>
            <a:ext cx="533400" cy="40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rheet\My Documents\My Pictures\錯視圖\A14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23950"/>
            <a:ext cx="8229600" cy="573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rheet\My Documents\My Pictures\錯視圖\挑戰你的視覺.files\e0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050" y="838200"/>
            <a:ext cx="526415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3038475" y="762000"/>
          <a:ext cx="5326063" cy="6096000"/>
        </p:xfrm>
        <a:graphic>
          <a:graphicData uri="http://schemas.openxmlformats.org/presentationml/2006/ole">
            <p:oleObj spid="_x0000_s74754" name="點陣圖影像" r:id="rId3" imgW="4229690" imgH="4839375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rheet\My Documents\My Pictures\錯視圖\挑戰你的視覺.files\e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838200"/>
            <a:ext cx="5715000" cy="569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rheet\My Documents\My Pictures\display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238" y="0"/>
            <a:ext cx="54657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rheet\My Documents\My Pictures\illpic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45545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3030538" y="5791200"/>
            <a:ext cx="35988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rot="5400000">
            <a:off x="3001168" y="4009232"/>
            <a:ext cx="35988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 rot="-21641873">
            <a:off x="1524000" y="1447800"/>
            <a:ext cx="2320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800000"/>
                </a:solidFill>
              </a:rPr>
              <a:t>錯視</a:t>
            </a:r>
          </a:p>
          <a:p>
            <a:r>
              <a:rPr lang="zh-TW" altLang="en-US" b="1">
                <a:solidFill>
                  <a:srgbClr val="800000"/>
                </a:solidFill>
              </a:rPr>
              <a:t>什麼錯視圖形</a:t>
            </a:r>
            <a:r>
              <a:rPr lang="zh-TW" altLang="en-US" b="1">
                <a:solidFill>
                  <a:srgbClr val="800000"/>
                </a:solidFill>
                <a:latin typeface="新細明體" charset="-120"/>
              </a:rPr>
              <a:t>？</a:t>
            </a:r>
          </a:p>
        </p:txBody>
      </p:sp>
      <p:pic>
        <p:nvPicPr>
          <p:cNvPr id="2060" name="Picture 12" descr="http://eluzions.com/Illusions/Ambiguous/Rubin_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14400" y="1524000"/>
            <a:ext cx="533400" cy="40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dali.karelia.ru/images/works/1941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9138" y="0"/>
            <a:ext cx="46148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dali.karelia.ru/images/works/1936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600" y="0"/>
            <a:ext cx="650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dali.karelia.ru/images/works/1938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363" y="0"/>
            <a:ext cx="4338637" cy="6858000"/>
          </a:xfrm>
          <a:prstGeom prst="rect">
            <a:avLst/>
          </a:prstGeom>
          <a:noFill/>
        </p:spPr>
      </p:pic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0" y="5851525"/>
            <a:ext cx="5530850" cy="1006475"/>
            <a:chOff x="0" y="4320"/>
            <a:chExt cx="3484" cy="634"/>
          </a:xfrm>
        </p:grpSpPr>
        <p:sp>
          <p:nvSpPr>
            <p:cNvPr id="67588" name="Rectangle 4"/>
            <p:cNvSpPr>
              <a:spLocks noChangeArrowheads="1"/>
            </p:cNvSpPr>
            <p:nvPr/>
          </p:nvSpPr>
          <p:spPr bwMode="auto">
            <a:xfrm>
              <a:off x="0" y="432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0" y="4320"/>
              <a:ext cx="3484" cy="634"/>
              <a:chOff x="0" y="4320"/>
              <a:chExt cx="3484" cy="634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0" y="4320"/>
                <a:ext cx="83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TW" sz="1400">
                    <a:latin typeface="Verdana" pitchFamily="34" charset="0"/>
                  </a:rPr>
                  <a:t>Spain, 1938 </a:t>
                </a:r>
                <a:endParaRPr lang="en-US" altLang="zh-TW"/>
              </a:p>
            </p:txBody>
          </p:sp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0" y="4512"/>
                <a:ext cx="34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TW" sz="1000">
                    <a:latin typeface="Verdana" pitchFamily="34" charset="0"/>
                  </a:rPr>
                  <a:t/>
                </a:r>
                <a:br>
                  <a:rPr lang="en-US" altLang="zh-TW" sz="1000">
                    <a:latin typeface="Verdana" pitchFamily="34" charset="0"/>
                  </a:rPr>
                </a:br>
                <a:r>
                  <a:rPr lang="en-US" altLang="zh-TW" sz="1000">
                    <a:latin typeface="Verdana" pitchFamily="34" charset="0"/>
                  </a:rPr>
                  <a:t>- oil on canvas - </a:t>
                </a:r>
                <a:br>
                  <a:rPr lang="en-US" altLang="zh-TW" sz="1000">
                    <a:latin typeface="Verdana" pitchFamily="34" charset="0"/>
                  </a:rPr>
                </a:br>
                <a:r>
                  <a:rPr lang="en-US" altLang="zh-TW" sz="1000">
                    <a:latin typeface="Verdana" pitchFamily="34" charset="0"/>
                  </a:rPr>
                  <a:t>- 91.8 x 60.2 cm - </a:t>
                </a:r>
                <a:br>
                  <a:rPr lang="en-US" altLang="zh-TW" sz="1000">
                    <a:latin typeface="Verdana" pitchFamily="34" charset="0"/>
                  </a:rPr>
                </a:br>
                <a:r>
                  <a:rPr lang="en-US" altLang="zh-TW" sz="1000">
                    <a:latin typeface="Verdana" pitchFamily="34" charset="0"/>
                  </a:rPr>
                  <a:t>- (former Edward James collection) Museum Boymans-van Beuningen, Rotterdam -</a:t>
                </a:r>
                <a:endParaRPr lang="en-US" altLang="zh-TW"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http://dali.karelia.ru/images/works/1935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22375"/>
            <a:ext cx="7391400" cy="5635625"/>
          </a:xfrm>
          <a:prstGeom prst="rect">
            <a:avLst/>
          </a:prstGeom>
          <a:noFill/>
        </p:spPr>
      </p:pic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0" y="6292850"/>
            <a:ext cx="1868488" cy="565150"/>
            <a:chOff x="0" y="4320"/>
            <a:chExt cx="1177" cy="356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0" y="432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0" y="4320"/>
              <a:ext cx="1177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TW" sz="1000">
                  <a:latin typeface="Verdana" pitchFamily="34" charset="0"/>
                </a:rPr>
                <a:t>- oil on canvas - </a:t>
              </a:r>
              <a:br>
                <a:rPr lang="en-US" altLang="zh-TW" sz="1000">
                  <a:latin typeface="Verdana" pitchFamily="34" charset="0"/>
                </a:rPr>
              </a:br>
              <a:r>
                <a:rPr lang="en-US" altLang="zh-TW" sz="1000">
                  <a:latin typeface="Verdana" pitchFamily="34" charset="0"/>
                </a:rPr>
                <a:t>- 62 x 80 cm - </a:t>
              </a:r>
              <a:br>
                <a:rPr lang="en-US" altLang="zh-TW" sz="1000">
                  <a:latin typeface="Verdana" pitchFamily="34" charset="0"/>
                </a:rPr>
              </a:br>
              <a:r>
                <a:rPr lang="en-US" altLang="zh-TW" sz="1000">
                  <a:latin typeface="Verdana" pitchFamily="34" charset="0"/>
                </a:rPr>
                <a:t>- whereabouts unknown -</a:t>
              </a:r>
              <a:r>
                <a:rPr lang="en-US" altLang="zh-TW" sz="1100"/>
                <a:t> </a:t>
              </a:r>
              <a:endParaRPr lang="en-US" altLang="zh-TW"/>
            </a:p>
          </p:txBody>
        </p:sp>
      </p:grp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0" y="2743200"/>
          <a:ext cx="1747838" cy="2254250"/>
        </p:xfrm>
        <a:graphic>
          <a:graphicData uri="http://schemas.openxmlformats.org/presentationml/2006/ole">
            <p:oleObj spid="_x0000_s50183" name="點陣圖影像" r:id="rId4" imgW="4191585" imgH="6190476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dali.karelia.ru/images/works/1940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315200" cy="584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dali.karelia.ru/images/works/1937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52513"/>
            <a:ext cx="7315200" cy="4754562"/>
          </a:xfrm>
          <a:prstGeom prst="rect">
            <a:avLst/>
          </a:prstGeom>
          <a:noFill/>
        </p:spPr>
      </p:pic>
      <p:pic>
        <p:nvPicPr>
          <p:cNvPr id="65539" name="Picture 3" descr="http://dali.karelia.ru/graphics/top_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9563" y="2546350"/>
            <a:ext cx="114300" cy="114300"/>
          </a:xfrm>
          <a:prstGeom prst="rect">
            <a:avLst/>
          </a:prstGeom>
          <a:noFill/>
        </p:spPr>
      </p:pic>
      <p:pic>
        <p:nvPicPr>
          <p:cNvPr id="65540" name="Picture 4" descr="http://dali.karelia.ru/graphics/dummy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2525" y="3003550"/>
            <a:ext cx="114300" cy="114300"/>
          </a:xfrm>
          <a:prstGeom prst="rect">
            <a:avLst/>
          </a:prstGeom>
          <a:noFill/>
        </p:spPr>
      </p:pic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0" y="5851525"/>
            <a:ext cx="3282950" cy="1006475"/>
            <a:chOff x="0" y="4320"/>
            <a:chExt cx="2068" cy="634"/>
          </a:xfrm>
        </p:grpSpPr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0" y="432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65543" name="Group 7"/>
            <p:cNvGrpSpPr>
              <a:grpSpLocks/>
            </p:cNvGrpSpPr>
            <p:nvPr/>
          </p:nvGrpSpPr>
          <p:grpSpPr bwMode="auto">
            <a:xfrm>
              <a:off x="0" y="4320"/>
              <a:ext cx="2068" cy="634"/>
              <a:chOff x="0" y="4320"/>
              <a:chExt cx="2068" cy="634"/>
            </a:xfrm>
          </p:grpSpPr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0" y="4320"/>
                <a:ext cx="20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TW" sz="1400">
                    <a:latin typeface="Verdana" pitchFamily="34" charset="0"/>
                  </a:rPr>
                  <a:t>Swans Reflecting Elephants, 1937 </a:t>
                </a:r>
                <a:endParaRPr lang="en-US" altLang="zh-TW"/>
              </a:p>
            </p:txBody>
          </p:sp>
          <p:sp>
            <p:nvSpPr>
              <p:cNvPr id="65545" name="Rectangle 9"/>
              <p:cNvSpPr>
                <a:spLocks noChangeArrowheads="1"/>
              </p:cNvSpPr>
              <p:nvPr/>
            </p:nvSpPr>
            <p:spPr bwMode="auto">
              <a:xfrm>
                <a:off x="0" y="4512"/>
                <a:ext cx="93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TW" sz="1000">
                    <a:latin typeface="Verdana" pitchFamily="34" charset="0"/>
                  </a:rPr>
                  <a:t/>
                </a:r>
                <a:br>
                  <a:rPr lang="en-US" altLang="zh-TW" sz="1000">
                    <a:latin typeface="Verdana" pitchFamily="34" charset="0"/>
                  </a:rPr>
                </a:br>
                <a:r>
                  <a:rPr lang="en-US" altLang="zh-TW" sz="1000">
                    <a:latin typeface="Verdana" pitchFamily="34" charset="0"/>
                  </a:rPr>
                  <a:t>- oil on canvas - </a:t>
                </a:r>
                <a:br>
                  <a:rPr lang="en-US" altLang="zh-TW" sz="1000">
                    <a:latin typeface="Verdana" pitchFamily="34" charset="0"/>
                  </a:rPr>
                </a:br>
                <a:r>
                  <a:rPr lang="en-US" altLang="zh-TW" sz="1000">
                    <a:latin typeface="Verdana" pitchFamily="34" charset="0"/>
                  </a:rPr>
                  <a:t>- 51 x 77 cm - </a:t>
                </a:r>
                <a:br>
                  <a:rPr lang="en-US" altLang="zh-TW" sz="1000">
                    <a:latin typeface="Verdana" pitchFamily="34" charset="0"/>
                  </a:rPr>
                </a:br>
                <a:r>
                  <a:rPr lang="en-US" altLang="zh-TW" sz="1000">
                    <a:latin typeface="Verdana" pitchFamily="34" charset="0"/>
                  </a:rPr>
                  <a:t>- private collection -</a:t>
                </a:r>
                <a:endParaRPr lang="en-US" altLang="zh-TW"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dali.karelia.ru/images/works/1938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75" y="0"/>
            <a:ext cx="4708525" cy="6858000"/>
          </a:xfrm>
          <a:prstGeom prst="rect">
            <a:avLst/>
          </a:prstGeom>
          <a:noFill/>
        </p:spPr>
      </p:pic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0" y="5851525"/>
            <a:ext cx="2179638" cy="1006475"/>
            <a:chOff x="0" y="4320"/>
            <a:chExt cx="1373" cy="634"/>
          </a:xfrm>
        </p:grpSpPr>
        <p:sp>
          <p:nvSpPr>
            <p:cNvPr id="66564" name="Rectangle 4"/>
            <p:cNvSpPr>
              <a:spLocks noChangeArrowheads="1"/>
            </p:cNvSpPr>
            <p:nvPr/>
          </p:nvSpPr>
          <p:spPr bwMode="auto">
            <a:xfrm>
              <a:off x="0" y="432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66565" name="Group 5"/>
            <p:cNvGrpSpPr>
              <a:grpSpLocks/>
            </p:cNvGrpSpPr>
            <p:nvPr/>
          </p:nvGrpSpPr>
          <p:grpSpPr bwMode="auto">
            <a:xfrm>
              <a:off x="0" y="4320"/>
              <a:ext cx="1373" cy="634"/>
              <a:chOff x="0" y="4320"/>
              <a:chExt cx="1373" cy="634"/>
            </a:xfrm>
          </p:grpSpPr>
          <p:sp>
            <p:nvSpPr>
              <p:cNvPr id="66566" name="Rectangle 6"/>
              <p:cNvSpPr>
                <a:spLocks noChangeArrowheads="1"/>
              </p:cNvSpPr>
              <p:nvPr/>
            </p:nvSpPr>
            <p:spPr bwMode="auto">
              <a:xfrm>
                <a:off x="0" y="4320"/>
                <a:ext cx="95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TW" sz="1400">
                    <a:latin typeface="Verdana" pitchFamily="34" charset="0"/>
                  </a:rPr>
                  <a:t>Untitled, 1938 </a:t>
                </a:r>
                <a:endParaRPr lang="en-US" altLang="zh-TW"/>
              </a:p>
            </p:txBody>
          </p:sp>
          <p:sp>
            <p:nvSpPr>
              <p:cNvPr id="66567" name="Rectangle 7"/>
              <p:cNvSpPr>
                <a:spLocks noChangeArrowheads="1"/>
              </p:cNvSpPr>
              <p:nvPr/>
            </p:nvSpPr>
            <p:spPr bwMode="auto">
              <a:xfrm>
                <a:off x="0" y="4512"/>
                <a:ext cx="137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TW" sz="1000">
                    <a:latin typeface="Verdana" pitchFamily="34" charset="0"/>
                  </a:rPr>
                  <a:t/>
                </a:r>
                <a:br>
                  <a:rPr lang="en-US" altLang="zh-TW" sz="1000">
                    <a:latin typeface="Verdana" pitchFamily="34" charset="0"/>
                  </a:rPr>
                </a:br>
                <a:r>
                  <a:rPr lang="en-US" altLang="zh-TW" sz="1000">
                    <a:latin typeface="Verdana" pitchFamily="34" charset="0"/>
                  </a:rPr>
                  <a:t>- oil on an unknown material - </a:t>
                </a:r>
                <a:br>
                  <a:rPr lang="en-US" altLang="zh-TW" sz="1000">
                    <a:latin typeface="Verdana" pitchFamily="34" charset="0"/>
                  </a:rPr>
                </a:br>
                <a:r>
                  <a:rPr lang="en-US" altLang="zh-TW" sz="1000">
                    <a:latin typeface="Verdana" pitchFamily="34" charset="0"/>
                  </a:rPr>
                  <a:t>- dimensions unknown - </a:t>
                </a:r>
                <a:br>
                  <a:rPr lang="en-US" altLang="zh-TW" sz="1000">
                    <a:latin typeface="Verdana" pitchFamily="34" charset="0"/>
                  </a:rPr>
                </a:br>
                <a:r>
                  <a:rPr lang="en-US" altLang="zh-TW" sz="1000">
                    <a:latin typeface="Verdana" pitchFamily="34" charset="0"/>
                  </a:rPr>
                  <a:t>- private collection -</a:t>
                </a:r>
                <a:endParaRPr lang="en-US" altLang="zh-TW"/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124200" y="990600"/>
            <a:ext cx="27241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800000"/>
                </a:solidFill>
              </a:rPr>
              <a:t>3.</a:t>
            </a:r>
            <a:r>
              <a:rPr lang="zh-TW" altLang="en-US" b="1">
                <a:solidFill>
                  <a:srgbClr val="800000"/>
                </a:solidFill>
              </a:rPr>
              <a:t>非理性圖形</a:t>
            </a:r>
          </a:p>
          <a:p>
            <a:endParaRPr lang="zh-TW" altLang="en-US" sz="1200" b="1">
              <a:solidFill>
                <a:srgbClr val="800000"/>
              </a:solidFill>
            </a:endParaRPr>
          </a:p>
          <a:p>
            <a:r>
              <a:rPr lang="zh-TW" altLang="en-US" sz="2000" b="1">
                <a:solidFill>
                  <a:srgbClr val="800000"/>
                </a:solidFill>
              </a:rPr>
              <a:t>現實世界不存在的空間</a:t>
            </a:r>
          </a:p>
        </p:txBody>
      </p:sp>
      <p:pic>
        <p:nvPicPr>
          <p:cNvPr id="26631" name="Picture 7" descr="http://eluzions.com/Illusions/Impossible/Trident_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514600"/>
            <a:ext cx="4572000" cy="3429000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992313" y="2343150"/>
            <a:ext cx="9144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endParaRPr lang="zh-TW" altLang="en-US"/>
          </a:p>
        </p:txBody>
      </p:sp>
      <p:pic>
        <p:nvPicPr>
          <p:cNvPr id="26637" name="Picture 13" descr="C:\Documents and Settings\rheet\My Documents\My Pictures\錯視圖\co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743200"/>
            <a:ext cx="2470150" cy="3200400"/>
          </a:xfrm>
          <a:prstGeom prst="rect">
            <a:avLst/>
          </a:prstGeom>
          <a:noFill/>
        </p:spPr>
      </p:pic>
      <p:pic>
        <p:nvPicPr>
          <p:cNvPr id="26638" name="Picture 14" descr="http://eluzions.com/Illusions/Ambiguous/Rubin_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4600" y="990600"/>
            <a:ext cx="533400" cy="40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rheet\My Documents\My Pictures\錯視圖\count_elephant_l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4267200" cy="3003550"/>
          </a:xfrm>
          <a:prstGeom prst="rect">
            <a:avLst/>
          </a:prstGeom>
          <a:noFill/>
        </p:spPr>
      </p:pic>
      <p:pic>
        <p:nvPicPr>
          <p:cNvPr id="11268" name="Picture 4" descr="C:\Documents and Settings\rheet\My Documents\My Pictures\displaypi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3" y="533400"/>
            <a:ext cx="2530475" cy="327660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 rot="-458678">
            <a:off x="304800" y="3200400"/>
            <a:ext cx="391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800000"/>
                </a:solidFill>
              </a:rPr>
              <a:t>數數看這隻大象有幾隻腳</a:t>
            </a:r>
            <a:r>
              <a:rPr lang="zh-TW" altLang="en-US" b="1">
                <a:solidFill>
                  <a:srgbClr val="800000"/>
                </a:solidFill>
                <a:latin typeface="新細明體" charset="-120"/>
              </a:rPr>
              <a:t>？</a:t>
            </a:r>
            <a:r>
              <a:rPr lang="zh-TW" altLang="en-US"/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 rot="-458678">
            <a:off x="5454650" y="3962400"/>
            <a:ext cx="361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FF9900"/>
                </a:solidFill>
              </a:rPr>
              <a:t>數數看這裡有幾枝柱子</a:t>
            </a:r>
            <a:r>
              <a:rPr lang="zh-TW" altLang="en-US" b="1">
                <a:solidFill>
                  <a:srgbClr val="FF9900"/>
                </a:solidFill>
                <a:latin typeface="新細明體" charset="-120"/>
              </a:rPr>
              <a:t>？</a:t>
            </a:r>
            <a:r>
              <a:rPr lang="zh-TW" altLang="en-US">
                <a:solidFill>
                  <a:srgbClr val="FF9900"/>
                </a:solidFill>
              </a:rPr>
              <a:t> </a:t>
            </a:r>
          </a:p>
        </p:txBody>
      </p:sp>
      <p:pic>
        <p:nvPicPr>
          <p:cNvPr id="11273" name="Picture 9" descr="http://eluzions.com/Illusions/Ambiguous/Rubin_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1000" y="2971800"/>
            <a:ext cx="533400" cy="400050"/>
          </a:xfrm>
          <a:prstGeom prst="rect">
            <a:avLst/>
          </a:prstGeom>
          <a:noFill/>
        </p:spPr>
      </p:pic>
      <p:pic>
        <p:nvPicPr>
          <p:cNvPr id="11274" name="Picture 10" descr="http://eluzions.com/Illusions/Ambiguous/Rubin_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29200" y="3886200"/>
            <a:ext cx="533400" cy="40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Documents and Settings\rheet\My Documents\My Pictures\錯視圖\挑戰你的視覺.files\e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Line 5"/>
          <p:cNvSpPr>
            <a:spLocks noChangeShapeType="1"/>
          </p:cNvSpPr>
          <p:nvPr/>
        </p:nvSpPr>
        <p:spPr bwMode="auto">
          <a:xfrm rot="19800000">
            <a:off x="1600200" y="3576638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rot="19800000">
            <a:off x="7243763" y="356235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rot="1800000">
            <a:off x="1600200" y="4033838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rot="1800000">
            <a:off x="7239000" y="4033838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rot="1800000">
            <a:off x="3124200" y="35814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rot="19800000">
            <a:off x="3124200" y="40386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rot="1800000">
            <a:off x="4191000" y="3576638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rot="19800000">
            <a:off x="4191000" y="4033838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1676400" y="3805238"/>
            <a:ext cx="2286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029200" y="3805238"/>
            <a:ext cx="2286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rheet\My Documents\My Pictures\picture00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42862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7" name="Group 5"/>
          <p:cNvGrpSpPr>
            <a:grpSpLocks/>
          </p:cNvGrpSpPr>
          <p:nvPr/>
        </p:nvGrpSpPr>
        <p:grpSpPr bwMode="auto">
          <a:xfrm>
            <a:off x="0" y="-1736725"/>
            <a:ext cx="9144000" cy="10333038"/>
            <a:chOff x="0" y="0"/>
            <a:chExt cx="5760" cy="6509"/>
          </a:xfrm>
        </p:grpSpPr>
        <p:sp>
          <p:nvSpPr>
            <p:cNvPr id="6963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696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altLang="zh-TW"/>
                <a:t>  </a:t>
              </a:r>
              <a:r>
                <a:rPr lang="en-US" altLang="zh-TW" sz="64800"/>
                <a:t> </a:t>
              </a:r>
              <a:r>
                <a:rPr lang="en-US" altLang="zh-TW"/>
                <a:t>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69636" name="Picture 4" descr="Big picture of 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8838" y="0"/>
            <a:ext cx="57451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rheet\My Documents\My Pictures\錯視圖\挑戰你的視覺.files\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066800"/>
            <a:ext cx="43434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4" name="Text Box 18"/>
          <p:cNvSpPr txBox="1">
            <a:spLocks noChangeArrowheads="1"/>
          </p:cNvSpPr>
          <p:nvPr/>
        </p:nvSpPr>
        <p:spPr bwMode="auto">
          <a:xfrm rot="176727">
            <a:off x="2438400" y="1219200"/>
            <a:ext cx="384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 i="1">
                <a:solidFill>
                  <a:schemeClr val="folHlink"/>
                </a:solidFill>
                <a:latin typeface="新細明體" charset="-120"/>
              </a:rPr>
              <a:t>用腦想一想；動手作作看！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 rot="-458678">
            <a:off x="1447800" y="2514600"/>
            <a:ext cx="574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800000"/>
                </a:solidFill>
              </a:rPr>
              <a:t>想一想！今天老師講解幾種有趣的圖形</a:t>
            </a:r>
            <a:r>
              <a:rPr lang="zh-TW" altLang="en-US" b="1">
                <a:solidFill>
                  <a:srgbClr val="800000"/>
                </a:solidFill>
                <a:latin typeface="新細明體" charset="-120"/>
              </a:rPr>
              <a:t>？</a:t>
            </a:r>
            <a:r>
              <a:rPr lang="zh-TW" altLang="en-US"/>
              <a:t> 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 rot="281521">
            <a:off x="3200400" y="3962400"/>
            <a:ext cx="567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800000"/>
                </a:solidFill>
              </a:rPr>
              <a:t>你能在日常的生活中找到類似的圖形嗎</a:t>
            </a:r>
            <a:r>
              <a:rPr lang="zh-TW" altLang="en-US" b="1">
                <a:solidFill>
                  <a:srgbClr val="800000"/>
                </a:solidFill>
                <a:latin typeface="新細明體" charset="-120"/>
              </a:rPr>
              <a:t>？</a:t>
            </a:r>
          </a:p>
        </p:txBody>
      </p:sp>
      <p:pic>
        <p:nvPicPr>
          <p:cNvPr id="75788" name="Picture 12" descr="http://eluzions.com/Illusions/Ambiguous/Rubin_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0600" y="2590800"/>
            <a:ext cx="533400" cy="400050"/>
          </a:xfrm>
          <a:prstGeom prst="rect">
            <a:avLst/>
          </a:prstGeom>
          <a:noFill/>
        </p:spPr>
      </p:pic>
      <p:pic>
        <p:nvPicPr>
          <p:cNvPr id="75789" name="Picture 13" descr="http://eluzions.com/Illusions/Ambiguous/Rubin_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19400" y="3429000"/>
            <a:ext cx="533400" cy="400050"/>
          </a:xfrm>
          <a:prstGeom prst="rect">
            <a:avLst/>
          </a:prstGeom>
          <a:noFill/>
        </p:spPr>
      </p:pic>
      <p:pic>
        <p:nvPicPr>
          <p:cNvPr id="75797" name="Picture 21" descr="http://eluzions.com/Illusions/Ambiguous/Rubin_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914400"/>
            <a:ext cx="1066800" cy="990600"/>
          </a:xfrm>
          <a:prstGeom prst="rect">
            <a:avLst/>
          </a:prstGeom>
          <a:noFill/>
        </p:spPr>
      </p:pic>
      <p:sp>
        <p:nvSpPr>
          <p:cNvPr id="75790" name="Text Box 14"/>
          <p:cNvSpPr txBox="1">
            <a:spLocks noChangeArrowheads="1"/>
          </p:cNvSpPr>
          <p:nvPr/>
        </p:nvSpPr>
        <p:spPr bwMode="auto">
          <a:xfrm rot="176727">
            <a:off x="2286000" y="1295400"/>
            <a:ext cx="384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charset="-120"/>
              </a:rPr>
              <a:t>用腦想一想；動手作作看！</a:t>
            </a:r>
          </a:p>
        </p:txBody>
      </p:sp>
      <p:pic>
        <p:nvPicPr>
          <p:cNvPr id="75793" name="Picture 17" descr="C:\Documents and Settings\rheet\My Documents\My Pictures\錯視圖\挑戰你的視覺.files\e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F0E3"/>
              </a:clrFrom>
              <a:clrTo>
                <a:srgbClr val="EEF0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648200"/>
            <a:ext cx="2667000" cy="2000250"/>
          </a:xfrm>
          <a:prstGeom prst="rect">
            <a:avLst/>
          </a:prstGeom>
          <a:noFill/>
        </p:spPr>
      </p:pic>
      <p:sp>
        <p:nvSpPr>
          <p:cNvPr id="75795" name="Text Box 19"/>
          <p:cNvSpPr txBox="1">
            <a:spLocks noChangeArrowheads="1"/>
          </p:cNvSpPr>
          <p:nvPr/>
        </p:nvSpPr>
        <p:spPr bwMode="auto">
          <a:xfrm rot="-363371">
            <a:off x="1295400" y="5029200"/>
            <a:ext cx="475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800000"/>
                </a:solidFill>
              </a:rPr>
              <a:t>收集有關的圖片，並與同學分享。</a:t>
            </a:r>
            <a:endParaRPr lang="zh-TW" altLang="en-US" b="1">
              <a:solidFill>
                <a:srgbClr val="800000"/>
              </a:solidFill>
              <a:latin typeface="新細明體" charset="-120"/>
            </a:endParaRPr>
          </a:p>
        </p:txBody>
      </p:sp>
      <p:pic>
        <p:nvPicPr>
          <p:cNvPr id="75796" name="Picture 20" descr="http://eluzions.com/Illusions/Ambiguous/Rubin_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38200" y="4953000"/>
            <a:ext cx="533400" cy="40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Necker_cube_and_impossible_c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39813"/>
            <a:ext cx="4267200" cy="1930400"/>
          </a:xfrm>
          <a:prstGeom prst="rect">
            <a:avLst/>
          </a:prstGeom>
          <a:noFill/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 rot="-22403450">
            <a:off x="6770688" y="2792413"/>
            <a:ext cx="199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9900"/>
                </a:solidFill>
              </a:rPr>
              <a:t>3.</a:t>
            </a:r>
            <a:r>
              <a:rPr lang="zh-TW" altLang="en-US" b="1">
                <a:solidFill>
                  <a:srgbClr val="FF9900"/>
                </a:solidFill>
              </a:rPr>
              <a:t>非理性圖形</a:t>
            </a:r>
          </a:p>
        </p:txBody>
      </p:sp>
      <p:pic>
        <p:nvPicPr>
          <p:cNvPr id="76806" name="Picture 6" descr="http://eluzions.com/Illusions/Ambiguous/Rubin_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47850"/>
            <a:ext cx="2895600" cy="2171700"/>
          </a:xfrm>
          <a:prstGeom prst="rect">
            <a:avLst/>
          </a:prstGeom>
          <a:noFill/>
        </p:spPr>
      </p:pic>
      <p:pic>
        <p:nvPicPr>
          <p:cNvPr id="76807" name="Picture 7" descr="C:\Documents and Settings\rheet\My Documents\My Pictures\illpic05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038600"/>
            <a:ext cx="2243138" cy="2590800"/>
          </a:xfrm>
          <a:prstGeom prst="rect">
            <a:avLst/>
          </a:prstGeom>
          <a:noFill/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 rot="-835029">
            <a:off x="1524000" y="39624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9900"/>
                </a:solidFill>
              </a:rPr>
              <a:t>1.</a:t>
            </a:r>
            <a:r>
              <a:rPr lang="zh-TW" altLang="en-US" b="1">
                <a:solidFill>
                  <a:srgbClr val="FF9900"/>
                </a:solidFill>
              </a:rPr>
              <a:t>圖地反轉</a:t>
            </a: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 rot="-808993">
            <a:off x="5334000" y="586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9900"/>
                </a:solidFill>
              </a:rPr>
              <a:t>2.</a:t>
            </a:r>
            <a:r>
              <a:rPr lang="zh-TW" altLang="en-US" b="1">
                <a:solidFill>
                  <a:srgbClr val="FF9900"/>
                </a:solidFill>
              </a:rPr>
              <a:t>多義圖形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-25400" y="3200400"/>
            <a:ext cx="9142413" cy="457200"/>
            <a:chOff x="0" y="0"/>
            <a:chExt cx="5759" cy="288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923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altLang="zh-TW"/>
                <a:t>  </a:t>
              </a:r>
              <a:endParaRPr lang="en-US" altLang="zh-TW" sz="400"/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1923" y="0"/>
              <a:ext cx="1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altLang="zh-TW"/>
                <a:t>  </a:t>
              </a:r>
            </a:p>
          </p:txBody>
        </p:sp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3836" y="0"/>
              <a:ext cx="19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r"/>
              <a:r>
                <a:rPr lang="en-US" altLang="zh-TW"/>
                <a:t>  </a:t>
              </a:r>
              <a:endParaRPr lang="en-US" altLang="zh-TW" sz="400"/>
            </a:p>
          </p:txBody>
        </p:sp>
      </p:grpSp>
      <p:pic>
        <p:nvPicPr>
          <p:cNvPr id="59399" name="Picture 7" descr="http://dali.karelia.ru/graphics/dumm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5638" y="3246438"/>
            <a:ext cx="11112" cy="11112"/>
          </a:xfrm>
          <a:prstGeom prst="rect">
            <a:avLst/>
          </a:prstGeom>
          <a:noFill/>
        </p:spPr>
      </p:pic>
      <p:pic>
        <p:nvPicPr>
          <p:cNvPr id="59400" name="Picture 8" descr="http://dali.karelia.ru/graphics/circ_lr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1138" y="3246438"/>
            <a:ext cx="68262" cy="68262"/>
          </a:xfrm>
          <a:prstGeom prst="rect">
            <a:avLst/>
          </a:prstGeom>
          <a:noFill/>
        </p:spPr>
      </p:pic>
      <p:grpSp>
        <p:nvGrpSpPr>
          <p:cNvPr id="59406" name="Group 14"/>
          <p:cNvGrpSpPr>
            <a:grpSpLocks/>
          </p:cNvGrpSpPr>
          <p:nvPr/>
        </p:nvGrpSpPr>
        <p:grpSpPr bwMode="auto">
          <a:xfrm>
            <a:off x="-25400" y="3200400"/>
            <a:ext cx="9142413" cy="457200"/>
            <a:chOff x="0" y="0"/>
            <a:chExt cx="5759" cy="288"/>
          </a:xfrm>
        </p:grpSpPr>
        <p:sp>
          <p:nvSpPr>
            <p:cNvPr id="5940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923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59408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19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altLang="zh-TW"/>
                <a:t>  </a:t>
              </a:r>
              <a:endParaRPr lang="en-US" altLang="zh-TW" sz="400"/>
            </a:p>
          </p:txBody>
        </p:sp>
        <p:sp>
          <p:nvSpPr>
            <p:cNvPr id="59409" name="Rectangle 17"/>
            <p:cNvSpPr>
              <a:spLocks noChangeArrowheads="1"/>
            </p:cNvSpPr>
            <p:nvPr/>
          </p:nvSpPr>
          <p:spPr bwMode="auto">
            <a:xfrm>
              <a:off x="1923" y="0"/>
              <a:ext cx="1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altLang="zh-TW"/>
                <a:t>  </a:t>
              </a:r>
            </a:p>
          </p:txBody>
        </p:sp>
        <p:sp>
          <p:nvSpPr>
            <p:cNvPr id="59410" name="Rectangle 18"/>
            <p:cNvSpPr>
              <a:spLocks noChangeArrowheads="1"/>
            </p:cNvSpPr>
            <p:nvPr/>
          </p:nvSpPr>
          <p:spPr bwMode="auto">
            <a:xfrm>
              <a:off x="3836" y="0"/>
              <a:ext cx="19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r"/>
              <a:r>
                <a:rPr lang="en-US" altLang="zh-TW"/>
                <a:t>  </a:t>
              </a:r>
              <a:endParaRPr lang="en-US" altLang="zh-TW" sz="400"/>
            </a:p>
          </p:txBody>
        </p:sp>
      </p:grpSp>
      <p:pic>
        <p:nvPicPr>
          <p:cNvPr id="59411" name="Picture 19" descr="http://dali.karelia.ru/graphics/dumm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5638" y="3246438"/>
            <a:ext cx="11112" cy="11112"/>
          </a:xfrm>
          <a:prstGeom prst="rect">
            <a:avLst/>
          </a:prstGeom>
          <a:noFill/>
        </p:spPr>
      </p:pic>
      <p:pic>
        <p:nvPicPr>
          <p:cNvPr id="59412" name="Picture 20" descr="http://dali.karelia.ru/graphics/circ_lr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1138" y="3246438"/>
            <a:ext cx="68262" cy="68262"/>
          </a:xfrm>
          <a:prstGeom prst="rect">
            <a:avLst/>
          </a:prstGeom>
          <a:noFill/>
        </p:spPr>
      </p:pic>
      <p:pic>
        <p:nvPicPr>
          <p:cNvPr id="59413" name="Picture 21" descr="D:\佑任\藝術家\達利dali\Ballerina in a Death's Head, 1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276600"/>
            <a:ext cx="2632075" cy="3352800"/>
          </a:xfrm>
          <a:prstGeom prst="rect">
            <a:avLst/>
          </a:prstGeom>
          <a:noFill/>
        </p:spPr>
      </p:pic>
      <p:pic>
        <p:nvPicPr>
          <p:cNvPr id="59415" name="Picture 23" descr="C:\Documents and Settings\rheet\My Documents\My Pictures\錯視圖\con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276600"/>
            <a:ext cx="2528888" cy="3276600"/>
          </a:xfrm>
          <a:prstGeom prst="rect">
            <a:avLst/>
          </a:prstGeom>
          <a:noFill/>
        </p:spPr>
      </p:pic>
      <p:pic>
        <p:nvPicPr>
          <p:cNvPr id="59416" name="Picture 24" descr="C:\Documents and Settings\rheet\My Documents\My Pictures\錯視圖\A53L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425" y="3200400"/>
            <a:ext cx="2443163" cy="3429000"/>
          </a:xfrm>
          <a:prstGeom prst="rect">
            <a:avLst/>
          </a:prstGeom>
          <a:noFill/>
        </p:spPr>
      </p:pic>
      <p:sp>
        <p:nvSpPr>
          <p:cNvPr id="59417" name="Text Box 25"/>
          <p:cNvSpPr txBox="1">
            <a:spLocks noChangeArrowheads="1"/>
          </p:cNvSpPr>
          <p:nvPr/>
        </p:nvSpPr>
        <p:spPr bwMode="auto">
          <a:xfrm rot="-22403450">
            <a:off x="6629400" y="1295400"/>
            <a:ext cx="199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zh-TW" alt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郵票設計</a:t>
            </a: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 rot="-835029">
            <a:off x="757238" y="1949450"/>
            <a:ext cx="197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zh-TW" alt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包裝紙設計</a:t>
            </a: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 rot="-808993">
            <a:off x="3657600" y="2667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zh-TW" alt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插畫設計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1676400" y="3805238"/>
            <a:ext cx="2286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5029200" y="3805238"/>
            <a:ext cx="2286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990600" y="609600"/>
            <a:ext cx="7848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990600" y="1143000"/>
            <a:ext cx="7848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990600" y="1676400"/>
            <a:ext cx="784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990600" y="2209800"/>
            <a:ext cx="784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990600" y="2743200"/>
            <a:ext cx="784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990600" y="2819400"/>
            <a:ext cx="784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990600" y="2895600"/>
            <a:ext cx="784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2819400" y="3124200"/>
            <a:ext cx="60198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V="1">
            <a:off x="990600" y="3048000"/>
            <a:ext cx="7848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V="1">
            <a:off x="990600" y="2971800"/>
            <a:ext cx="7848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4349" name="Group 253"/>
          <p:cNvGrpSpPr>
            <a:grpSpLocks/>
          </p:cNvGrpSpPr>
          <p:nvPr/>
        </p:nvGrpSpPr>
        <p:grpSpPr bwMode="auto">
          <a:xfrm>
            <a:off x="2209800" y="3429000"/>
            <a:ext cx="1671638" cy="2366963"/>
            <a:chOff x="1248" y="2114"/>
            <a:chExt cx="1053" cy="1491"/>
          </a:xfrm>
        </p:grpSpPr>
        <p:sp>
          <p:nvSpPr>
            <p:cNvPr id="4172" name="Freeform 76"/>
            <p:cNvSpPr>
              <a:spLocks/>
            </p:cNvSpPr>
            <p:nvPr/>
          </p:nvSpPr>
          <p:spPr bwMode="auto">
            <a:xfrm>
              <a:off x="1248" y="2114"/>
              <a:ext cx="1053" cy="1491"/>
            </a:xfrm>
            <a:custGeom>
              <a:avLst/>
              <a:gdLst/>
              <a:ahLst/>
              <a:cxnLst>
                <a:cxn ang="0">
                  <a:pos x="660" y="3115"/>
                </a:cxn>
                <a:cxn ang="0">
                  <a:pos x="1057" y="3219"/>
                </a:cxn>
                <a:cxn ang="0">
                  <a:pos x="1325" y="2788"/>
                </a:cxn>
                <a:cxn ang="0">
                  <a:pos x="1542" y="2470"/>
                </a:cxn>
                <a:cxn ang="0">
                  <a:pos x="1594" y="2103"/>
                </a:cxn>
                <a:cxn ang="0">
                  <a:pos x="1757" y="1753"/>
                </a:cxn>
                <a:cxn ang="0">
                  <a:pos x="1910" y="1453"/>
                </a:cxn>
                <a:cxn ang="0">
                  <a:pos x="2099" y="1367"/>
                </a:cxn>
                <a:cxn ang="0">
                  <a:pos x="2275" y="1444"/>
                </a:cxn>
                <a:cxn ang="0">
                  <a:pos x="2392" y="1621"/>
                </a:cxn>
                <a:cxn ang="0">
                  <a:pos x="2456" y="1740"/>
                </a:cxn>
                <a:cxn ang="0">
                  <a:pos x="2547" y="1798"/>
                </a:cxn>
                <a:cxn ang="0">
                  <a:pos x="2649" y="2011"/>
                </a:cxn>
                <a:cxn ang="0">
                  <a:pos x="2733" y="2164"/>
                </a:cxn>
                <a:cxn ang="0">
                  <a:pos x="2826" y="2269"/>
                </a:cxn>
                <a:cxn ang="0">
                  <a:pos x="2895" y="2191"/>
                </a:cxn>
                <a:cxn ang="0">
                  <a:pos x="2976" y="2265"/>
                </a:cxn>
                <a:cxn ang="0">
                  <a:pos x="3049" y="2252"/>
                </a:cxn>
                <a:cxn ang="0">
                  <a:pos x="3153" y="2225"/>
                </a:cxn>
                <a:cxn ang="0">
                  <a:pos x="3124" y="2132"/>
                </a:cxn>
                <a:cxn ang="0">
                  <a:pos x="3053" y="2061"/>
                </a:cxn>
                <a:cxn ang="0">
                  <a:pos x="2823" y="1922"/>
                </a:cxn>
                <a:cxn ang="0">
                  <a:pos x="2748" y="1587"/>
                </a:cxn>
                <a:cxn ang="0">
                  <a:pos x="2687" y="1386"/>
                </a:cxn>
                <a:cxn ang="0">
                  <a:pos x="2510" y="1201"/>
                </a:cxn>
                <a:cxn ang="0">
                  <a:pos x="2302" y="1004"/>
                </a:cxn>
                <a:cxn ang="0">
                  <a:pos x="2040" y="792"/>
                </a:cxn>
                <a:cxn ang="0">
                  <a:pos x="1795" y="705"/>
                </a:cxn>
                <a:cxn ang="0">
                  <a:pos x="1650" y="569"/>
                </a:cxn>
                <a:cxn ang="0">
                  <a:pos x="1734" y="440"/>
                </a:cxn>
                <a:cxn ang="0">
                  <a:pos x="1714" y="139"/>
                </a:cxn>
                <a:cxn ang="0">
                  <a:pos x="1506" y="3"/>
                </a:cxn>
                <a:cxn ang="0">
                  <a:pos x="1339" y="19"/>
                </a:cxn>
                <a:cxn ang="0">
                  <a:pos x="1162" y="327"/>
                </a:cxn>
                <a:cxn ang="0">
                  <a:pos x="1157" y="553"/>
                </a:cxn>
                <a:cxn ang="0">
                  <a:pos x="948" y="528"/>
                </a:cxn>
                <a:cxn ang="0">
                  <a:pos x="708" y="587"/>
                </a:cxn>
                <a:cxn ang="0">
                  <a:pos x="462" y="728"/>
                </a:cxn>
                <a:cxn ang="0">
                  <a:pos x="316" y="790"/>
                </a:cxn>
                <a:cxn ang="0">
                  <a:pos x="122" y="906"/>
                </a:cxn>
                <a:cxn ang="0">
                  <a:pos x="111" y="1188"/>
                </a:cxn>
                <a:cxn ang="0">
                  <a:pos x="365" y="1239"/>
                </a:cxn>
                <a:cxn ang="0">
                  <a:pos x="498" y="1141"/>
                </a:cxn>
                <a:cxn ang="0">
                  <a:pos x="738" y="986"/>
                </a:cxn>
                <a:cxn ang="0">
                  <a:pos x="640" y="1409"/>
                </a:cxn>
                <a:cxn ang="0">
                  <a:pos x="528" y="1746"/>
                </a:cxn>
                <a:cxn ang="0">
                  <a:pos x="433" y="2094"/>
                </a:cxn>
                <a:cxn ang="0">
                  <a:pos x="332" y="2439"/>
                </a:cxn>
                <a:cxn ang="0">
                  <a:pos x="246" y="2729"/>
                </a:cxn>
                <a:cxn ang="0">
                  <a:pos x="168" y="3157"/>
                </a:cxn>
                <a:cxn ang="0">
                  <a:pos x="1" y="3422"/>
                </a:cxn>
                <a:cxn ang="0">
                  <a:pos x="179" y="3750"/>
                </a:cxn>
                <a:cxn ang="0">
                  <a:pos x="452" y="3774"/>
                </a:cxn>
                <a:cxn ang="0">
                  <a:pos x="371" y="3882"/>
                </a:cxn>
                <a:cxn ang="0">
                  <a:pos x="254" y="4220"/>
                </a:cxn>
                <a:cxn ang="0">
                  <a:pos x="407" y="4464"/>
                </a:cxn>
                <a:cxn ang="0">
                  <a:pos x="492" y="4256"/>
                </a:cxn>
                <a:cxn ang="0">
                  <a:pos x="534" y="4192"/>
                </a:cxn>
                <a:cxn ang="0">
                  <a:pos x="644" y="4412"/>
                </a:cxn>
                <a:cxn ang="0">
                  <a:pos x="749" y="4188"/>
                </a:cxn>
                <a:cxn ang="0">
                  <a:pos x="761" y="3919"/>
                </a:cxn>
                <a:cxn ang="0">
                  <a:pos x="773" y="3714"/>
                </a:cxn>
                <a:cxn ang="0">
                  <a:pos x="967" y="3459"/>
                </a:cxn>
              </a:cxnLst>
              <a:rect l="0" t="0" r="r" b="b"/>
              <a:pathLst>
                <a:path w="3158" h="4471">
                  <a:moveTo>
                    <a:pt x="751" y="3081"/>
                  </a:moveTo>
                  <a:lnTo>
                    <a:pt x="742" y="3094"/>
                  </a:lnTo>
                  <a:lnTo>
                    <a:pt x="730" y="3110"/>
                  </a:lnTo>
                  <a:lnTo>
                    <a:pt x="714" y="3127"/>
                  </a:lnTo>
                  <a:lnTo>
                    <a:pt x="698" y="3145"/>
                  </a:lnTo>
                  <a:lnTo>
                    <a:pt x="682" y="3163"/>
                  </a:lnTo>
                  <a:lnTo>
                    <a:pt x="667" y="3180"/>
                  </a:lnTo>
                  <a:lnTo>
                    <a:pt x="657" y="3194"/>
                  </a:lnTo>
                  <a:lnTo>
                    <a:pt x="649" y="3205"/>
                  </a:lnTo>
                  <a:lnTo>
                    <a:pt x="649" y="3175"/>
                  </a:lnTo>
                  <a:lnTo>
                    <a:pt x="653" y="3146"/>
                  </a:lnTo>
                  <a:lnTo>
                    <a:pt x="660" y="3115"/>
                  </a:lnTo>
                  <a:lnTo>
                    <a:pt x="670" y="3082"/>
                  </a:lnTo>
                  <a:lnTo>
                    <a:pt x="682" y="3049"/>
                  </a:lnTo>
                  <a:lnTo>
                    <a:pt x="697" y="3016"/>
                  </a:lnTo>
                  <a:lnTo>
                    <a:pt x="714" y="2985"/>
                  </a:lnTo>
                  <a:lnTo>
                    <a:pt x="732" y="2952"/>
                  </a:lnTo>
                  <a:lnTo>
                    <a:pt x="755" y="2955"/>
                  </a:lnTo>
                  <a:lnTo>
                    <a:pt x="756" y="2983"/>
                  </a:lnTo>
                  <a:lnTo>
                    <a:pt x="759" y="3017"/>
                  </a:lnTo>
                  <a:lnTo>
                    <a:pt x="760" y="3053"/>
                  </a:lnTo>
                  <a:lnTo>
                    <a:pt x="751" y="3081"/>
                  </a:lnTo>
                  <a:lnTo>
                    <a:pt x="1040" y="3285"/>
                  </a:lnTo>
                  <a:lnTo>
                    <a:pt x="1057" y="3219"/>
                  </a:lnTo>
                  <a:lnTo>
                    <a:pt x="1072" y="3165"/>
                  </a:lnTo>
                  <a:lnTo>
                    <a:pt x="1087" y="3117"/>
                  </a:lnTo>
                  <a:lnTo>
                    <a:pt x="1103" y="3078"/>
                  </a:lnTo>
                  <a:lnTo>
                    <a:pt x="1119" y="3044"/>
                  </a:lnTo>
                  <a:lnTo>
                    <a:pt x="1138" y="3014"/>
                  </a:lnTo>
                  <a:lnTo>
                    <a:pt x="1159" y="2986"/>
                  </a:lnTo>
                  <a:lnTo>
                    <a:pt x="1183" y="2959"/>
                  </a:lnTo>
                  <a:lnTo>
                    <a:pt x="1211" y="2930"/>
                  </a:lnTo>
                  <a:lnTo>
                    <a:pt x="1240" y="2897"/>
                  </a:lnTo>
                  <a:lnTo>
                    <a:pt x="1271" y="2862"/>
                  </a:lnTo>
                  <a:lnTo>
                    <a:pt x="1299" y="2824"/>
                  </a:lnTo>
                  <a:lnTo>
                    <a:pt x="1325" y="2788"/>
                  </a:lnTo>
                  <a:lnTo>
                    <a:pt x="1347" y="2752"/>
                  </a:lnTo>
                  <a:lnTo>
                    <a:pt x="1364" y="2718"/>
                  </a:lnTo>
                  <a:lnTo>
                    <a:pt x="1375" y="2687"/>
                  </a:lnTo>
                  <a:lnTo>
                    <a:pt x="1412" y="2689"/>
                  </a:lnTo>
                  <a:lnTo>
                    <a:pt x="1433" y="2672"/>
                  </a:lnTo>
                  <a:lnTo>
                    <a:pt x="1454" y="2654"/>
                  </a:lnTo>
                  <a:lnTo>
                    <a:pt x="1474" y="2635"/>
                  </a:lnTo>
                  <a:lnTo>
                    <a:pt x="1492" y="2611"/>
                  </a:lnTo>
                  <a:lnTo>
                    <a:pt x="1509" y="2585"/>
                  </a:lnTo>
                  <a:lnTo>
                    <a:pt x="1522" y="2553"/>
                  </a:lnTo>
                  <a:lnTo>
                    <a:pt x="1534" y="2515"/>
                  </a:lnTo>
                  <a:lnTo>
                    <a:pt x="1542" y="2470"/>
                  </a:lnTo>
                  <a:lnTo>
                    <a:pt x="1544" y="2424"/>
                  </a:lnTo>
                  <a:lnTo>
                    <a:pt x="1539" y="2380"/>
                  </a:lnTo>
                  <a:lnTo>
                    <a:pt x="1531" y="2340"/>
                  </a:lnTo>
                  <a:lnTo>
                    <a:pt x="1520" y="2300"/>
                  </a:lnTo>
                  <a:lnTo>
                    <a:pt x="1510" y="2261"/>
                  </a:lnTo>
                  <a:lnTo>
                    <a:pt x="1503" y="2222"/>
                  </a:lnTo>
                  <a:lnTo>
                    <a:pt x="1500" y="2182"/>
                  </a:lnTo>
                  <a:lnTo>
                    <a:pt x="1505" y="2139"/>
                  </a:lnTo>
                  <a:lnTo>
                    <a:pt x="1530" y="2134"/>
                  </a:lnTo>
                  <a:lnTo>
                    <a:pt x="1553" y="2125"/>
                  </a:lnTo>
                  <a:lnTo>
                    <a:pt x="1575" y="2115"/>
                  </a:lnTo>
                  <a:lnTo>
                    <a:pt x="1594" y="2103"/>
                  </a:lnTo>
                  <a:lnTo>
                    <a:pt x="1613" y="2089"/>
                  </a:lnTo>
                  <a:lnTo>
                    <a:pt x="1630" y="2072"/>
                  </a:lnTo>
                  <a:lnTo>
                    <a:pt x="1646" y="2052"/>
                  </a:lnTo>
                  <a:lnTo>
                    <a:pt x="1661" y="2032"/>
                  </a:lnTo>
                  <a:lnTo>
                    <a:pt x="1674" y="2006"/>
                  </a:lnTo>
                  <a:lnTo>
                    <a:pt x="1688" y="1977"/>
                  </a:lnTo>
                  <a:lnTo>
                    <a:pt x="1701" y="1944"/>
                  </a:lnTo>
                  <a:lnTo>
                    <a:pt x="1714" y="1908"/>
                  </a:lnTo>
                  <a:lnTo>
                    <a:pt x="1726" y="1870"/>
                  </a:lnTo>
                  <a:lnTo>
                    <a:pt x="1737" y="1830"/>
                  </a:lnTo>
                  <a:lnTo>
                    <a:pt x="1747" y="1791"/>
                  </a:lnTo>
                  <a:lnTo>
                    <a:pt x="1757" y="1753"/>
                  </a:lnTo>
                  <a:lnTo>
                    <a:pt x="1765" y="1719"/>
                  </a:lnTo>
                  <a:lnTo>
                    <a:pt x="1774" y="1689"/>
                  </a:lnTo>
                  <a:lnTo>
                    <a:pt x="1782" y="1663"/>
                  </a:lnTo>
                  <a:lnTo>
                    <a:pt x="1792" y="1640"/>
                  </a:lnTo>
                  <a:lnTo>
                    <a:pt x="1802" y="1618"/>
                  </a:lnTo>
                  <a:lnTo>
                    <a:pt x="1813" y="1599"/>
                  </a:lnTo>
                  <a:lnTo>
                    <a:pt x="1824" y="1578"/>
                  </a:lnTo>
                  <a:lnTo>
                    <a:pt x="1837" y="1556"/>
                  </a:lnTo>
                  <a:lnTo>
                    <a:pt x="1853" y="1532"/>
                  </a:lnTo>
                  <a:lnTo>
                    <a:pt x="1871" y="1508"/>
                  </a:lnTo>
                  <a:lnTo>
                    <a:pt x="1891" y="1481"/>
                  </a:lnTo>
                  <a:lnTo>
                    <a:pt x="1910" y="1453"/>
                  </a:lnTo>
                  <a:lnTo>
                    <a:pt x="1930" y="1425"/>
                  </a:lnTo>
                  <a:lnTo>
                    <a:pt x="1947" y="1396"/>
                  </a:lnTo>
                  <a:lnTo>
                    <a:pt x="1960" y="1368"/>
                  </a:lnTo>
                  <a:lnTo>
                    <a:pt x="1970" y="1340"/>
                  </a:lnTo>
                  <a:lnTo>
                    <a:pt x="1989" y="1341"/>
                  </a:lnTo>
                  <a:lnTo>
                    <a:pt x="2007" y="1344"/>
                  </a:lnTo>
                  <a:lnTo>
                    <a:pt x="2024" y="1347"/>
                  </a:lnTo>
                  <a:lnTo>
                    <a:pt x="2041" y="1350"/>
                  </a:lnTo>
                  <a:lnTo>
                    <a:pt x="2056" y="1354"/>
                  </a:lnTo>
                  <a:lnTo>
                    <a:pt x="2071" y="1358"/>
                  </a:lnTo>
                  <a:lnTo>
                    <a:pt x="2085" y="1363"/>
                  </a:lnTo>
                  <a:lnTo>
                    <a:pt x="2099" y="1367"/>
                  </a:lnTo>
                  <a:lnTo>
                    <a:pt x="2111" y="1371"/>
                  </a:lnTo>
                  <a:lnTo>
                    <a:pt x="2123" y="1378"/>
                  </a:lnTo>
                  <a:lnTo>
                    <a:pt x="2135" y="1382"/>
                  </a:lnTo>
                  <a:lnTo>
                    <a:pt x="2146" y="1387"/>
                  </a:lnTo>
                  <a:lnTo>
                    <a:pt x="2158" y="1392"/>
                  </a:lnTo>
                  <a:lnTo>
                    <a:pt x="2169" y="1397"/>
                  </a:lnTo>
                  <a:lnTo>
                    <a:pt x="2180" y="1401"/>
                  </a:lnTo>
                  <a:lnTo>
                    <a:pt x="2191" y="1406"/>
                  </a:lnTo>
                  <a:lnTo>
                    <a:pt x="2214" y="1414"/>
                  </a:lnTo>
                  <a:lnTo>
                    <a:pt x="2236" y="1423"/>
                  </a:lnTo>
                  <a:lnTo>
                    <a:pt x="2257" y="1433"/>
                  </a:lnTo>
                  <a:lnTo>
                    <a:pt x="2275" y="1444"/>
                  </a:lnTo>
                  <a:lnTo>
                    <a:pt x="2291" y="1458"/>
                  </a:lnTo>
                  <a:lnTo>
                    <a:pt x="2304" y="1471"/>
                  </a:lnTo>
                  <a:lnTo>
                    <a:pt x="2314" y="1487"/>
                  </a:lnTo>
                  <a:lnTo>
                    <a:pt x="2319" y="1504"/>
                  </a:lnTo>
                  <a:lnTo>
                    <a:pt x="2322" y="1521"/>
                  </a:lnTo>
                  <a:lnTo>
                    <a:pt x="2326" y="1538"/>
                  </a:lnTo>
                  <a:lnTo>
                    <a:pt x="2332" y="1554"/>
                  </a:lnTo>
                  <a:lnTo>
                    <a:pt x="2339" y="1570"/>
                  </a:lnTo>
                  <a:lnTo>
                    <a:pt x="2348" y="1584"/>
                  </a:lnTo>
                  <a:lnTo>
                    <a:pt x="2359" y="1598"/>
                  </a:lnTo>
                  <a:lnTo>
                    <a:pt x="2373" y="1610"/>
                  </a:lnTo>
                  <a:lnTo>
                    <a:pt x="2392" y="1621"/>
                  </a:lnTo>
                  <a:lnTo>
                    <a:pt x="2395" y="1634"/>
                  </a:lnTo>
                  <a:lnTo>
                    <a:pt x="2399" y="1647"/>
                  </a:lnTo>
                  <a:lnTo>
                    <a:pt x="2403" y="1660"/>
                  </a:lnTo>
                  <a:lnTo>
                    <a:pt x="2407" y="1672"/>
                  </a:lnTo>
                  <a:lnTo>
                    <a:pt x="2412" y="1683"/>
                  </a:lnTo>
                  <a:lnTo>
                    <a:pt x="2417" y="1694"/>
                  </a:lnTo>
                  <a:lnTo>
                    <a:pt x="2422" y="1705"/>
                  </a:lnTo>
                  <a:lnTo>
                    <a:pt x="2428" y="1714"/>
                  </a:lnTo>
                  <a:lnTo>
                    <a:pt x="2434" y="1723"/>
                  </a:lnTo>
                  <a:lnTo>
                    <a:pt x="2440" y="1730"/>
                  </a:lnTo>
                  <a:lnTo>
                    <a:pt x="2447" y="1736"/>
                  </a:lnTo>
                  <a:lnTo>
                    <a:pt x="2456" y="1740"/>
                  </a:lnTo>
                  <a:lnTo>
                    <a:pt x="2465" y="1741"/>
                  </a:lnTo>
                  <a:lnTo>
                    <a:pt x="2475" y="1741"/>
                  </a:lnTo>
                  <a:lnTo>
                    <a:pt x="2488" y="1739"/>
                  </a:lnTo>
                  <a:lnTo>
                    <a:pt x="2501" y="1735"/>
                  </a:lnTo>
                  <a:lnTo>
                    <a:pt x="2503" y="1745"/>
                  </a:lnTo>
                  <a:lnTo>
                    <a:pt x="2510" y="1756"/>
                  </a:lnTo>
                  <a:lnTo>
                    <a:pt x="2517" y="1765"/>
                  </a:lnTo>
                  <a:lnTo>
                    <a:pt x="2525" y="1775"/>
                  </a:lnTo>
                  <a:lnTo>
                    <a:pt x="2534" y="1785"/>
                  </a:lnTo>
                  <a:lnTo>
                    <a:pt x="2540" y="1792"/>
                  </a:lnTo>
                  <a:lnTo>
                    <a:pt x="2545" y="1797"/>
                  </a:lnTo>
                  <a:lnTo>
                    <a:pt x="2547" y="1798"/>
                  </a:lnTo>
                  <a:lnTo>
                    <a:pt x="2561" y="1796"/>
                  </a:lnTo>
                  <a:lnTo>
                    <a:pt x="2572" y="1810"/>
                  </a:lnTo>
                  <a:lnTo>
                    <a:pt x="2582" y="1825"/>
                  </a:lnTo>
                  <a:lnTo>
                    <a:pt x="2592" y="1841"/>
                  </a:lnTo>
                  <a:lnTo>
                    <a:pt x="2602" y="1857"/>
                  </a:lnTo>
                  <a:lnTo>
                    <a:pt x="2610" y="1874"/>
                  </a:lnTo>
                  <a:lnTo>
                    <a:pt x="2619" y="1892"/>
                  </a:lnTo>
                  <a:lnTo>
                    <a:pt x="2625" y="1910"/>
                  </a:lnTo>
                  <a:lnTo>
                    <a:pt x="2631" y="1928"/>
                  </a:lnTo>
                  <a:lnTo>
                    <a:pt x="2640" y="1960"/>
                  </a:lnTo>
                  <a:lnTo>
                    <a:pt x="2646" y="1984"/>
                  </a:lnTo>
                  <a:lnTo>
                    <a:pt x="2649" y="2011"/>
                  </a:lnTo>
                  <a:lnTo>
                    <a:pt x="2649" y="2045"/>
                  </a:lnTo>
                  <a:lnTo>
                    <a:pt x="2649" y="2064"/>
                  </a:lnTo>
                  <a:lnTo>
                    <a:pt x="2653" y="2081"/>
                  </a:lnTo>
                  <a:lnTo>
                    <a:pt x="2658" y="2095"/>
                  </a:lnTo>
                  <a:lnTo>
                    <a:pt x="2665" y="2108"/>
                  </a:lnTo>
                  <a:lnTo>
                    <a:pt x="2672" y="2119"/>
                  </a:lnTo>
                  <a:lnTo>
                    <a:pt x="2682" y="2128"/>
                  </a:lnTo>
                  <a:lnTo>
                    <a:pt x="2692" y="2136"/>
                  </a:lnTo>
                  <a:lnTo>
                    <a:pt x="2702" y="2143"/>
                  </a:lnTo>
                  <a:lnTo>
                    <a:pt x="2711" y="2151"/>
                  </a:lnTo>
                  <a:lnTo>
                    <a:pt x="2722" y="2157"/>
                  </a:lnTo>
                  <a:lnTo>
                    <a:pt x="2733" y="2164"/>
                  </a:lnTo>
                  <a:lnTo>
                    <a:pt x="2744" y="2173"/>
                  </a:lnTo>
                  <a:lnTo>
                    <a:pt x="2754" y="2181"/>
                  </a:lnTo>
                  <a:lnTo>
                    <a:pt x="2764" y="2190"/>
                  </a:lnTo>
                  <a:lnTo>
                    <a:pt x="2771" y="2201"/>
                  </a:lnTo>
                  <a:lnTo>
                    <a:pt x="2777" y="2211"/>
                  </a:lnTo>
                  <a:lnTo>
                    <a:pt x="2782" y="2222"/>
                  </a:lnTo>
                  <a:lnTo>
                    <a:pt x="2788" y="2233"/>
                  </a:lnTo>
                  <a:lnTo>
                    <a:pt x="2794" y="2243"/>
                  </a:lnTo>
                  <a:lnTo>
                    <a:pt x="2801" y="2252"/>
                  </a:lnTo>
                  <a:lnTo>
                    <a:pt x="2809" y="2259"/>
                  </a:lnTo>
                  <a:lnTo>
                    <a:pt x="2817" y="2265"/>
                  </a:lnTo>
                  <a:lnTo>
                    <a:pt x="2826" y="2269"/>
                  </a:lnTo>
                  <a:lnTo>
                    <a:pt x="2834" y="2271"/>
                  </a:lnTo>
                  <a:lnTo>
                    <a:pt x="2843" y="2270"/>
                  </a:lnTo>
                  <a:lnTo>
                    <a:pt x="2850" y="2266"/>
                  </a:lnTo>
                  <a:lnTo>
                    <a:pt x="2856" y="2259"/>
                  </a:lnTo>
                  <a:lnTo>
                    <a:pt x="2860" y="2249"/>
                  </a:lnTo>
                  <a:lnTo>
                    <a:pt x="2862" y="2237"/>
                  </a:lnTo>
                  <a:lnTo>
                    <a:pt x="2862" y="2222"/>
                  </a:lnTo>
                  <a:lnTo>
                    <a:pt x="2860" y="2205"/>
                  </a:lnTo>
                  <a:lnTo>
                    <a:pt x="2855" y="2186"/>
                  </a:lnTo>
                  <a:lnTo>
                    <a:pt x="2869" y="2188"/>
                  </a:lnTo>
                  <a:lnTo>
                    <a:pt x="2883" y="2190"/>
                  </a:lnTo>
                  <a:lnTo>
                    <a:pt x="2895" y="2191"/>
                  </a:lnTo>
                  <a:lnTo>
                    <a:pt x="2906" y="2192"/>
                  </a:lnTo>
                  <a:lnTo>
                    <a:pt x="2916" y="2193"/>
                  </a:lnTo>
                  <a:lnTo>
                    <a:pt x="2923" y="2197"/>
                  </a:lnTo>
                  <a:lnTo>
                    <a:pt x="2930" y="2202"/>
                  </a:lnTo>
                  <a:lnTo>
                    <a:pt x="2935" y="2209"/>
                  </a:lnTo>
                  <a:lnTo>
                    <a:pt x="2941" y="2218"/>
                  </a:lnTo>
                  <a:lnTo>
                    <a:pt x="2947" y="2225"/>
                  </a:lnTo>
                  <a:lnTo>
                    <a:pt x="2953" y="2232"/>
                  </a:lnTo>
                  <a:lnTo>
                    <a:pt x="2961" y="2238"/>
                  </a:lnTo>
                  <a:lnTo>
                    <a:pt x="2967" y="2247"/>
                  </a:lnTo>
                  <a:lnTo>
                    <a:pt x="2973" y="2255"/>
                  </a:lnTo>
                  <a:lnTo>
                    <a:pt x="2976" y="2265"/>
                  </a:lnTo>
                  <a:lnTo>
                    <a:pt x="2980" y="2276"/>
                  </a:lnTo>
                  <a:lnTo>
                    <a:pt x="2984" y="2288"/>
                  </a:lnTo>
                  <a:lnTo>
                    <a:pt x="2989" y="2297"/>
                  </a:lnTo>
                  <a:lnTo>
                    <a:pt x="2997" y="2304"/>
                  </a:lnTo>
                  <a:lnTo>
                    <a:pt x="3006" y="2308"/>
                  </a:lnTo>
                  <a:lnTo>
                    <a:pt x="3014" y="2310"/>
                  </a:lnTo>
                  <a:lnTo>
                    <a:pt x="3024" y="2309"/>
                  </a:lnTo>
                  <a:lnTo>
                    <a:pt x="3031" y="2306"/>
                  </a:lnTo>
                  <a:lnTo>
                    <a:pt x="3037" y="2300"/>
                  </a:lnTo>
                  <a:lnTo>
                    <a:pt x="3044" y="2286"/>
                  </a:lnTo>
                  <a:lnTo>
                    <a:pt x="3049" y="2269"/>
                  </a:lnTo>
                  <a:lnTo>
                    <a:pt x="3049" y="2252"/>
                  </a:lnTo>
                  <a:lnTo>
                    <a:pt x="3047" y="2235"/>
                  </a:lnTo>
                  <a:lnTo>
                    <a:pt x="3060" y="2238"/>
                  </a:lnTo>
                  <a:lnTo>
                    <a:pt x="3074" y="2241"/>
                  </a:lnTo>
                  <a:lnTo>
                    <a:pt x="3085" y="2241"/>
                  </a:lnTo>
                  <a:lnTo>
                    <a:pt x="3094" y="2241"/>
                  </a:lnTo>
                  <a:lnTo>
                    <a:pt x="3104" y="2239"/>
                  </a:lnTo>
                  <a:lnTo>
                    <a:pt x="3114" y="2238"/>
                  </a:lnTo>
                  <a:lnTo>
                    <a:pt x="3122" y="2237"/>
                  </a:lnTo>
                  <a:lnTo>
                    <a:pt x="3131" y="2237"/>
                  </a:lnTo>
                  <a:lnTo>
                    <a:pt x="3139" y="2236"/>
                  </a:lnTo>
                  <a:lnTo>
                    <a:pt x="3147" y="2231"/>
                  </a:lnTo>
                  <a:lnTo>
                    <a:pt x="3153" y="2225"/>
                  </a:lnTo>
                  <a:lnTo>
                    <a:pt x="3156" y="2216"/>
                  </a:lnTo>
                  <a:lnTo>
                    <a:pt x="3158" y="2207"/>
                  </a:lnTo>
                  <a:lnTo>
                    <a:pt x="3154" y="2197"/>
                  </a:lnTo>
                  <a:lnTo>
                    <a:pt x="3145" y="2187"/>
                  </a:lnTo>
                  <a:lnTo>
                    <a:pt x="3131" y="2177"/>
                  </a:lnTo>
                  <a:lnTo>
                    <a:pt x="3137" y="2174"/>
                  </a:lnTo>
                  <a:lnTo>
                    <a:pt x="3141" y="2169"/>
                  </a:lnTo>
                  <a:lnTo>
                    <a:pt x="3142" y="2163"/>
                  </a:lnTo>
                  <a:lnTo>
                    <a:pt x="3141" y="2154"/>
                  </a:lnTo>
                  <a:lnTo>
                    <a:pt x="3137" y="2147"/>
                  </a:lnTo>
                  <a:lnTo>
                    <a:pt x="3131" y="2140"/>
                  </a:lnTo>
                  <a:lnTo>
                    <a:pt x="3124" y="2132"/>
                  </a:lnTo>
                  <a:lnTo>
                    <a:pt x="3113" y="2128"/>
                  </a:lnTo>
                  <a:lnTo>
                    <a:pt x="3094" y="2122"/>
                  </a:lnTo>
                  <a:lnTo>
                    <a:pt x="3086" y="2117"/>
                  </a:lnTo>
                  <a:lnTo>
                    <a:pt x="3083" y="2114"/>
                  </a:lnTo>
                  <a:lnTo>
                    <a:pt x="3083" y="2113"/>
                  </a:lnTo>
                  <a:lnTo>
                    <a:pt x="3086" y="2107"/>
                  </a:lnTo>
                  <a:lnTo>
                    <a:pt x="3086" y="2098"/>
                  </a:lnTo>
                  <a:lnTo>
                    <a:pt x="3085" y="2091"/>
                  </a:lnTo>
                  <a:lnTo>
                    <a:pt x="3081" y="2083"/>
                  </a:lnTo>
                  <a:lnTo>
                    <a:pt x="3075" y="2074"/>
                  </a:lnTo>
                  <a:lnTo>
                    <a:pt x="3065" y="2067"/>
                  </a:lnTo>
                  <a:lnTo>
                    <a:pt x="3053" y="2061"/>
                  </a:lnTo>
                  <a:lnTo>
                    <a:pt x="3037" y="2057"/>
                  </a:lnTo>
                  <a:lnTo>
                    <a:pt x="3018" y="2055"/>
                  </a:lnTo>
                  <a:lnTo>
                    <a:pt x="2996" y="2050"/>
                  </a:lnTo>
                  <a:lnTo>
                    <a:pt x="2973" y="2046"/>
                  </a:lnTo>
                  <a:lnTo>
                    <a:pt x="2950" y="2041"/>
                  </a:lnTo>
                  <a:lnTo>
                    <a:pt x="2927" y="2035"/>
                  </a:lnTo>
                  <a:lnTo>
                    <a:pt x="2906" y="2028"/>
                  </a:lnTo>
                  <a:lnTo>
                    <a:pt x="2889" y="2019"/>
                  </a:lnTo>
                  <a:lnTo>
                    <a:pt x="2875" y="2011"/>
                  </a:lnTo>
                  <a:lnTo>
                    <a:pt x="2862" y="1993"/>
                  </a:lnTo>
                  <a:lnTo>
                    <a:pt x="2844" y="1962"/>
                  </a:lnTo>
                  <a:lnTo>
                    <a:pt x="2823" y="1922"/>
                  </a:lnTo>
                  <a:lnTo>
                    <a:pt x="2800" y="1875"/>
                  </a:lnTo>
                  <a:lnTo>
                    <a:pt x="2778" y="1826"/>
                  </a:lnTo>
                  <a:lnTo>
                    <a:pt x="2758" y="1778"/>
                  </a:lnTo>
                  <a:lnTo>
                    <a:pt x="2741" y="1734"/>
                  </a:lnTo>
                  <a:lnTo>
                    <a:pt x="2727" y="1698"/>
                  </a:lnTo>
                  <a:lnTo>
                    <a:pt x="2741" y="1694"/>
                  </a:lnTo>
                  <a:lnTo>
                    <a:pt x="2739" y="1685"/>
                  </a:lnTo>
                  <a:lnTo>
                    <a:pt x="2736" y="1663"/>
                  </a:lnTo>
                  <a:lnTo>
                    <a:pt x="2731" y="1635"/>
                  </a:lnTo>
                  <a:lnTo>
                    <a:pt x="2725" y="1611"/>
                  </a:lnTo>
                  <a:lnTo>
                    <a:pt x="2737" y="1600"/>
                  </a:lnTo>
                  <a:lnTo>
                    <a:pt x="2748" y="1587"/>
                  </a:lnTo>
                  <a:lnTo>
                    <a:pt x="2756" y="1571"/>
                  </a:lnTo>
                  <a:lnTo>
                    <a:pt x="2764" y="1554"/>
                  </a:lnTo>
                  <a:lnTo>
                    <a:pt x="2767" y="1536"/>
                  </a:lnTo>
                  <a:lnTo>
                    <a:pt x="2767" y="1515"/>
                  </a:lnTo>
                  <a:lnTo>
                    <a:pt x="2764" y="1494"/>
                  </a:lnTo>
                  <a:lnTo>
                    <a:pt x="2754" y="1472"/>
                  </a:lnTo>
                  <a:lnTo>
                    <a:pt x="2742" y="1453"/>
                  </a:lnTo>
                  <a:lnTo>
                    <a:pt x="2731" y="1436"/>
                  </a:lnTo>
                  <a:lnTo>
                    <a:pt x="2720" y="1423"/>
                  </a:lnTo>
                  <a:lnTo>
                    <a:pt x="2709" y="1410"/>
                  </a:lnTo>
                  <a:lnTo>
                    <a:pt x="2699" y="1398"/>
                  </a:lnTo>
                  <a:lnTo>
                    <a:pt x="2687" y="1386"/>
                  </a:lnTo>
                  <a:lnTo>
                    <a:pt x="2676" y="1370"/>
                  </a:lnTo>
                  <a:lnTo>
                    <a:pt x="2663" y="1351"/>
                  </a:lnTo>
                  <a:lnTo>
                    <a:pt x="2649" y="1330"/>
                  </a:lnTo>
                  <a:lnTo>
                    <a:pt x="2636" y="1309"/>
                  </a:lnTo>
                  <a:lnTo>
                    <a:pt x="2621" y="1291"/>
                  </a:lnTo>
                  <a:lnTo>
                    <a:pt x="2607" y="1274"/>
                  </a:lnTo>
                  <a:lnTo>
                    <a:pt x="2590" y="1258"/>
                  </a:lnTo>
                  <a:lnTo>
                    <a:pt x="2570" y="1246"/>
                  </a:lnTo>
                  <a:lnTo>
                    <a:pt x="2548" y="1235"/>
                  </a:lnTo>
                  <a:lnTo>
                    <a:pt x="2522" y="1228"/>
                  </a:lnTo>
                  <a:lnTo>
                    <a:pt x="2517" y="1215"/>
                  </a:lnTo>
                  <a:lnTo>
                    <a:pt x="2510" y="1201"/>
                  </a:lnTo>
                  <a:lnTo>
                    <a:pt x="2501" y="1186"/>
                  </a:lnTo>
                  <a:lnTo>
                    <a:pt x="2490" y="1170"/>
                  </a:lnTo>
                  <a:lnTo>
                    <a:pt x="2477" y="1153"/>
                  </a:lnTo>
                  <a:lnTo>
                    <a:pt x="2463" y="1136"/>
                  </a:lnTo>
                  <a:lnTo>
                    <a:pt x="2446" y="1119"/>
                  </a:lnTo>
                  <a:lnTo>
                    <a:pt x="2429" y="1100"/>
                  </a:lnTo>
                  <a:lnTo>
                    <a:pt x="2411" y="1083"/>
                  </a:lnTo>
                  <a:lnTo>
                    <a:pt x="2392" y="1066"/>
                  </a:lnTo>
                  <a:lnTo>
                    <a:pt x="2370" y="1049"/>
                  </a:lnTo>
                  <a:lnTo>
                    <a:pt x="2348" y="1034"/>
                  </a:lnTo>
                  <a:lnTo>
                    <a:pt x="2325" y="1019"/>
                  </a:lnTo>
                  <a:lnTo>
                    <a:pt x="2302" y="1004"/>
                  </a:lnTo>
                  <a:lnTo>
                    <a:pt x="2277" y="992"/>
                  </a:lnTo>
                  <a:lnTo>
                    <a:pt x="2252" y="981"/>
                  </a:lnTo>
                  <a:lnTo>
                    <a:pt x="2236" y="961"/>
                  </a:lnTo>
                  <a:lnTo>
                    <a:pt x="2223" y="941"/>
                  </a:lnTo>
                  <a:lnTo>
                    <a:pt x="2209" y="922"/>
                  </a:lnTo>
                  <a:lnTo>
                    <a:pt x="2196" y="905"/>
                  </a:lnTo>
                  <a:lnTo>
                    <a:pt x="2179" y="886"/>
                  </a:lnTo>
                  <a:lnTo>
                    <a:pt x="2158" y="868"/>
                  </a:lnTo>
                  <a:lnTo>
                    <a:pt x="2133" y="849"/>
                  </a:lnTo>
                  <a:lnTo>
                    <a:pt x="2100" y="827"/>
                  </a:lnTo>
                  <a:lnTo>
                    <a:pt x="2067" y="807"/>
                  </a:lnTo>
                  <a:lnTo>
                    <a:pt x="2040" y="792"/>
                  </a:lnTo>
                  <a:lnTo>
                    <a:pt x="2017" y="781"/>
                  </a:lnTo>
                  <a:lnTo>
                    <a:pt x="1998" y="772"/>
                  </a:lnTo>
                  <a:lnTo>
                    <a:pt x="1979" y="767"/>
                  </a:lnTo>
                  <a:lnTo>
                    <a:pt x="1961" y="764"/>
                  </a:lnTo>
                  <a:lnTo>
                    <a:pt x="1943" y="760"/>
                  </a:lnTo>
                  <a:lnTo>
                    <a:pt x="1923" y="758"/>
                  </a:lnTo>
                  <a:lnTo>
                    <a:pt x="1902" y="753"/>
                  </a:lnTo>
                  <a:lnTo>
                    <a:pt x="1880" y="747"/>
                  </a:lnTo>
                  <a:lnTo>
                    <a:pt x="1858" y="738"/>
                  </a:lnTo>
                  <a:lnTo>
                    <a:pt x="1836" y="728"/>
                  </a:lnTo>
                  <a:lnTo>
                    <a:pt x="1815" y="717"/>
                  </a:lnTo>
                  <a:lnTo>
                    <a:pt x="1795" y="705"/>
                  </a:lnTo>
                  <a:lnTo>
                    <a:pt x="1775" y="694"/>
                  </a:lnTo>
                  <a:lnTo>
                    <a:pt x="1757" y="682"/>
                  </a:lnTo>
                  <a:lnTo>
                    <a:pt x="1740" y="670"/>
                  </a:lnTo>
                  <a:lnTo>
                    <a:pt x="1725" y="660"/>
                  </a:lnTo>
                  <a:lnTo>
                    <a:pt x="1711" y="649"/>
                  </a:lnTo>
                  <a:lnTo>
                    <a:pt x="1699" y="640"/>
                  </a:lnTo>
                  <a:lnTo>
                    <a:pt x="1685" y="631"/>
                  </a:lnTo>
                  <a:lnTo>
                    <a:pt x="1671" y="624"/>
                  </a:lnTo>
                  <a:lnTo>
                    <a:pt x="1656" y="618"/>
                  </a:lnTo>
                  <a:lnTo>
                    <a:pt x="1639" y="612"/>
                  </a:lnTo>
                  <a:lnTo>
                    <a:pt x="1645" y="592"/>
                  </a:lnTo>
                  <a:lnTo>
                    <a:pt x="1650" y="569"/>
                  </a:lnTo>
                  <a:lnTo>
                    <a:pt x="1654" y="545"/>
                  </a:lnTo>
                  <a:lnTo>
                    <a:pt x="1655" y="521"/>
                  </a:lnTo>
                  <a:lnTo>
                    <a:pt x="1668" y="519"/>
                  </a:lnTo>
                  <a:lnTo>
                    <a:pt x="1679" y="516"/>
                  </a:lnTo>
                  <a:lnTo>
                    <a:pt x="1688" y="512"/>
                  </a:lnTo>
                  <a:lnTo>
                    <a:pt x="1695" y="507"/>
                  </a:lnTo>
                  <a:lnTo>
                    <a:pt x="1701" y="501"/>
                  </a:lnTo>
                  <a:lnTo>
                    <a:pt x="1706" y="494"/>
                  </a:lnTo>
                  <a:lnTo>
                    <a:pt x="1712" y="485"/>
                  </a:lnTo>
                  <a:lnTo>
                    <a:pt x="1718" y="477"/>
                  </a:lnTo>
                  <a:lnTo>
                    <a:pt x="1726" y="461"/>
                  </a:lnTo>
                  <a:lnTo>
                    <a:pt x="1734" y="440"/>
                  </a:lnTo>
                  <a:lnTo>
                    <a:pt x="1739" y="417"/>
                  </a:lnTo>
                  <a:lnTo>
                    <a:pt x="1742" y="393"/>
                  </a:lnTo>
                  <a:lnTo>
                    <a:pt x="1742" y="370"/>
                  </a:lnTo>
                  <a:lnTo>
                    <a:pt x="1740" y="347"/>
                  </a:lnTo>
                  <a:lnTo>
                    <a:pt x="1734" y="326"/>
                  </a:lnTo>
                  <a:lnTo>
                    <a:pt x="1723" y="310"/>
                  </a:lnTo>
                  <a:lnTo>
                    <a:pt x="1728" y="285"/>
                  </a:lnTo>
                  <a:lnTo>
                    <a:pt x="1730" y="256"/>
                  </a:lnTo>
                  <a:lnTo>
                    <a:pt x="1731" y="225"/>
                  </a:lnTo>
                  <a:lnTo>
                    <a:pt x="1729" y="195"/>
                  </a:lnTo>
                  <a:lnTo>
                    <a:pt x="1723" y="166"/>
                  </a:lnTo>
                  <a:lnTo>
                    <a:pt x="1714" y="139"/>
                  </a:lnTo>
                  <a:lnTo>
                    <a:pt x="1702" y="115"/>
                  </a:lnTo>
                  <a:lnTo>
                    <a:pt x="1686" y="96"/>
                  </a:lnTo>
                  <a:lnTo>
                    <a:pt x="1668" y="82"/>
                  </a:lnTo>
                  <a:lnTo>
                    <a:pt x="1649" y="67"/>
                  </a:lnTo>
                  <a:lnTo>
                    <a:pt x="1628" y="54"/>
                  </a:lnTo>
                  <a:lnTo>
                    <a:pt x="1607" y="43"/>
                  </a:lnTo>
                  <a:lnTo>
                    <a:pt x="1585" y="32"/>
                  </a:lnTo>
                  <a:lnTo>
                    <a:pt x="1565" y="22"/>
                  </a:lnTo>
                  <a:lnTo>
                    <a:pt x="1544" y="14"/>
                  </a:lnTo>
                  <a:lnTo>
                    <a:pt x="1526" y="8"/>
                  </a:lnTo>
                  <a:lnTo>
                    <a:pt x="1516" y="5"/>
                  </a:lnTo>
                  <a:lnTo>
                    <a:pt x="1506" y="3"/>
                  </a:lnTo>
                  <a:lnTo>
                    <a:pt x="1494" y="2"/>
                  </a:lnTo>
                  <a:lnTo>
                    <a:pt x="1482" y="0"/>
                  </a:lnTo>
                  <a:lnTo>
                    <a:pt x="1469" y="0"/>
                  </a:lnTo>
                  <a:lnTo>
                    <a:pt x="1454" y="0"/>
                  </a:lnTo>
                  <a:lnTo>
                    <a:pt x="1441" y="0"/>
                  </a:lnTo>
                  <a:lnTo>
                    <a:pt x="1425" y="2"/>
                  </a:lnTo>
                  <a:lnTo>
                    <a:pt x="1410" y="3"/>
                  </a:lnTo>
                  <a:lnTo>
                    <a:pt x="1396" y="5"/>
                  </a:lnTo>
                  <a:lnTo>
                    <a:pt x="1381" y="8"/>
                  </a:lnTo>
                  <a:lnTo>
                    <a:pt x="1367" y="11"/>
                  </a:lnTo>
                  <a:lnTo>
                    <a:pt x="1352" y="15"/>
                  </a:lnTo>
                  <a:lnTo>
                    <a:pt x="1339" y="19"/>
                  </a:lnTo>
                  <a:lnTo>
                    <a:pt x="1325" y="23"/>
                  </a:lnTo>
                  <a:lnTo>
                    <a:pt x="1313" y="29"/>
                  </a:lnTo>
                  <a:lnTo>
                    <a:pt x="1290" y="44"/>
                  </a:lnTo>
                  <a:lnTo>
                    <a:pt x="1266" y="64"/>
                  </a:lnTo>
                  <a:lnTo>
                    <a:pt x="1244" y="88"/>
                  </a:lnTo>
                  <a:lnTo>
                    <a:pt x="1223" y="118"/>
                  </a:lnTo>
                  <a:lnTo>
                    <a:pt x="1207" y="155"/>
                  </a:lnTo>
                  <a:lnTo>
                    <a:pt x="1195" y="196"/>
                  </a:lnTo>
                  <a:lnTo>
                    <a:pt x="1188" y="242"/>
                  </a:lnTo>
                  <a:lnTo>
                    <a:pt x="1188" y="294"/>
                  </a:lnTo>
                  <a:lnTo>
                    <a:pt x="1173" y="305"/>
                  </a:lnTo>
                  <a:lnTo>
                    <a:pt x="1162" y="327"/>
                  </a:lnTo>
                  <a:lnTo>
                    <a:pt x="1157" y="355"/>
                  </a:lnTo>
                  <a:lnTo>
                    <a:pt x="1157" y="387"/>
                  </a:lnTo>
                  <a:lnTo>
                    <a:pt x="1162" y="420"/>
                  </a:lnTo>
                  <a:lnTo>
                    <a:pt x="1173" y="452"/>
                  </a:lnTo>
                  <a:lnTo>
                    <a:pt x="1190" y="480"/>
                  </a:lnTo>
                  <a:lnTo>
                    <a:pt x="1212" y="502"/>
                  </a:lnTo>
                  <a:lnTo>
                    <a:pt x="1215" y="564"/>
                  </a:lnTo>
                  <a:lnTo>
                    <a:pt x="1199" y="570"/>
                  </a:lnTo>
                  <a:lnTo>
                    <a:pt x="1189" y="567"/>
                  </a:lnTo>
                  <a:lnTo>
                    <a:pt x="1179" y="562"/>
                  </a:lnTo>
                  <a:lnTo>
                    <a:pt x="1168" y="558"/>
                  </a:lnTo>
                  <a:lnTo>
                    <a:pt x="1157" y="553"/>
                  </a:lnTo>
                  <a:lnTo>
                    <a:pt x="1147" y="550"/>
                  </a:lnTo>
                  <a:lnTo>
                    <a:pt x="1134" y="545"/>
                  </a:lnTo>
                  <a:lnTo>
                    <a:pt x="1121" y="541"/>
                  </a:lnTo>
                  <a:lnTo>
                    <a:pt x="1106" y="538"/>
                  </a:lnTo>
                  <a:lnTo>
                    <a:pt x="1092" y="534"/>
                  </a:lnTo>
                  <a:lnTo>
                    <a:pt x="1076" y="532"/>
                  </a:lnTo>
                  <a:lnTo>
                    <a:pt x="1059" y="529"/>
                  </a:lnTo>
                  <a:lnTo>
                    <a:pt x="1040" y="528"/>
                  </a:lnTo>
                  <a:lnTo>
                    <a:pt x="1019" y="527"/>
                  </a:lnTo>
                  <a:lnTo>
                    <a:pt x="997" y="527"/>
                  </a:lnTo>
                  <a:lnTo>
                    <a:pt x="974" y="527"/>
                  </a:lnTo>
                  <a:lnTo>
                    <a:pt x="948" y="528"/>
                  </a:lnTo>
                  <a:lnTo>
                    <a:pt x="923" y="530"/>
                  </a:lnTo>
                  <a:lnTo>
                    <a:pt x="899" y="533"/>
                  </a:lnTo>
                  <a:lnTo>
                    <a:pt x="877" y="535"/>
                  </a:lnTo>
                  <a:lnTo>
                    <a:pt x="855" y="539"/>
                  </a:lnTo>
                  <a:lnTo>
                    <a:pt x="835" y="542"/>
                  </a:lnTo>
                  <a:lnTo>
                    <a:pt x="816" y="547"/>
                  </a:lnTo>
                  <a:lnTo>
                    <a:pt x="796" y="552"/>
                  </a:lnTo>
                  <a:lnTo>
                    <a:pt x="778" y="557"/>
                  </a:lnTo>
                  <a:lnTo>
                    <a:pt x="760" y="563"/>
                  </a:lnTo>
                  <a:lnTo>
                    <a:pt x="743" y="570"/>
                  </a:lnTo>
                  <a:lnTo>
                    <a:pt x="725" y="579"/>
                  </a:lnTo>
                  <a:lnTo>
                    <a:pt x="708" y="587"/>
                  </a:lnTo>
                  <a:lnTo>
                    <a:pt x="689" y="597"/>
                  </a:lnTo>
                  <a:lnTo>
                    <a:pt x="670" y="608"/>
                  </a:lnTo>
                  <a:lnTo>
                    <a:pt x="650" y="619"/>
                  </a:lnTo>
                  <a:lnTo>
                    <a:pt x="631" y="632"/>
                  </a:lnTo>
                  <a:lnTo>
                    <a:pt x="602" y="652"/>
                  </a:lnTo>
                  <a:lnTo>
                    <a:pt x="576" y="668"/>
                  </a:lnTo>
                  <a:lnTo>
                    <a:pt x="553" y="682"/>
                  </a:lnTo>
                  <a:lnTo>
                    <a:pt x="534" y="694"/>
                  </a:lnTo>
                  <a:lnTo>
                    <a:pt x="514" y="704"/>
                  </a:lnTo>
                  <a:lnTo>
                    <a:pt x="497" y="714"/>
                  </a:lnTo>
                  <a:lnTo>
                    <a:pt x="479" y="721"/>
                  </a:lnTo>
                  <a:lnTo>
                    <a:pt x="462" y="728"/>
                  </a:lnTo>
                  <a:lnTo>
                    <a:pt x="446" y="736"/>
                  </a:lnTo>
                  <a:lnTo>
                    <a:pt x="433" y="742"/>
                  </a:lnTo>
                  <a:lnTo>
                    <a:pt x="422" y="749"/>
                  </a:lnTo>
                  <a:lnTo>
                    <a:pt x="412" y="755"/>
                  </a:lnTo>
                  <a:lnTo>
                    <a:pt x="404" y="761"/>
                  </a:lnTo>
                  <a:lnTo>
                    <a:pt x="398" y="766"/>
                  </a:lnTo>
                  <a:lnTo>
                    <a:pt x="392" y="771"/>
                  </a:lnTo>
                  <a:lnTo>
                    <a:pt x="387" y="776"/>
                  </a:lnTo>
                  <a:lnTo>
                    <a:pt x="366" y="775"/>
                  </a:lnTo>
                  <a:lnTo>
                    <a:pt x="348" y="777"/>
                  </a:lnTo>
                  <a:lnTo>
                    <a:pt x="331" y="783"/>
                  </a:lnTo>
                  <a:lnTo>
                    <a:pt x="316" y="790"/>
                  </a:lnTo>
                  <a:lnTo>
                    <a:pt x="303" y="800"/>
                  </a:lnTo>
                  <a:lnTo>
                    <a:pt x="291" y="814"/>
                  </a:lnTo>
                  <a:lnTo>
                    <a:pt x="278" y="827"/>
                  </a:lnTo>
                  <a:lnTo>
                    <a:pt x="267" y="843"/>
                  </a:lnTo>
                  <a:lnTo>
                    <a:pt x="236" y="844"/>
                  </a:lnTo>
                  <a:lnTo>
                    <a:pt x="212" y="848"/>
                  </a:lnTo>
                  <a:lnTo>
                    <a:pt x="190" y="854"/>
                  </a:lnTo>
                  <a:lnTo>
                    <a:pt x="173" y="861"/>
                  </a:lnTo>
                  <a:lnTo>
                    <a:pt x="158" y="869"/>
                  </a:lnTo>
                  <a:lnTo>
                    <a:pt x="146" y="880"/>
                  </a:lnTo>
                  <a:lnTo>
                    <a:pt x="134" y="893"/>
                  </a:lnTo>
                  <a:lnTo>
                    <a:pt x="122" y="906"/>
                  </a:lnTo>
                  <a:lnTo>
                    <a:pt x="109" y="921"/>
                  </a:lnTo>
                  <a:lnTo>
                    <a:pt x="101" y="939"/>
                  </a:lnTo>
                  <a:lnTo>
                    <a:pt x="94" y="958"/>
                  </a:lnTo>
                  <a:lnTo>
                    <a:pt x="88" y="980"/>
                  </a:lnTo>
                  <a:lnTo>
                    <a:pt x="84" y="1004"/>
                  </a:lnTo>
                  <a:lnTo>
                    <a:pt x="81" y="1030"/>
                  </a:lnTo>
                  <a:lnTo>
                    <a:pt x="81" y="1057"/>
                  </a:lnTo>
                  <a:lnTo>
                    <a:pt x="83" y="1085"/>
                  </a:lnTo>
                  <a:lnTo>
                    <a:pt x="85" y="1113"/>
                  </a:lnTo>
                  <a:lnTo>
                    <a:pt x="90" y="1139"/>
                  </a:lnTo>
                  <a:lnTo>
                    <a:pt x="98" y="1165"/>
                  </a:lnTo>
                  <a:lnTo>
                    <a:pt x="111" y="1188"/>
                  </a:lnTo>
                  <a:lnTo>
                    <a:pt x="128" y="1207"/>
                  </a:lnTo>
                  <a:lnTo>
                    <a:pt x="152" y="1224"/>
                  </a:lnTo>
                  <a:lnTo>
                    <a:pt x="184" y="1237"/>
                  </a:lnTo>
                  <a:lnTo>
                    <a:pt x="222" y="1244"/>
                  </a:lnTo>
                  <a:lnTo>
                    <a:pt x="244" y="1246"/>
                  </a:lnTo>
                  <a:lnTo>
                    <a:pt x="264" y="1248"/>
                  </a:lnTo>
                  <a:lnTo>
                    <a:pt x="283" y="1248"/>
                  </a:lnTo>
                  <a:lnTo>
                    <a:pt x="302" y="1248"/>
                  </a:lnTo>
                  <a:lnTo>
                    <a:pt x="319" y="1246"/>
                  </a:lnTo>
                  <a:lnTo>
                    <a:pt x="336" y="1245"/>
                  </a:lnTo>
                  <a:lnTo>
                    <a:pt x="350" y="1243"/>
                  </a:lnTo>
                  <a:lnTo>
                    <a:pt x="365" y="1239"/>
                  </a:lnTo>
                  <a:lnTo>
                    <a:pt x="378" y="1235"/>
                  </a:lnTo>
                  <a:lnTo>
                    <a:pt x="390" y="1230"/>
                  </a:lnTo>
                  <a:lnTo>
                    <a:pt x="402" y="1224"/>
                  </a:lnTo>
                  <a:lnTo>
                    <a:pt x="413" y="1220"/>
                  </a:lnTo>
                  <a:lnTo>
                    <a:pt x="423" y="1212"/>
                  </a:lnTo>
                  <a:lnTo>
                    <a:pt x="433" y="1205"/>
                  </a:lnTo>
                  <a:lnTo>
                    <a:pt x="441" y="1198"/>
                  </a:lnTo>
                  <a:lnTo>
                    <a:pt x="450" y="1189"/>
                  </a:lnTo>
                  <a:lnTo>
                    <a:pt x="458" y="1179"/>
                  </a:lnTo>
                  <a:lnTo>
                    <a:pt x="471" y="1167"/>
                  </a:lnTo>
                  <a:lnTo>
                    <a:pt x="484" y="1155"/>
                  </a:lnTo>
                  <a:lnTo>
                    <a:pt x="498" y="1141"/>
                  </a:lnTo>
                  <a:lnTo>
                    <a:pt x="516" y="1126"/>
                  </a:lnTo>
                  <a:lnTo>
                    <a:pt x="534" y="1110"/>
                  </a:lnTo>
                  <a:lnTo>
                    <a:pt x="553" y="1094"/>
                  </a:lnTo>
                  <a:lnTo>
                    <a:pt x="574" y="1079"/>
                  </a:lnTo>
                  <a:lnTo>
                    <a:pt x="595" y="1063"/>
                  </a:lnTo>
                  <a:lnTo>
                    <a:pt x="615" y="1048"/>
                  </a:lnTo>
                  <a:lnTo>
                    <a:pt x="637" y="1034"/>
                  </a:lnTo>
                  <a:lnTo>
                    <a:pt x="658" y="1021"/>
                  </a:lnTo>
                  <a:lnTo>
                    <a:pt x="680" y="1009"/>
                  </a:lnTo>
                  <a:lnTo>
                    <a:pt x="700" y="1000"/>
                  </a:lnTo>
                  <a:lnTo>
                    <a:pt x="720" y="992"/>
                  </a:lnTo>
                  <a:lnTo>
                    <a:pt x="738" y="986"/>
                  </a:lnTo>
                  <a:lnTo>
                    <a:pt x="734" y="1010"/>
                  </a:lnTo>
                  <a:lnTo>
                    <a:pt x="730" y="1036"/>
                  </a:lnTo>
                  <a:lnTo>
                    <a:pt x="725" y="1063"/>
                  </a:lnTo>
                  <a:lnTo>
                    <a:pt x="719" y="1092"/>
                  </a:lnTo>
                  <a:lnTo>
                    <a:pt x="712" y="1124"/>
                  </a:lnTo>
                  <a:lnTo>
                    <a:pt x="708" y="1158"/>
                  </a:lnTo>
                  <a:lnTo>
                    <a:pt x="703" y="1198"/>
                  </a:lnTo>
                  <a:lnTo>
                    <a:pt x="699" y="1241"/>
                  </a:lnTo>
                  <a:lnTo>
                    <a:pt x="681" y="1268"/>
                  </a:lnTo>
                  <a:lnTo>
                    <a:pt x="665" y="1307"/>
                  </a:lnTo>
                  <a:lnTo>
                    <a:pt x="650" y="1356"/>
                  </a:lnTo>
                  <a:lnTo>
                    <a:pt x="640" y="1409"/>
                  </a:lnTo>
                  <a:lnTo>
                    <a:pt x="632" y="1464"/>
                  </a:lnTo>
                  <a:lnTo>
                    <a:pt x="626" y="1519"/>
                  </a:lnTo>
                  <a:lnTo>
                    <a:pt x="624" y="1567"/>
                  </a:lnTo>
                  <a:lnTo>
                    <a:pt x="624" y="1607"/>
                  </a:lnTo>
                  <a:lnTo>
                    <a:pt x="612" y="1624"/>
                  </a:lnTo>
                  <a:lnTo>
                    <a:pt x="599" y="1643"/>
                  </a:lnTo>
                  <a:lnTo>
                    <a:pt x="588" y="1660"/>
                  </a:lnTo>
                  <a:lnTo>
                    <a:pt x="576" y="1677"/>
                  </a:lnTo>
                  <a:lnTo>
                    <a:pt x="565" y="1694"/>
                  </a:lnTo>
                  <a:lnTo>
                    <a:pt x="553" y="1711"/>
                  </a:lnTo>
                  <a:lnTo>
                    <a:pt x="541" y="1729"/>
                  </a:lnTo>
                  <a:lnTo>
                    <a:pt x="528" y="1746"/>
                  </a:lnTo>
                  <a:lnTo>
                    <a:pt x="516" y="1767"/>
                  </a:lnTo>
                  <a:lnTo>
                    <a:pt x="505" y="1795"/>
                  </a:lnTo>
                  <a:lnTo>
                    <a:pt x="498" y="1827"/>
                  </a:lnTo>
                  <a:lnTo>
                    <a:pt x="494" y="1861"/>
                  </a:lnTo>
                  <a:lnTo>
                    <a:pt x="494" y="1897"/>
                  </a:lnTo>
                  <a:lnTo>
                    <a:pt x="497" y="1931"/>
                  </a:lnTo>
                  <a:lnTo>
                    <a:pt x="505" y="1961"/>
                  </a:lnTo>
                  <a:lnTo>
                    <a:pt x="517" y="1985"/>
                  </a:lnTo>
                  <a:lnTo>
                    <a:pt x="491" y="2007"/>
                  </a:lnTo>
                  <a:lnTo>
                    <a:pt x="468" y="2033"/>
                  </a:lnTo>
                  <a:lnTo>
                    <a:pt x="450" y="2062"/>
                  </a:lnTo>
                  <a:lnTo>
                    <a:pt x="433" y="2094"/>
                  </a:lnTo>
                  <a:lnTo>
                    <a:pt x="419" y="2126"/>
                  </a:lnTo>
                  <a:lnTo>
                    <a:pt x="409" y="2159"/>
                  </a:lnTo>
                  <a:lnTo>
                    <a:pt x="401" y="2191"/>
                  </a:lnTo>
                  <a:lnTo>
                    <a:pt x="395" y="2221"/>
                  </a:lnTo>
                  <a:lnTo>
                    <a:pt x="390" y="2250"/>
                  </a:lnTo>
                  <a:lnTo>
                    <a:pt x="385" y="2280"/>
                  </a:lnTo>
                  <a:lnTo>
                    <a:pt x="379" y="2309"/>
                  </a:lnTo>
                  <a:lnTo>
                    <a:pt x="373" y="2337"/>
                  </a:lnTo>
                  <a:lnTo>
                    <a:pt x="366" y="2363"/>
                  </a:lnTo>
                  <a:lnTo>
                    <a:pt x="356" y="2390"/>
                  </a:lnTo>
                  <a:lnTo>
                    <a:pt x="345" y="2414"/>
                  </a:lnTo>
                  <a:lnTo>
                    <a:pt x="332" y="2439"/>
                  </a:lnTo>
                  <a:lnTo>
                    <a:pt x="320" y="2464"/>
                  </a:lnTo>
                  <a:lnTo>
                    <a:pt x="311" y="2492"/>
                  </a:lnTo>
                  <a:lnTo>
                    <a:pt x="305" y="2521"/>
                  </a:lnTo>
                  <a:lnTo>
                    <a:pt x="300" y="2551"/>
                  </a:lnTo>
                  <a:lnTo>
                    <a:pt x="295" y="2580"/>
                  </a:lnTo>
                  <a:lnTo>
                    <a:pt x="292" y="2607"/>
                  </a:lnTo>
                  <a:lnTo>
                    <a:pt x="286" y="2630"/>
                  </a:lnTo>
                  <a:lnTo>
                    <a:pt x="277" y="2650"/>
                  </a:lnTo>
                  <a:lnTo>
                    <a:pt x="267" y="2669"/>
                  </a:lnTo>
                  <a:lnTo>
                    <a:pt x="259" y="2688"/>
                  </a:lnTo>
                  <a:lnTo>
                    <a:pt x="252" y="2709"/>
                  </a:lnTo>
                  <a:lnTo>
                    <a:pt x="246" y="2729"/>
                  </a:lnTo>
                  <a:lnTo>
                    <a:pt x="241" y="2750"/>
                  </a:lnTo>
                  <a:lnTo>
                    <a:pt x="238" y="2771"/>
                  </a:lnTo>
                  <a:lnTo>
                    <a:pt x="240" y="2790"/>
                  </a:lnTo>
                  <a:lnTo>
                    <a:pt x="243" y="2808"/>
                  </a:lnTo>
                  <a:lnTo>
                    <a:pt x="267" y="2808"/>
                  </a:lnTo>
                  <a:lnTo>
                    <a:pt x="269" y="2864"/>
                  </a:lnTo>
                  <a:lnTo>
                    <a:pt x="264" y="2958"/>
                  </a:lnTo>
                  <a:lnTo>
                    <a:pt x="254" y="3055"/>
                  </a:lnTo>
                  <a:lnTo>
                    <a:pt x="242" y="3124"/>
                  </a:lnTo>
                  <a:lnTo>
                    <a:pt x="216" y="3133"/>
                  </a:lnTo>
                  <a:lnTo>
                    <a:pt x="191" y="3144"/>
                  </a:lnTo>
                  <a:lnTo>
                    <a:pt x="168" y="3157"/>
                  </a:lnTo>
                  <a:lnTo>
                    <a:pt x="145" y="3172"/>
                  </a:lnTo>
                  <a:lnTo>
                    <a:pt x="124" y="3188"/>
                  </a:lnTo>
                  <a:lnTo>
                    <a:pt x="103" y="3206"/>
                  </a:lnTo>
                  <a:lnTo>
                    <a:pt x="85" y="3225"/>
                  </a:lnTo>
                  <a:lnTo>
                    <a:pt x="68" y="3246"/>
                  </a:lnTo>
                  <a:lnTo>
                    <a:pt x="53" y="3268"/>
                  </a:lnTo>
                  <a:lnTo>
                    <a:pt x="40" y="3291"/>
                  </a:lnTo>
                  <a:lnTo>
                    <a:pt x="28" y="3315"/>
                  </a:lnTo>
                  <a:lnTo>
                    <a:pt x="18" y="3341"/>
                  </a:lnTo>
                  <a:lnTo>
                    <a:pt x="11" y="3366"/>
                  </a:lnTo>
                  <a:lnTo>
                    <a:pt x="5" y="3394"/>
                  </a:lnTo>
                  <a:lnTo>
                    <a:pt x="1" y="3422"/>
                  </a:lnTo>
                  <a:lnTo>
                    <a:pt x="0" y="3450"/>
                  </a:lnTo>
                  <a:lnTo>
                    <a:pt x="1" y="3485"/>
                  </a:lnTo>
                  <a:lnTo>
                    <a:pt x="7" y="3519"/>
                  </a:lnTo>
                  <a:lnTo>
                    <a:pt x="16" y="3551"/>
                  </a:lnTo>
                  <a:lnTo>
                    <a:pt x="27" y="3583"/>
                  </a:lnTo>
                  <a:lnTo>
                    <a:pt x="41" y="3613"/>
                  </a:lnTo>
                  <a:lnTo>
                    <a:pt x="58" y="3641"/>
                  </a:lnTo>
                  <a:lnTo>
                    <a:pt x="78" y="3668"/>
                  </a:lnTo>
                  <a:lnTo>
                    <a:pt x="100" y="3692"/>
                  </a:lnTo>
                  <a:lnTo>
                    <a:pt x="124" y="3714"/>
                  </a:lnTo>
                  <a:lnTo>
                    <a:pt x="151" y="3733"/>
                  </a:lnTo>
                  <a:lnTo>
                    <a:pt x="179" y="3750"/>
                  </a:lnTo>
                  <a:lnTo>
                    <a:pt x="209" y="3765"/>
                  </a:lnTo>
                  <a:lnTo>
                    <a:pt x="241" y="3776"/>
                  </a:lnTo>
                  <a:lnTo>
                    <a:pt x="272" y="3784"/>
                  </a:lnTo>
                  <a:lnTo>
                    <a:pt x="306" y="3791"/>
                  </a:lnTo>
                  <a:lnTo>
                    <a:pt x="342" y="3792"/>
                  </a:lnTo>
                  <a:lnTo>
                    <a:pt x="357" y="3792"/>
                  </a:lnTo>
                  <a:lnTo>
                    <a:pt x="374" y="3791"/>
                  </a:lnTo>
                  <a:lnTo>
                    <a:pt x="390" y="3788"/>
                  </a:lnTo>
                  <a:lnTo>
                    <a:pt x="406" y="3786"/>
                  </a:lnTo>
                  <a:lnTo>
                    <a:pt x="422" y="3782"/>
                  </a:lnTo>
                  <a:lnTo>
                    <a:pt x="436" y="3778"/>
                  </a:lnTo>
                  <a:lnTo>
                    <a:pt x="452" y="3774"/>
                  </a:lnTo>
                  <a:lnTo>
                    <a:pt x="467" y="3769"/>
                  </a:lnTo>
                  <a:lnTo>
                    <a:pt x="464" y="3782"/>
                  </a:lnTo>
                  <a:lnTo>
                    <a:pt x="461" y="3795"/>
                  </a:lnTo>
                  <a:lnTo>
                    <a:pt x="456" y="3809"/>
                  </a:lnTo>
                  <a:lnTo>
                    <a:pt x="450" y="3822"/>
                  </a:lnTo>
                  <a:lnTo>
                    <a:pt x="443" y="3834"/>
                  </a:lnTo>
                  <a:lnTo>
                    <a:pt x="435" y="3845"/>
                  </a:lnTo>
                  <a:lnTo>
                    <a:pt x="426" y="3854"/>
                  </a:lnTo>
                  <a:lnTo>
                    <a:pt x="416" y="3860"/>
                  </a:lnTo>
                  <a:lnTo>
                    <a:pt x="404" y="3865"/>
                  </a:lnTo>
                  <a:lnTo>
                    <a:pt x="388" y="3872"/>
                  </a:lnTo>
                  <a:lnTo>
                    <a:pt x="371" y="3882"/>
                  </a:lnTo>
                  <a:lnTo>
                    <a:pt x="354" y="3893"/>
                  </a:lnTo>
                  <a:lnTo>
                    <a:pt x="337" y="3907"/>
                  </a:lnTo>
                  <a:lnTo>
                    <a:pt x="321" y="3923"/>
                  </a:lnTo>
                  <a:lnTo>
                    <a:pt x="310" y="3942"/>
                  </a:lnTo>
                  <a:lnTo>
                    <a:pt x="302" y="3966"/>
                  </a:lnTo>
                  <a:lnTo>
                    <a:pt x="295" y="4015"/>
                  </a:lnTo>
                  <a:lnTo>
                    <a:pt x="297" y="4064"/>
                  </a:lnTo>
                  <a:lnTo>
                    <a:pt x="294" y="4110"/>
                  </a:lnTo>
                  <a:lnTo>
                    <a:pt x="283" y="4150"/>
                  </a:lnTo>
                  <a:lnTo>
                    <a:pt x="274" y="4171"/>
                  </a:lnTo>
                  <a:lnTo>
                    <a:pt x="264" y="4194"/>
                  </a:lnTo>
                  <a:lnTo>
                    <a:pt x="254" y="4220"/>
                  </a:lnTo>
                  <a:lnTo>
                    <a:pt x="247" y="4245"/>
                  </a:lnTo>
                  <a:lnTo>
                    <a:pt x="242" y="4269"/>
                  </a:lnTo>
                  <a:lnTo>
                    <a:pt x="240" y="4294"/>
                  </a:lnTo>
                  <a:lnTo>
                    <a:pt x="242" y="4314"/>
                  </a:lnTo>
                  <a:lnTo>
                    <a:pt x="247" y="4333"/>
                  </a:lnTo>
                  <a:lnTo>
                    <a:pt x="258" y="4350"/>
                  </a:lnTo>
                  <a:lnTo>
                    <a:pt x="275" y="4370"/>
                  </a:lnTo>
                  <a:lnTo>
                    <a:pt x="295" y="4392"/>
                  </a:lnTo>
                  <a:lnTo>
                    <a:pt x="320" y="4413"/>
                  </a:lnTo>
                  <a:lnTo>
                    <a:pt x="348" y="4434"/>
                  </a:lnTo>
                  <a:lnTo>
                    <a:pt x="377" y="4451"/>
                  </a:lnTo>
                  <a:lnTo>
                    <a:pt x="407" y="4464"/>
                  </a:lnTo>
                  <a:lnTo>
                    <a:pt x="436" y="4471"/>
                  </a:lnTo>
                  <a:lnTo>
                    <a:pt x="462" y="4470"/>
                  </a:lnTo>
                  <a:lnTo>
                    <a:pt x="480" y="4463"/>
                  </a:lnTo>
                  <a:lnTo>
                    <a:pt x="492" y="4448"/>
                  </a:lnTo>
                  <a:lnTo>
                    <a:pt x="500" y="4430"/>
                  </a:lnTo>
                  <a:lnTo>
                    <a:pt x="503" y="4409"/>
                  </a:lnTo>
                  <a:lnTo>
                    <a:pt x="503" y="4387"/>
                  </a:lnTo>
                  <a:lnTo>
                    <a:pt x="501" y="4367"/>
                  </a:lnTo>
                  <a:lnTo>
                    <a:pt x="498" y="4348"/>
                  </a:lnTo>
                  <a:lnTo>
                    <a:pt x="494" y="4316"/>
                  </a:lnTo>
                  <a:lnTo>
                    <a:pt x="491" y="4284"/>
                  </a:lnTo>
                  <a:lnTo>
                    <a:pt x="492" y="4256"/>
                  </a:lnTo>
                  <a:lnTo>
                    <a:pt x="498" y="4232"/>
                  </a:lnTo>
                  <a:lnTo>
                    <a:pt x="503" y="4220"/>
                  </a:lnTo>
                  <a:lnTo>
                    <a:pt x="508" y="4206"/>
                  </a:lnTo>
                  <a:lnTo>
                    <a:pt x="513" y="4190"/>
                  </a:lnTo>
                  <a:lnTo>
                    <a:pt x="518" y="4175"/>
                  </a:lnTo>
                  <a:lnTo>
                    <a:pt x="523" y="4159"/>
                  </a:lnTo>
                  <a:lnTo>
                    <a:pt x="526" y="4143"/>
                  </a:lnTo>
                  <a:lnTo>
                    <a:pt x="531" y="4127"/>
                  </a:lnTo>
                  <a:lnTo>
                    <a:pt x="535" y="4114"/>
                  </a:lnTo>
                  <a:lnTo>
                    <a:pt x="537" y="4136"/>
                  </a:lnTo>
                  <a:lnTo>
                    <a:pt x="536" y="4163"/>
                  </a:lnTo>
                  <a:lnTo>
                    <a:pt x="534" y="4192"/>
                  </a:lnTo>
                  <a:lnTo>
                    <a:pt x="530" y="4223"/>
                  </a:lnTo>
                  <a:lnTo>
                    <a:pt x="530" y="4240"/>
                  </a:lnTo>
                  <a:lnTo>
                    <a:pt x="533" y="4262"/>
                  </a:lnTo>
                  <a:lnTo>
                    <a:pt x="537" y="4284"/>
                  </a:lnTo>
                  <a:lnTo>
                    <a:pt x="545" y="4308"/>
                  </a:lnTo>
                  <a:lnTo>
                    <a:pt x="553" y="4331"/>
                  </a:lnTo>
                  <a:lnTo>
                    <a:pt x="565" y="4355"/>
                  </a:lnTo>
                  <a:lnTo>
                    <a:pt x="579" y="4374"/>
                  </a:lnTo>
                  <a:lnTo>
                    <a:pt x="595" y="4390"/>
                  </a:lnTo>
                  <a:lnTo>
                    <a:pt x="612" y="4401"/>
                  </a:lnTo>
                  <a:lnTo>
                    <a:pt x="627" y="4408"/>
                  </a:lnTo>
                  <a:lnTo>
                    <a:pt x="644" y="4412"/>
                  </a:lnTo>
                  <a:lnTo>
                    <a:pt x="659" y="4410"/>
                  </a:lnTo>
                  <a:lnTo>
                    <a:pt x="674" y="4406"/>
                  </a:lnTo>
                  <a:lnTo>
                    <a:pt x="687" y="4396"/>
                  </a:lnTo>
                  <a:lnTo>
                    <a:pt x="699" y="4384"/>
                  </a:lnTo>
                  <a:lnTo>
                    <a:pt x="710" y="4367"/>
                  </a:lnTo>
                  <a:lnTo>
                    <a:pt x="720" y="4346"/>
                  </a:lnTo>
                  <a:lnTo>
                    <a:pt x="728" y="4321"/>
                  </a:lnTo>
                  <a:lnTo>
                    <a:pt x="736" y="4294"/>
                  </a:lnTo>
                  <a:lnTo>
                    <a:pt x="742" y="4266"/>
                  </a:lnTo>
                  <a:lnTo>
                    <a:pt x="747" y="4238"/>
                  </a:lnTo>
                  <a:lnTo>
                    <a:pt x="749" y="4211"/>
                  </a:lnTo>
                  <a:lnTo>
                    <a:pt x="749" y="4188"/>
                  </a:lnTo>
                  <a:lnTo>
                    <a:pt x="747" y="4169"/>
                  </a:lnTo>
                  <a:lnTo>
                    <a:pt x="738" y="4137"/>
                  </a:lnTo>
                  <a:lnTo>
                    <a:pt x="731" y="4107"/>
                  </a:lnTo>
                  <a:lnTo>
                    <a:pt x="728" y="4076"/>
                  </a:lnTo>
                  <a:lnTo>
                    <a:pt x="736" y="4045"/>
                  </a:lnTo>
                  <a:lnTo>
                    <a:pt x="743" y="4028"/>
                  </a:lnTo>
                  <a:lnTo>
                    <a:pt x="749" y="4009"/>
                  </a:lnTo>
                  <a:lnTo>
                    <a:pt x="754" y="3991"/>
                  </a:lnTo>
                  <a:lnTo>
                    <a:pt x="759" y="3973"/>
                  </a:lnTo>
                  <a:lnTo>
                    <a:pt x="761" y="3955"/>
                  </a:lnTo>
                  <a:lnTo>
                    <a:pt x="762" y="3936"/>
                  </a:lnTo>
                  <a:lnTo>
                    <a:pt x="761" y="3919"/>
                  </a:lnTo>
                  <a:lnTo>
                    <a:pt x="756" y="3904"/>
                  </a:lnTo>
                  <a:lnTo>
                    <a:pt x="749" y="3883"/>
                  </a:lnTo>
                  <a:lnTo>
                    <a:pt x="739" y="3863"/>
                  </a:lnTo>
                  <a:lnTo>
                    <a:pt x="730" y="3844"/>
                  </a:lnTo>
                  <a:lnTo>
                    <a:pt x="725" y="3823"/>
                  </a:lnTo>
                  <a:lnTo>
                    <a:pt x="725" y="3810"/>
                  </a:lnTo>
                  <a:lnTo>
                    <a:pt x="728" y="3795"/>
                  </a:lnTo>
                  <a:lnTo>
                    <a:pt x="734" y="3778"/>
                  </a:lnTo>
                  <a:lnTo>
                    <a:pt x="742" y="3761"/>
                  </a:lnTo>
                  <a:lnTo>
                    <a:pt x="750" y="3746"/>
                  </a:lnTo>
                  <a:lnTo>
                    <a:pt x="761" y="3729"/>
                  </a:lnTo>
                  <a:lnTo>
                    <a:pt x="773" y="3714"/>
                  </a:lnTo>
                  <a:lnTo>
                    <a:pt x="785" y="3701"/>
                  </a:lnTo>
                  <a:lnTo>
                    <a:pt x="793" y="3693"/>
                  </a:lnTo>
                  <a:lnTo>
                    <a:pt x="804" y="3681"/>
                  </a:lnTo>
                  <a:lnTo>
                    <a:pt x="817" y="3667"/>
                  </a:lnTo>
                  <a:lnTo>
                    <a:pt x="833" y="3650"/>
                  </a:lnTo>
                  <a:lnTo>
                    <a:pt x="850" y="3629"/>
                  </a:lnTo>
                  <a:lnTo>
                    <a:pt x="868" y="3605"/>
                  </a:lnTo>
                  <a:lnTo>
                    <a:pt x="888" y="3579"/>
                  </a:lnTo>
                  <a:lnTo>
                    <a:pt x="907" y="3552"/>
                  </a:lnTo>
                  <a:lnTo>
                    <a:pt x="928" y="3522"/>
                  </a:lnTo>
                  <a:lnTo>
                    <a:pt x="947" y="3492"/>
                  </a:lnTo>
                  <a:lnTo>
                    <a:pt x="967" y="3459"/>
                  </a:lnTo>
                  <a:lnTo>
                    <a:pt x="985" y="3426"/>
                  </a:lnTo>
                  <a:lnTo>
                    <a:pt x="1002" y="3391"/>
                  </a:lnTo>
                  <a:lnTo>
                    <a:pt x="1016" y="3355"/>
                  </a:lnTo>
                  <a:lnTo>
                    <a:pt x="1030" y="3320"/>
                  </a:lnTo>
                  <a:lnTo>
                    <a:pt x="1040" y="3285"/>
                  </a:lnTo>
                  <a:lnTo>
                    <a:pt x="751" y="30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auto">
            <a:xfrm>
              <a:off x="1255" y="3158"/>
              <a:ext cx="214" cy="213"/>
            </a:xfrm>
            <a:custGeom>
              <a:avLst/>
              <a:gdLst/>
              <a:ahLst/>
              <a:cxnLst>
                <a:cxn ang="0">
                  <a:pos x="352" y="640"/>
                </a:cxn>
                <a:cxn ang="0">
                  <a:pos x="416" y="627"/>
                </a:cxn>
                <a:cxn ang="0">
                  <a:pos x="473" y="602"/>
                </a:cxn>
                <a:cxn ang="0">
                  <a:pos x="524" y="568"/>
                </a:cxn>
                <a:cxn ang="0">
                  <a:pos x="568" y="524"/>
                </a:cxn>
                <a:cxn ang="0">
                  <a:pos x="602" y="473"/>
                </a:cxn>
                <a:cxn ang="0">
                  <a:pos x="626" y="416"/>
                </a:cxn>
                <a:cxn ang="0">
                  <a:pos x="639" y="353"/>
                </a:cxn>
                <a:cxn ang="0">
                  <a:pos x="639" y="287"/>
                </a:cxn>
                <a:cxn ang="0">
                  <a:pos x="626" y="225"/>
                </a:cxn>
                <a:cxn ang="0">
                  <a:pos x="602" y="168"/>
                </a:cxn>
                <a:cxn ang="0">
                  <a:pos x="568" y="117"/>
                </a:cxn>
                <a:cxn ang="0">
                  <a:pos x="524" y="73"/>
                </a:cxn>
                <a:cxn ang="0">
                  <a:pos x="473" y="39"/>
                </a:cxn>
                <a:cxn ang="0">
                  <a:pos x="416" y="15"/>
                </a:cxn>
                <a:cxn ang="0">
                  <a:pos x="352" y="2"/>
                </a:cxn>
                <a:cxn ang="0">
                  <a:pos x="287" y="2"/>
                </a:cxn>
                <a:cxn ang="0">
                  <a:pos x="225" y="15"/>
                </a:cxn>
                <a:cxn ang="0">
                  <a:pos x="168" y="39"/>
                </a:cxn>
                <a:cxn ang="0">
                  <a:pos x="117" y="73"/>
                </a:cxn>
                <a:cxn ang="0">
                  <a:pos x="73" y="117"/>
                </a:cxn>
                <a:cxn ang="0">
                  <a:pos x="39" y="168"/>
                </a:cxn>
                <a:cxn ang="0">
                  <a:pos x="14" y="225"/>
                </a:cxn>
                <a:cxn ang="0">
                  <a:pos x="1" y="287"/>
                </a:cxn>
                <a:cxn ang="0">
                  <a:pos x="1" y="353"/>
                </a:cxn>
                <a:cxn ang="0">
                  <a:pos x="14" y="416"/>
                </a:cxn>
                <a:cxn ang="0">
                  <a:pos x="39" y="473"/>
                </a:cxn>
                <a:cxn ang="0">
                  <a:pos x="73" y="524"/>
                </a:cxn>
                <a:cxn ang="0">
                  <a:pos x="117" y="568"/>
                </a:cxn>
                <a:cxn ang="0">
                  <a:pos x="168" y="602"/>
                </a:cxn>
                <a:cxn ang="0">
                  <a:pos x="225" y="627"/>
                </a:cxn>
                <a:cxn ang="0">
                  <a:pos x="287" y="640"/>
                </a:cxn>
              </a:cxnLst>
              <a:rect l="0" t="0" r="r" b="b"/>
              <a:pathLst>
                <a:path w="641" h="641">
                  <a:moveTo>
                    <a:pt x="320" y="641"/>
                  </a:moveTo>
                  <a:lnTo>
                    <a:pt x="352" y="640"/>
                  </a:lnTo>
                  <a:lnTo>
                    <a:pt x="384" y="635"/>
                  </a:lnTo>
                  <a:lnTo>
                    <a:pt x="416" y="627"/>
                  </a:lnTo>
                  <a:lnTo>
                    <a:pt x="445" y="616"/>
                  </a:lnTo>
                  <a:lnTo>
                    <a:pt x="473" y="602"/>
                  </a:lnTo>
                  <a:lnTo>
                    <a:pt x="500" y="586"/>
                  </a:lnTo>
                  <a:lnTo>
                    <a:pt x="524" y="568"/>
                  </a:lnTo>
                  <a:lnTo>
                    <a:pt x="547" y="547"/>
                  </a:lnTo>
                  <a:lnTo>
                    <a:pt x="568" y="524"/>
                  </a:lnTo>
                  <a:lnTo>
                    <a:pt x="586" y="500"/>
                  </a:lnTo>
                  <a:lnTo>
                    <a:pt x="602" y="473"/>
                  </a:lnTo>
                  <a:lnTo>
                    <a:pt x="615" y="445"/>
                  </a:lnTo>
                  <a:lnTo>
                    <a:pt x="626" y="416"/>
                  </a:lnTo>
                  <a:lnTo>
                    <a:pt x="635" y="385"/>
                  </a:lnTo>
                  <a:lnTo>
                    <a:pt x="639" y="353"/>
                  </a:lnTo>
                  <a:lnTo>
                    <a:pt x="641" y="320"/>
                  </a:lnTo>
                  <a:lnTo>
                    <a:pt x="639" y="287"/>
                  </a:lnTo>
                  <a:lnTo>
                    <a:pt x="635" y="256"/>
                  </a:lnTo>
                  <a:lnTo>
                    <a:pt x="626" y="225"/>
                  </a:lnTo>
                  <a:lnTo>
                    <a:pt x="615" y="196"/>
                  </a:lnTo>
                  <a:lnTo>
                    <a:pt x="602" y="168"/>
                  </a:lnTo>
                  <a:lnTo>
                    <a:pt x="586" y="141"/>
                  </a:lnTo>
                  <a:lnTo>
                    <a:pt x="568" y="117"/>
                  </a:lnTo>
                  <a:lnTo>
                    <a:pt x="547" y="94"/>
                  </a:lnTo>
                  <a:lnTo>
                    <a:pt x="524" y="73"/>
                  </a:lnTo>
                  <a:lnTo>
                    <a:pt x="500" y="55"/>
                  </a:lnTo>
                  <a:lnTo>
                    <a:pt x="473" y="39"/>
                  </a:lnTo>
                  <a:lnTo>
                    <a:pt x="445" y="26"/>
                  </a:lnTo>
                  <a:lnTo>
                    <a:pt x="416" y="15"/>
                  </a:lnTo>
                  <a:lnTo>
                    <a:pt x="384" y="7"/>
                  </a:lnTo>
                  <a:lnTo>
                    <a:pt x="352" y="2"/>
                  </a:lnTo>
                  <a:lnTo>
                    <a:pt x="320" y="0"/>
                  </a:lnTo>
                  <a:lnTo>
                    <a:pt x="287" y="2"/>
                  </a:lnTo>
                  <a:lnTo>
                    <a:pt x="255" y="7"/>
                  </a:lnTo>
                  <a:lnTo>
                    <a:pt x="225" y="15"/>
                  </a:lnTo>
                  <a:lnTo>
                    <a:pt x="196" y="26"/>
                  </a:lnTo>
                  <a:lnTo>
                    <a:pt x="168" y="39"/>
                  </a:lnTo>
                  <a:lnTo>
                    <a:pt x="141" y="55"/>
                  </a:lnTo>
                  <a:lnTo>
                    <a:pt x="117" y="73"/>
                  </a:lnTo>
                  <a:lnTo>
                    <a:pt x="94" y="94"/>
                  </a:lnTo>
                  <a:lnTo>
                    <a:pt x="73" y="117"/>
                  </a:lnTo>
                  <a:lnTo>
                    <a:pt x="55" y="141"/>
                  </a:lnTo>
                  <a:lnTo>
                    <a:pt x="39" y="168"/>
                  </a:lnTo>
                  <a:lnTo>
                    <a:pt x="25" y="196"/>
                  </a:lnTo>
                  <a:lnTo>
                    <a:pt x="14" y="225"/>
                  </a:lnTo>
                  <a:lnTo>
                    <a:pt x="6" y="256"/>
                  </a:lnTo>
                  <a:lnTo>
                    <a:pt x="1" y="287"/>
                  </a:lnTo>
                  <a:lnTo>
                    <a:pt x="0" y="320"/>
                  </a:lnTo>
                  <a:lnTo>
                    <a:pt x="1" y="353"/>
                  </a:lnTo>
                  <a:lnTo>
                    <a:pt x="6" y="385"/>
                  </a:lnTo>
                  <a:lnTo>
                    <a:pt x="14" y="416"/>
                  </a:lnTo>
                  <a:lnTo>
                    <a:pt x="25" y="445"/>
                  </a:lnTo>
                  <a:lnTo>
                    <a:pt x="39" y="473"/>
                  </a:lnTo>
                  <a:lnTo>
                    <a:pt x="55" y="500"/>
                  </a:lnTo>
                  <a:lnTo>
                    <a:pt x="73" y="524"/>
                  </a:lnTo>
                  <a:lnTo>
                    <a:pt x="94" y="547"/>
                  </a:lnTo>
                  <a:lnTo>
                    <a:pt x="117" y="568"/>
                  </a:lnTo>
                  <a:lnTo>
                    <a:pt x="141" y="586"/>
                  </a:lnTo>
                  <a:lnTo>
                    <a:pt x="168" y="602"/>
                  </a:lnTo>
                  <a:lnTo>
                    <a:pt x="196" y="616"/>
                  </a:lnTo>
                  <a:lnTo>
                    <a:pt x="225" y="627"/>
                  </a:lnTo>
                  <a:lnTo>
                    <a:pt x="255" y="635"/>
                  </a:lnTo>
                  <a:lnTo>
                    <a:pt x="287" y="640"/>
                  </a:lnTo>
                  <a:lnTo>
                    <a:pt x="320" y="6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auto">
            <a:xfrm>
              <a:off x="1640" y="2185"/>
              <a:ext cx="183" cy="197"/>
            </a:xfrm>
            <a:custGeom>
              <a:avLst/>
              <a:gdLst/>
              <a:ahLst/>
              <a:cxnLst>
                <a:cxn ang="0">
                  <a:pos x="55" y="137"/>
                </a:cxn>
                <a:cxn ang="0">
                  <a:pos x="46" y="112"/>
                </a:cxn>
                <a:cxn ang="0">
                  <a:pos x="27" y="101"/>
                </a:cxn>
                <a:cxn ang="0">
                  <a:pos x="0" y="151"/>
                </a:cxn>
                <a:cxn ang="0">
                  <a:pos x="6" y="200"/>
                </a:cxn>
                <a:cxn ang="0">
                  <a:pos x="17" y="232"/>
                </a:cxn>
                <a:cxn ang="0">
                  <a:pos x="41" y="264"/>
                </a:cxn>
                <a:cxn ang="0">
                  <a:pos x="55" y="243"/>
                </a:cxn>
                <a:cxn ang="0">
                  <a:pos x="59" y="276"/>
                </a:cxn>
                <a:cxn ang="0">
                  <a:pos x="59" y="316"/>
                </a:cxn>
                <a:cxn ang="0">
                  <a:pos x="70" y="368"/>
                </a:cxn>
                <a:cxn ang="0">
                  <a:pos x="89" y="434"/>
                </a:cxn>
                <a:cxn ang="0">
                  <a:pos x="115" y="497"/>
                </a:cxn>
                <a:cxn ang="0">
                  <a:pos x="147" y="550"/>
                </a:cxn>
                <a:cxn ang="0">
                  <a:pos x="179" y="581"/>
                </a:cxn>
                <a:cxn ang="0">
                  <a:pos x="212" y="591"/>
                </a:cxn>
                <a:cxn ang="0">
                  <a:pos x="255" y="589"/>
                </a:cxn>
                <a:cxn ang="0">
                  <a:pos x="308" y="572"/>
                </a:cxn>
                <a:cxn ang="0">
                  <a:pos x="345" y="547"/>
                </a:cxn>
                <a:cxn ang="0">
                  <a:pos x="367" y="514"/>
                </a:cxn>
                <a:cxn ang="0">
                  <a:pos x="387" y="479"/>
                </a:cxn>
                <a:cxn ang="0">
                  <a:pos x="406" y="453"/>
                </a:cxn>
                <a:cxn ang="0">
                  <a:pos x="421" y="409"/>
                </a:cxn>
                <a:cxn ang="0">
                  <a:pos x="438" y="345"/>
                </a:cxn>
                <a:cxn ang="0">
                  <a:pos x="453" y="284"/>
                </a:cxn>
                <a:cxn ang="0">
                  <a:pos x="465" y="247"/>
                </a:cxn>
                <a:cxn ang="0">
                  <a:pos x="476" y="267"/>
                </a:cxn>
                <a:cxn ang="0">
                  <a:pos x="492" y="289"/>
                </a:cxn>
                <a:cxn ang="0">
                  <a:pos x="522" y="258"/>
                </a:cxn>
                <a:cxn ang="0">
                  <a:pos x="549" y="186"/>
                </a:cxn>
                <a:cxn ang="0">
                  <a:pos x="531" y="110"/>
                </a:cxn>
                <a:cxn ang="0">
                  <a:pos x="514" y="107"/>
                </a:cxn>
                <a:cxn ang="0">
                  <a:pos x="496" y="121"/>
                </a:cxn>
                <a:cxn ang="0">
                  <a:pos x="483" y="155"/>
                </a:cxn>
                <a:cxn ang="0">
                  <a:pos x="462" y="194"/>
                </a:cxn>
                <a:cxn ang="0">
                  <a:pos x="446" y="123"/>
                </a:cxn>
                <a:cxn ang="0">
                  <a:pos x="407" y="82"/>
                </a:cxn>
                <a:cxn ang="0">
                  <a:pos x="378" y="75"/>
                </a:cxn>
                <a:cxn ang="0">
                  <a:pos x="347" y="81"/>
                </a:cxn>
                <a:cxn ang="0">
                  <a:pos x="318" y="78"/>
                </a:cxn>
                <a:cxn ang="0">
                  <a:pos x="288" y="69"/>
                </a:cxn>
                <a:cxn ang="0">
                  <a:pos x="252" y="82"/>
                </a:cxn>
                <a:cxn ang="0">
                  <a:pos x="224" y="73"/>
                </a:cxn>
                <a:cxn ang="0">
                  <a:pos x="193" y="42"/>
                </a:cxn>
                <a:cxn ang="0">
                  <a:pos x="164" y="7"/>
                </a:cxn>
                <a:cxn ang="0">
                  <a:pos x="133" y="0"/>
                </a:cxn>
                <a:cxn ang="0">
                  <a:pos x="111" y="22"/>
                </a:cxn>
                <a:cxn ang="0">
                  <a:pos x="102" y="76"/>
                </a:cxn>
                <a:cxn ang="0">
                  <a:pos x="89" y="136"/>
                </a:cxn>
              </a:cxnLst>
              <a:rect l="0" t="0" r="r" b="b"/>
              <a:pathLst>
                <a:path w="550" h="592">
                  <a:moveTo>
                    <a:pt x="64" y="148"/>
                  </a:moveTo>
                  <a:lnTo>
                    <a:pt x="59" y="143"/>
                  </a:lnTo>
                  <a:lnTo>
                    <a:pt x="55" y="137"/>
                  </a:lnTo>
                  <a:lnTo>
                    <a:pt x="53" y="129"/>
                  </a:lnTo>
                  <a:lnTo>
                    <a:pt x="49" y="120"/>
                  </a:lnTo>
                  <a:lnTo>
                    <a:pt x="46" y="112"/>
                  </a:lnTo>
                  <a:lnTo>
                    <a:pt x="42" y="106"/>
                  </a:lnTo>
                  <a:lnTo>
                    <a:pt x="36" y="102"/>
                  </a:lnTo>
                  <a:lnTo>
                    <a:pt x="27" y="101"/>
                  </a:lnTo>
                  <a:lnTo>
                    <a:pt x="12" y="109"/>
                  </a:lnTo>
                  <a:lnTo>
                    <a:pt x="3" y="127"/>
                  </a:lnTo>
                  <a:lnTo>
                    <a:pt x="0" y="151"/>
                  </a:lnTo>
                  <a:lnTo>
                    <a:pt x="2" y="176"/>
                  </a:lnTo>
                  <a:lnTo>
                    <a:pt x="3" y="188"/>
                  </a:lnTo>
                  <a:lnTo>
                    <a:pt x="6" y="200"/>
                  </a:lnTo>
                  <a:lnTo>
                    <a:pt x="8" y="211"/>
                  </a:lnTo>
                  <a:lnTo>
                    <a:pt x="12" y="221"/>
                  </a:lnTo>
                  <a:lnTo>
                    <a:pt x="17" y="232"/>
                  </a:lnTo>
                  <a:lnTo>
                    <a:pt x="23" y="242"/>
                  </a:lnTo>
                  <a:lnTo>
                    <a:pt x="30" y="253"/>
                  </a:lnTo>
                  <a:lnTo>
                    <a:pt x="41" y="264"/>
                  </a:lnTo>
                  <a:lnTo>
                    <a:pt x="44" y="254"/>
                  </a:lnTo>
                  <a:lnTo>
                    <a:pt x="51" y="247"/>
                  </a:lnTo>
                  <a:lnTo>
                    <a:pt x="55" y="243"/>
                  </a:lnTo>
                  <a:lnTo>
                    <a:pt x="58" y="242"/>
                  </a:lnTo>
                  <a:lnTo>
                    <a:pt x="59" y="260"/>
                  </a:lnTo>
                  <a:lnTo>
                    <a:pt x="59" y="276"/>
                  </a:lnTo>
                  <a:lnTo>
                    <a:pt x="58" y="292"/>
                  </a:lnTo>
                  <a:lnTo>
                    <a:pt x="58" y="306"/>
                  </a:lnTo>
                  <a:lnTo>
                    <a:pt x="59" y="316"/>
                  </a:lnTo>
                  <a:lnTo>
                    <a:pt x="62" y="330"/>
                  </a:lnTo>
                  <a:lnTo>
                    <a:pt x="65" y="347"/>
                  </a:lnTo>
                  <a:lnTo>
                    <a:pt x="70" y="368"/>
                  </a:lnTo>
                  <a:lnTo>
                    <a:pt x="75" y="390"/>
                  </a:lnTo>
                  <a:lnTo>
                    <a:pt x="82" y="412"/>
                  </a:lnTo>
                  <a:lnTo>
                    <a:pt x="89" y="434"/>
                  </a:lnTo>
                  <a:lnTo>
                    <a:pt x="97" y="456"/>
                  </a:lnTo>
                  <a:lnTo>
                    <a:pt x="105" y="476"/>
                  </a:lnTo>
                  <a:lnTo>
                    <a:pt x="115" y="497"/>
                  </a:lnTo>
                  <a:lnTo>
                    <a:pt x="125" y="516"/>
                  </a:lnTo>
                  <a:lnTo>
                    <a:pt x="136" y="535"/>
                  </a:lnTo>
                  <a:lnTo>
                    <a:pt x="147" y="550"/>
                  </a:lnTo>
                  <a:lnTo>
                    <a:pt x="158" y="564"/>
                  </a:lnTo>
                  <a:lnTo>
                    <a:pt x="169" y="575"/>
                  </a:lnTo>
                  <a:lnTo>
                    <a:pt x="179" y="581"/>
                  </a:lnTo>
                  <a:lnTo>
                    <a:pt x="189" y="585"/>
                  </a:lnTo>
                  <a:lnTo>
                    <a:pt x="200" y="588"/>
                  </a:lnTo>
                  <a:lnTo>
                    <a:pt x="212" y="591"/>
                  </a:lnTo>
                  <a:lnTo>
                    <a:pt x="226" y="592"/>
                  </a:lnTo>
                  <a:lnTo>
                    <a:pt x="239" y="592"/>
                  </a:lnTo>
                  <a:lnTo>
                    <a:pt x="255" y="589"/>
                  </a:lnTo>
                  <a:lnTo>
                    <a:pt x="272" y="586"/>
                  </a:lnTo>
                  <a:lnTo>
                    <a:pt x="290" y="580"/>
                  </a:lnTo>
                  <a:lnTo>
                    <a:pt x="308" y="572"/>
                  </a:lnTo>
                  <a:lnTo>
                    <a:pt x="323" y="564"/>
                  </a:lnTo>
                  <a:lnTo>
                    <a:pt x="335" y="555"/>
                  </a:lnTo>
                  <a:lnTo>
                    <a:pt x="345" y="547"/>
                  </a:lnTo>
                  <a:lnTo>
                    <a:pt x="353" y="537"/>
                  </a:lnTo>
                  <a:lnTo>
                    <a:pt x="361" y="526"/>
                  </a:lnTo>
                  <a:lnTo>
                    <a:pt x="367" y="514"/>
                  </a:lnTo>
                  <a:lnTo>
                    <a:pt x="374" y="501"/>
                  </a:lnTo>
                  <a:lnTo>
                    <a:pt x="381" y="488"/>
                  </a:lnTo>
                  <a:lnTo>
                    <a:pt x="387" y="479"/>
                  </a:lnTo>
                  <a:lnTo>
                    <a:pt x="393" y="470"/>
                  </a:lnTo>
                  <a:lnTo>
                    <a:pt x="400" y="462"/>
                  </a:lnTo>
                  <a:lnTo>
                    <a:pt x="406" y="453"/>
                  </a:lnTo>
                  <a:lnTo>
                    <a:pt x="410" y="442"/>
                  </a:lnTo>
                  <a:lnTo>
                    <a:pt x="417" y="428"/>
                  </a:lnTo>
                  <a:lnTo>
                    <a:pt x="421" y="409"/>
                  </a:lnTo>
                  <a:lnTo>
                    <a:pt x="426" y="388"/>
                  </a:lnTo>
                  <a:lnTo>
                    <a:pt x="432" y="367"/>
                  </a:lnTo>
                  <a:lnTo>
                    <a:pt x="438" y="345"/>
                  </a:lnTo>
                  <a:lnTo>
                    <a:pt x="443" y="324"/>
                  </a:lnTo>
                  <a:lnTo>
                    <a:pt x="448" y="304"/>
                  </a:lnTo>
                  <a:lnTo>
                    <a:pt x="453" y="284"/>
                  </a:lnTo>
                  <a:lnTo>
                    <a:pt x="455" y="266"/>
                  </a:lnTo>
                  <a:lnTo>
                    <a:pt x="458" y="249"/>
                  </a:lnTo>
                  <a:lnTo>
                    <a:pt x="465" y="247"/>
                  </a:lnTo>
                  <a:lnTo>
                    <a:pt x="471" y="249"/>
                  </a:lnTo>
                  <a:lnTo>
                    <a:pt x="475" y="256"/>
                  </a:lnTo>
                  <a:lnTo>
                    <a:pt x="476" y="267"/>
                  </a:lnTo>
                  <a:lnTo>
                    <a:pt x="477" y="278"/>
                  </a:lnTo>
                  <a:lnTo>
                    <a:pt x="483" y="287"/>
                  </a:lnTo>
                  <a:lnTo>
                    <a:pt x="492" y="289"/>
                  </a:lnTo>
                  <a:lnTo>
                    <a:pt x="504" y="283"/>
                  </a:lnTo>
                  <a:lnTo>
                    <a:pt x="513" y="273"/>
                  </a:lnTo>
                  <a:lnTo>
                    <a:pt x="522" y="258"/>
                  </a:lnTo>
                  <a:lnTo>
                    <a:pt x="533" y="237"/>
                  </a:lnTo>
                  <a:lnTo>
                    <a:pt x="543" y="213"/>
                  </a:lnTo>
                  <a:lnTo>
                    <a:pt x="549" y="186"/>
                  </a:lnTo>
                  <a:lnTo>
                    <a:pt x="550" y="159"/>
                  </a:lnTo>
                  <a:lnTo>
                    <a:pt x="544" y="134"/>
                  </a:lnTo>
                  <a:lnTo>
                    <a:pt x="531" y="110"/>
                  </a:lnTo>
                  <a:lnTo>
                    <a:pt x="526" y="107"/>
                  </a:lnTo>
                  <a:lnTo>
                    <a:pt x="520" y="106"/>
                  </a:lnTo>
                  <a:lnTo>
                    <a:pt x="514" y="107"/>
                  </a:lnTo>
                  <a:lnTo>
                    <a:pt x="508" y="110"/>
                  </a:lnTo>
                  <a:lnTo>
                    <a:pt x="502" y="115"/>
                  </a:lnTo>
                  <a:lnTo>
                    <a:pt x="496" y="121"/>
                  </a:lnTo>
                  <a:lnTo>
                    <a:pt x="492" y="129"/>
                  </a:lnTo>
                  <a:lnTo>
                    <a:pt x="488" y="136"/>
                  </a:lnTo>
                  <a:lnTo>
                    <a:pt x="483" y="155"/>
                  </a:lnTo>
                  <a:lnTo>
                    <a:pt x="479" y="176"/>
                  </a:lnTo>
                  <a:lnTo>
                    <a:pt x="471" y="191"/>
                  </a:lnTo>
                  <a:lnTo>
                    <a:pt x="462" y="194"/>
                  </a:lnTo>
                  <a:lnTo>
                    <a:pt x="455" y="181"/>
                  </a:lnTo>
                  <a:lnTo>
                    <a:pt x="452" y="153"/>
                  </a:lnTo>
                  <a:lnTo>
                    <a:pt x="446" y="123"/>
                  </a:lnTo>
                  <a:lnTo>
                    <a:pt x="429" y="97"/>
                  </a:lnTo>
                  <a:lnTo>
                    <a:pt x="417" y="89"/>
                  </a:lnTo>
                  <a:lnTo>
                    <a:pt x="407" y="82"/>
                  </a:lnTo>
                  <a:lnTo>
                    <a:pt x="396" y="79"/>
                  </a:lnTo>
                  <a:lnTo>
                    <a:pt x="386" y="76"/>
                  </a:lnTo>
                  <a:lnTo>
                    <a:pt x="378" y="75"/>
                  </a:lnTo>
                  <a:lnTo>
                    <a:pt x="368" y="76"/>
                  </a:lnTo>
                  <a:lnTo>
                    <a:pt x="358" y="78"/>
                  </a:lnTo>
                  <a:lnTo>
                    <a:pt x="347" y="81"/>
                  </a:lnTo>
                  <a:lnTo>
                    <a:pt x="336" y="82"/>
                  </a:lnTo>
                  <a:lnTo>
                    <a:pt x="328" y="81"/>
                  </a:lnTo>
                  <a:lnTo>
                    <a:pt x="318" y="78"/>
                  </a:lnTo>
                  <a:lnTo>
                    <a:pt x="310" y="73"/>
                  </a:lnTo>
                  <a:lnTo>
                    <a:pt x="299" y="69"/>
                  </a:lnTo>
                  <a:lnTo>
                    <a:pt x="288" y="69"/>
                  </a:lnTo>
                  <a:lnTo>
                    <a:pt x="274" y="72"/>
                  </a:lnTo>
                  <a:lnTo>
                    <a:pt x="260" y="80"/>
                  </a:lnTo>
                  <a:lnTo>
                    <a:pt x="252" y="82"/>
                  </a:lnTo>
                  <a:lnTo>
                    <a:pt x="244" y="82"/>
                  </a:lnTo>
                  <a:lnTo>
                    <a:pt x="234" y="79"/>
                  </a:lnTo>
                  <a:lnTo>
                    <a:pt x="224" y="73"/>
                  </a:lnTo>
                  <a:lnTo>
                    <a:pt x="213" y="65"/>
                  </a:lnTo>
                  <a:lnTo>
                    <a:pt x="204" y="55"/>
                  </a:lnTo>
                  <a:lnTo>
                    <a:pt x="193" y="42"/>
                  </a:lnTo>
                  <a:lnTo>
                    <a:pt x="183" y="29"/>
                  </a:lnTo>
                  <a:lnTo>
                    <a:pt x="173" y="17"/>
                  </a:lnTo>
                  <a:lnTo>
                    <a:pt x="164" y="7"/>
                  </a:lnTo>
                  <a:lnTo>
                    <a:pt x="153" y="1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5" y="5"/>
                  </a:lnTo>
                  <a:lnTo>
                    <a:pt x="117" y="12"/>
                  </a:lnTo>
                  <a:lnTo>
                    <a:pt x="111" y="22"/>
                  </a:lnTo>
                  <a:lnTo>
                    <a:pt x="106" y="36"/>
                  </a:lnTo>
                  <a:lnTo>
                    <a:pt x="104" y="55"/>
                  </a:lnTo>
                  <a:lnTo>
                    <a:pt x="102" y="76"/>
                  </a:lnTo>
                  <a:lnTo>
                    <a:pt x="99" y="98"/>
                  </a:lnTo>
                  <a:lnTo>
                    <a:pt x="96" y="119"/>
                  </a:lnTo>
                  <a:lnTo>
                    <a:pt x="89" y="136"/>
                  </a:lnTo>
                  <a:lnTo>
                    <a:pt x="79" y="146"/>
                  </a:lnTo>
                  <a:lnTo>
                    <a:pt x="64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auto">
            <a:xfrm>
              <a:off x="1805" y="2232"/>
              <a:ext cx="10" cy="2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7"/>
                </a:cxn>
                <a:cxn ang="0">
                  <a:pos x="18" y="16"/>
                </a:cxn>
                <a:cxn ang="0">
                  <a:pos x="23" y="35"/>
                </a:cxn>
                <a:cxn ang="0">
                  <a:pos x="19" y="69"/>
                </a:cxn>
                <a:cxn ang="0">
                  <a:pos x="25" y="54"/>
                </a:cxn>
                <a:cxn ang="0">
                  <a:pos x="29" y="38"/>
                </a:cxn>
                <a:cxn ang="0">
                  <a:pos x="30" y="24"/>
                </a:cxn>
                <a:cxn ang="0">
                  <a:pos x="29" y="12"/>
                </a:cxn>
                <a:cxn ang="0">
                  <a:pos x="25" y="4"/>
                </a:cxn>
                <a:cxn ang="0">
                  <a:pos x="19" y="0"/>
                </a:cxn>
                <a:cxn ang="0">
                  <a:pos x="11" y="1"/>
                </a:cxn>
                <a:cxn ang="0">
                  <a:pos x="0" y="11"/>
                </a:cxn>
              </a:cxnLst>
              <a:rect l="0" t="0" r="r" b="b"/>
              <a:pathLst>
                <a:path w="30" h="69">
                  <a:moveTo>
                    <a:pt x="0" y="11"/>
                  </a:moveTo>
                  <a:lnTo>
                    <a:pt x="9" y="7"/>
                  </a:lnTo>
                  <a:lnTo>
                    <a:pt x="18" y="16"/>
                  </a:lnTo>
                  <a:lnTo>
                    <a:pt x="23" y="35"/>
                  </a:lnTo>
                  <a:lnTo>
                    <a:pt x="19" y="69"/>
                  </a:lnTo>
                  <a:lnTo>
                    <a:pt x="25" y="54"/>
                  </a:lnTo>
                  <a:lnTo>
                    <a:pt x="29" y="38"/>
                  </a:lnTo>
                  <a:lnTo>
                    <a:pt x="30" y="24"/>
                  </a:lnTo>
                  <a:lnTo>
                    <a:pt x="29" y="12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auto">
            <a:xfrm>
              <a:off x="1644" y="2229"/>
              <a:ext cx="9" cy="24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3" y="4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7" y="5"/>
                </a:cxn>
                <a:cxn ang="0">
                  <a:pos x="2" y="15"/>
                </a:cxn>
                <a:cxn ang="0">
                  <a:pos x="0" y="32"/>
                </a:cxn>
                <a:cxn ang="0">
                  <a:pos x="2" y="52"/>
                </a:cxn>
                <a:cxn ang="0">
                  <a:pos x="12" y="73"/>
                </a:cxn>
                <a:cxn ang="0">
                  <a:pos x="8" y="49"/>
                </a:cxn>
                <a:cxn ang="0">
                  <a:pos x="10" y="27"/>
                </a:cxn>
                <a:cxn ang="0">
                  <a:pos x="14" y="12"/>
                </a:cxn>
                <a:cxn ang="0">
                  <a:pos x="28" y="10"/>
                </a:cxn>
              </a:cxnLst>
              <a:rect l="0" t="0" r="r" b="b"/>
              <a:pathLst>
                <a:path w="28" h="73">
                  <a:moveTo>
                    <a:pt x="28" y="10"/>
                  </a:moveTo>
                  <a:lnTo>
                    <a:pt x="23" y="4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7" y="5"/>
                  </a:lnTo>
                  <a:lnTo>
                    <a:pt x="2" y="15"/>
                  </a:lnTo>
                  <a:lnTo>
                    <a:pt x="0" y="32"/>
                  </a:lnTo>
                  <a:lnTo>
                    <a:pt x="2" y="52"/>
                  </a:lnTo>
                  <a:lnTo>
                    <a:pt x="12" y="73"/>
                  </a:lnTo>
                  <a:lnTo>
                    <a:pt x="8" y="49"/>
                  </a:lnTo>
                  <a:lnTo>
                    <a:pt x="10" y="27"/>
                  </a:lnTo>
                  <a:lnTo>
                    <a:pt x="14" y="12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auto">
            <a:xfrm>
              <a:off x="1669" y="2259"/>
              <a:ext cx="3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1" y="5"/>
                </a:cxn>
                <a:cxn ang="0">
                  <a:pos x="16" y="7"/>
                </a:cxn>
                <a:cxn ang="0">
                  <a:pos x="23" y="9"/>
                </a:cxn>
                <a:cxn ang="0">
                  <a:pos x="29" y="10"/>
                </a:cxn>
                <a:cxn ang="0">
                  <a:pos x="35" y="11"/>
                </a:cxn>
                <a:cxn ang="0">
                  <a:pos x="43" y="12"/>
                </a:cxn>
                <a:cxn ang="0">
                  <a:pos x="49" y="12"/>
                </a:cxn>
                <a:cxn ang="0">
                  <a:pos x="55" y="12"/>
                </a:cxn>
                <a:cxn ang="0">
                  <a:pos x="62" y="12"/>
                </a:cxn>
                <a:cxn ang="0">
                  <a:pos x="69" y="12"/>
                </a:cxn>
                <a:cxn ang="0">
                  <a:pos x="77" y="12"/>
                </a:cxn>
                <a:cxn ang="0">
                  <a:pos x="84" y="11"/>
                </a:cxn>
                <a:cxn ang="0">
                  <a:pos x="92" y="10"/>
                </a:cxn>
                <a:cxn ang="0">
                  <a:pos x="100" y="9"/>
                </a:cxn>
                <a:cxn ang="0">
                  <a:pos x="107" y="6"/>
                </a:cxn>
                <a:cxn ang="0">
                  <a:pos x="106" y="10"/>
                </a:cxn>
                <a:cxn ang="0">
                  <a:pos x="103" y="12"/>
                </a:cxn>
                <a:cxn ang="0">
                  <a:pos x="99" y="15"/>
                </a:cxn>
                <a:cxn ang="0">
                  <a:pos x="94" y="17"/>
                </a:cxn>
                <a:cxn ang="0">
                  <a:pos x="88" y="19"/>
                </a:cxn>
                <a:cxn ang="0">
                  <a:pos x="82" y="22"/>
                </a:cxn>
                <a:cxn ang="0">
                  <a:pos x="75" y="24"/>
                </a:cxn>
                <a:cxn ang="0">
                  <a:pos x="69" y="26"/>
                </a:cxn>
                <a:cxn ang="0">
                  <a:pos x="67" y="33"/>
                </a:cxn>
                <a:cxn ang="0">
                  <a:pos x="62" y="39"/>
                </a:cxn>
                <a:cxn ang="0">
                  <a:pos x="56" y="43"/>
                </a:cxn>
                <a:cxn ang="0">
                  <a:pos x="49" y="44"/>
                </a:cxn>
                <a:cxn ang="0">
                  <a:pos x="43" y="43"/>
                </a:cxn>
                <a:cxn ang="0">
                  <a:pos x="37" y="39"/>
                </a:cxn>
                <a:cxn ang="0">
                  <a:pos x="32" y="34"/>
                </a:cxn>
                <a:cxn ang="0">
                  <a:pos x="29" y="26"/>
                </a:cxn>
                <a:cxn ang="0">
                  <a:pos x="21" y="22"/>
                </a:cxn>
                <a:cxn ang="0">
                  <a:pos x="13" y="16"/>
                </a:cxn>
                <a:cxn ang="0">
                  <a:pos x="6" y="9"/>
                </a:cxn>
                <a:cxn ang="0">
                  <a:pos x="0" y="0"/>
                </a:cxn>
              </a:cxnLst>
              <a:rect l="0" t="0" r="r" b="b"/>
              <a:pathLst>
                <a:path w="107" h="44">
                  <a:moveTo>
                    <a:pt x="0" y="0"/>
                  </a:moveTo>
                  <a:lnTo>
                    <a:pt x="5" y="2"/>
                  </a:lnTo>
                  <a:lnTo>
                    <a:pt x="11" y="5"/>
                  </a:lnTo>
                  <a:lnTo>
                    <a:pt x="16" y="7"/>
                  </a:lnTo>
                  <a:lnTo>
                    <a:pt x="23" y="9"/>
                  </a:lnTo>
                  <a:lnTo>
                    <a:pt x="29" y="10"/>
                  </a:lnTo>
                  <a:lnTo>
                    <a:pt x="35" y="11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2"/>
                  </a:lnTo>
                  <a:lnTo>
                    <a:pt x="62" y="12"/>
                  </a:lnTo>
                  <a:lnTo>
                    <a:pt x="69" y="12"/>
                  </a:lnTo>
                  <a:lnTo>
                    <a:pt x="77" y="12"/>
                  </a:lnTo>
                  <a:lnTo>
                    <a:pt x="84" y="11"/>
                  </a:lnTo>
                  <a:lnTo>
                    <a:pt x="92" y="10"/>
                  </a:lnTo>
                  <a:lnTo>
                    <a:pt x="100" y="9"/>
                  </a:lnTo>
                  <a:lnTo>
                    <a:pt x="107" y="6"/>
                  </a:lnTo>
                  <a:lnTo>
                    <a:pt x="106" y="10"/>
                  </a:lnTo>
                  <a:lnTo>
                    <a:pt x="103" y="12"/>
                  </a:lnTo>
                  <a:lnTo>
                    <a:pt x="99" y="15"/>
                  </a:lnTo>
                  <a:lnTo>
                    <a:pt x="94" y="17"/>
                  </a:lnTo>
                  <a:lnTo>
                    <a:pt x="88" y="19"/>
                  </a:lnTo>
                  <a:lnTo>
                    <a:pt x="82" y="22"/>
                  </a:lnTo>
                  <a:lnTo>
                    <a:pt x="75" y="24"/>
                  </a:lnTo>
                  <a:lnTo>
                    <a:pt x="69" y="26"/>
                  </a:lnTo>
                  <a:lnTo>
                    <a:pt x="67" y="33"/>
                  </a:lnTo>
                  <a:lnTo>
                    <a:pt x="62" y="39"/>
                  </a:lnTo>
                  <a:lnTo>
                    <a:pt x="56" y="43"/>
                  </a:lnTo>
                  <a:lnTo>
                    <a:pt x="49" y="44"/>
                  </a:lnTo>
                  <a:lnTo>
                    <a:pt x="43" y="43"/>
                  </a:lnTo>
                  <a:lnTo>
                    <a:pt x="37" y="39"/>
                  </a:lnTo>
                  <a:lnTo>
                    <a:pt x="32" y="34"/>
                  </a:lnTo>
                  <a:lnTo>
                    <a:pt x="29" y="26"/>
                  </a:lnTo>
                  <a:lnTo>
                    <a:pt x="21" y="22"/>
                  </a:lnTo>
                  <a:lnTo>
                    <a:pt x="13" y="16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auto">
            <a:xfrm>
              <a:off x="1745" y="2265"/>
              <a:ext cx="3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9" y="5"/>
                </a:cxn>
                <a:cxn ang="0">
                  <a:pos x="15" y="7"/>
                </a:cxn>
                <a:cxn ang="0">
                  <a:pos x="22" y="8"/>
                </a:cxn>
                <a:cxn ang="0">
                  <a:pos x="28" y="10"/>
                </a:cxn>
                <a:cxn ang="0">
                  <a:pos x="34" y="11"/>
                </a:cxn>
                <a:cxn ang="0">
                  <a:pos x="41" y="11"/>
                </a:cxn>
                <a:cxn ang="0">
                  <a:pos x="47" y="13"/>
                </a:cxn>
                <a:cxn ang="0">
                  <a:pos x="53" y="13"/>
                </a:cxn>
                <a:cxn ang="0">
                  <a:pos x="60" y="13"/>
                </a:cxn>
                <a:cxn ang="0">
                  <a:pos x="68" y="13"/>
                </a:cxn>
                <a:cxn ang="0">
                  <a:pos x="75" y="13"/>
                </a:cxn>
                <a:cxn ang="0">
                  <a:pos x="82" y="11"/>
                </a:cxn>
                <a:cxn ang="0">
                  <a:pos x="91" y="10"/>
                </a:cxn>
                <a:cxn ang="0">
                  <a:pos x="98" y="8"/>
                </a:cxn>
                <a:cxn ang="0">
                  <a:pos x="105" y="5"/>
                </a:cxn>
                <a:cxn ang="0">
                  <a:pos x="104" y="9"/>
                </a:cxn>
                <a:cxn ang="0">
                  <a:pos x="102" y="13"/>
                </a:cxn>
                <a:cxn ang="0">
                  <a:pos x="97" y="15"/>
                </a:cxn>
                <a:cxn ang="0">
                  <a:pos x="92" y="18"/>
                </a:cxn>
                <a:cxn ang="0">
                  <a:pos x="86" y="20"/>
                </a:cxn>
                <a:cxn ang="0">
                  <a:pos x="80" y="22"/>
                </a:cxn>
                <a:cxn ang="0">
                  <a:pos x="74" y="24"/>
                </a:cxn>
                <a:cxn ang="0">
                  <a:pos x="68" y="25"/>
                </a:cxn>
                <a:cxn ang="0">
                  <a:pos x="65" y="33"/>
                </a:cxn>
                <a:cxn ang="0">
                  <a:pos x="60" y="38"/>
                </a:cxn>
                <a:cxn ang="0">
                  <a:pos x="54" y="42"/>
                </a:cxn>
                <a:cxn ang="0">
                  <a:pos x="47" y="43"/>
                </a:cxn>
                <a:cxn ang="0">
                  <a:pos x="41" y="43"/>
                </a:cxn>
                <a:cxn ang="0">
                  <a:pos x="35" y="39"/>
                </a:cxn>
                <a:cxn ang="0">
                  <a:pos x="30" y="33"/>
                </a:cxn>
                <a:cxn ang="0">
                  <a:pos x="28" y="25"/>
                </a:cxn>
                <a:cxn ang="0">
                  <a:pos x="19" y="21"/>
                </a:cxn>
                <a:cxn ang="0">
                  <a:pos x="12" y="16"/>
                </a:cxn>
                <a:cxn ang="0">
                  <a:pos x="6" y="9"/>
                </a:cxn>
                <a:cxn ang="0">
                  <a:pos x="0" y="0"/>
                </a:cxn>
              </a:cxnLst>
              <a:rect l="0" t="0" r="r" b="b"/>
              <a:pathLst>
                <a:path w="105" h="43">
                  <a:moveTo>
                    <a:pt x="0" y="0"/>
                  </a:moveTo>
                  <a:lnTo>
                    <a:pt x="4" y="3"/>
                  </a:lnTo>
                  <a:lnTo>
                    <a:pt x="9" y="5"/>
                  </a:lnTo>
                  <a:lnTo>
                    <a:pt x="15" y="7"/>
                  </a:lnTo>
                  <a:lnTo>
                    <a:pt x="22" y="8"/>
                  </a:lnTo>
                  <a:lnTo>
                    <a:pt x="28" y="10"/>
                  </a:lnTo>
                  <a:lnTo>
                    <a:pt x="34" y="11"/>
                  </a:lnTo>
                  <a:lnTo>
                    <a:pt x="41" y="11"/>
                  </a:lnTo>
                  <a:lnTo>
                    <a:pt x="47" y="13"/>
                  </a:lnTo>
                  <a:lnTo>
                    <a:pt x="53" y="13"/>
                  </a:lnTo>
                  <a:lnTo>
                    <a:pt x="60" y="13"/>
                  </a:lnTo>
                  <a:lnTo>
                    <a:pt x="68" y="13"/>
                  </a:lnTo>
                  <a:lnTo>
                    <a:pt x="75" y="13"/>
                  </a:lnTo>
                  <a:lnTo>
                    <a:pt x="82" y="11"/>
                  </a:lnTo>
                  <a:lnTo>
                    <a:pt x="91" y="10"/>
                  </a:lnTo>
                  <a:lnTo>
                    <a:pt x="98" y="8"/>
                  </a:lnTo>
                  <a:lnTo>
                    <a:pt x="105" y="5"/>
                  </a:lnTo>
                  <a:lnTo>
                    <a:pt x="104" y="9"/>
                  </a:lnTo>
                  <a:lnTo>
                    <a:pt x="102" y="13"/>
                  </a:lnTo>
                  <a:lnTo>
                    <a:pt x="97" y="15"/>
                  </a:lnTo>
                  <a:lnTo>
                    <a:pt x="92" y="18"/>
                  </a:lnTo>
                  <a:lnTo>
                    <a:pt x="86" y="20"/>
                  </a:lnTo>
                  <a:lnTo>
                    <a:pt x="80" y="22"/>
                  </a:lnTo>
                  <a:lnTo>
                    <a:pt x="74" y="24"/>
                  </a:lnTo>
                  <a:lnTo>
                    <a:pt x="68" y="25"/>
                  </a:lnTo>
                  <a:lnTo>
                    <a:pt x="65" y="33"/>
                  </a:lnTo>
                  <a:lnTo>
                    <a:pt x="60" y="38"/>
                  </a:lnTo>
                  <a:lnTo>
                    <a:pt x="54" y="42"/>
                  </a:lnTo>
                  <a:lnTo>
                    <a:pt x="47" y="43"/>
                  </a:lnTo>
                  <a:lnTo>
                    <a:pt x="41" y="43"/>
                  </a:lnTo>
                  <a:lnTo>
                    <a:pt x="35" y="39"/>
                  </a:lnTo>
                  <a:lnTo>
                    <a:pt x="30" y="33"/>
                  </a:lnTo>
                  <a:lnTo>
                    <a:pt x="28" y="25"/>
                  </a:lnTo>
                  <a:lnTo>
                    <a:pt x="19" y="21"/>
                  </a:lnTo>
                  <a:lnTo>
                    <a:pt x="12" y="16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auto">
            <a:xfrm>
              <a:off x="1666" y="2240"/>
              <a:ext cx="42" cy="15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4" y="36"/>
                </a:cxn>
                <a:cxn ang="0">
                  <a:pos x="20" y="32"/>
                </a:cxn>
                <a:cxn ang="0">
                  <a:pos x="29" y="30"/>
                </a:cxn>
                <a:cxn ang="0">
                  <a:pos x="37" y="27"/>
                </a:cxn>
                <a:cxn ang="0">
                  <a:pos x="46" y="25"/>
                </a:cxn>
                <a:cxn ang="0">
                  <a:pos x="54" y="25"/>
                </a:cxn>
                <a:cxn ang="0">
                  <a:pos x="60" y="26"/>
                </a:cxn>
                <a:cxn ang="0">
                  <a:pos x="66" y="28"/>
                </a:cxn>
                <a:cxn ang="0">
                  <a:pos x="72" y="32"/>
                </a:cxn>
                <a:cxn ang="0">
                  <a:pos x="79" y="34"/>
                </a:cxn>
                <a:cxn ang="0">
                  <a:pos x="87" y="37"/>
                </a:cxn>
                <a:cxn ang="0">
                  <a:pos x="94" y="39"/>
                </a:cxn>
                <a:cxn ang="0">
                  <a:pos x="103" y="42"/>
                </a:cxn>
                <a:cxn ang="0">
                  <a:pos x="110" y="43"/>
                </a:cxn>
                <a:cxn ang="0">
                  <a:pos x="116" y="44"/>
                </a:cxn>
                <a:cxn ang="0">
                  <a:pos x="121" y="45"/>
                </a:cxn>
                <a:cxn ang="0">
                  <a:pos x="127" y="43"/>
                </a:cxn>
                <a:cxn ang="0">
                  <a:pos x="126" y="37"/>
                </a:cxn>
                <a:cxn ang="0">
                  <a:pos x="121" y="28"/>
                </a:cxn>
                <a:cxn ang="0">
                  <a:pos x="113" y="21"/>
                </a:cxn>
                <a:cxn ang="0">
                  <a:pos x="103" y="17"/>
                </a:cxn>
                <a:cxn ang="0">
                  <a:pos x="94" y="15"/>
                </a:cxn>
                <a:cxn ang="0">
                  <a:pos x="86" y="11"/>
                </a:cxn>
                <a:cxn ang="0">
                  <a:pos x="77" y="8"/>
                </a:cxn>
                <a:cxn ang="0">
                  <a:pos x="68" y="3"/>
                </a:cxn>
                <a:cxn ang="0">
                  <a:pos x="59" y="0"/>
                </a:cxn>
                <a:cxn ang="0">
                  <a:pos x="51" y="2"/>
                </a:cxn>
                <a:cxn ang="0">
                  <a:pos x="45" y="5"/>
                </a:cxn>
                <a:cxn ang="0">
                  <a:pos x="38" y="9"/>
                </a:cxn>
                <a:cxn ang="0">
                  <a:pos x="31" y="11"/>
                </a:cxn>
                <a:cxn ang="0">
                  <a:pos x="23" y="14"/>
                </a:cxn>
                <a:cxn ang="0">
                  <a:pos x="15" y="15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8" y="38"/>
                </a:cxn>
              </a:cxnLst>
              <a:rect l="0" t="0" r="r" b="b"/>
              <a:pathLst>
                <a:path w="127" h="45">
                  <a:moveTo>
                    <a:pt x="8" y="38"/>
                  </a:moveTo>
                  <a:lnTo>
                    <a:pt x="14" y="36"/>
                  </a:lnTo>
                  <a:lnTo>
                    <a:pt x="20" y="32"/>
                  </a:lnTo>
                  <a:lnTo>
                    <a:pt x="29" y="30"/>
                  </a:lnTo>
                  <a:lnTo>
                    <a:pt x="37" y="27"/>
                  </a:lnTo>
                  <a:lnTo>
                    <a:pt x="46" y="25"/>
                  </a:lnTo>
                  <a:lnTo>
                    <a:pt x="54" y="25"/>
                  </a:lnTo>
                  <a:lnTo>
                    <a:pt x="60" y="26"/>
                  </a:lnTo>
                  <a:lnTo>
                    <a:pt x="66" y="28"/>
                  </a:lnTo>
                  <a:lnTo>
                    <a:pt x="72" y="32"/>
                  </a:lnTo>
                  <a:lnTo>
                    <a:pt x="79" y="34"/>
                  </a:lnTo>
                  <a:lnTo>
                    <a:pt x="87" y="37"/>
                  </a:lnTo>
                  <a:lnTo>
                    <a:pt x="94" y="39"/>
                  </a:lnTo>
                  <a:lnTo>
                    <a:pt x="103" y="42"/>
                  </a:lnTo>
                  <a:lnTo>
                    <a:pt x="110" y="43"/>
                  </a:lnTo>
                  <a:lnTo>
                    <a:pt x="116" y="44"/>
                  </a:lnTo>
                  <a:lnTo>
                    <a:pt x="121" y="45"/>
                  </a:lnTo>
                  <a:lnTo>
                    <a:pt x="127" y="43"/>
                  </a:lnTo>
                  <a:lnTo>
                    <a:pt x="126" y="37"/>
                  </a:lnTo>
                  <a:lnTo>
                    <a:pt x="121" y="28"/>
                  </a:lnTo>
                  <a:lnTo>
                    <a:pt x="113" y="21"/>
                  </a:lnTo>
                  <a:lnTo>
                    <a:pt x="103" y="17"/>
                  </a:lnTo>
                  <a:lnTo>
                    <a:pt x="94" y="15"/>
                  </a:lnTo>
                  <a:lnTo>
                    <a:pt x="86" y="11"/>
                  </a:lnTo>
                  <a:lnTo>
                    <a:pt x="77" y="8"/>
                  </a:lnTo>
                  <a:lnTo>
                    <a:pt x="68" y="3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5" y="5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auto">
            <a:xfrm>
              <a:off x="1745" y="2246"/>
              <a:ext cx="41" cy="17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11" y="37"/>
                </a:cxn>
                <a:cxn ang="0">
                  <a:pos x="17" y="36"/>
                </a:cxn>
                <a:cxn ang="0">
                  <a:pos x="23" y="33"/>
                </a:cxn>
                <a:cxn ang="0">
                  <a:pos x="30" y="30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48" y="21"/>
                </a:cxn>
                <a:cxn ang="0">
                  <a:pos x="52" y="22"/>
                </a:cxn>
                <a:cxn ang="0">
                  <a:pos x="57" y="25"/>
                </a:cxn>
                <a:cxn ang="0">
                  <a:pos x="63" y="27"/>
                </a:cxn>
                <a:cxn ang="0">
                  <a:pos x="70" y="28"/>
                </a:cxn>
                <a:cxn ang="0">
                  <a:pos x="79" y="31"/>
                </a:cxn>
                <a:cxn ang="0">
                  <a:pos x="87" y="32"/>
                </a:cxn>
                <a:cxn ang="0">
                  <a:pos x="93" y="34"/>
                </a:cxn>
                <a:cxn ang="0">
                  <a:pos x="99" y="37"/>
                </a:cxn>
                <a:cxn ang="0">
                  <a:pos x="103" y="40"/>
                </a:cxn>
                <a:cxn ang="0">
                  <a:pos x="108" y="47"/>
                </a:cxn>
                <a:cxn ang="0">
                  <a:pos x="114" y="50"/>
                </a:cxn>
                <a:cxn ang="0">
                  <a:pos x="119" y="50"/>
                </a:cxn>
                <a:cxn ang="0">
                  <a:pos x="122" y="48"/>
                </a:cxn>
                <a:cxn ang="0">
                  <a:pos x="121" y="42"/>
                </a:cxn>
                <a:cxn ang="0">
                  <a:pos x="116" y="33"/>
                </a:cxn>
                <a:cxn ang="0">
                  <a:pos x="107" y="25"/>
                </a:cxn>
                <a:cxn ang="0">
                  <a:pos x="96" y="19"/>
                </a:cxn>
                <a:cxn ang="0">
                  <a:pos x="86" y="15"/>
                </a:cxn>
                <a:cxn ang="0">
                  <a:pos x="79" y="11"/>
                </a:cxn>
                <a:cxn ang="0">
                  <a:pos x="73" y="8"/>
                </a:cxn>
                <a:cxn ang="0">
                  <a:pos x="65" y="4"/>
                </a:cxn>
                <a:cxn ang="0">
                  <a:pos x="57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31" y="4"/>
                </a:cxn>
                <a:cxn ang="0">
                  <a:pos x="28" y="8"/>
                </a:cxn>
                <a:cxn ang="0">
                  <a:pos x="24" y="11"/>
                </a:cxn>
                <a:cxn ang="0">
                  <a:pos x="18" y="13"/>
                </a:cxn>
                <a:cxn ang="0">
                  <a:pos x="11" y="15"/>
                </a:cxn>
                <a:cxn ang="0">
                  <a:pos x="3" y="19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6" y="36"/>
                </a:cxn>
              </a:cxnLst>
              <a:rect l="0" t="0" r="r" b="b"/>
              <a:pathLst>
                <a:path w="122" h="50">
                  <a:moveTo>
                    <a:pt x="6" y="36"/>
                  </a:moveTo>
                  <a:lnTo>
                    <a:pt x="11" y="37"/>
                  </a:lnTo>
                  <a:lnTo>
                    <a:pt x="17" y="36"/>
                  </a:lnTo>
                  <a:lnTo>
                    <a:pt x="23" y="33"/>
                  </a:lnTo>
                  <a:lnTo>
                    <a:pt x="30" y="30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48" y="21"/>
                  </a:lnTo>
                  <a:lnTo>
                    <a:pt x="52" y="22"/>
                  </a:lnTo>
                  <a:lnTo>
                    <a:pt x="57" y="25"/>
                  </a:lnTo>
                  <a:lnTo>
                    <a:pt x="63" y="27"/>
                  </a:lnTo>
                  <a:lnTo>
                    <a:pt x="70" y="28"/>
                  </a:lnTo>
                  <a:lnTo>
                    <a:pt x="79" y="31"/>
                  </a:lnTo>
                  <a:lnTo>
                    <a:pt x="87" y="32"/>
                  </a:lnTo>
                  <a:lnTo>
                    <a:pt x="93" y="34"/>
                  </a:lnTo>
                  <a:lnTo>
                    <a:pt x="99" y="37"/>
                  </a:lnTo>
                  <a:lnTo>
                    <a:pt x="103" y="40"/>
                  </a:lnTo>
                  <a:lnTo>
                    <a:pt x="108" y="47"/>
                  </a:lnTo>
                  <a:lnTo>
                    <a:pt x="114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1" y="42"/>
                  </a:lnTo>
                  <a:lnTo>
                    <a:pt x="116" y="33"/>
                  </a:lnTo>
                  <a:lnTo>
                    <a:pt x="107" y="25"/>
                  </a:lnTo>
                  <a:lnTo>
                    <a:pt x="96" y="19"/>
                  </a:lnTo>
                  <a:lnTo>
                    <a:pt x="86" y="15"/>
                  </a:lnTo>
                  <a:lnTo>
                    <a:pt x="79" y="11"/>
                  </a:lnTo>
                  <a:lnTo>
                    <a:pt x="73" y="8"/>
                  </a:lnTo>
                  <a:lnTo>
                    <a:pt x="65" y="4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31" y="4"/>
                  </a:lnTo>
                  <a:lnTo>
                    <a:pt x="28" y="8"/>
                  </a:lnTo>
                  <a:lnTo>
                    <a:pt x="24" y="11"/>
                  </a:lnTo>
                  <a:lnTo>
                    <a:pt x="18" y="13"/>
                  </a:lnTo>
                  <a:lnTo>
                    <a:pt x="11" y="15"/>
                  </a:lnTo>
                  <a:lnTo>
                    <a:pt x="3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auto">
            <a:xfrm>
              <a:off x="1699" y="2260"/>
              <a:ext cx="49" cy="64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9" y="15"/>
                </a:cxn>
                <a:cxn ang="0">
                  <a:pos x="114" y="39"/>
                </a:cxn>
                <a:cxn ang="0">
                  <a:pos x="113" y="63"/>
                </a:cxn>
                <a:cxn ang="0">
                  <a:pos x="114" y="86"/>
                </a:cxn>
                <a:cxn ang="0">
                  <a:pos x="122" y="107"/>
                </a:cxn>
                <a:cxn ang="0">
                  <a:pos x="134" y="126"/>
                </a:cxn>
                <a:cxn ang="0">
                  <a:pos x="143" y="144"/>
                </a:cxn>
                <a:cxn ang="0">
                  <a:pos x="147" y="160"/>
                </a:cxn>
                <a:cxn ang="0">
                  <a:pos x="143" y="172"/>
                </a:cxn>
                <a:cxn ang="0">
                  <a:pos x="134" y="178"/>
                </a:cxn>
                <a:cxn ang="0">
                  <a:pos x="123" y="181"/>
                </a:cxn>
                <a:cxn ang="0">
                  <a:pos x="113" y="180"/>
                </a:cxn>
                <a:cxn ang="0">
                  <a:pos x="106" y="178"/>
                </a:cxn>
                <a:cxn ang="0">
                  <a:pos x="101" y="180"/>
                </a:cxn>
                <a:cxn ang="0">
                  <a:pos x="97" y="182"/>
                </a:cxn>
                <a:cxn ang="0">
                  <a:pos x="92" y="187"/>
                </a:cxn>
                <a:cxn ang="0">
                  <a:pos x="85" y="192"/>
                </a:cxn>
                <a:cxn ang="0">
                  <a:pos x="75" y="193"/>
                </a:cxn>
                <a:cxn ang="0">
                  <a:pos x="66" y="192"/>
                </a:cxn>
                <a:cxn ang="0">
                  <a:pos x="57" y="187"/>
                </a:cxn>
                <a:cxn ang="0">
                  <a:pos x="51" y="180"/>
                </a:cxn>
                <a:cxn ang="0">
                  <a:pos x="47" y="174"/>
                </a:cxn>
                <a:cxn ang="0">
                  <a:pos x="41" y="171"/>
                </a:cxn>
                <a:cxn ang="0">
                  <a:pos x="34" y="172"/>
                </a:cxn>
                <a:cxn ang="0">
                  <a:pos x="24" y="175"/>
                </a:cxn>
                <a:cxn ang="0">
                  <a:pos x="15" y="175"/>
                </a:cxn>
                <a:cxn ang="0">
                  <a:pos x="6" y="172"/>
                </a:cxn>
                <a:cxn ang="0">
                  <a:pos x="1" y="164"/>
                </a:cxn>
                <a:cxn ang="0">
                  <a:pos x="0" y="154"/>
                </a:cxn>
                <a:cxn ang="0">
                  <a:pos x="0" y="144"/>
                </a:cxn>
                <a:cxn ang="0">
                  <a:pos x="4" y="135"/>
                </a:cxn>
                <a:cxn ang="0">
                  <a:pos x="10" y="126"/>
                </a:cxn>
                <a:cxn ang="0">
                  <a:pos x="10" y="137"/>
                </a:cxn>
                <a:cxn ang="0">
                  <a:pos x="10" y="148"/>
                </a:cxn>
                <a:cxn ang="0">
                  <a:pos x="11" y="157"/>
                </a:cxn>
                <a:cxn ang="0">
                  <a:pos x="17" y="160"/>
                </a:cxn>
                <a:cxn ang="0">
                  <a:pos x="26" y="158"/>
                </a:cxn>
                <a:cxn ang="0">
                  <a:pos x="33" y="154"/>
                </a:cxn>
                <a:cxn ang="0">
                  <a:pos x="40" y="150"/>
                </a:cxn>
                <a:cxn ang="0">
                  <a:pos x="46" y="152"/>
                </a:cxn>
                <a:cxn ang="0">
                  <a:pos x="52" y="158"/>
                </a:cxn>
                <a:cxn ang="0">
                  <a:pos x="58" y="166"/>
                </a:cxn>
                <a:cxn ang="0">
                  <a:pos x="66" y="174"/>
                </a:cxn>
                <a:cxn ang="0">
                  <a:pos x="75" y="176"/>
                </a:cxn>
                <a:cxn ang="0">
                  <a:pos x="84" y="172"/>
                </a:cxn>
                <a:cxn ang="0">
                  <a:pos x="91" y="166"/>
                </a:cxn>
                <a:cxn ang="0">
                  <a:pos x="97" y="160"/>
                </a:cxn>
                <a:cxn ang="0">
                  <a:pos x="103" y="159"/>
                </a:cxn>
                <a:cxn ang="0">
                  <a:pos x="111" y="160"/>
                </a:cxn>
                <a:cxn ang="0">
                  <a:pos x="120" y="161"/>
                </a:cxn>
                <a:cxn ang="0">
                  <a:pos x="128" y="160"/>
                </a:cxn>
                <a:cxn ang="0">
                  <a:pos x="130" y="155"/>
                </a:cxn>
                <a:cxn ang="0">
                  <a:pos x="128" y="147"/>
                </a:cxn>
                <a:cxn ang="0">
                  <a:pos x="123" y="137"/>
                </a:cxn>
                <a:cxn ang="0">
                  <a:pos x="117" y="126"/>
                </a:cxn>
                <a:cxn ang="0">
                  <a:pos x="111" y="114"/>
                </a:cxn>
                <a:cxn ang="0">
                  <a:pos x="103" y="90"/>
                </a:cxn>
                <a:cxn ang="0">
                  <a:pos x="101" y="62"/>
                </a:cxn>
                <a:cxn ang="0">
                  <a:pos x="107" y="30"/>
                </a:cxn>
                <a:cxn ang="0">
                  <a:pos x="124" y="0"/>
                </a:cxn>
              </a:cxnLst>
              <a:rect l="0" t="0" r="r" b="b"/>
              <a:pathLst>
                <a:path w="147" h="193">
                  <a:moveTo>
                    <a:pt x="124" y="0"/>
                  </a:moveTo>
                  <a:lnTo>
                    <a:pt x="119" y="15"/>
                  </a:lnTo>
                  <a:lnTo>
                    <a:pt x="114" y="39"/>
                  </a:lnTo>
                  <a:lnTo>
                    <a:pt x="113" y="63"/>
                  </a:lnTo>
                  <a:lnTo>
                    <a:pt x="114" y="86"/>
                  </a:lnTo>
                  <a:lnTo>
                    <a:pt x="122" y="107"/>
                  </a:lnTo>
                  <a:lnTo>
                    <a:pt x="134" y="126"/>
                  </a:lnTo>
                  <a:lnTo>
                    <a:pt x="143" y="144"/>
                  </a:lnTo>
                  <a:lnTo>
                    <a:pt x="147" y="160"/>
                  </a:lnTo>
                  <a:lnTo>
                    <a:pt x="143" y="172"/>
                  </a:lnTo>
                  <a:lnTo>
                    <a:pt x="134" y="178"/>
                  </a:lnTo>
                  <a:lnTo>
                    <a:pt x="123" y="181"/>
                  </a:lnTo>
                  <a:lnTo>
                    <a:pt x="113" y="180"/>
                  </a:lnTo>
                  <a:lnTo>
                    <a:pt x="106" y="178"/>
                  </a:lnTo>
                  <a:lnTo>
                    <a:pt x="101" y="180"/>
                  </a:lnTo>
                  <a:lnTo>
                    <a:pt x="97" y="182"/>
                  </a:lnTo>
                  <a:lnTo>
                    <a:pt x="92" y="187"/>
                  </a:lnTo>
                  <a:lnTo>
                    <a:pt x="85" y="192"/>
                  </a:lnTo>
                  <a:lnTo>
                    <a:pt x="75" y="193"/>
                  </a:lnTo>
                  <a:lnTo>
                    <a:pt x="66" y="192"/>
                  </a:lnTo>
                  <a:lnTo>
                    <a:pt x="57" y="187"/>
                  </a:lnTo>
                  <a:lnTo>
                    <a:pt x="51" y="180"/>
                  </a:lnTo>
                  <a:lnTo>
                    <a:pt x="47" y="174"/>
                  </a:lnTo>
                  <a:lnTo>
                    <a:pt x="41" y="171"/>
                  </a:lnTo>
                  <a:lnTo>
                    <a:pt x="34" y="172"/>
                  </a:lnTo>
                  <a:lnTo>
                    <a:pt x="24" y="175"/>
                  </a:lnTo>
                  <a:lnTo>
                    <a:pt x="15" y="175"/>
                  </a:lnTo>
                  <a:lnTo>
                    <a:pt x="6" y="172"/>
                  </a:lnTo>
                  <a:lnTo>
                    <a:pt x="1" y="164"/>
                  </a:lnTo>
                  <a:lnTo>
                    <a:pt x="0" y="154"/>
                  </a:lnTo>
                  <a:lnTo>
                    <a:pt x="0" y="144"/>
                  </a:lnTo>
                  <a:lnTo>
                    <a:pt x="4" y="135"/>
                  </a:lnTo>
                  <a:lnTo>
                    <a:pt x="10" y="126"/>
                  </a:lnTo>
                  <a:lnTo>
                    <a:pt x="10" y="137"/>
                  </a:lnTo>
                  <a:lnTo>
                    <a:pt x="10" y="148"/>
                  </a:lnTo>
                  <a:lnTo>
                    <a:pt x="11" y="157"/>
                  </a:lnTo>
                  <a:lnTo>
                    <a:pt x="17" y="160"/>
                  </a:lnTo>
                  <a:lnTo>
                    <a:pt x="26" y="158"/>
                  </a:lnTo>
                  <a:lnTo>
                    <a:pt x="33" y="154"/>
                  </a:lnTo>
                  <a:lnTo>
                    <a:pt x="40" y="150"/>
                  </a:lnTo>
                  <a:lnTo>
                    <a:pt x="46" y="152"/>
                  </a:lnTo>
                  <a:lnTo>
                    <a:pt x="52" y="158"/>
                  </a:lnTo>
                  <a:lnTo>
                    <a:pt x="58" y="166"/>
                  </a:lnTo>
                  <a:lnTo>
                    <a:pt x="66" y="174"/>
                  </a:lnTo>
                  <a:lnTo>
                    <a:pt x="75" y="176"/>
                  </a:lnTo>
                  <a:lnTo>
                    <a:pt x="84" y="172"/>
                  </a:lnTo>
                  <a:lnTo>
                    <a:pt x="91" y="166"/>
                  </a:lnTo>
                  <a:lnTo>
                    <a:pt x="97" y="160"/>
                  </a:lnTo>
                  <a:lnTo>
                    <a:pt x="103" y="159"/>
                  </a:lnTo>
                  <a:lnTo>
                    <a:pt x="111" y="160"/>
                  </a:lnTo>
                  <a:lnTo>
                    <a:pt x="120" y="161"/>
                  </a:lnTo>
                  <a:lnTo>
                    <a:pt x="128" y="160"/>
                  </a:lnTo>
                  <a:lnTo>
                    <a:pt x="130" y="155"/>
                  </a:lnTo>
                  <a:lnTo>
                    <a:pt x="128" y="147"/>
                  </a:lnTo>
                  <a:lnTo>
                    <a:pt x="123" y="137"/>
                  </a:lnTo>
                  <a:lnTo>
                    <a:pt x="117" y="126"/>
                  </a:lnTo>
                  <a:lnTo>
                    <a:pt x="111" y="114"/>
                  </a:lnTo>
                  <a:lnTo>
                    <a:pt x="103" y="90"/>
                  </a:lnTo>
                  <a:lnTo>
                    <a:pt x="101" y="62"/>
                  </a:lnTo>
                  <a:lnTo>
                    <a:pt x="107" y="3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auto">
            <a:xfrm>
              <a:off x="1693" y="2331"/>
              <a:ext cx="60" cy="2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15" y="2"/>
                </a:cxn>
                <a:cxn ang="0">
                  <a:pos x="28" y="0"/>
                </a:cxn>
                <a:cxn ang="0">
                  <a:pos x="42" y="0"/>
                </a:cxn>
                <a:cxn ang="0">
                  <a:pos x="57" y="1"/>
                </a:cxn>
                <a:cxn ang="0">
                  <a:pos x="71" y="3"/>
                </a:cxn>
                <a:cxn ang="0">
                  <a:pos x="82" y="8"/>
                </a:cxn>
                <a:cxn ang="0">
                  <a:pos x="90" y="6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121" y="3"/>
                </a:cxn>
                <a:cxn ang="0">
                  <a:pos x="132" y="5"/>
                </a:cxn>
                <a:cxn ang="0">
                  <a:pos x="144" y="8"/>
                </a:cxn>
                <a:cxn ang="0">
                  <a:pos x="155" y="12"/>
                </a:cxn>
                <a:cxn ang="0">
                  <a:pos x="166" y="17"/>
                </a:cxn>
                <a:cxn ang="0">
                  <a:pos x="174" y="22"/>
                </a:cxn>
                <a:cxn ang="0">
                  <a:pos x="178" y="26"/>
                </a:cxn>
                <a:cxn ang="0">
                  <a:pos x="178" y="30"/>
                </a:cxn>
                <a:cxn ang="0">
                  <a:pos x="175" y="34"/>
                </a:cxn>
                <a:cxn ang="0">
                  <a:pos x="169" y="37"/>
                </a:cxn>
                <a:cxn ang="0">
                  <a:pos x="163" y="41"/>
                </a:cxn>
                <a:cxn ang="0">
                  <a:pos x="156" y="45"/>
                </a:cxn>
                <a:cxn ang="0">
                  <a:pos x="149" y="49"/>
                </a:cxn>
                <a:cxn ang="0">
                  <a:pos x="141" y="54"/>
                </a:cxn>
                <a:cxn ang="0">
                  <a:pos x="132" y="58"/>
                </a:cxn>
                <a:cxn ang="0">
                  <a:pos x="122" y="63"/>
                </a:cxn>
                <a:cxn ang="0">
                  <a:pos x="111" y="66"/>
                </a:cxn>
                <a:cxn ang="0">
                  <a:pos x="99" y="69"/>
                </a:cxn>
                <a:cxn ang="0">
                  <a:pos x="87" y="70"/>
                </a:cxn>
                <a:cxn ang="0">
                  <a:pos x="76" y="70"/>
                </a:cxn>
                <a:cxn ang="0">
                  <a:pos x="63" y="69"/>
                </a:cxn>
                <a:cxn ang="0">
                  <a:pos x="52" y="65"/>
                </a:cxn>
                <a:cxn ang="0">
                  <a:pos x="43" y="60"/>
                </a:cxn>
                <a:cxn ang="0">
                  <a:pos x="34" y="53"/>
                </a:cxn>
                <a:cxn ang="0">
                  <a:pos x="26" y="47"/>
                </a:cxn>
                <a:cxn ang="0">
                  <a:pos x="18" y="39"/>
                </a:cxn>
                <a:cxn ang="0">
                  <a:pos x="12" y="31"/>
                </a:cxn>
                <a:cxn ang="0">
                  <a:pos x="6" y="23"/>
                </a:cxn>
                <a:cxn ang="0">
                  <a:pos x="0" y="14"/>
                </a:cxn>
              </a:cxnLst>
              <a:rect l="0" t="0" r="r" b="b"/>
              <a:pathLst>
                <a:path w="178" h="70">
                  <a:moveTo>
                    <a:pt x="0" y="14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15" y="2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7" y="1"/>
                  </a:lnTo>
                  <a:lnTo>
                    <a:pt x="71" y="3"/>
                  </a:lnTo>
                  <a:lnTo>
                    <a:pt x="82" y="8"/>
                  </a:lnTo>
                  <a:lnTo>
                    <a:pt x="90" y="6"/>
                  </a:lnTo>
                  <a:lnTo>
                    <a:pt x="99" y="3"/>
                  </a:lnTo>
                  <a:lnTo>
                    <a:pt x="110" y="3"/>
                  </a:lnTo>
                  <a:lnTo>
                    <a:pt x="121" y="3"/>
                  </a:lnTo>
                  <a:lnTo>
                    <a:pt x="132" y="5"/>
                  </a:lnTo>
                  <a:lnTo>
                    <a:pt x="144" y="8"/>
                  </a:lnTo>
                  <a:lnTo>
                    <a:pt x="155" y="12"/>
                  </a:lnTo>
                  <a:lnTo>
                    <a:pt x="166" y="17"/>
                  </a:lnTo>
                  <a:lnTo>
                    <a:pt x="174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5" y="34"/>
                  </a:lnTo>
                  <a:lnTo>
                    <a:pt x="169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49" y="49"/>
                  </a:lnTo>
                  <a:lnTo>
                    <a:pt x="141" y="54"/>
                  </a:lnTo>
                  <a:lnTo>
                    <a:pt x="132" y="58"/>
                  </a:lnTo>
                  <a:lnTo>
                    <a:pt x="122" y="63"/>
                  </a:lnTo>
                  <a:lnTo>
                    <a:pt x="111" y="66"/>
                  </a:lnTo>
                  <a:lnTo>
                    <a:pt x="99" y="69"/>
                  </a:lnTo>
                  <a:lnTo>
                    <a:pt x="87" y="70"/>
                  </a:lnTo>
                  <a:lnTo>
                    <a:pt x="76" y="70"/>
                  </a:lnTo>
                  <a:lnTo>
                    <a:pt x="63" y="69"/>
                  </a:lnTo>
                  <a:lnTo>
                    <a:pt x="52" y="65"/>
                  </a:lnTo>
                  <a:lnTo>
                    <a:pt x="43" y="60"/>
                  </a:lnTo>
                  <a:lnTo>
                    <a:pt x="34" y="53"/>
                  </a:lnTo>
                  <a:lnTo>
                    <a:pt x="26" y="47"/>
                  </a:lnTo>
                  <a:lnTo>
                    <a:pt x="18" y="39"/>
                  </a:lnTo>
                  <a:lnTo>
                    <a:pt x="12" y="31"/>
                  </a:lnTo>
                  <a:lnTo>
                    <a:pt x="6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auto">
            <a:xfrm>
              <a:off x="1699" y="2337"/>
              <a:ext cx="4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2" y="5"/>
                </a:cxn>
                <a:cxn ang="0">
                  <a:pos x="38" y="7"/>
                </a:cxn>
                <a:cxn ang="0">
                  <a:pos x="55" y="10"/>
                </a:cxn>
                <a:cxn ang="0">
                  <a:pos x="74" y="11"/>
                </a:cxn>
                <a:cxn ang="0">
                  <a:pos x="93" y="12"/>
                </a:cxn>
                <a:cxn ang="0">
                  <a:pos x="111" y="12"/>
                </a:cxn>
                <a:cxn ang="0">
                  <a:pos x="128" y="11"/>
                </a:cxn>
                <a:cxn ang="0">
                  <a:pos x="117" y="16"/>
                </a:cxn>
                <a:cxn ang="0">
                  <a:pos x="101" y="18"/>
                </a:cxn>
                <a:cxn ang="0">
                  <a:pos x="84" y="18"/>
                </a:cxn>
                <a:cxn ang="0">
                  <a:pos x="65" y="18"/>
                </a:cxn>
                <a:cxn ang="0">
                  <a:pos x="45" y="16"/>
                </a:cxn>
                <a:cxn ang="0">
                  <a:pos x="27" y="11"/>
                </a:cxn>
                <a:cxn ang="0">
                  <a:pos x="12" y="6"/>
                </a:cxn>
                <a:cxn ang="0">
                  <a:pos x="0" y="0"/>
                </a:cxn>
              </a:cxnLst>
              <a:rect l="0" t="0" r="r" b="b"/>
              <a:pathLst>
                <a:path w="128" h="18">
                  <a:moveTo>
                    <a:pt x="0" y="0"/>
                  </a:moveTo>
                  <a:lnTo>
                    <a:pt x="9" y="2"/>
                  </a:lnTo>
                  <a:lnTo>
                    <a:pt x="22" y="5"/>
                  </a:lnTo>
                  <a:lnTo>
                    <a:pt x="38" y="7"/>
                  </a:lnTo>
                  <a:lnTo>
                    <a:pt x="55" y="10"/>
                  </a:lnTo>
                  <a:lnTo>
                    <a:pt x="74" y="11"/>
                  </a:lnTo>
                  <a:lnTo>
                    <a:pt x="93" y="12"/>
                  </a:lnTo>
                  <a:lnTo>
                    <a:pt x="111" y="12"/>
                  </a:lnTo>
                  <a:lnTo>
                    <a:pt x="128" y="11"/>
                  </a:lnTo>
                  <a:lnTo>
                    <a:pt x="117" y="16"/>
                  </a:lnTo>
                  <a:lnTo>
                    <a:pt x="101" y="18"/>
                  </a:lnTo>
                  <a:lnTo>
                    <a:pt x="84" y="18"/>
                  </a:lnTo>
                  <a:lnTo>
                    <a:pt x="65" y="18"/>
                  </a:lnTo>
                  <a:lnTo>
                    <a:pt x="45" y="16"/>
                  </a:lnTo>
                  <a:lnTo>
                    <a:pt x="27" y="11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auto">
            <a:xfrm>
              <a:off x="1313" y="2377"/>
              <a:ext cx="107" cy="108"/>
            </a:xfrm>
            <a:custGeom>
              <a:avLst/>
              <a:gdLst/>
              <a:ahLst/>
              <a:cxnLst>
                <a:cxn ang="0">
                  <a:pos x="317" y="97"/>
                </a:cxn>
                <a:cxn ang="0">
                  <a:pos x="299" y="67"/>
                </a:cxn>
                <a:cxn ang="0">
                  <a:pos x="272" y="42"/>
                </a:cxn>
                <a:cxn ang="0">
                  <a:pos x="230" y="16"/>
                </a:cxn>
                <a:cxn ang="0">
                  <a:pos x="174" y="0"/>
                </a:cxn>
                <a:cxn ang="0">
                  <a:pos x="129" y="15"/>
                </a:cxn>
                <a:cxn ang="0">
                  <a:pos x="93" y="50"/>
                </a:cxn>
                <a:cxn ang="0">
                  <a:pos x="67" y="89"/>
                </a:cxn>
                <a:cxn ang="0">
                  <a:pos x="45" y="128"/>
                </a:cxn>
                <a:cxn ang="0">
                  <a:pos x="29" y="170"/>
                </a:cxn>
                <a:cxn ang="0">
                  <a:pos x="11" y="204"/>
                </a:cxn>
                <a:cxn ang="0">
                  <a:pos x="0" y="241"/>
                </a:cxn>
                <a:cxn ang="0">
                  <a:pos x="13" y="286"/>
                </a:cxn>
                <a:cxn ang="0">
                  <a:pos x="50" y="316"/>
                </a:cxn>
                <a:cxn ang="0">
                  <a:pos x="90" y="324"/>
                </a:cxn>
                <a:cxn ang="0">
                  <a:pos x="127" y="315"/>
                </a:cxn>
                <a:cxn ang="0">
                  <a:pos x="113" y="260"/>
                </a:cxn>
                <a:cxn ang="0">
                  <a:pos x="121" y="215"/>
                </a:cxn>
                <a:cxn ang="0">
                  <a:pos x="148" y="213"/>
                </a:cxn>
                <a:cxn ang="0">
                  <a:pos x="175" y="241"/>
                </a:cxn>
                <a:cxn ang="0">
                  <a:pos x="168" y="248"/>
                </a:cxn>
                <a:cxn ang="0">
                  <a:pos x="153" y="236"/>
                </a:cxn>
                <a:cxn ang="0">
                  <a:pos x="137" y="236"/>
                </a:cxn>
                <a:cxn ang="0">
                  <a:pos x="133" y="259"/>
                </a:cxn>
                <a:cxn ang="0">
                  <a:pos x="149" y="288"/>
                </a:cxn>
                <a:cxn ang="0">
                  <a:pos x="176" y="297"/>
                </a:cxn>
                <a:cxn ang="0">
                  <a:pos x="206" y="293"/>
                </a:cxn>
                <a:cxn ang="0">
                  <a:pos x="231" y="283"/>
                </a:cxn>
                <a:cxn ang="0">
                  <a:pos x="247" y="249"/>
                </a:cxn>
                <a:cxn ang="0">
                  <a:pos x="228" y="215"/>
                </a:cxn>
                <a:cxn ang="0">
                  <a:pos x="202" y="185"/>
                </a:cxn>
                <a:cxn ang="0">
                  <a:pos x="174" y="157"/>
                </a:cxn>
                <a:cxn ang="0">
                  <a:pos x="176" y="146"/>
                </a:cxn>
                <a:cxn ang="0">
                  <a:pos x="200" y="159"/>
                </a:cxn>
                <a:cxn ang="0">
                  <a:pos x="220" y="179"/>
                </a:cxn>
                <a:cxn ang="0">
                  <a:pos x="239" y="200"/>
                </a:cxn>
                <a:cxn ang="0">
                  <a:pos x="259" y="221"/>
                </a:cxn>
                <a:cxn ang="0">
                  <a:pos x="272" y="236"/>
                </a:cxn>
                <a:cxn ang="0">
                  <a:pos x="292" y="219"/>
                </a:cxn>
                <a:cxn ang="0">
                  <a:pos x="298" y="197"/>
                </a:cxn>
                <a:cxn ang="0">
                  <a:pos x="287" y="174"/>
                </a:cxn>
                <a:cxn ang="0">
                  <a:pos x="270" y="150"/>
                </a:cxn>
                <a:cxn ang="0">
                  <a:pos x="249" y="133"/>
                </a:cxn>
                <a:cxn ang="0">
                  <a:pos x="228" y="121"/>
                </a:cxn>
                <a:cxn ang="0">
                  <a:pos x="210" y="111"/>
                </a:cxn>
                <a:cxn ang="0">
                  <a:pos x="204" y="104"/>
                </a:cxn>
                <a:cxn ang="0">
                  <a:pos x="226" y="104"/>
                </a:cxn>
                <a:cxn ang="0">
                  <a:pos x="248" y="113"/>
                </a:cxn>
                <a:cxn ang="0">
                  <a:pos x="266" y="130"/>
                </a:cxn>
                <a:cxn ang="0">
                  <a:pos x="292" y="156"/>
                </a:cxn>
                <a:cxn ang="0">
                  <a:pos x="310" y="180"/>
                </a:cxn>
                <a:cxn ang="0">
                  <a:pos x="310" y="135"/>
                </a:cxn>
                <a:cxn ang="0">
                  <a:pos x="292" y="107"/>
                </a:cxn>
                <a:cxn ang="0">
                  <a:pos x="265" y="77"/>
                </a:cxn>
                <a:cxn ang="0">
                  <a:pos x="237" y="61"/>
                </a:cxn>
                <a:cxn ang="0">
                  <a:pos x="265" y="65"/>
                </a:cxn>
                <a:cxn ang="0">
                  <a:pos x="302" y="93"/>
                </a:cxn>
              </a:cxnLst>
              <a:rect l="0" t="0" r="r" b="b"/>
              <a:pathLst>
                <a:path w="320" h="324">
                  <a:moveTo>
                    <a:pt x="320" y="116"/>
                  </a:moveTo>
                  <a:lnTo>
                    <a:pt x="320" y="107"/>
                  </a:lnTo>
                  <a:lnTo>
                    <a:pt x="317" y="97"/>
                  </a:lnTo>
                  <a:lnTo>
                    <a:pt x="313" y="87"/>
                  </a:lnTo>
                  <a:lnTo>
                    <a:pt x="307" y="77"/>
                  </a:lnTo>
                  <a:lnTo>
                    <a:pt x="299" y="67"/>
                  </a:lnTo>
                  <a:lnTo>
                    <a:pt x="290" y="57"/>
                  </a:lnTo>
                  <a:lnTo>
                    <a:pt x="282" y="49"/>
                  </a:lnTo>
                  <a:lnTo>
                    <a:pt x="272" y="42"/>
                  </a:lnTo>
                  <a:lnTo>
                    <a:pt x="261" y="34"/>
                  </a:lnTo>
                  <a:lnTo>
                    <a:pt x="247" y="26"/>
                  </a:lnTo>
                  <a:lnTo>
                    <a:pt x="230" y="16"/>
                  </a:lnTo>
                  <a:lnTo>
                    <a:pt x="211" y="9"/>
                  </a:lnTo>
                  <a:lnTo>
                    <a:pt x="193" y="3"/>
                  </a:lnTo>
                  <a:lnTo>
                    <a:pt x="174" y="0"/>
                  </a:lnTo>
                  <a:lnTo>
                    <a:pt x="157" y="0"/>
                  </a:lnTo>
                  <a:lnTo>
                    <a:pt x="142" y="6"/>
                  </a:lnTo>
                  <a:lnTo>
                    <a:pt x="129" y="15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93" y="50"/>
                  </a:lnTo>
                  <a:lnTo>
                    <a:pt x="84" y="63"/>
                  </a:lnTo>
                  <a:lnTo>
                    <a:pt x="75" y="77"/>
                  </a:lnTo>
                  <a:lnTo>
                    <a:pt x="67" y="89"/>
                  </a:lnTo>
                  <a:lnTo>
                    <a:pt x="58" y="101"/>
                  </a:lnTo>
                  <a:lnTo>
                    <a:pt x="51" y="113"/>
                  </a:lnTo>
                  <a:lnTo>
                    <a:pt x="45" y="128"/>
                  </a:lnTo>
                  <a:lnTo>
                    <a:pt x="39" y="142"/>
                  </a:lnTo>
                  <a:lnTo>
                    <a:pt x="34" y="157"/>
                  </a:lnTo>
                  <a:lnTo>
                    <a:pt x="29" y="170"/>
                  </a:lnTo>
                  <a:lnTo>
                    <a:pt x="23" y="184"/>
                  </a:lnTo>
                  <a:lnTo>
                    <a:pt x="18" y="196"/>
                  </a:lnTo>
                  <a:lnTo>
                    <a:pt x="11" y="204"/>
                  </a:lnTo>
                  <a:lnTo>
                    <a:pt x="5" y="214"/>
                  </a:lnTo>
                  <a:lnTo>
                    <a:pt x="1" y="226"/>
                  </a:lnTo>
                  <a:lnTo>
                    <a:pt x="0" y="241"/>
                  </a:lnTo>
                  <a:lnTo>
                    <a:pt x="2" y="257"/>
                  </a:lnTo>
                  <a:lnTo>
                    <a:pt x="7" y="273"/>
                  </a:lnTo>
                  <a:lnTo>
                    <a:pt x="13" y="286"/>
                  </a:lnTo>
                  <a:lnTo>
                    <a:pt x="24" y="299"/>
                  </a:lnTo>
                  <a:lnTo>
                    <a:pt x="36" y="309"/>
                  </a:lnTo>
                  <a:lnTo>
                    <a:pt x="50" y="316"/>
                  </a:lnTo>
                  <a:lnTo>
                    <a:pt x="63" y="320"/>
                  </a:lnTo>
                  <a:lnTo>
                    <a:pt x="76" y="324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15" y="320"/>
                  </a:lnTo>
                  <a:lnTo>
                    <a:pt x="127" y="315"/>
                  </a:lnTo>
                  <a:lnTo>
                    <a:pt x="140" y="309"/>
                  </a:lnTo>
                  <a:lnTo>
                    <a:pt x="123" y="286"/>
                  </a:lnTo>
                  <a:lnTo>
                    <a:pt x="113" y="260"/>
                  </a:lnTo>
                  <a:lnTo>
                    <a:pt x="112" y="237"/>
                  </a:lnTo>
                  <a:lnTo>
                    <a:pt x="116" y="220"/>
                  </a:lnTo>
                  <a:lnTo>
                    <a:pt x="121" y="215"/>
                  </a:lnTo>
                  <a:lnTo>
                    <a:pt x="130" y="212"/>
                  </a:lnTo>
                  <a:lnTo>
                    <a:pt x="138" y="212"/>
                  </a:lnTo>
                  <a:lnTo>
                    <a:pt x="148" y="213"/>
                  </a:lnTo>
                  <a:lnTo>
                    <a:pt x="158" y="219"/>
                  </a:lnTo>
                  <a:lnTo>
                    <a:pt x="168" y="228"/>
                  </a:lnTo>
                  <a:lnTo>
                    <a:pt x="175" y="241"/>
                  </a:lnTo>
                  <a:lnTo>
                    <a:pt x="181" y="258"/>
                  </a:lnTo>
                  <a:lnTo>
                    <a:pt x="174" y="253"/>
                  </a:lnTo>
                  <a:lnTo>
                    <a:pt x="168" y="248"/>
                  </a:lnTo>
                  <a:lnTo>
                    <a:pt x="163" y="243"/>
                  </a:lnTo>
                  <a:lnTo>
                    <a:pt x="158" y="240"/>
                  </a:lnTo>
                  <a:lnTo>
                    <a:pt x="153" y="236"/>
                  </a:lnTo>
                  <a:lnTo>
                    <a:pt x="148" y="235"/>
                  </a:lnTo>
                  <a:lnTo>
                    <a:pt x="143" y="235"/>
                  </a:lnTo>
                  <a:lnTo>
                    <a:pt x="137" y="236"/>
                  </a:lnTo>
                  <a:lnTo>
                    <a:pt x="132" y="241"/>
                  </a:lnTo>
                  <a:lnTo>
                    <a:pt x="131" y="249"/>
                  </a:lnTo>
                  <a:lnTo>
                    <a:pt x="133" y="259"/>
                  </a:lnTo>
                  <a:lnTo>
                    <a:pt x="137" y="270"/>
                  </a:lnTo>
                  <a:lnTo>
                    <a:pt x="142" y="280"/>
                  </a:lnTo>
                  <a:lnTo>
                    <a:pt x="149" y="288"/>
                  </a:lnTo>
                  <a:lnTo>
                    <a:pt x="158" y="294"/>
                  </a:lnTo>
                  <a:lnTo>
                    <a:pt x="166" y="297"/>
                  </a:lnTo>
                  <a:lnTo>
                    <a:pt x="176" y="297"/>
                  </a:lnTo>
                  <a:lnTo>
                    <a:pt x="186" y="296"/>
                  </a:lnTo>
                  <a:lnTo>
                    <a:pt x="197" y="296"/>
                  </a:lnTo>
                  <a:lnTo>
                    <a:pt x="206" y="293"/>
                  </a:lnTo>
                  <a:lnTo>
                    <a:pt x="215" y="291"/>
                  </a:lnTo>
                  <a:lnTo>
                    <a:pt x="223" y="287"/>
                  </a:lnTo>
                  <a:lnTo>
                    <a:pt x="231" y="283"/>
                  </a:lnTo>
                  <a:lnTo>
                    <a:pt x="236" y="277"/>
                  </a:lnTo>
                  <a:lnTo>
                    <a:pt x="243" y="263"/>
                  </a:lnTo>
                  <a:lnTo>
                    <a:pt x="247" y="249"/>
                  </a:lnTo>
                  <a:lnTo>
                    <a:pt x="244" y="235"/>
                  </a:lnTo>
                  <a:lnTo>
                    <a:pt x="236" y="223"/>
                  </a:lnTo>
                  <a:lnTo>
                    <a:pt x="228" y="215"/>
                  </a:lnTo>
                  <a:lnTo>
                    <a:pt x="220" y="206"/>
                  </a:lnTo>
                  <a:lnTo>
                    <a:pt x="211" y="196"/>
                  </a:lnTo>
                  <a:lnTo>
                    <a:pt x="202" y="185"/>
                  </a:lnTo>
                  <a:lnTo>
                    <a:pt x="192" y="174"/>
                  </a:lnTo>
                  <a:lnTo>
                    <a:pt x="183" y="164"/>
                  </a:lnTo>
                  <a:lnTo>
                    <a:pt x="174" y="157"/>
                  </a:lnTo>
                  <a:lnTo>
                    <a:pt x="166" y="152"/>
                  </a:lnTo>
                  <a:lnTo>
                    <a:pt x="168" y="147"/>
                  </a:lnTo>
                  <a:lnTo>
                    <a:pt x="176" y="146"/>
                  </a:lnTo>
                  <a:lnTo>
                    <a:pt x="186" y="149"/>
                  </a:lnTo>
                  <a:lnTo>
                    <a:pt x="196" y="155"/>
                  </a:lnTo>
                  <a:lnTo>
                    <a:pt x="200" y="159"/>
                  </a:lnTo>
                  <a:lnTo>
                    <a:pt x="206" y="166"/>
                  </a:lnTo>
                  <a:lnTo>
                    <a:pt x="213" y="172"/>
                  </a:lnTo>
                  <a:lnTo>
                    <a:pt x="220" y="179"/>
                  </a:lnTo>
                  <a:lnTo>
                    <a:pt x="226" y="186"/>
                  </a:lnTo>
                  <a:lnTo>
                    <a:pt x="233" y="193"/>
                  </a:lnTo>
                  <a:lnTo>
                    <a:pt x="239" y="200"/>
                  </a:lnTo>
                  <a:lnTo>
                    <a:pt x="245" y="204"/>
                  </a:lnTo>
                  <a:lnTo>
                    <a:pt x="254" y="213"/>
                  </a:lnTo>
                  <a:lnTo>
                    <a:pt x="259" y="221"/>
                  </a:lnTo>
                  <a:lnTo>
                    <a:pt x="261" y="230"/>
                  </a:lnTo>
                  <a:lnTo>
                    <a:pt x="265" y="238"/>
                  </a:lnTo>
                  <a:lnTo>
                    <a:pt x="272" y="236"/>
                  </a:lnTo>
                  <a:lnTo>
                    <a:pt x="279" y="231"/>
                  </a:lnTo>
                  <a:lnTo>
                    <a:pt x="285" y="225"/>
                  </a:lnTo>
                  <a:lnTo>
                    <a:pt x="292" y="219"/>
                  </a:lnTo>
                  <a:lnTo>
                    <a:pt x="295" y="212"/>
                  </a:lnTo>
                  <a:lnTo>
                    <a:pt x="298" y="204"/>
                  </a:lnTo>
                  <a:lnTo>
                    <a:pt x="298" y="197"/>
                  </a:lnTo>
                  <a:lnTo>
                    <a:pt x="295" y="190"/>
                  </a:lnTo>
                  <a:lnTo>
                    <a:pt x="292" y="183"/>
                  </a:lnTo>
                  <a:lnTo>
                    <a:pt x="287" y="174"/>
                  </a:lnTo>
                  <a:lnTo>
                    <a:pt x="282" y="166"/>
                  </a:lnTo>
                  <a:lnTo>
                    <a:pt x="276" y="157"/>
                  </a:lnTo>
                  <a:lnTo>
                    <a:pt x="270" y="150"/>
                  </a:lnTo>
                  <a:lnTo>
                    <a:pt x="264" y="142"/>
                  </a:lnTo>
                  <a:lnTo>
                    <a:pt x="256" y="138"/>
                  </a:lnTo>
                  <a:lnTo>
                    <a:pt x="249" y="133"/>
                  </a:lnTo>
                  <a:lnTo>
                    <a:pt x="242" y="129"/>
                  </a:lnTo>
                  <a:lnTo>
                    <a:pt x="236" y="125"/>
                  </a:lnTo>
                  <a:lnTo>
                    <a:pt x="228" y="121"/>
                  </a:lnTo>
                  <a:lnTo>
                    <a:pt x="222" y="117"/>
                  </a:lnTo>
                  <a:lnTo>
                    <a:pt x="216" y="113"/>
                  </a:lnTo>
                  <a:lnTo>
                    <a:pt x="210" y="111"/>
                  </a:lnTo>
                  <a:lnTo>
                    <a:pt x="204" y="108"/>
                  </a:lnTo>
                  <a:lnTo>
                    <a:pt x="198" y="107"/>
                  </a:lnTo>
                  <a:lnTo>
                    <a:pt x="204" y="104"/>
                  </a:lnTo>
                  <a:lnTo>
                    <a:pt x="210" y="102"/>
                  </a:lnTo>
                  <a:lnTo>
                    <a:pt x="217" y="102"/>
                  </a:lnTo>
                  <a:lnTo>
                    <a:pt x="226" y="104"/>
                  </a:lnTo>
                  <a:lnTo>
                    <a:pt x="233" y="106"/>
                  </a:lnTo>
                  <a:lnTo>
                    <a:pt x="240" y="110"/>
                  </a:lnTo>
                  <a:lnTo>
                    <a:pt x="248" y="113"/>
                  </a:lnTo>
                  <a:lnTo>
                    <a:pt x="253" y="117"/>
                  </a:lnTo>
                  <a:lnTo>
                    <a:pt x="259" y="123"/>
                  </a:lnTo>
                  <a:lnTo>
                    <a:pt x="266" y="130"/>
                  </a:lnTo>
                  <a:lnTo>
                    <a:pt x="273" y="138"/>
                  </a:lnTo>
                  <a:lnTo>
                    <a:pt x="283" y="147"/>
                  </a:lnTo>
                  <a:lnTo>
                    <a:pt x="292" y="156"/>
                  </a:lnTo>
                  <a:lnTo>
                    <a:pt x="299" y="166"/>
                  </a:lnTo>
                  <a:lnTo>
                    <a:pt x="305" y="173"/>
                  </a:lnTo>
                  <a:lnTo>
                    <a:pt x="310" y="180"/>
                  </a:lnTo>
                  <a:lnTo>
                    <a:pt x="313" y="164"/>
                  </a:lnTo>
                  <a:lnTo>
                    <a:pt x="313" y="150"/>
                  </a:lnTo>
                  <a:lnTo>
                    <a:pt x="310" y="135"/>
                  </a:lnTo>
                  <a:lnTo>
                    <a:pt x="304" y="123"/>
                  </a:lnTo>
                  <a:lnTo>
                    <a:pt x="299" y="117"/>
                  </a:lnTo>
                  <a:lnTo>
                    <a:pt x="292" y="107"/>
                  </a:lnTo>
                  <a:lnTo>
                    <a:pt x="283" y="97"/>
                  </a:lnTo>
                  <a:lnTo>
                    <a:pt x="275" y="87"/>
                  </a:lnTo>
                  <a:lnTo>
                    <a:pt x="265" y="77"/>
                  </a:lnTo>
                  <a:lnTo>
                    <a:pt x="255" y="68"/>
                  </a:lnTo>
                  <a:lnTo>
                    <a:pt x="245" y="63"/>
                  </a:lnTo>
                  <a:lnTo>
                    <a:pt x="237" y="61"/>
                  </a:lnTo>
                  <a:lnTo>
                    <a:pt x="243" y="59"/>
                  </a:lnTo>
                  <a:lnTo>
                    <a:pt x="253" y="60"/>
                  </a:lnTo>
                  <a:lnTo>
                    <a:pt x="265" y="65"/>
                  </a:lnTo>
                  <a:lnTo>
                    <a:pt x="277" y="72"/>
                  </a:lnTo>
                  <a:lnTo>
                    <a:pt x="290" y="82"/>
                  </a:lnTo>
                  <a:lnTo>
                    <a:pt x="302" y="93"/>
                  </a:lnTo>
                  <a:lnTo>
                    <a:pt x="312" y="104"/>
                  </a:lnTo>
                  <a:lnTo>
                    <a:pt x="320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auto">
            <a:xfrm>
              <a:off x="1284" y="2296"/>
              <a:ext cx="867" cy="521"/>
            </a:xfrm>
            <a:custGeom>
              <a:avLst/>
              <a:gdLst/>
              <a:ahLst/>
              <a:cxnLst>
                <a:cxn ang="0">
                  <a:pos x="986" y="186"/>
                </a:cxn>
                <a:cxn ang="0">
                  <a:pos x="749" y="16"/>
                </a:cxn>
                <a:cxn ang="0">
                  <a:pos x="506" y="124"/>
                </a:cxn>
                <a:cxn ang="0">
                  <a:pos x="328" y="220"/>
                </a:cxn>
                <a:cxn ang="0">
                  <a:pos x="432" y="354"/>
                </a:cxn>
                <a:cxn ang="0">
                  <a:pos x="361" y="501"/>
                </a:cxn>
                <a:cxn ang="0">
                  <a:pos x="142" y="596"/>
                </a:cxn>
                <a:cxn ang="0">
                  <a:pos x="79" y="368"/>
                </a:cxn>
                <a:cxn ang="0">
                  <a:pos x="18" y="396"/>
                </a:cxn>
                <a:cxn ang="0">
                  <a:pos x="60" y="642"/>
                </a:cxn>
                <a:cxn ang="0">
                  <a:pos x="230" y="670"/>
                </a:cxn>
                <a:cxn ang="0">
                  <a:pos x="423" y="535"/>
                </a:cxn>
                <a:cxn ang="0">
                  <a:pos x="619" y="416"/>
                </a:cxn>
                <a:cxn ang="0">
                  <a:pos x="707" y="214"/>
                </a:cxn>
                <a:cxn ang="0">
                  <a:pos x="789" y="233"/>
                </a:cxn>
                <a:cxn ang="0">
                  <a:pos x="783" y="322"/>
                </a:cxn>
                <a:cxn ang="0">
                  <a:pos x="637" y="535"/>
                </a:cxn>
                <a:cxn ang="0">
                  <a:pos x="809" y="409"/>
                </a:cxn>
                <a:cxn ang="0">
                  <a:pos x="641" y="638"/>
                </a:cxn>
                <a:cxn ang="0">
                  <a:pos x="550" y="959"/>
                </a:cxn>
                <a:cxn ang="0">
                  <a:pos x="622" y="943"/>
                </a:cxn>
                <a:cxn ang="0">
                  <a:pos x="445" y="1245"/>
                </a:cxn>
                <a:cxn ang="0">
                  <a:pos x="516" y="1433"/>
                </a:cxn>
                <a:cxn ang="0">
                  <a:pos x="671" y="1477"/>
                </a:cxn>
                <a:cxn ang="0">
                  <a:pos x="673" y="1379"/>
                </a:cxn>
                <a:cxn ang="0">
                  <a:pos x="801" y="1543"/>
                </a:cxn>
                <a:cxn ang="0">
                  <a:pos x="1008" y="1545"/>
                </a:cxn>
                <a:cxn ang="0">
                  <a:pos x="1250" y="1404"/>
                </a:cxn>
                <a:cxn ang="0">
                  <a:pos x="1246" y="1552"/>
                </a:cxn>
                <a:cxn ang="0">
                  <a:pos x="1485" y="1503"/>
                </a:cxn>
                <a:cxn ang="0">
                  <a:pos x="1347" y="1493"/>
                </a:cxn>
                <a:cxn ang="0">
                  <a:pos x="1408" y="1400"/>
                </a:cxn>
                <a:cxn ang="0">
                  <a:pos x="1543" y="1230"/>
                </a:cxn>
                <a:cxn ang="0">
                  <a:pos x="1387" y="1352"/>
                </a:cxn>
                <a:cxn ang="0">
                  <a:pos x="1518" y="1155"/>
                </a:cxn>
                <a:cxn ang="0">
                  <a:pos x="1457" y="1077"/>
                </a:cxn>
                <a:cxn ang="0">
                  <a:pos x="1352" y="1115"/>
                </a:cxn>
                <a:cxn ang="0">
                  <a:pos x="1591" y="918"/>
                </a:cxn>
                <a:cxn ang="0">
                  <a:pos x="1781" y="683"/>
                </a:cxn>
                <a:cxn ang="0">
                  <a:pos x="1854" y="344"/>
                </a:cxn>
                <a:cxn ang="0">
                  <a:pos x="1910" y="631"/>
                </a:cxn>
                <a:cxn ang="0">
                  <a:pos x="1952" y="725"/>
                </a:cxn>
                <a:cxn ang="0">
                  <a:pos x="2093" y="732"/>
                </a:cxn>
                <a:cxn ang="0">
                  <a:pos x="2078" y="796"/>
                </a:cxn>
                <a:cxn ang="0">
                  <a:pos x="2224" y="851"/>
                </a:cxn>
                <a:cxn ang="0">
                  <a:pos x="2234" y="887"/>
                </a:cxn>
                <a:cxn ang="0">
                  <a:pos x="2263" y="1004"/>
                </a:cxn>
                <a:cxn ang="0">
                  <a:pos x="2363" y="1165"/>
                </a:cxn>
                <a:cxn ang="0">
                  <a:pos x="2528" y="1054"/>
                </a:cxn>
                <a:cxn ang="0">
                  <a:pos x="2572" y="999"/>
                </a:cxn>
                <a:cxn ang="0">
                  <a:pos x="2443" y="1021"/>
                </a:cxn>
                <a:cxn ang="0">
                  <a:pos x="2568" y="908"/>
                </a:cxn>
                <a:cxn ang="0">
                  <a:pos x="2498" y="867"/>
                </a:cxn>
                <a:cxn ang="0">
                  <a:pos x="2410" y="852"/>
                </a:cxn>
                <a:cxn ang="0">
                  <a:pos x="2218" y="507"/>
                </a:cxn>
                <a:cxn ang="0">
                  <a:pos x="2128" y="461"/>
                </a:cxn>
                <a:cxn ang="0">
                  <a:pos x="1913" y="265"/>
                </a:cxn>
                <a:cxn ang="0">
                  <a:pos x="1662" y="175"/>
                </a:cxn>
                <a:cxn ang="0">
                  <a:pos x="1550" y="365"/>
                </a:cxn>
                <a:cxn ang="0">
                  <a:pos x="1339" y="483"/>
                </a:cxn>
                <a:cxn ang="0">
                  <a:pos x="1231" y="619"/>
                </a:cxn>
              </a:cxnLst>
              <a:rect l="0" t="0" r="r" b="b"/>
              <a:pathLst>
                <a:path w="2600" h="1561">
                  <a:moveTo>
                    <a:pt x="1176" y="516"/>
                  </a:moveTo>
                  <a:lnTo>
                    <a:pt x="1165" y="485"/>
                  </a:lnTo>
                  <a:lnTo>
                    <a:pt x="1150" y="456"/>
                  </a:lnTo>
                  <a:lnTo>
                    <a:pt x="1135" y="428"/>
                  </a:lnTo>
                  <a:lnTo>
                    <a:pt x="1116" y="401"/>
                  </a:lnTo>
                  <a:lnTo>
                    <a:pt x="1097" y="376"/>
                  </a:lnTo>
                  <a:lnTo>
                    <a:pt x="1076" y="350"/>
                  </a:lnTo>
                  <a:lnTo>
                    <a:pt x="1056" y="323"/>
                  </a:lnTo>
                  <a:lnTo>
                    <a:pt x="1034" y="297"/>
                  </a:lnTo>
                  <a:lnTo>
                    <a:pt x="1014" y="266"/>
                  </a:lnTo>
                  <a:lnTo>
                    <a:pt x="998" y="229"/>
                  </a:lnTo>
                  <a:lnTo>
                    <a:pt x="986" y="186"/>
                  </a:lnTo>
                  <a:lnTo>
                    <a:pt x="978" y="142"/>
                  </a:lnTo>
                  <a:lnTo>
                    <a:pt x="972" y="100"/>
                  </a:lnTo>
                  <a:lnTo>
                    <a:pt x="968" y="61"/>
                  </a:lnTo>
                  <a:lnTo>
                    <a:pt x="968" y="28"/>
                  </a:lnTo>
                  <a:lnTo>
                    <a:pt x="970" y="4"/>
                  </a:lnTo>
                  <a:lnTo>
                    <a:pt x="938" y="1"/>
                  </a:lnTo>
                  <a:lnTo>
                    <a:pt x="905" y="0"/>
                  </a:lnTo>
                  <a:lnTo>
                    <a:pt x="873" y="0"/>
                  </a:lnTo>
                  <a:lnTo>
                    <a:pt x="840" y="3"/>
                  </a:lnTo>
                  <a:lnTo>
                    <a:pt x="810" y="6"/>
                  </a:lnTo>
                  <a:lnTo>
                    <a:pt x="778" y="11"/>
                  </a:lnTo>
                  <a:lnTo>
                    <a:pt x="749" y="16"/>
                  </a:lnTo>
                  <a:lnTo>
                    <a:pt x="721" y="23"/>
                  </a:lnTo>
                  <a:lnTo>
                    <a:pt x="694" y="29"/>
                  </a:lnTo>
                  <a:lnTo>
                    <a:pt x="669" y="37"/>
                  </a:lnTo>
                  <a:lnTo>
                    <a:pt x="646" y="45"/>
                  </a:lnTo>
                  <a:lnTo>
                    <a:pt x="625" y="52"/>
                  </a:lnTo>
                  <a:lnTo>
                    <a:pt x="607" y="60"/>
                  </a:lnTo>
                  <a:lnTo>
                    <a:pt x="591" y="67"/>
                  </a:lnTo>
                  <a:lnTo>
                    <a:pt x="579" y="73"/>
                  </a:lnTo>
                  <a:lnTo>
                    <a:pt x="569" y="79"/>
                  </a:lnTo>
                  <a:lnTo>
                    <a:pt x="549" y="94"/>
                  </a:lnTo>
                  <a:lnTo>
                    <a:pt x="528" y="108"/>
                  </a:lnTo>
                  <a:lnTo>
                    <a:pt x="506" y="124"/>
                  </a:lnTo>
                  <a:lnTo>
                    <a:pt x="483" y="140"/>
                  </a:lnTo>
                  <a:lnTo>
                    <a:pt x="462" y="153"/>
                  </a:lnTo>
                  <a:lnTo>
                    <a:pt x="443" y="165"/>
                  </a:lnTo>
                  <a:lnTo>
                    <a:pt x="426" y="174"/>
                  </a:lnTo>
                  <a:lnTo>
                    <a:pt x="411" y="179"/>
                  </a:lnTo>
                  <a:lnTo>
                    <a:pt x="399" y="182"/>
                  </a:lnTo>
                  <a:lnTo>
                    <a:pt x="388" y="186"/>
                  </a:lnTo>
                  <a:lnTo>
                    <a:pt x="377" y="191"/>
                  </a:lnTo>
                  <a:lnTo>
                    <a:pt x="365" y="196"/>
                  </a:lnTo>
                  <a:lnTo>
                    <a:pt x="354" y="203"/>
                  </a:lnTo>
                  <a:lnTo>
                    <a:pt x="342" y="210"/>
                  </a:lnTo>
                  <a:lnTo>
                    <a:pt x="328" y="220"/>
                  </a:lnTo>
                  <a:lnTo>
                    <a:pt x="314" y="230"/>
                  </a:lnTo>
                  <a:lnTo>
                    <a:pt x="324" y="235"/>
                  </a:lnTo>
                  <a:lnTo>
                    <a:pt x="336" y="240"/>
                  </a:lnTo>
                  <a:lnTo>
                    <a:pt x="349" y="247"/>
                  </a:lnTo>
                  <a:lnTo>
                    <a:pt x="363" y="254"/>
                  </a:lnTo>
                  <a:lnTo>
                    <a:pt x="376" y="263"/>
                  </a:lnTo>
                  <a:lnTo>
                    <a:pt x="389" y="271"/>
                  </a:lnTo>
                  <a:lnTo>
                    <a:pt x="401" y="280"/>
                  </a:lnTo>
                  <a:lnTo>
                    <a:pt x="412" y="288"/>
                  </a:lnTo>
                  <a:lnTo>
                    <a:pt x="428" y="306"/>
                  </a:lnTo>
                  <a:lnTo>
                    <a:pt x="434" y="330"/>
                  </a:lnTo>
                  <a:lnTo>
                    <a:pt x="432" y="354"/>
                  </a:lnTo>
                  <a:lnTo>
                    <a:pt x="421" y="379"/>
                  </a:lnTo>
                  <a:lnTo>
                    <a:pt x="423" y="400"/>
                  </a:lnTo>
                  <a:lnTo>
                    <a:pt x="420" y="419"/>
                  </a:lnTo>
                  <a:lnTo>
                    <a:pt x="411" y="436"/>
                  </a:lnTo>
                  <a:lnTo>
                    <a:pt x="399" y="447"/>
                  </a:lnTo>
                  <a:lnTo>
                    <a:pt x="399" y="457"/>
                  </a:lnTo>
                  <a:lnTo>
                    <a:pt x="398" y="466"/>
                  </a:lnTo>
                  <a:lnTo>
                    <a:pt x="394" y="474"/>
                  </a:lnTo>
                  <a:lnTo>
                    <a:pt x="389" y="481"/>
                  </a:lnTo>
                  <a:lnTo>
                    <a:pt x="382" y="489"/>
                  </a:lnTo>
                  <a:lnTo>
                    <a:pt x="373" y="495"/>
                  </a:lnTo>
                  <a:lnTo>
                    <a:pt x="361" y="501"/>
                  </a:lnTo>
                  <a:lnTo>
                    <a:pt x="348" y="505"/>
                  </a:lnTo>
                  <a:lnTo>
                    <a:pt x="339" y="526"/>
                  </a:lnTo>
                  <a:lnTo>
                    <a:pt x="328" y="543"/>
                  </a:lnTo>
                  <a:lnTo>
                    <a:pt x="315" y="554"/>
                  </a:lnTo>
                  <a:lnTo>
                    <a:pt x="299" y="562"/>
                  </a:lnTo>
                  <a:lnTo>
                    <a:pt x="282" y="567"/>
                  </a:lnTo>
                  <a:lnTo>
                    <a:pt x="266" y="570"/>
                  </a:lnTo>
                  <a:lnTo>
                    <a:pt x="249" y="571"/>
                  </a:lnTo>
                  <a:lnTo>
                    <a:pt x="235" y="573"/>
                  </a:lnTo>
                  <a:lnTo>
                    <a:pt x="201" y="587"/>
                  </a:lnTo>
                  <a:lnTo>
                    <a:pt x="169" y="595"/>
                  </a:lnTo>
                  <a:lnTo>
                    <a:pt x="142" y="596"/>
                  </a:lnTo>
                  <a:lnTo>
                    <a:pt x="119" y="591"/>
                  </a:lnTo>
                  <a:lnTo>
                    <a:pt x="100" y="582"/>
                  </a:lnTo>
                  <a:lnTo>
                    <a:pt x="84" y="571"/>
                  </a:lnTo>
                  <a:lnTo>
                    <a:pt x="72" y="560"/>
                  </a:lnTo>
                  <a:lnTo>
                    <a:pt x="62" y="550"/>
                  </a:lnTo>
                  <a:lnTo>
                    <a:pt x="50" y="522"/>
                  </a:lnTo>
                  <a:lnTo>
                    <a:pt x="45" y="483"/>
                  </a:lnTo>
                  <a:lnTo>
                    <a:pt x="46" y="443"/>
                  </a:lnTo>
                  <a:lnTo>
                    <a:pt x="54" y="409"/>
                  </a:lnTo>
                  <a:lnTo>
                    <a:pt x="60" y="395"/>
                  </a:lnTo>
                  <a:lnTo>
                    <a:pt x="68" y="382"/>
                  </a:lnTo>
                  <a:lnTo>
                    <a:pt x="79" y="368"/>
                  </a:lnTo>
                  <a:lnTo>
                    <a:pt x="90" y="356"/>
                  </a:lnTo>
                  <a:lnTo>
                    <a:pt x="102" y="347"/>
                  </a:lnTo>
                  <a:lnTo>
                    <a:pt x="113" y="338"/>
                  </a:lnTo>
                  <a:lnTo>
                    <a:pt x="124" y="331"/>
                  </a:lnTo>
                  <a:lnTo>
                    <a:pt x="134" y="327"/>
                  </a:lnTo>
                  <a:lnTo>
                    <a:pt x="111" y="330"/>
                  </a:lnTo>
                  <a:lnTo>
                    <a:pt x="90" y="336"/>
                  </a:lnTo>
                  <a:lnTo>
                    <a:pt x="71" y="343"/>
                  </a:lnTo>
                  <a:lnTo>
                    <a:pt x="55" y="354"/>
                  </a:lnTo>
                  <a:lnTo>
                    <a:pt x="40" y="366"/>
                  </a:lnTo>
                  <a:lnTo>
                    <a:pt x="28" y="381"/>
                  </a:lnTo>
                  <a:lnTo>
                    <a:pt x="18" y="396"/>
                  </a:lnTo>
                  <a:lnTo>
                    <a:pt x="11" y="413"/>
                  </a:lnTo>
                  <a:lnTo>
                    <a:pt x="6" y="434"/>
                  </a:lnTo>
                  <a:lnTo>
                    <a:pt x="3" y="461"/>
                  </a:lnTo>
                  <a:lnTo>
                    <a:pt x="0" y="491"/>
                  </a:lnTo>
                  <a:lnTo>
                    <a:pt x="0" y="523"/>
                  </a:lnTo>
                  <a:lnTo>
                    <a:pt x="3" y="554"/>
                  </a:lnTo>
                  <a:lnTo>
                    <a:pt x="9" y="582"/>
                  </a:lnTo>
                  <a:lnTo>
                    <a:pt x="18" y="607"/>
                  </a:lnTo>
                  <a:lnTo>
                    <a:pt x="31" y="624"/>
                  </a:lnTo>
                  <a:lnTo>
                    <a:pt x="39" y="630"/>
                  </a:lnTo>
                  <a:lnTo>
                    <a:pt x="49" y="636"/>
                  </a:lnTo>
                  <a:lnTo>
                    <a:pt x="60" y="642"/>
                  </a:lnTo>
                  <a:lnTo>
                    <a:pt x="72" y="648"/>
                  </a:lnTo>
                  <a:lnTo>
                    <a:pt x="85" y="653"/>
                  </a:lnTo>
                  <a:lnTo>
                    <a:pt x="100" y="658"/>
                  </a:lnTo>
                  <a:lnTo>
                    <a:pt x="114" y="661"/>
                  </a:lnTo>
                  <a:lnTo>
                    <a:pt x="130" y="665"/>
                  </a:lnTo>
                  <a:lnTo>
                    <a:pt x="145" y="669"/>
                  </a:lnTo>
                  <a:lnTo>
                    <a:pt x="161" y="671"/>
                  </a:lnTo>
                  <a:lnTo>
                    <a:pt x="175" y="672"/>
                  </a:lnTo>
                  <a:lnTo>
                    <a:pt x="190" y="672"/>
                  </a:lnTo>
                  <a:lnTo>
                    <a:pt x="204" y="672"/>
                  </a:lnTo>
                  <a:lnTo>
                    <a:pt x="218" y="671"/>
                  </a:lnTo>
                  <a:lnTo>
                    <a:pt x="230" y="670"/>
                  </a:lnTo>
                  <a:lnTo>
                    <a:pt x="241" y="666"/>
                  </a:lnTo>
                  <a:lnTo>
                    <a:pt x="262" y="658"/>
                  </a:lnTo>
                  <a:lnTo>
                    <a:pt x="284" y="647"/>
                  </a:lnTo>
                  <a:lnTo>
                    <a:pt x="307" y="633"/>
                  </a:lnTo>
                  <a:lnTo>
                    <a:pt x="328" y="619"/>
                  </a:lnTo>
                  <a:lnTo>
                    <a:pt x="349" y="604"/>
                  </a:lnTo>
                  <a:lnTo>
                    <a:pt x="367" y="590"/>
                  </a:lnTo>
                  <a:lnTo>
                    <a:pt x="384" y="575"/>
                  </a:lnTo>
                  <a:lnTo>
                    <a:pt x="398" y="562"/>
                  </a:lnTo>
                  <a:lnTo>
                    <a:pt x="405" y="554"/>
                  </a:lnTo>
                  <a:lnTo>
                    <a:pt x="414" y="546"/>
                  </a:lnTo>
                  <a:lnTo>
                    <a:pt x="423" y="535"/>
                  </a:lnTo>
                  <a:lnTo>
                    <a:pt x="435" y="525"/>
                  </a:lnTo>
                  <a:lnTo>
                    <a:pt x="449" y="513"/>
                  </a:lnTo>
                  <a:lnTo>
                    <a:pt x="463" y="501"/>
                  </a:lnTo>
                  <a:lnTo>
                    <a:pt x="479" y="489"/>
                  </a:lnTo>
                  <a:lnTo>
                    <a:pt x="496" y="477"/>
                  </a:lnTo>
                  <a:lnTo>
                    <a:pt x="513" y="466"/>
                  </a:lnTo>
                  <a:lnTo>
                    <a:pt x="530" y="455"/>
                  </a:lnTo>
                  <a:lnTo>
                    <a:pt x="549" y="444"/>
                  </a:lnTo>
                  <a:lnTo>
                    <a:pt x="567" y="435"/>
                  </a:lnTo>
                  <a:lnTo>
                    <a:pt x="584" y="427"/>
                  </a:lnTo>
                  <a:lnTo>
                    <a:pt x="602" y="421"/>
                  </a:lnTo>
                  <a:lnTo>
                    <a:pt x="619" y="416"/>
                  </a:lnTo>
                  <a:lnTo>
                    <a:pt x="635" y="413"/>
                  </a:lnTo>
                  <a:lnTo>
                    <a:pt x="656" y="376"/>
                  </a:lnTo>
                  <a:lnTo>
                    <a:pt x="671" y="338"/>
                  </a:lnTo>
                  <a:lnTo>
                    <a:pt x="684" y="300"/>
                  </a:lnTo>
                  <a:lnTo>
                    <a:pt x="691" y="265"/>
                  </a:lnTo>
                  <a:lnTo>
                    <a:pt x="693" y="231"/>
                  </a:lnTo>
                  <a:lnTo>
                    <a:pt x="690" y="202"/>
                  </a:lnTo>
                  <a:lnTo>
                    <a:pt x="681" y="176"/>
                  </a:lnTo>
                  <a:lnTo>
                    <a:pt x="666" y="156"/>
                  </a:lnTo>
                  <a:lnTo>
                    <a:pt x="682" y="169"/>
                  </a:lnTo>
                  <a:lnTo>
                    <a:pt x="696" y="189"/>
                  </a:lnTo>
                  <a:lnTo>
                    <a:pt x="707" y="214"/>
                  </a:lnTo>
                  <a:lnTo>
                    <a:pt x="714" y="242"/>
                  </a:lnTo>
                  <a:lnTo>
                    <a:pt x="718" y="274"/>
                  </a:lnTo>
                  <a:lnTo>
                    <a:pt x="718" y="305"/>
                  </a:lnTo>
                  <a:lnTo>
                    <a:pt x="710" y="336"/>
                  </a:lnTo>
                  <a:lnTo>
                    <a:pt x="698" y="362"/>
                  </a:lnTo>
                  <a:lnTo>
                    <a:pt x="716" y="343"/>
                  </a:lnTo>
                  <a:lnTo>
                    <a:pt x="733" y="323"/>
                  </a:lnTo>
                  <a:lnTo>
                    <a:pt x="749" y="305"/>
                  </a:lnTo>
                  <a:lnTo>
                    <a:pt x="764" y="288"/>
                  </a:lnTo>
                  <a:lnTo>
                    <a:pt x="775" y="271"/>
                  </a:lnTo>
                  <a:lnTo>
                    <a:pt x="784" y="253"/>
                  </a:lnTo>
                  <a:lnTo>
                    <a:pt x="789" y="233"/>
                  </a:lnTo>
                  <a:lnTo>
                    <a:pt x="792" y="214"/>
                  </a:lnTo>
                  <a:lnTo>
                    <a:pt x="792" y="175"/>
                  </a:lnTo>
                  <a:lnTo>
                    <a:pt x="792" y="140"/>
                  </a:lnTo>
                  <a:lnTo>
                    <a:pt x="793" y="106"/>
                  </a:lnTo>
                  <a:lnTo>
                    <a:pt x="795" y="73"/>
                  </a:lnTo>
                  <a:lnTo>
                    <a:pt x="809" y="124"/>
                  </a:lnTo>
                  <a:lnTo>
                    <a:pt x="818" y="175"/>
                  </a:lnTo>
                  <a:lnTo>
                    <a:pt x="821" y="223"/>
                  </a:lnTo>
                  <a:lnTo>
                    <a:pt x="815" y="265"/>
                  </a:lnTo>
                  <a:lnTo>
                    <a:pt x="808" y="285"/>
                  </a:lnTo>
                  <a:lnTo>
                    <a:pt x="797" y="303"/>
                  </a:lnTo>
                  <a:lnTo>
                    <a:pt x="783" y="322"/>
                  </a:lnTo>
                  <a:lnTo>
                    <a:pt x="769" y="340"/>
                  </a:lnTo>
                  <a:lnTo>
                    <a:pt x="754" y="359"/>
                  </a:lnTo>
                  <a:lnTo>
                    <a:pt x="738" y="377"/>
                  </a:lnTo>
                  <a:lnTo>
                    <a:pt x="725" y="393"/>
                  </a:lnTo>
                  <a:lnTo>
                    <a:pt x="714" y="409"/>
                  </a:lnTo>
                  <a:lnTo>
                    <a:pt x="703" y="423"/>
                  </a:lnTo>
                  <a:lnTo>
                    <a:pt x="690" y="438"/>
                  </a:lnTo>
                  <a:lnTo>
                    <a:pt x="676" y="452"/>
                  </a:lnTo>
                  <a:lnTo>
                    <a:pt x="664" y="469"/>
                  </a:lnTo>
                  <a:lnTo>
                    <a:pt x="653" y="488"/>
                  </a:lnTo>
                  <a:lnTo>
                    <a:pt x="643" y="509"/>
                  </a:lnTo>
                  <a:lnTo>
                    <a:pt x="637" y="535"/>
                  </a:lnTo>
                  <a:lnTo>
                    <a:pt x="635" y="565"/>
                  </a:lnTo>
                  <a:lnTo>
                    <a:pt x="662" y="545"/>
                  </a:lnTo>
                  <a:lnTo>
                    <a:pt x="690" y="523"/>
                  </a:lnTo>
                  <a:lnTo>
                    <a:pt x="718" y="497"/>
                  </a:lnTo>
                  <a:lnTo>
                    <a:pt x="746" y="472"/>
                  </a:lnTo>
                  <a:lnTo>
                    <a:pt x="770" y="444"/>
                  </a:lnTo>
                  <a:lnTo>
                    <a:pt x="792" y="415"/>
                  </a:lnTo>
                  <a:lnTo>
                    <a:pt x="809" y="384"/>
                  </a:lnTo>
                  <a:lnTo>
                    <a:pt x="822" y="354"/>
                  </a:lnTo>
                  <a:lnTo>
                    <a:pt x="820" y="371"/>
                  </a:lnTo>
                  <a:lnTo>
                    <a:pt x="816" y="389"/>
                  </a:lnTo>
                  <a:lnTo>
                    <a:pt x="809" y="409"/>
                  </a:lnTo>
                  <a:lnTo>
                    <a:pt x="800" y="429"/>
                  </a:lnTo>
                  <a:lnTo>
                    <a:pt x="789" y="451"/>
                  </a:lnTo>
                  <a:lnTo>
                    <a:pt x="777" y="473"/>
                  </a:lnTo>
                  <a:lnTo>
                    <a:pt x="764" y="496"/>
                  </a:lnTo>
                  <a:lnTo>
                    <a:pt x="750" y="518"/>
                  </a:lnTo>
                  <a:lnTo>
                    <a:pt x="735" y="540"/>
                  </a:lnTo>
                  <a:lnTo>
                    <a:pt x="719" y="560"/>
                  </a:lnTo>
                  <a:lnTo>
                    <a:pt x="703" y="580"/>
                  </a:lnTo>
                  <a:lnTo>
                    <a:pt x="687" y="598"/>
                  </a:lnTo>
                  <a:lnTo>
                    <a:pt x="671" y="614"/>
                  </a:lnTo>
                  <a:lnTo>
                    <a:pt x="656" y="627"/>
                  </a:lnTo>
                  <a:lnTo>
                    <a:pt x="641" y="638"/>
                  </a:lnTo>
                  <a:lnTo>
                    <a:pt x="628" y="647"/>
                  </a:lnTo>
                  <a:lnTo>
                    <a:pt x="629" y="663"/>
                  </a:lnTo>
                  <a:lnTo>
                    <a:pt x="629" y="682"/>
                  </a:lnTo>
                  <a:lnTo>
                    <a:pt x="628" y="698"/>
                  </a:lnTo>
                  <a:lnTo>
                    <a:pt x="628" y="705"/>
                  </a:lnTo>
                  <a:lnTo>
                    <a:pt x="614" y="721"/>
                  </a:lnTo>
                  <a:lnTo>
                    <a:pt x="601" y="745"/>
                  </a:lnTo>
                  <a:lnTo>
                    <a:pt x="586" y="778"/>
                  </a:lnTo>
                  <a:lnTo>
                    <a:pt x="574" y="817"/>
                  </a:lnTo>
                  <a:lnTo>
                    <a:pt x="562" y="861"/>
                  </a:lnTo>
                  <a:lnTo>
                    <a:pt x="553" y="908"/>
                  </a:lnTo>
                  <a:lnTo>
                    <a:pt x="550" y="959"/>
                  </a:lnTo>
                  <a:lnTo>
                    <a:pt x="550" y="1010"/>
                  </a:lnTo>
                  <a:lnTo>
                    <a:pt x="558" y="992"/>
                  </a:lnTo>
                  <a:lnTo>
                    <a:pt x="569" y="973"/>
                  </a:lnTo>
                  <a:lnTo>
                    <a:pt x="583" y="952"/>
                  </a:lnTo>
                  <a:lnTo>
                    <a:pt x="596" y="931"/>
                  </a:lnTo>
                  <a:lnTo>
                    <a:pt x="611" y="912"/>
                  </a:lnTo>
                  <a:lnTo>
                    <a:pt x="625" y="894"/>
                  </a:lnTo>
                  <a:lnTo>
                    <a:pt x="639" y="877"/>
                  </a:lnTo>
                  <a:lnTo>
                    <a:pt x="651" y="862"/>
                  </a:lnTo>
                  <a:lnTo>
                    <a:pt x="645" y="887"/>
                  </a:lnTo>
                  <a:lnTo>
                    <a:pt x="635" y="915"/>
                  </a:lnTo>
                  <a:lnTo>
                    <a:pt x="622" y="943"/>
                  </a:lnTo>
                  <a:lnTo>
                    <a:pt x="607" y="971"/>
                  </a:lnTo>
                  <a:lnTo>
                    <a:pt x="590" y="999"/>
                  </a:lnTo>
                  <a:lnTo>
                    <a:pt x="573" y="1027"/>
                  </a:lnTo>
                  <a:lnTo>
                    <a:pt x="557" y="1053"/>
                  </a:lnTo>
                  <a:lnTo>
                    <a:pt x="541" y="1076"/>
                  </a:lnTo>
                  <a:lnTo>
                    <a:pt x="525" y="1098"/>
                  </a:lnTo>
                  <a:lnTo>
                    <a:pt x="510" y="1121"/>
                  </a:lnTo>
                  <a:lnTo>
                    <a:pt x="494" y="1144"/>
                  </a:lnTo>
                  <a:lnTo>
                    <a:pt x="479" y="1168"/>
                  </a:lnTo>
                  <a:lnTo>
                    <a:pt x="465" y="1193"/>
                  </a:lnTo>
                  <a:lnTo>
                    <a:pt x="454" y="1218"/>
                  </a:lnTo>
                  <a:lnTo>
                    <a:pt x="445" y="1245"/>
                  </a:lnTo>
                  <a:lnTo>
                    <a:pt x="440" y="1272"/>
                  </a:lnTo>
                  <a:lnTo>
                    <a:pt x="437" y="1297"/>
                  </a:lnTo>
                  <a:lnTo>
                    <a:pt x="433" y="1319"/>
                  </a:lnTo>
                  <a:lnTo>
                    <a:pt x="431" y="1338"/>
                  </a:lnTo>
                  <a:lnTo>
                    <a:pt x="431" y="1355"/>
                  </a:lnTo>
                  <a:lnTo>
                    <a:pt x="435" y="1373"/>
                  </a:lnTo>
                  <a:lnTo>
                    <a:pt x="445" y="1391"/>
                  </a:lnTo>
                  <a:lnTo>
                    <a:pt x="462" y="1409"/>
                  </a:lnTo>
                  <a:lnTo>
                    <a:pt x="487" y="1431"/>
                  </a:lnTo>
                  <a:lnTo>
                    <a:pt x="495" y="1431"/>
                  </a:lnTo>
                  <a:lnTo>
                    <a:pt x="505" y="1432"/>
                  </a:lnTo>
                  <a:lnTo>
                    <a:pt x="516" y="1433"/>
                  </a:lnTo>
                  <a:lnTo>
                    <a:pt x="528" y="1436"/>
                  </a:lnTo>
                  <a:lnTo>
                    <a:pt x="540" y="1438"/>
                  </a:lnTo>
                  <a:lnTo>
                    <a:pt x="553" y="1441"/>
                  </a:lnTo>
                  <a:lnTo>
                    <a:pt x="567" y="1444"/>
                  </a:lnTo>
                  <a:lnTo>
                    <a:pt x="580" y="1448"/>
                  </a:lnTo>
                  <a:lnTo>
                    <a:pt x="594" y="1452"/>
                  </a:lnTo>
                  <a:lnTo>
                    <a:pt x="608" y="1455"/>
                  </a:lnTo>
                  <a:lnTo>
                    <a:pt x="622" y="1460"/>
                  </a:lnTo>
                  <a:lnTo>
                    <a:pt x="635" y="1464"/>
                  </a:lnTo>
                  <a:lnTo>
                    <a:pt x="648" y="1469"/>
                  </a:lnTo>
                  <a:lnTo>
                    <a:pt x="660" y="1473"/>
                  </a:lnTo>
                  <a:lnTo>
                    <a:pt x="671" y="1477"/>
                  </a:lnTo>
                  <a:lnTo>
                    <a:pt x="682" y="1482"/>
                  </a:lnTo>
                  <a:lnTo>
                    <a:pt x="670" y="1464"/>
                  </a:lnTo>
                  <a:lnTo>
                    <a:pt x="660" y="1442"/>
                  </a:lnTo>
                  <a:lnTo>
                    <a:pt x="652" y="1419"/>
                  </a:lnTo>
                  <a:lnTo>
                    <a:pt x="646" y="1396"/>
                  </a:lnTo>
                  <a:lnTo>
                    <a:pt x="641" y="1371"/>
                  </a:lnTo>
                  <a:lnTo>
                    <a:pt x="637" y="1347"/>
                  </a:lnTo>
                  <a:lnTo>
                    <a:pt x="635" y="1324"/>
                  </a:lnTo>
                  <a:lnTo>
                    <a:pt x="635" y="1302"/>
                  </a:lnTo>
                  <a:lnTo>
                    <a:pt x="648" y="1329"/>
                  </a:lnTo>
                  <a:lnTo>
                    <a:pt x="662" y="1354"/>
                  </a:lnTo>
                  <a:lnTo>
                    <a:pt x="673" y="1379"/>
                  </a:lnTo>
                  <a:lnTo>
                    <a:pt x="684" y="1400"/>
                  </a:lnTo>
                  <a:lnTo>
                    <a:pt x="694" y="1424"/>
                  </a:lnTo>
                  <a:lnTo>
                    <a:pt x="705" y="1444"/>
                  </a:lnTo>
                  <a:lnTo>
                    <a:pt x="716" y="1465"/>
                  </a:lnTo>
                  <a:lnTo>
                    <a:pt x="729" y="1486"/>
                  </a:lnTo>
                  <a:lnTo>
                    <a:pt x="736" y="1495"/>
                  </a:lnTo>
                  <a:lnTo>
                    <a:pt x="744" y="1505"/>
                  </a:lnTo>
                  <a:lnTo>
                    <a:pt x="754" y="1514"/>
                  </a:lnTo>
                  <a:lnTo>
                    <a:pt x="764" y="1522"/>
                  </a:lnTo>
                  <a:lnTo>
                    <a:pt x="776" y="1531"/>
                  </a:lnTo>
                  <a:lnTo>
                    <a:pt x="788" y="1537"/>
                  </a:lnTo>
                  <a:lnTo>
                    <a:pt x="801" y="1543"/>
                  </a:lnTo>
                  <a:lnTo>
                    <a:pt x="815" y="1549"/>
                  </a:lnTo>
                  <a:lnTo>
                    <a:pt x="829" y="1554"/>
                  </a:lnTo>
                  <a:lnTo>
                    <a:pt x="845" y="1557"/>
                  </a:lnTo>
                  <a:lnTo>
                    <a:pt x="862" y="1560"/>
                  </a:lnTo>
                  <a:lnTo>
                    <a:pt x="878" y="1561"/>
                  </a:lnTo>
                  <a:lnTo>
                    <a:pt x="896" y="1561"/>
                  </a:lnTo>
                  <a:lnTo>
                    <a:pt x="913" y="1561"/>
                  </a:lnTo>
                  <a:lnTo>
                    <a:pt x="933" y="1558"/>
                  </a:lnTo>
                  <a:lnTo>
                    <a:pt x="951" y="1556"/>
                  </a:lnTo>
                  <a:lnTo>
                    <a:pt x="970" y="1552"/>
                  </a:lnTo>
                  <a:lnTo>
                    <a:pt x="989" y="1549"/>
                  </a:lnTo>
                  <a:lnTo>
                    <a:pt x="1008" y="1545"/>
                  </a:lnTo>
                  <a:lnTo>
                    <a:pt x="1028" y="1541"/>
                  </a:lnTo>
                  <a:lnTo>
                    <a:pt x="1047" y="1538"/>
                  </a:lnTo>
                  <a:lnTo>
                    <a:pt x="1067" y="1532"/>
                  </a:lnTo>
                  <a:lnTo>
                    <a:pt x="1086" y="1526"/>
                  </a:lnTo>
                  <a:lnTo>
                    <a:pt x="1105" y="1517"/>
                  </a:lnTo>
                  <a:lnTo>
                    <a:pt x="1125" y="1509"/>
                  </a:lnTo>
                  <a:lnTo>
                    <a:pt x="1146" y="1497"/>
                  </a:lnTo>
                  <a:lnTo>
                    <a:pt x="1166" y="1483"/>
                  </a:lnTo>
                  <a:lnTo>
                    <a:pt x="1187" y="1467"/>
                  </a:lnTo>
                  <a:lnTo>
                    <a:pt x="1208" y="1449"/>
                  </a:lnTo>
                  <a:lnTo>
                    <a:pt x="1228" y="1428"/>
                  </a:lnTo>
                  <a:lnTo>
                    <a:pt x="1250" y="1404"/>
                  </a:lnTo>
                  <a:lnTo>
                    <a:pt x="1272" y="1376"/>
                  </a:lnTo>
                  <a:lnTo>
                    <a:pt x="1270" y="1394"/>
                  </a:lnTo>
                  <a:lnTo>
                    <a:pt x="1265" y="1417"/>
                  </a:lnTo>
                  <a:lnTo>
                    <a:pt x="1256" y="1443"/>
                  </a:lnTo>
                  <a:lnTo>
                    <a:pt x="1245" y="1469"/>
                  </a:lnTo>
                  <a:lnTo>
                    <a:pt x="1232" y="1494"/>
                  </a:lnTo>
                  <a:lnTo>
                    <a:pt x="1217" y="1517"/>
                  </a:lnTo>
                  <a:lnTo>
                    <a:pt x="1201" y="1538"/>
                  </a:lnTo>
                  <a:lnTo>
                    <a:pt x="1186" y="1552"/>
                  </a:lnTo>
                  <a:lnTo>
                    <a:pt x="1204" y="1554"/>
                  </a:lnTo>
                  <a:lnTo>
                    <a:pt x="1223" y="1554"/>
                  </a:lnTo>
                  <a:lnTo>
                    <a:pt x="1246" y="1552"/>
                  </a:lnTo>
                  <a:lnTo>
                    <a:pt x="1270" y="1550"/>
                  </a:lnTo>
                  <a:lnTo>
                    <a:pt x="1293" y="1548"/>
                  </a:lnTo>
                  <a:lnTo>
                    <a:pt x="1316" y="1546"/>
                  </a:lnTo>
                  <a:lnTo>
                    <a:pt x="1335" y="1546"/>
                  </a:lnTo>
                  <a:lnTo>
                    <a:pt x="1353" y="1549"/>
                  </a:lnTo>
                  <a:lnTo>
                    <a:pt x="1370" y="1550"/>
                  </a:lnTo>
                  <a:lnTo>
                    <a:pt x="1389" y="1550"/>
                  </a:lnTo>
                  <a:lnTo>
                    <a:pt x="1408" y="1548"/>
                  </a:lnTo>
                  <a:lnTo>
                    <a:pt x="1428" y="1541"/>
                  </a:lnTo>
                  <a:lnTo>
                    <a:pt x="1447" y="1532"/>
                  </a:lnTo>
                  <a:lnTo>
                    <a:pt x="1467" y="1520"/>
                  </a:lnTo>
                  <a:lnTo>
                    <a:pt x="1485" y="1503"/>
                  </a:lnTo>
                  <a:lnTo>
                    <a:pt x="1502" y="1482"/>
                  </a:lnTo>
                  <a:lnTo>
                    <a:pt x="1488" y="1484"/>
                  </a:lnTo>
                  <a:lnTo>
                    <a:pt x="1475" y="1483"/>
                  </a:lnTo>
                  <a:lnTo>
                    <a:pt x="1462" y="1481"/>
                  </a:lnTo>
                  <a:lnTo>
                    <a:pt x="1449" y="1477"/>
                  </a:lnTo>
                  <a:lnTo>
                    <a:pt x="1436" y="1473"/>
                  </a:lnTo>
                  <a:lnTo>
                    <a:pt x="1423" y="1471"/>
                  </a:lnTo>
                  <a:lnTo>
                    <a:pt x="1409" y="1471"/>
                  </a:lnTo>
                  <a:lnTo>
                    <a:pt x="1396" y="1475"/>
                  </a:lnTo>
                  <a:lnTo>
                    <a:pt x="1381" y="1481"/>
                  </a:lnTo>
                  <a:lnTo>
                    <a:pt x="1364" y="1487"/>
                  </a:lnTo>
                  <a:lnTo>
                    <a:pt x="1347" y="1493"/>
                  </a:lnTo>
                  <a:lnTo>
                    <a:pt x="1330" y="1499"/>
                  </a:lnTo>
                  <a:lnTo>
                    <a:pt x="1316" y="1505"/>
                  </a:lnTo>
                  <a:lnTo>
                    <a:pt x="1302" y="1510"/>
                  </a:lnTo>
                  <a:lnTo>
                    <a:pt x="1295" y="1512"/>
                  </a:lnTo>
                  <a:lnTo>
                    <a:pt x="1291" y="1514"/>
                  </a:lnTo>
                  <a:lnTo>
                    <a:pt x="1300" y="1493"/>
                  </a:lnTo>
                  <a:lnTo>
                    <a:pt x="1312" y="1473"/>
                  </a:lnTo>
                  <a:lnTo>
                    <a:pt x="1328" y="1454"/>
                  </a:lnTo>
                  <a:lnTo>
                    <a:pt x="1347" y="1437"/>
                  </a:lnTo>
                  <a:lnTo>
                    <a:pt x="1368" y="1422"/>
                  </a:lnTo>
                  <a:lnTo>
                    <a:pt x="1389" y="1410"/>
                  </a:lnTo>
                  <a:lnTo>
                    <a:pt x="1408" y="1400"/>
                  </a:lnTo>
                  <a:lnTo>
                    <a:pt x="1428" y="1396"/>
                  </a:lnTo>
                  <a:lnTo>
                    <a:pt x="1446" y="1391"/>
                  </a:lnTo>
                  <a:lnTo>
                    <a:pt x="1467" y="1383"/>
                  </a:lnTo>
                  <a:lnTo>
                    <a:pt x="1487" y="1371"/>
                  </a:lnTo>
                  <a:lnTo>
                    <a:pt x="1509" y="1354"/>
                  </a:lnTo>
                  <a:lnTo>
                    <a:pt x="1529" y="1332"/>
                  </a:lnTo>
                  <a:lnTo>
                    <a:pt x="1548" y="1304"/>
                  </a:lnTo>
                  <a:lnTo>
                    <a:pt x="1565" y="1269"/>
                  </a:lnTo>
                  <a:lnTo>
                    <a:pt x="1578" y="1228"/>
                  </a:lnTo>
                  <a:lnTo>
                    <a:pt x="1567" y="1228"/>
                  </a:lnTo>
                  <a:lnTo>
                    <a:pt x="1555" y="1228"/>
                  </a:lnTo>
                  <a:lnTo>
                    <a:pt x="1543" y="1230"/>
                  </a:lnTo>
                  <a:lnTo>
                    <a:pt x="1531" y="1233"/>
                  </a:lnTo>
                  <a:lnTo>
                    <a:pt x="1518" y="1238"/>
                  </a:lnTo>
                  <a:lnTo>
                    <a:pt x="1504" y="1242"/>
                  </a:lnTo>
                  <a:lnTo>
                    <a:pt x="1491" y="1249"/>
                  </a:lnTo>
                  <a:lnTo>
                    <a:pt x="1477" y="1256"/>
                  </a:lnTo>
                  <a:lnTo>
                    <a:pt x="1464" y="1266"/>
                  </a:lnTo>
                  <a:lnTo>
                    <a:pt x="1451" y="1276"/>
                  </a:lnTo>
                  <a:lnTo>
                    <a:pt x="1437" y="1289"/>
                  </a:lnTo>
                  <a:lnTo>
                    <a:pt x="1425" y="1302"/>
                  </a:lnTo>
                  <a:lnTo>
                    <a:pt x="1412" y="1317"/>
                  </a:lnTo>
                  <a:lnTo>
                    <a:pt x="1400" y="1334"/>
                  </a:lnTo>
                  <a:lnTo>
                    <a:pt x="1387" y="1352"/>
                  </a:lnTo>
                  <a:lnTo>
                    <a:pt x="1377" y="1373"/>
                  </a:lnTo>
                  <a:lnTo>
                    <a:pt x="1380" y="1345"/>
                  </a:lnTo>
                  <a:lnTo>
                    <a:pt x="1385" y="1318"/>
                  </a:lnTo>
                  <a:lnTo>
                    <a:pt x="1392" y="1292"/>
                  </a:lnTo>
                  <a:lnTo>
                    <a:pt x="1400" y="1268"/>
                  </a:lnTo>
                  <a:lnTo>
                    <a:pt x="1411" y="1247"/>
                  </a:lnTo>
                  <a:lnTo>
                    <a:pt x="1423" y="1227"/>
                  </a:lnTo>
                  <a:lnTo>
                    <a:pt x="1437" y="1210"/>
                  </a:lnTo>
                  <a:lnTo>
                    <a:pt x="1454" y="1194"/>
                  </a:lnTo>
                  <a:lnTo>
                    <a:pt x="1474" y="1180"/>
                  </a:lnTo>
                  <a:lnTo>
                    <a:pt x="1496" y="1167"/>
                  </a:lnTo>
                  <a:lnTo>
                    <a:pt x="1518" y="1155"/>
                  </a:lnTo>
                  <a:lnTo>
                    <a:pt x="1539" y="1140"/>
                  </a:lnTo>
                  <a:lnTo>
                    <a:pt x="1560" y="1122"/>
                  </a:lnTo>
                  <a:lnTo>
                    <a:pt x="1580" y="1099"/>
                  </a:lnTo>
                  <a:lnTo>
                    <a:pt x="1597" y="1069"/>
                  </a:lnTo>
                  <a:lnTo>
                    <a:pt x="1610" y="1030"/>
                  </a:lnTo>
                  <a:lnTo>
                    <a:pt x="1584" y="1044"/>
                  </a:lnTo>
                  <a:lnTo>
                    <a:pt x="1561" y="1053"/>
                  </a:lnTo>
                  <a:lnTo>
                    <a:pt x="1539" y="1059"/>
                  </a:lnTo>
                  <a:lnTo>
                    <a:pt x="1519" y="1063"/>
                  </a:lnTo>
                  <a:lnTo>
                    <a:pt x="1498" y="1066"/>
                  </a:lnTo>
                  <a:lnTo>
                    <a:pt x="1477" y="1071"/>
                  </a:lnTo>
                  <a:lnTo>
                    <a:pt x="1457" y="1077"/>
                  </a:lnTo>
                  <a:lnTo>
                    <a:pt x="1435" y="1088"/>
                  </a:lnTo>
                  <a:lnTo>
                    <a:pt x="1414" y="1103"/>
                  </a:lnTo>
                  <a:lnTo>
                    <a:pt x="1395" y="1118"/>
                  </a:lnTo>
                  <a:lnTo>
                    <a:pt x="1378" y="1135"/>
                  </a:lnTo>
                  <a:lnTo>
                    <a:pt x="1362" y="1154"/>
                  </a:lnTo>
                  <a:lnTo>
                    <a:pt x="1349" y="1172"/>
                  </a:lnTo>
                  <a:lnTo>
                    <a:pt x="1338" y="1190"/>
                  </a:lnTo>
                  <a:lnTo>
                    <a:pt x="1329" y="1207"/>
                  </a:lnTo>
                  <a:lnTo>
                    <a:pt x="1322" y="1224"/>
                  </a:lnTo>
                  <a:lnTo>
                    <a:pt x="1328" y="1185"/>
                  </a:lnTo>
                  <a:lnTo>
                    <a:pt x="1339" y="1150"/>
                  </a:lnTo>
                  <a:lnTo>
                    <a:pt x="1352" y="1115"/>
                  </a:lnTo>
                  <a:lnTo>
                    <a:pt x="1370" y="1083"/>
                  </a:lnTo>
                  <a:lnTo>
                    <a:pt x="1391" y="1054"/>
                  </a:lnTo>
                  <a:lnTo>
                    <a:pt x="1415" y="1027"/>
                  </a:lnTo>
                  <a:lnTo>
                    <a:pt x="1443" y="1003"/>
                  </a:lnTo>
                  <a:lnTo>
                    <a:pt x="1474" y="982"/>
                  </a:lnTo>
                  <a:lnTo>
                    <a:pt x="1490" y="973"/>
                  </a:lnTo>
                  <a:lnTo>
                    <a:pt x="1507" y="964"/>
                  </a:lnTo>
                  <a:lnTo>
                    <a:pt x="1524" y="954"/>
                  </a:lnTo>
                  <a:lnTo>
                    <a:pt x="1539" y="946"/>
                  </a:lnTo>
                  <a:lnTo>
                    <a:pt x="1556" y="937"/>
                  </a:lnTo>
                  <a:lnTo>
                    <a:pt x="1574" y="928"/>
                  </a:lnTo>
                  <a:lnTo>
                    <a:pt x="1591" y="918"/>
                  </a:lnTo>
                  <a:lnTo>
                    <a:pt x="1608" y="908"/>
                  </a:lnTo>
                  <a:lnTo>
                    <a:pt x="1625" y="897"/>
                  </a:lnTo>
                  <a:lnTo>
                    <a:pt x="1642" y="886"/>
                  </a:lnTo>
                  <a:lnTo>
                    <a:pt x="1657" y="873"/>
                  </a:lnTo>
                  <a:lnTo>
                    <a:pt x="1673" y="861"/>
                  </a:lnTo>
                  <a:lnTo>
                    <a:pt x="1688" y="846"/>
                  </a:lnTo>
                  <a:lnTo>
                    <a:pt x="1702" y="830"/>
                  </a:lnTo>
                  <a:lnTo>
                    <a:pt x="1717" y="813"/>
                  </a:lnTo>
                  <a:lnTo>
                    <a:pt x="1730" y="795"/>
                  </a:lnTo>
                  <a:lnTo>
                    <a:pt x="1753" y="757"/>
                  </a:lnTo>
                  <a:lnTo>
                    <a:pt x="1770" y="720"/>
                  </a:lnTo>
                  <a:lnTo>
                    <a:pt x="1781" y="683"/>
                  </a:lnTo>
                  <a:lnTo>
                    <a:pt x="1790" y="648"/>
                  </a:lnTo>
                  <a:lnTo>
                    <a:pt x="1794" y="614"/>
                  </a:lnTo>
                  <a:lnTo>
                    <a:pt x="1797" y="582"/>
                  </a:lnTo>
                  <a:lnTo>
                    <a:pt x="1798" y="553"/>
                  </a:lnTo>
                  <a:lnTo>
                    <a:pt x="1801" y="526"/>
                  </a:lnTo>
                  <a:lnTo>
                    <a:pt x="1805" y="501"/>
                  </a:lnTo>
                  <a:lnTo>
                    <a:pt x="1809" y="473"/>
                  </a:lnTo>
                  <a:lnTo>
                    <a:pt x="1815" y="446"/>
                  </a:lnTo>
                  <a:lnTo>
                    <a:pt x="1823" y="418"/>
                  </a:lnTo>
                  <a:lnTo>
                    <a:pt x="1831" y="392"/>
                  </a:lnTo>
                  <a:lnTo>
                    <a:pt x="1842" y="367"/>
                  </a:lnTo>
                  <a:lnTo>
                    <a:pt x="1854" y="344"/>
                  </a:lnTo>
                  <a:lnTo>
                    <a:pt x="1868" y="323"/>
                  </a:lnTo>
                  <a:lnTo>
                    <a:pt x="1863" y="351"/>
                  </a:lnTo>
                  <a:lnTo>
                    <a:pt x="1857" y="388"/>
                  </a:lnTo>
                  <a:lnTo>
                    <a:pt x="1852" y="433"/>
                  </a:lnTo>
                  <a:lnTo>
                    <a:pt x="1850" y="485"/>
                  </a:lnTo>
                  <a:lnTo>
                    <a:pt x="1848" y="540"/>
                  </a:lnTo>
                  <a:lnTo>
                    <a:pt x="1851" y="598"/>
                  </a:lnTo>
                  <a:lnTo>
                    <a:pt x="1858" y="657"/>
                  </a:lnTo>
                  <a:lnTo>
                    <a:pt x="1871" y="714"/>
                  </a:lnTo>
                  <a:lnTo>
                    <a:pt x="1886" y="691"/>
                  </a:lnTo>
                  <a:lnTo>
                    <a:pt x="1898" y="663"/>
                  </a:lnTo>
                  <a:lnTo>
                    <a:pt x="1910" y="631"/>
                  </a:lnTo>
                  <a:lnTo>
                    <a:pt x="1924" y="598"/>
                  </a:lnTo>
                  <a:lnTo>
                    <a:pt x="1941" y="565"/>
                  </a:lnTo>
                  <a:lnTo>
                    <a:pt x="1963" y="535"/>
                  </a:lnTo>
                  <a:lnTo>
                    <a:pt x="1993" y="509"/>
                  </a:lnTo>
                  <a:lnTo>
                    <a:pt x="2032" y="491"/>
                  </a:lnTo>
                  <a:lnTo>
                    <a:pt x="2022" y="512"/>
                  </a:lnTo>
                  <a:lnTo>
                    <a:pt x="2012" y="542"/>
                  </a:lnTo>
                  <a:lnTo>
                    <a:pt x="2003" y="578"/>
                  </a:lnTo>
                  <a:lnTo>
                    <a:pt x="1993" y="616"/>
                  </a:lnTo>
                  <a:lnTo>
                    <a:pt x="1981" y="657"/>
                  </a:lnTo>
                  <a:lnTo>
                    <a:pt x="1967" y="693"/>
                  </a:lnTo>
                  <a:lnTo>
                    <a:pt x="1952" y="725"/>
                  </a:lnTo>
                  <a:lnTo>
                    <a:pt x="1933" y="749"/>
                  </a:lnTo>
                  <a:lnTo>
                    <a:pt x="1949" y="750"/>
                  </a:lnTo>
                  <a:lnTo>
                    <a:pt x="1964" y="750"/>
                  </a:lnTo>
                  <a:lnTo>
                    <a:pt x="1978" y="751"/>
                  </a:lnTo>
                  <a:lnTo>
                    <a:pt x="1993" y="750"/>
                  </a:lnTo>
                  <a:lnTo>
                    <a:pt x="2008" y="750"/>
                  </a:lnTo>
                  <a:lnTo>
                    <a:pt x="2021" y="748"/>
                  </a:lnTo>
                  <a:lnTo>
                    <a:pt x="2036" y="746"/>
                  </a:lnTo>
                  <a:lnTo>
                    <a:pt x="2050" y="743"/>
                  </a:lnTo>
                  <a:lnTo>
                    <a:pt x="2065" y="740"/>
                  </a:lnTo>
                  <a:lnTo>
                    <a:pt x="2078" y="737"/>
                  </a:lnTo>
                  <a:lnTo>
                    <a:pt x="2093" y="732"/>
                  </a:lnTo>
                  <a:lnTo>
                    <a:pt x="2108" y="726"/>
                  </a:lnTo>
                  <a:lnTo>
                    <a:pt x="2123" y="721"/>
                  </a:lnTo>
                  <a:lnTo>
                    <a:pt x="2139" y="714"/>
                  </a:lnTo>
                  <a:lnTo>
                    <a:pt x="2155" y="706"/>
                  </a:lnTo>
                  <a:lnTo>
                    <a:pt x="2172" y="698"/>
                  </a:lnTo>
                  <a:lnTo>
                    <a:pt x="2168" y="715"/>
                  </a:lnTo>
                  <a:lnTo>
                    <a:pt x="2161" y="732"/>
                  </a:lnTo>
                  <a:lnTo>
                    <a:pt x="2150" y="749"/>
                  </a:lnTo>
                  <a:lnTo>
                    <a:pt x="2135" y="765"/>
                  </a:lnTo>
                  <a:lnTo>
                    <a:pt x="2118" y="778"/>
                  </a:lnTo>
                  <a:lnTo>
                    <a:pt x="2099" y="789"/>
                  </a:lnTo>
                  <a:lnTo>
                    <a:pt x="2078" y="796"/>
                  </a:lnTo>
                  <a:lnTo>
                    <a:pt x="2055" y="799"/>
                  </a:lnTo>
                  <a:lnTo>
                    <a:pt x="2071" y="806"/>
                  </a:lnTo>
                  <a:lnTo>
                    <a:pt x="2085" y="813"/>
                  </a:lnTo>
                  <a:lnTo>
                    <a:pt x="2101" y="819"/>
                  </a:lnTo>
                  <a:lnTo>
                    <a:pt x="2117" y="825"/>
                  </a:lnTo>
                  <a:lnTo>
                    <a:pt x="2133" y="830"/>
                  </a:lnTo>
                  <a:lnTo>
                    <a:pt x="2147" y="836"/>
                  </a:lnTo>
                  <a:lnTo>
                    <a:pt x="2163" y="840"/>
                  </a:lnTo>
                  <a:lnTo>
                    <a:pt x="2179" y="844"/>
                  </a:lnTo>
                  <a:lnTo>
                    <a:pt x="2194" y="847"/>
                  </a:lnTo>
                  <a:lnTo>
                    <a:pt x="2209" y="850"/>
                  </a:lnTo>
                  <a:lnTo>
                    <a:pt x="2224" y="851"/>
                  </a:lnTo>
                  <a:lnTo>
                    <a:pt x="2240" y="852"/>
                  </a:lnTo>
                  <a:lnTo>
                    <a:pt x="2254" y="852"/>
                  </a:lnTo>
                  <a:lnTo>
                    <a:pt x="2269" y="851"/>
                  </a:lnTo>
                  <a:lnTo>
                    <a:pt x="2282" y="850"/>
                  </a:lnTo>
                  <a:lnTo>
                    <a:pt x="2297" y="846"/>
                  </a:lnTo>
                  <a:lnTo>
                    <a:pt x="2295" y="856"/>
                  </a:lnTo>
                  <a:lnTo>
                    <a:pt x="2288" y="864"/>
                  </a:lnTo>
                  <a:lnTo>
                    <a:pt x="2281" y="872"/>
                  </a:lnTo>
                  <a:lnTo>
                    <a:pt x="2271" y="878"/>
                  </a:lnTo>
                  <a:lnTo>
                    <a:pt x="2260" y="883"/>
                  </a:lnTo>
                  <a:lnTo>
                    <a:pt x="2247" y="886"/>
                  </a:lnTo>
                  <a:lnTo>
                    <a:pt x="2234" y="887"/>
                  </a:lnTo>
                  <a:lnTo>
                    <a:pt x="2219" y="889"/>
                  </a:lnTo>
                  <a:lnTo>
                    <a:pt x="2230" y="900"/>
                  </a:lnTo>
                  <a:lnTo>
                    <a:pt x="2239" y="908"/>
                  </a:lnTo>
                  <a:lnTo>
                    <a:pt x="2246" y="917"/>
                  </a:lnTo>
                  <a:lnTo>
                    <a:pt x="2252" y="925"/>
                  </a:lnTo>
                  <a:lnTo>
                    <a:pt x="2256" y="934"/>
                  </a:lnTo>
                  <a:lnTo>
                    <a:pt x="2258" y="942"/>
                  </a:lnTo>
                  <a:lnTo>
                    <a:pt x="2259" y="953"/>
                  </a:lnTo>
                  <a:lnTo>
                    <a:pt x="2258" y="967"/>
                  </a:lnTo>
                  <a:lnTo>
                    <a:pt x="2258" y="980"/>
                  </a:lnTo>
                  <a:lnTo>
                    <a:pt x="2259" y="992"/>
                  </a:lnTo>
                  <a:lnTo>
                    <a:pt x="2263" y="1004"/>
                  </a:lnTo>
                  <a:lnTo>
                    <a:pt x="2269" y="1014"/>
                  </a:lnTo>
                  <a:lnTo>
                    <a:pt x="2276" y="1024"/>
                  </a:lnTo>
                  <a:lnTo>
                    <a:pt x="2285" y="1032"/>
                  </a:lnTo>
                  <a:lnTo>
                    <a:pt x="2295" y="1041"/>
                  </a:lnTo>
                  <a:lnTo>
                    <a:pt x="2304" y="1049"/>
                  </a:lnTo>
                  <a:lnTo>
                    <a:pt x="2313" y="1060"/>
                  </a:lnTo>
                  <a:lnTo>
                    <a:pt x="2316" y="1076"/>
                  </a:lnTo>
                  <a:lnTo>
                    <a:pt x="2320" y="1094"/>
                  </a:lnTo>
                  <a:lnTo>
                    <a:pt x="2324" y="1115"/>
                  </a:lnTo>
                  <a:lnTo>
                    <a:pt x="2331" y="1133"/>
                  </a:lnTo>
                  <a:lnTo>
                    <a:pt x="2343" y="1151"/>
                  </a:lnTo>
                  <a:lnTo>
                    <a:pt x="2363" y="1165"/>
                  </a:lnTo>
                  <a:lnTo>
                    <a:pt x="2391" y="1173"/>
                  </a:lnTo>
                  <a:lnTo>
                    <a:pt x="2394" y="1160"/>
                  </a:lnTo>
                  <a:lnTo>
                    <a:pt x="2400" y="1148"/>
                  </a:lnTo>
                  <a:lnTo>
                    <a:pt x="2409" y="1134"/>
                  </a:lnTo>
                  <a:lnTo>
                    <a:pt x="2420" y="1122"/>
                  </a:lnTo>
                  <a:lnTo>
                    <a:pt x="2433" y="1111"/>
                  </a:lnTo>
                  <a:lnTo>
                    <a:pt x="2448" y="1099"/>
                  </a:lnTo>
                  <a:lnTo>
                    <a:pt x="2462" y="1089"/>
                  </a:lnTo>
                  <a:lnTo>
                    <a:pt x="2478" y="1078"/>
                  </a:lnTo>
                  <a:lnTo>
                    <a:pt x="2495" y="1070"/>
                  </a:lnTo>
                  <a:lnTo>
                    <a:pt x="2511" y="1061"/>
                  </a:lnTo>
                  <a:lnTo>
                    <a:pt x="2528" y="1054"/>
                  </a:lnTo>
                  <a:lnTo>
                    <a:pt x="2544" y="1047"/>
                  </a:lnTo>
                  <a:lnTo>
                    <a:pt x="2558" y="1042"/>
                  </a:lnTo>
                  <a:lnTo>
                    <a:pt x="2572" y="1037"/>
                  </a:lnTo>
                  <a:lnTo>
                    <a:pt x="2584" y="1035"/>
                  </a:lnTo>
                  <a:lnTo>
                    <a:pt x="2594" y="1033"/>
                  </a:lnTo>
                  <a:lnTo>
                    <a:pt x="2598" y="1026"/>
                  </a:lnTo>
                  <a:lnTo>
                    <a:pt x="2600" y="1019"/>
                  </a:lnTo>
                  <a:lnTo>
                    <a:pt x="2600" y="1011"/>
                  </a:lnTo>
                  <a:lnTo>
                    <a:pt x="2596" y="1007"/>
                  </a:lnTo>
                  <a:lnTo>
                    <a:pt x="2591" y="1002"/>
                  </a:lnTo>
                  <a:lnTo>
                    <a:pt x="2583" y="999"/>
                  </a:lnTo>
                  <a:lnTo>
                    <a:pt x="2572" y="999"/>
                  </a:lnTo>
                  <a:lnTo>
                    <a:pt x="2558" y="1002"/>
                  </a:lnTo>
                  <a:lnTo>
                    <a:pt x="2541" y="1008"/>
                  </a:lnTo>
                  <a:lnTo>
                    <a:pt x="2521" y="1015"/>
                  </a:lnTo>
                  <a:lnTo>
                    <a:pt x="2498" y="1024"/>
                  </a:lnTo>
                  <a:lnTo>
                    <a:pt x="2474" y="1033"/>
                  </a:lnTo>
                  <a:lnTo>
                    <a:pt x="2451" y="1044"/>
                  </a:lnTo>
                  <a:lnTo>
                    <a:pt x="2431" y="1055"/>
                  </a:lnTo>
                  <a:lnTo>
                    <a:pt x="2414" y="1065"/>
                  </a:lnTo>
                  <a:lnTo>
                    <a:pt x="2402" y="1076"/>
                  </a:lnTo>
                  <a:lnTo>
                    <a:pt x="2409" y="1056"/>
                  </a:lnTo>
                  <a:lnTo>
                    <a:pt x="2423" y="1038"/>
                  </a:lnTo>
                  <a:lnTo>
                    <a:pt x="2443" y="1021"/>
                  </a:lnTo>
                  <a:lnTo>
                    <a:pt x="2466" y="1007"/>
                  </a:lnTo>
                  <a:lnTo>
                    <a:pt x="2489" y="993"/>
                  </a:lnTo>
                  <a:lnTo>
                    <a:pt x="2512" y="982"/>
                  </a:lnTo>
                  <a:lnTo>
                    <a:pt x="2532" y="974"/>
                  </a:lnTo>
                  <a:lnTo>
                    <a:pt x="2546" y="967"/>
                  </a:lnTo>
                  <a:lnTo>
                    <a:pt x="2557" y="960"/>
                  </a:lnTo>
                  <a:lnTo>
                    <a:pt x="2566" y="952"/>
                  </a:lnTo>
                  <a:lnTo>
                    <a:pt x="2572" y="943"/>
                  </a:lnTo>
                  <a:lnTo>
                    <a:pt x="2577" y="934"/>
                  </a:lnTo>
                  <a:lnTo>
                    <a:pt x="2577" y="925"/>
                  </a:lnTo>
                  <a:lnTo>
                    <a:pt x="2574" y="915"/>
                  </a:lnTo>
                  <a:lnTo>
                    <a:pt x="2568" y="908"/>
                  </a:lnTo>
                  <a:lnTo>
                    <a:pt x="2558" y="901"/>
                  </a:lnTo>
                  <a:lnTo>
                    <a:pt x="2547" y="897"/>
                  </a:lnTo>
                  <a:lnTo>
                    <a:pt x="2536" y="898"/>
                  </a:lnTo>
                  <a:lnTo>
                    <a:pt x="2526" y="903"/>
                  </a:lnTo>
                  <a:lnTo>
                    <a:pt x="2515" y="909"/>
                  </a:lnTo>
                  <a:lnTo>
                    <a:pt x="2504" y="918"/>
                  </a:lnTo>
                  <a:lnTo>
                    <a:pt x="2493" y="926"/>
                  </a:lnTo>
                  <a:lnTo>
                    <a:pt x="2481" y="934"/>
                  </a:lnTo>
                  <a:lnTo>
                    <a:pt x="2468" y="940"/>
                  </a:lnTo>
                  <a:lnTo>
                    <a:pt x="2478" y="919"/>
                  </a:lnTo>
                  <a:lnTo>
                    <a:pt x="2489" y="895"/>
                  </a:lnTo>
                  <a:lnTo>
                    <a:pt x="2498" y="867"/>
                  </a:lnTo>
                  <a:lnTo>
                    <a:pt x="2502" y="838"/>
                  </a:lnTo>
                  <a:lnTo>
                    <a:pt x="2501" y="807"/>
                  </a:lnTo>
                  <a:lnTo>
                    <a:pt x="2489" y="776"/>
                  </a:lnTo>
                  <a:lnTo>
                    <a:pt x="2467" y="745"/>
                  </a:lnTo>
                  <a:lnTo>
                    <a:pt x="2429" y="714"/>
                  </a:lnTo>
                  <a:lnTo>
                    <a:pt x="2429" y="732"/>
                  </a:lnTo>
                  <a:lnTo>
                    <a:pt x="2429" y="753"/>
                  </a:lnTo>
                  <a:lnTo>
                    <a:pt x="2429" y="773"/>
                  </a:lnTo>
                  <a:lnTo>
                    <a:pt x="2428" y="795"/>
                  </a:lnTo>
                  <a:lnTo>
                    <a:pt x="2425" y="816"/>
                  </a:lnTo>
                  <a:lnTo>
                    <a:pt x="2420" y="835"/>
                  </a:lnTo>
                  <a:lnTo>
                    <a:pt x="2410" y="852"/>
                  </a:lnTo>
                  <a:lnTo>
                    <a:pt x="2398" y="866"/>
                  </a:lnTo>
                  <a:lnTo>
                    <a:pt x="2397" y="811"/>
                  </a:lnTo>
                  <a:lnTo>
                    <a:pt x="2397" y="753"/>
                  </a:lnTo>
                  <a:lnTo>
                    <a:pt x="2389" y="698"/>
                  </a:lnTo>
                  <a:lnTo>
                    <a:pt x="2371" y="655"/>
                  </a:lnTo>
                  <a:lnTo>
                    <a:pt x="2357" y="636"/>
                  </a:lnTo>
                  <a:lnTo>
                    <a:pt x="2339" y="615"/>
                  </a:lnTo>
                  <a:lnTo>
                    <a:pt x="2319" y="593"/>
                  </a:lnTo>
                  <a:lnTo>
                    <a:pt x="2297" y="570"/>
                  </a:lnTo>
                  <a:lnTo>
                    <a:pt x="2273" y="547"/>
                  </a:lnTo>
                  <a:lnTo>
                    <a:pt x="2246" y="526"/>
                  </a:lnTo>
                  <a:lnTo>
                    <a:pt x="2218" y="507"/>
                  </a:lnTo>
                  <a:lnTo>
                    <a:pt x="2188" y="491"/>
                  </a:lnTo>
                  <a:lnTo>
                    <a:pt x="2201" y="526"/>
                  </a:lnTo>
                  <a:lnTo>
                    <a:pt x="2211" y="565"/>
                  </a:lnTo>
                  <a:lnTo>
                    <a:pt x="2215" y="604"/>
                  </a:lnTo>
                  <a:lnTo>
                    <a:pt x="2214" y="640"/>
                  </a:lnTo>
                  <a:lnTo>
                    <a:pt x="2201" y="612"/>
                  </a:lnTo>
                  <a:lnTo>
                    <a:pt x="2189" y="585"/>
                  </a:lnTo>
                  <a:lnTo>
                    <a:pt x="2177" y="558"/>
                  </a:lnTo>
                  <a:lnTo>
                    <a:pt x="2166" y="533"/>
                  </a:lnTo>
                  <a:lnTo>
                    <a:pt x="2153" y="508"/>
                  </a:lnTo>
                  <a:lnTo>
                    <a:pt x="2140" y="484"/>
                  </a:lnTo>
                  <a:lnTo>
                    <a:pt x="2128" y="461"/>
                  </a:lnTo>
                  <a:lnTo>
                    <a:pt x="2113" y="440"/>
                  </a:lnTo>
                  <a:lnTo>
                    <a:pt x="2100" y="421"/>
                  </a:lnTo>
                  <a:lnTo>
                    <a:pt x="2088" y="404"/>
                  </a:lnTo>
                  <a:lnTo>
                    <a:pt x="2074" y="388"/>
                  </a:lnTo>
                  <a:lnTo>
                    <a:pt x="2062" y="372"/>
                  </a:lnTo>
                  <a:lnTo>
                    <a:pt x="2048" y="357"/>
                  </a:lnTo>
                  <a:lnTo>
                    <a:pt x="2031" y="342"/>
                  </a:lnTo>
                  <a:lnTo>
                    <a:pt x="2010" y="326"/>
                  </a:lnTo>
                  <a:lnTo>
                    <a:pt x="1984" y="308"/>
                  </a:lnTo>
                  <a:lnTo>
                    <a:pt x="1958" y="291"/>
                  </a:lnTo>
                  <a:lnTo>
                    <a:pt x="1935" y="276"/>
                  </a:lnTo>
                  <a:lnTo>
                    <a:pt x="1913" y="265"/>
                  </a:lnTo>
                  <a:lnTo>
                    <a:pt x="1892" y="258"/>
                  </a:lnTo>
                  <a:lnTo>
                    <a:pt x="1874" y="252"/>
                  </a:lnTo>
                  <a:lnTo>
                    <a:pt x="1856" y="248"/>
                  </a:lnTo>
                  <a:lnTo>
                    <a:pt x="1837" y="246"/>
                  </a:lnTo>
                  <a:lnTo>
                    <a:pt x="1820" y="246"/>
                  </a:lnTo>
                  <a:lnTo>
                    <a:pt x="1801" y="243"/>
                  </a:lnTo>
                  <a:lnTo>
                    <a:pt x="1778" y="236"/>
                  </a:lnTo>
                  <a:lnTo>
                    <a:pt x="1753" y="225"/>
                  </a:lnTo>
                  <a:lnTo>
                    <a:pt x="1728" y="212"/>
                  </a:lnTo>
                  <a:lnTo>
                    <a:pt x="1704" y="198"/>
                  </a:lnTo>
                  <a:lnTo>
                    <a:pt x="1681" y="186"/>
                  </a:lnTo>
                  <a:lnTo>
                    <a:pt x="1662" y="175"/>
                  </a:lnTo>
                  <a:lnTo>
                    <a:pt x="1649" y="167"/>
                  </a:lnTo>
                  <a:lnTo>
                    <a:pt x="1642" y="189"/>
                  </a:lnTo>
                  <a:lnTo>
                    <a:pt x="1632" y="212"/>
                  </a:lnTo>
                  <a:lnTo>
                    <a:pt x="1623" y="235"/>
                  </a:lnTo>
                  <a:lnTo>
                    <a:pt x="1614" y="258"/>
                  </a:lnTo>
                  <a:lnTo>
                    <a:pt x="1604" y="278"/>
                  </a:lnTo>
                  <a:lnTo>
                    <a:pt x="1595" y="298"/>
                  </a:lnTo>
                  <a:lnTo>
                    <a:pt x="1586" y="316"/>
                  </a:lnTo>
                  <a:lnTo>
                    <a:pt x="1578" y="331"/>
                  </a:lnTo>
                  <a:lnTo>
                    <a:pt x="1570" y="343"/>
                  </a:lnTo>
                  <a:lnTo>
                    <a:pt x="1561" y="355"/>
                  </a:lnTo>
                  <a:lnTo>
                    <a:pt x="1550" y="365"/>
                  </a:lnTo>
                  <a:lnTo>
                    <a:pt x="1537" y="375"/>
                  </a:lnTo>
                  <a:lnTo>
                    <a:pt x="1524" y="383"/>
                  </a:lnTo>
                  <a:lnTo>
                    <a:pt x="1508" y="390"/>
                  </a:lnTo>
                  <a:lnTo>
                    <a:pt x="1490" y="396"/>
                  </a:lnTo>
                  <a:lnTo>
                    <a:pt x="1470" y="401"/>
                  </a:lnTo>
                  <a:lnTo>
                    <a:pt x="1449" y="407"/>
                  </a:lnTo>
                  <a:lnTo>
                    <a:pt x="1428" y="416"/>
                  </a:lnTo>
                  <a:lnTo>
                    <a:pt x="1406" y="426"/>
                  </a:lnTo>
                  <a:lnTo>
                    <a:pt x="1386" y="439"/>
                  </a:lnTo>
                  <a:lnTo>
                    <a:pt x="1367" y="452"/>
                  </a:lnTo>
                  <a:lnTo>
                    <a:pt x="1351" y="467"/>
                  </a:lnTo>
                  <a:lnTo>
                    <a:pt x="1339" y="483"/>
                  </a:lnTo>
                  <a:lnTo>
                    <a:pt x="1330" y="498"/>
                  </a:lnTo>
                  <a:lnTo>
                    <a:pt x="1323" y="518"/>
                  </a:lnTo>
                  <a:lnTo>
                    <a:pt x="1313" y="541"/>
                  </a:lnTo>
                  <a:lnTo>
                    <a:pt x="1302" y="568"/>
                  </a:lnTo>
                  <a:lnTo>
                    <a:pt x="1291" y="595"/>
                  </a:lnTo>
                  <a:lnTo>
                    <a:pt x="1280" y="619"/>
                  </a:lnTo>
                  <a:lnTo>
                    <a:pt x="1272" y="640"/>
                  </a:lnTo>
                  <a:lnTo>
                    <a:pt x="1266" y="654"/>
                  </a:lnTo>
                  <a:lnTo>
                    <a:pt x="1263" y="659"/>
                  </a:lnTo>
                  <a:lnTo>
                    <a:pt x="1253" y="647"/>
                  </a:lnTo>
                  <a:lnTo>
                    <a:pt x="1242" y="633"/>
                  </a:lnTo>
                  <a:lnTo>
                    <a:pt x="1231" y="619"/>
                  </a:lnTo>
                  <a:lnTo>
                    <a:pt x="1218" y="602"/>
                  </a:lnTo>
                  <a:lnTo>
                    <a:pt x="1206" y="584"/>
                  </a:lnTo>
                  <a:lnTo>
                    <a:pt x="1195" y="564"/>
                  </a:lnTo>
                  <a:lnTo>
                    <a:pt x="1186" y="541"/>
                  </a:lnTo>
                  <a:lnTo>
                    <a:pt x="1176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auto">
            <a:xfrm>
              <a:off x="1655" y="2317"/>
              <a:ext cx="121" cy="98"/>
            </a:xfrm>
            <a:custGeom>
              <a:avLst/>
              <a:gdLst/>
              <a:ahLst/>
              <a:cxnLst>
                <a:cxn ang="0">
                  <a:pos x="304" y="222"/>
                </a:cxn>
                <a:cxn ang="0">
                  <a:pos x="317" y="214"/>
                </a:cxn>
                <a:cxn ang="0">
                  <a:pos x="328" y="208"/>
                </a:cxn>
                <a:cxn ang="0">
                  <a:pos x="337" y="202"/>
                </a:cxn>
                <a:cxn ang="0">
                  <a:pos x="343" y="195"/>
                </a:cxn>
                <a:cxn ang="0">
                  <a:pos x="348" y="186"/>
                </a:cxn>
                <a:cxn ang="0">
                  <a:pos x="353" y="174"/>
                </a:cxn>
                <a:cxn ang="0">
                  <a:pos x="357" y="157"/>
                </a:cxn>
                <a:cxn ang="0">
                  <a:pos x="362" y="133"/>
                </a:cxn>
                <a:cxn ang="0">
                  <a:pos x="351" y="151"/>
                </a:cxn>
                <a:cxn ang="0">
                  <a:pos x="340" y="164"/>
                </a:cxn>
                <a:cxn ang="0">
                  <a:pos x="331" y="177"/>
                </a:cxn>
                <a:cxn ang="0">
                  <a:pos x="321" y="186"/>
                </a:cxn>
                <a:cxn ang="0">
                  <a:pos x="311" y="194"/>
                </a:cxn>
                <a:cxn ang="0">
                  <a:pos x="299" y="201"/>
                </a:cxn>
                <a:cxn ang="0">
                  <a:pos x="286" y="208"/>
                </a:cxn>
                <a:cxn ang="0">
                  <a:pos x="271" y="215"/>
                </a:cxn>
                <a:cxn ang="0">
                  <a:pos x="253" y="223"/>
                </a:cxn>
                <a:cxn ang="0">
                  <a:pos x="232" y="228"/>
                </a:cxn>
                <a:cxn ang="0">
                  <a:pos x="209" y="229"/>
                </a:cxn>
                <a:cxn ang="0">
                  <a:pos x="185" y="229"/>
                </a:cxn>
                <a:cxn ang="0">
                  <a:pos x="159" y="224"/>
                </a:cxn>
                <a:cxn ang="0">
                  <a:pos x="135" y="215"/>
                </a:cxn>
                <a:cxn ang="0">
                  <a:pos x="112" y="203"/>
                </a:cxn>
                <a:cxn ang="0">
                  <a:pos x="91" y="185"/>
                </a:cxn>
                <a:cxn ang="0">
                  <a:pos x="78" y="168"/>
                </a:cxn>
                <a:cxn ang="0">
                  <a:pos x="64" y="147"/>
                </a:cxn>
                <a:cxn ang="0">
                  <a:pos x="51" y="124"/>
                </a:cxn>
                <a:cxn ang="0">
                  <a:pos x="39" y="100"/>
                </a:cxn>
                <a:cxn ang="0">
                  <a:pos x="28" y="74"/>
                </a:cxn>
                <a:cxn ang="0">
                  <a:pos x="17" y="48"/>
                </a:cxn>
                <a:cxn ang="0">
                  <a:pos x="8" y="23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" y="40"/>
                </a:cxn>
                <a:cxn ang="0">
                  <a:pos x="4" y="65"/>
                </a:cxn>
                <a:cxn ang="0">
                  <a:pos x="10" y="91"/>
                </a:cxn>
                <a:cxn ang="0">
                  <a:pos x="18" y="119"/>
                </a:cxn>
                <a:cxn ang="0">
                  <a:pos x="29" y="146"/>
                </a:cxn>
                <a:cxn ang="0">
                  <a:pos x="46" y="173"/>
                </a:cxn>
                <a:cxn ang="0">
                  <a:pos x="68" y="197"/>
                </a:cxn>
                <a:cxn ang="0">
                  <a:pos x="78" y="205"/>
                </a:cxn>
                <a:cxn ang="0">
                  <a:pos x="90" y="215"/>
                </a:cxn>
                <a:cxn ang="0">
                  <a:pos x="103" y="229"/>
                </a:cxn>
                <a:cxn ang="0">
                  <a:pos x="118" y="242"/>
                </a:cxn>
                <a:cxn ang="0">
                  <a:pos x="131" y="257"/>
                </a:cxn>
                <a:cxn ang="0">
                  <a:pos x="143" y="271"/>
                </a:cxn>
                <a:cxn ang="0">
                  <a:pos x="153" y="284"/>
                </a:cxn>
                <a:cxn ang="0">
                  <a:pos x="159" y="294"/>
                </a:cxn>
                <a:cxn ang="0">
                  <a:pos x="171" y="284"/>
                </a:cxn>
                <a:cxn ang="0">
                  <a:pos x="187" y="274"/>
                </a:cxn>
                <a:cxn ang="0">
                  <a:pos x="205" y="265"/>
                </a:cxn>
                <a:cxn ang="0">
                  <a:pos x="226" y="256"/>
                </a:cxn>
                <a:cxn ang="0">
                  <a:pos x="247" y="247"/>
                </a:cxn>
                <a:cxn ang="0">
                  <a:pos x="267" y="239"/>
                </a:cxn>
                <a:cxn ang="0">
                  <a:pos x="287" y="230"/>
                </a:cxn>
                <a:cxn ang="0">
                  <a:pos x="304" y="222"/>
                </a:cxn>
              </a:cxnLst>
              <a:rect l="0" t="0" r="r" b="b"/>
              <a:pathLst>
                <a:path w="362" h="294">
                  <a:moveTo>
                    <a:pt x="304" y="222"/>
                  </a:moveTo>
                  <a:lnTo>
                    <a:pt x="317" y="214"/>
                  </a:lnTo>
                  <a:lnTo>
                    <a:pt x="328" y="208"/>
                  </a:lnTo>
                  <a:lnTo>
                    <a:pt x="337" y="202"/>
                  </a:lnTo>
                  <a:lnTo>
                    <a:pt x="343" y="195"/>
                  </a:lnTo>
                  <a:lnTo>
                    <a:pt x="348" y="186"/>
                  </a:lnTo>
                  <a:lnTo>
                    <a:pt x="353" y="174"/>
                  </a:lnTo>
                  <a:lnTo>
                    <a:pt x="357" y="157"/>
                  </a:lnTo>
                  <a:lnTo>
                    <a:pt x="362" y="133"/>
                  </a:lnTo>
                  <a:lnTo>
                    <a:pt x="351" y="151"/>
                  </a:lnTo>
                  <a:lnTo>
                    <a:pt x="340" y="164"/>
                  </a:lnTo>
                  <a:lnTo>
                    <a:pt x="331" y="177"/>
                  </a:lnTo>
                  <a:lnTo>
                    <a:pt x="321" y="186"/>
                  </a:lnTo>
                  <a:lnTo>
                    <a:pt x="311" y="194"/>
                  </a:lnTo>
                  <a:lnTo>
                    <a:pt x="299" y="201"/>
                  </a:lnTo>
                  <a:lnTo>
                    <a:pt x="286" y="208"/>
                  </a:lnTo>
                  <a:lnTo>
                    <a:pt x="271" y="215"/>
                  </a:lnTo>
                  <a:lnTo>
                    <a:pt x="253" y="223"/>
                  </a:lnTo>
                  <a:lnTo>
                    <a:pt x="232" y="228"/>
                  </a:lnTo>
                  <a:lnTo>
                    <a:pt x="209" y="229"/>
                  </a:lnTo>
                  <a:lnTo>
                    <a:pt x="185" y="229"/>
                  </a:lnTo>
                  <a:lnTo>
                    <a:pt x="159" y="224"/>
                  </a:lnTo>
                  <a:lnTo>
                    <a:pt x="135" y="215"/>
                  </a:lnTo>
                  <a:lnTo>
                    <a:pt x="112" y="203"/>
                  </a:lnTo>
                  <a:lnTo>
                    <a:pt x="91" y="185"/>
                  </a:lnTo>
                  <a:lnTo>
                    <a:pt x="78" y="168"/>
                  </a:lnTo>
                  <a:lnTo>
                    <a:pt x="64" y="147"/>
                  </a:lnTo>
                  <a:lnTo>
                    <a:pt x="51" y="124"/>
                  </a:lnTo>
                  <a:lnTo>
                    <a:pt x="39" y="100"/>
                  </a:lnTo>
                  <a:lnTo>
                    <a:pt x="28" y="74"/>
                  </a:lnTo>
                  <a:lnTo>
                    <a:pt x="17" y="48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4" y="65"/>
                  </a:lnTo>
                  <a:lnTo>
                    <a:pt x="10" y="91"/>
                  </a:lnTo>
                  <a:lnTo>
                    <a:pt x="18" y="119"/>
                  </a:lnTo>
                  <a:lnTo>
                    <a:pt x="29" y="146"/>
                  </a:lnTo>
                  <a:lnTo>
                    <a:pt x="46" y="173"/>
                  </a:lnTo>
                  <a:lnTo>
                    <a:pt x="68" y="197"/>
                  </a:lnTo>
                  <a:lnTo>
                    <a:pt x="78" y="205"/>
                  </a:lnTo>
                  <a:lnTo>
                    <a:pt x="90" y="215"/>
                  </a:lnTo>
                  <a:lnTo>
                    <a:pt x="103" y="229"/>
                  </a:lnTo>
                  <a:lnTo>
                    <a:pt x="118" y="242"/>
                  </a:lnTo>
                  <a:lnTo>
                    <a:pt x="131" y="257"/>
                  </a:lnTo>
                  <a:lnTo>
                    <a:pt x="143" y="271"/>
                  </a:lnTo>
                  <a:lnTo>
                    <a:pt x="153" y="284"/>
                  </a:lnTo>
                  <a:lnTo>
                    <a:pt x="159" y="294"/>
                  </a:lnTo>
                  <a:lnTo>
                    <a:pt x="171" y="284"/>
                  </a:lnTo>
                  <a:lnTo>
                    <a:pt x="187" y="274"/>
                  </a:lnTo>
                  <a:lnTo>
                    <a:pt x="205" y="265"/>
                  </a:lnTo>
                  <a:lnTo>
                    <a:pt x="226" y="256"/>
                  </a:lnTo>
                  <a:lnTo>
                    <a:pt x="247" y="247"/>
                  </a:lnTo>
                  <a:lnTo>
                    <a:pt x="267" y="239"/>
                  </a:lnTo>
                  <a:lnTo>
                    <a:pt x="287" y="230"/>
                  </a:lnTo>
                  <a:lnTo>
                    <a:pt x="304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auto">
            <a:xfrm>
              <a:off x="1616" y="2302"/>
              <a:ext cx="208" cy="192"/>
            </a:xfrm>
            <a:custGeom>
              <a:avLst/>
              <a:gdLst/>
              <a:ahLst/>
              <a:cxnLst>
                <a:cxn ang="0">
                  <a:pos x="523" y="92"/>
                </a:cxn>
                <a:cxn ang="0">
                  <a:pos x="509" y="144"/>
                </a:cxn>
                <a:cxn ang="0">
                  <a:pos x="506" y="191"/>
                </a:cxn>
                <a:cxn ang="0">
                  <a:pos x="498" y="226"/>
                </a:cxn>
                <a:cxn ang="0">
                  <a:pos x="480" y="260"/>
                </a:cxn>
                <a:cxn ang="0">
                  <a:pos x="447" y="290"/>
                </a:cxn>
                <a:cxn ang="0">
                  <a:pos x="397" y="308"/>
                </a:cxn>
                <a:cxn ang="0">
                  <a:pos x="350" y="326"/>
                </a:cxn>
                <a:cxn ang="0">
                  <a:pos x="311" y="346"/>
                </a:cxn>
                <a:cxn ang="0">
                  <a:pos x="282" y="367"/>
                </a:cxn>
                <a:cxn ang="0">
                  <a:pos x="264" y="366"/>
                </a:cxn>
                <a:cxn ang="0">
                  <a:pos x="241" y="335"/>
                </a:cxn>
                <a:cxn ang="0">
                  <a:pos x="210" y="298"/>
                </a:cxn>
                <a:cxn ang="0">
                  <a:pos x="178" y="265"/>
                </a:cxn>
                <a:cxn ang="0">
                  <a:pos x="149" y="237"/>
                </a:cxn>
                <a:cxn ang="0">
                  <a:pos x="126" y="206"/>
                </a:cxn>
                <a:cxn ang="0">
                  <a:pos x="109" y="160"/>
                </a:cxn>
                <a:cxn ang="0">
                  <a:pos x="101" y="90"/>
                </a:cxn>
                <a:cxn ang="0">
                  <a:pos x="87" y="36"/>
                </a:cxn>
                <a:cxn ang="0">
                  <a:pos x="65" y="19"/>
                </a:cxn>
                <a:cxn ang="0">
                  <a:pos x="41" y="8"/>
                </a:cxn>
                <a:cxn ang="0">
                  <a:pos x="14" y="2"/>
                </a:cxn>
                <a:cxn ang="0">
                  <a:pos x="1" y="28"/>
                </a:cxn>
                <a:cxn ang="0">
                  <a:pos x="9" y="100"/>
                </a:cxn>
                <a:cxn ang="0">
                  <a:pos x="30" y="184"/>
                </a:cxn>
                <a:cxn ang="0">
                  <a:pos x="64" y="260"/>
                </a:cxn>
                <a:cxn ang="0">
                  <a:pos x="101" y="305"/>
                </a:cxn>
                <a:cxn ang="0">
                  <a:pos x="135" y="341"/>
                </a:cxn>
                <a:cxn ang="0">
                  <a:pos x="171" y="388"/>
                </a:cxn>
                <a:cxn ang="0">
                  <a:pos x="197" y="449"/>
                </a:cxn>
                <a:cxn ang="0">
                  <a:pos x="205" y="496"/>
                </a:cxn>
                <a:cxn ang="0">
                  <a:pos x="215" y="519"/>
                </a:cxn>
                <a:cxn ang="0">
                  <a:pos x="230" y="542"/>
                </a:cxn>
                <a:cxn ang="0">
                  <a:pos x="249" y="564"/>
                </a:cxn>
                <a:cxn ang="0">
                  <a:pos x="267" y="556"/>
                </a:cxn>
                <a:cxn ang="0">
                  <a:pos x="285" y="505"/>
                </a:cxn>
                <a:cxn ang="0">
                  <a:pos x="311" y="450"/>
                </a:cxn>
                <a:cxn ang="0">
                  <a:pos x="351" y="403"/>
                </a:cxn>
                <a:cxn ang="0">
                  <a:pos x="405" y="372"/>
                </a:cxn>
                <a:cxn ang="0">
                  <a:pos x="459" y="353"/>
                </a:cxn>
                <a:cxn ang="0">
                  <a:pos x="507" y="332"/>
                </a:cxn>
                <a:cxn ang="0">
                  <a:pos x="541" y="304"/>
                </a:cxn>
                <a:cxn ang="0">
                  <a:pos x="561" y="262"/>
                </a:cxn>
                <a:cxn ang="0">
                  <a:pos x="582" y="217"/>
                </a:cxn>
                <a:cxn ang="0">
                  <a:pos x="602" y="175"/>
                </a:cxn>
                <a:cxn ang="0">
                  <a:pos x="619" y="144"/>
                </a:cxn>
                <a:cxn ang="0">
                  <a:pos x="617" y="126"/>
                </a:cxn>
                <a:cxn ang="0">
                  <a:pos x="596" y="109"/>
                </a:cxn>
                <a:cxn ang="0">
                  <a:pos x="569" y="90"/>
                </a:cxn>
                <a:cxn ang="0">
                  <a:pos x="543" y="76"/>
                </a:cxn>
              </a:cxnLst>
              <a:rect l="0" t="0" r="r" b="b"/>
              <a:pathLst>
                <a:path w="625" h="575">
                  <a:moveTo>
                    <a:pt x="532" y="71"/>
                  </a:moveTo>
                  <a:lnTo>
                    <a:pt x="523" y="92"/>
                  </a:lnTo>
                  <a:lnTo>
                    <a:pt x="515" y="116"/>
                  </a:lnTo>
                  <a:lnTo>
                    <a:pt x="509" y="144"/>
                  </a:lnTo>
                  <a:lnTo>
                    <a:pt x="507" y="175"/>
                  </a:lnTo>
                  <a:lnTo>
                    <a:pt x="506" y="191"/>
                  </a:lnTo>
                  <a:lnTo>
                    <a:pt x="503" y="209"/>
                  </a:lnTo>
                  <a:lnTo>
                    <a:pt x="498" y="226"/>
                  </a:lnTo>
                  <a:lnTo>
                    <a:pt x="491" y="245"/>
                  </a:lnTo>
                  <a:lnTo>
                    <a:pt x="480" y="260"/>
                  </a:lnTo>
                  <a:lnTo>
                    <a:pt x="465" y="276"/>
                  </a:lnTo>
                  <a:lnTo>
                    <a:pt x="447" y="290"/>
                  </a:lnTo>
                  <a:lnTo>
                    <a:pt x="423" y="299"/>
                  </a:lnTo>
                  <a:lnTo>
                    <a:pt x="397" y="308"/>
                  </a:lnTo>
                  <a:lnTo>
                    <a:pt x="373" y="318"/>
                  </a:lnTo>
                  <a:lnTo>
                    <a:pt x="350" y="326"/>
                  </a:lnTo>
                  <a:lnTo>
                    <a:pt x="329" y="336"/>
                  </a:lnTo>
                  <a:lnTo>
                    <a:pt x="311" y="346"/>
                  </a:lnTo>
                  <a:lnTo>
                    <a:pt x="295" y="357"/>
                  </a:lnTo>
                  <a:lnTo>
                    <a:pt x="282" y="367"/>
                  </a:lnTo>
                  <a:lnTo>
                    <a:pt x="272" y="378"/>
                  </a:lnTo>
                  <a:lnTo>
                    <a:pt x="264" y="366"/>
                  </a:lnTo>
                  <a:lnTo>
                    <a:pt x="253" y="350"/>
                  </a:lnTo>
                  <a:lnTo>
                    <a:pt x="241" y="335"/>
                  </a:lnTo>
                  <a:lnTo>
                    <a:pt x="226" y="316"/>
                  </a:lnTo>
                  <a:lnTo>
                    <a:pt x="210" y="298"/>
                  </a:lnTo>
                  <a:lnTo>
                    <a:pt x="194" y="281"/>
                  </a:lnTo>
                  <a:lnTo>
                    <a:pt x="178" y="265"/>
                  </a:lnTo>
                  <a:lnTo>
                    <a:pt x="163" y="251"/>
                  </a:lnTo>
                  <a:lnTo>
                    <a:pt x="149" y="237"/>
                  </a:lnTo>
                  <a:lnTo>
                    <a:pt x="137" y="223"/>
                  </a:lnTo>
                  <a:lnTo>
                    <a:pt x="126" y="206"/>
                  </a:lnTo>
                  <a:lnTo>
                    <a:pt x="116" y="185"/>
                  </a:lnTo>
                  <a:lnTo>
                    <a:pt x="109" y="160"/>
                  </a:lnTo>
                  <a:lnTo>
                    <a:pt x="104" y="128"/>
                  </a:lnTo>
                  <a:lnTo>
                    <a:pt x="101" y="90"/>
                  </a:lnTo>
                  <a:lnTo>
                    <a:pt x="98" y="45"/>
                  </a:lnTo>
                  <a:lnTo>
                    <a:pt x="87" y="36"/>
                  </a:lnTo>
                  <a:lnTo>
                    <a:pt x="76" y="26"/>
                  </a:lnTo>
                  <a:lnTo>
                    <a:pt x="65" y="19"/>
                  </a:lnTo>
                  <a:lnTo>
                    <a:pt x="53" y="12"/>
                  </a:lnTo>
                  <a:lnTo>
                    <a:pt x="41" y="8"/>
                  </a:lnTo>
                  <a:lnTo>
                    <a:pt x="29" y="4"/>
                  </a:lnTo>
                  <a:lnTo>
                    <a:pt x="14" y="2"/>
                  </a:lnTo>
                  <a:lnTo>
                    <a:pt x="0" y="0"/>
                  </a:lnTo>
                  <a:lnTo>
                    <a:pt x="1" y="28"/>
                  </a:lnTo>
                  <a:lnTo>
                    <a:pt x="3" y="62"/>
                  </a:lnTo>
                  <a:lnTo>
                    <a:pt x="9" y="100"/>
                  </a:lnTo>
                  <a:lnTo>
                    <a:pt x="18" y="141"/>
                  </a:lnTo>
                  <a:lnTo>
                    <a:pt x="30" y="184"/>
                  </a:lnTo>
                  <a:lnTo>
                    <a:pt x="45" y="224"/>
                  </a:lnTo>
                  <a:lnTo>
                    <a:pt x="64" y="260"/>
                  </a:lnTo>
                  <a:lnTo>
                    <a:pt x="87" y="292"/>
                  </a:lnTo>
                  <a:lnTo>
                    <a:pt x="101" y="305"/>
                  </a:lnTo>
                  <a:lnTo>
                    <a:pt x="116" y="321"/>
                  </a:lnTo>
                  <a:lnTo>
                    <a:pt x="135" y="341"/>
                  </a:lnTo>
                  <a:lnTo>
                    <a:pt x="154" y="363"/>
                  </a:lnTo>
                  <a:lnTo>
                    <a:pt x="171" y="388"/>
                  </a:lnTo>
                  <a:lnTo>
                    <a:pt x="186" y="417"/>
                  </a:lnTo>
                  <a:lnTo>
                    <a:pt x="197" y="449"/>
                  </a:lnTo>
                  <a:lnTo>
                    <a:pt x="203" y="484"/>
                  </a:lnTo>
                  <a:lnTo>
                    <a:pt x="205" y="496"/>
                  </a:lnTo>
                  <a:lnTo>
                    <a:pt x="209" y="508"/>
                  </a:lnTo>
                  <a:lnTo>
                    <a:pt x="215" y="519"/>
                  </a:lnTo>
                  <a:lnTo>
                    <a:pt x="221" y="532"/>
                  </a:lnTo>
                  <a:lnTo>
                    <a:pt x="230" y="542"/>
                  </a:lnTo>
                  <a:lnTo>
                    <a:pt x="238" y="553"/>
                  </a:lnTo>
                  <a:lnTo>
                    <a:pt x="249" y="564"/>
                  </a:lnTo>
                  <a:lnTo>
                    <a:pt x="260" y="575"/>
                  </a:lnTo>
                  <a:lnTo>
                    <a:pt x="267" y="556"/>
                  </a:lnTo>
                  <a:lnTo>
                    <a:pt x="276" y="532"/>
                  </a:lnTo>
                  <a:lnTo>
                    <a:pt x="285" y="505"/>
                  </a:lnTo>
                  <a:lnTo>
                    <a:pt x="296" y="478"/>
                  </a:lnTo>
                  <a:lnTo>
                    <a:pt x="311" y="450"/>
                  </a:lnTo>
                  <a:lnTo>
                    <a:pt x="329" y="426"/>
                  </a:lnTo>
                  <a:lnTo>
                    <a:pt x="351" y="403"/>
                  </a:lnTo>
                  <a:lnTo>
                    <a:pt x="377" y="386"/>
                  </a:lnTo>
                  <a:lnTo>
                    <a:pt x="405" y="372"/>
                  </a:lnTo>
                  <a:lnTo>
                    <a:pt x="433" y="361"/>
                  </a:lnTo>
                  <a:lnTo>
                    <a:pt x="459" y="353"/>
                  </a:lnTo>
                  <a:lnTo>
                    <a:pt x="485" y="343"/>
                  </a:lnTo>
                  <a:lnTo>
                    <a:pt x="507" y="332"/>
                  </a:lnTo>
                  <a:lnTo>
                    <a:pt x="526" y="320"/>
                  </a:lnTo>
                  <a:lnTo>
                    <a:pt x="541" y="304"/>
                  </a:lnTo>
                  <a:lnTo>
                    <a:pt x="552" y="285"/>
                  </a:lnTo>
                  <a:lnTo>
                    <a:pt x="561" y="262"/>
                  </a:lnTo>
                  <a:lnTo>
                    <a:pt x="571" y="239"/>
                  </a:lnTo>
                  <a:lnTo>
                    <a:pt x="582" y="217"/>
                  </a:lnTo>
                  <a:lnTo>
                    <a:pt x="592" y="195"/>
                  </a:lnTo>
                  <a:lnTo>
                    <a:pt x="602" y="175"/>
                  </a:lnTo>
                  <a:lnTo>
                    <a:pt x="610" y="158"/>
                  </a:lnTo>
                  <a:lnTo>
                    <a:pt x="619" y="144"/>
                  </a:lnTo>
                  <a:lnTo>
                    <a:pt x="625" y="133"/>
                  </a:lnTo>
                  <a:lnTo>
                    <a:pt x="617" y="126"/>
                  </a:lnTo>
                  <a:lnTo>
                    <a:pt x="608" y="117"/>
                  </a:lnTo>
                  <a:lnTo>
                    <a:pt x="596" y="109"/>
                  </a:lnTo>
                  <a:lnTo>
                    <a:pt x="582" y="100"/>
                  </a:lnTo>
                  <a:lnTo>
                    <a:pt x="569" y="90"/>
                  </a:lnTo>
                  <a:lnTo>
                    <a:pt x="555" y="83"/>
                  </a:lnTo>
                  <a:lnTo>
                    <a:pt x="543" y="76"/>
                  </a:lnTo>
                  <a:lnTo>
                    <a:pt x="532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auto">
            <a:xfrm>
              <a:off x="1548" y="2347"/>
              <a:ext cx="70" cy="19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35" y="27"/>
                </a:cxn>
                <a:cxn ang="0">
                  <a:pos x="142" y="61"/>
                </a:cxn>
                <a:cxn ang="0">
                  <a:pos x="153" y="98"/>
                </a:cxn>
                <a:cxn ang="0">
                  <a:pos x="165" y="138"/>
                </a:cxn>
                <a:cxn ang="0">
                  <a:pos x="175" y="180"/>
                </a:cxn>
                <a:cxn ang="0">
                  <a:pos x="181" y="221"/>
                </a:cxn>
                <a:cxn ang="0">
                  <a:pos x="181" y="261"/>
                </a:cxn>
                <a:cxn ang="0">
                  <a:pos x="171" y="296"/>
                </a:cxn>
                <a:cxn ang="0">
                  <a:pos x="154" y="332"/>
                </a:cxn>
                <a:cxn ang="0">
                  <a:pos x="133" y="371"/>
                </a:cxn>
                <a:cxn ang="0">
                  <a:pos x="112" y="411"/>
                </a:cxn>
                <a:cxn ang="0">
                  <a:pos x="87" y="451"/>
                </a:cxn>
                <a:cxn ang="0">
                  <a:pos x="63" y="489"/>
                </a:cxn>
                <a:cxn ang="0">
                  <a:pos x="39" y="521"/>
                </a:cxn>
                <a:cxn ang="0">
                  <a:pos x="18" y="549"/>
                </a:cxn>
                <a:cxn ang="0">
                  <a:pos x="0" y="570"/>
                </a:cxn>
                <a:cxn ang="0">
                  <a:pos x="18" y="558"/>
                </a:cxn>
                <a:cxn ang="0">
                  <a:pos x="36" y="543"/>
                </a:cxn>
                <a:cxn ang="0">
                  <a:pos x="54" y="530"/>
                </a:cxn>
                <a:cxn ang="0">
                  <a:pos x="71" y="515"/>
                </a:cxn>
                <a:cxn ang="0">
                  <a:pos x="88" y="499"/>
                </a:cxn>
                <a:cxn ang="0">
                  <a:pos x="104" y="484"/>
                </a:cxn>
                <a:cxn ang="0">
                  <a:pos x="119" y="468"/>
                </a:cxn>
                <a:cxn ang="0">
                  <a:pos x="133" y="451"/>
                </a:cxn>
                <a:cxn ang="0">
                  <a:pos x="147" y="435"/>
                </a:cxn>
                <a:cxn ang="0">
                  <a:pos x="159" y="418"/>
                </a:cxn>
                <a:cxn ang="0">
                  <a:pos x="170" y="401"/>
                </a:cxn>
                <a:cxn ang="0">
                  <a:pos x="180" y="385"/>
                </a:cxn>
                <a:cxn ang="0">
                  <a:pos x="188" y="368"/>
                </a:cxn>
                <a:cxn ang="0">
                  <a:pos x="197" y="352"/>
                </a:cxn>
                <a:cxn ang="0">
                  <a:pos x="202" y="337"/>
                </a:cxn>
                <a:cxn ang="0">
                  <a:pos x="206" y="321"/>
                </a:cxn>
                <a:cxn ang="0">
                  <a:pos x="210" y="288"/>
                </a:cxn>
                <a:cxn ang="0">
                  <a:pos x="209" y="254"/>
                </a:cxn>
                <a:cxn ang="0">
                  <a:pos x="202" y="216"/>
                </a:cxn>
                <a:cxn ang="0">
                  <a:pos x="192" y="176"/>
                </a:cxn>
                <a:cxn ang="0">
                  <a:pos x="178" y="135"/>
                </a:cxn>
                <a:cxn ang="0">
                  <a:pos x="163" y="91"/>
                </a:cxn>
                <a:cxn ang="0">
                  <a:pos x="147" y="46"/>
                </a:cxn>
                <a:cxn ang="0">
                  <a:pos x="132" y="0"/>
                </a:cxn>
              </a:cxnLst>
              <a:rect l="0" t="0" r="r" b="b"/>
              <a:pathLst>
                <a:path w="210" h="570">
                  <a:moveTo>
                    <a:pt x="132" y="0"/>
                  </a:moveTo>
                  <a:lnTo>
                    <a:pt x="135" y="27"/>
                  </a:lnTo>
                  <a:lnTo>
                    <a:pt x="142" y="61"/>
                  </a:lnTo>
                  <a:lnTo>
                    <a:pt x="153" y="98"/>
                  </a:lnTo>
                  <a:lnTo>
                    <a:pt x="165" y="138"/>
                  </a:lnTo>
                  <a:lnTo>
                    <a:pt x="175" y="180"/>
                  </a:lnTo>
                  <a:lnTo>
                    <a:pt x="181" y="221"/>
                  </a:lnTo>
                  <a:lnTo>
                    <a:pt x="181" y="261"/>
                  </a:lnTo>
                  <a:lnTo>
                    <a:pt x="171" y="296"/>
                  </a:lnTo>
                  <a:lnTo>
                    <a:pt x="154" y="332"/>
                  </a:lnTo>
                  <a:lnTo>
                    <a:pt x="133" y="371"/>
                  </a:lnTo>
                  <a:lnTo>
                    <a:pt x="112" y="411"/>
                  </a:lnTo>
                  <a:lnTo>
                    <a:pt x="87" y="451"/>
                  </a:lnTo>
                  <a:lnTo>
                    <a:pt x="63" y="489"/>
                  </a:lnTo>
                  <a:lnTo>
                    <a:pt x="39" y="521"/>
                  </a:lnTo>
                  <a:lnTo>
                    <a:pt x="18" y="549"/>
                  </a:lnTo>
                  <a:lnTo>
                    <a:pt x="0" y="570"/>
                  </a:lnTo>
                  <a:lnTo>
                    <a:pt x="18" y="558"/>
                  </a:lnTo>
                  <a:lnTo>
                    <a:pt x="36" y="543"/>
                  </a:lnTo>
                  <a:lnTo>
                    <a:pt x="54" y="530"/>
                  </a:lnTo>
                  <a:lnTo>
                    <a:pt x="71" y="515"/>
                  </a:lnTo>
                  <a:lnTo>
                    <a:pt x="88" y="499"/>
                  </a:lnTo>
                  <a:lnTo>
                    <a:pt x="104" y="484"/>
                  </a:lnTo>
                  <a:lnTo>
                    <a:pt x="119" y="468"/>
                  </a:lnTo>
                  <a:lnTo>
                    <a:pt x="133" y="451"/>
                  </a:lnTo>
                  <a:lnTo>
                    <a:pt x="147" y="435"/>
                  </a:lnTo>
                  <a:lnTo>
                    <a:pt x="159" y="418"/>
                  </a:lnTo>
                  <a:lnTo>
                    <a:pt x="170" y="401"/>
                  </a:lnTo>
                  <a:lnTo>
                    <a:pt x="180" y="385"/>
                  </a:lnTo>
                  <a:lnTo>
                    <a:pt x="188" y="368"/>
                  </a:lnTo>
                  <a:lnTo>
                    <a:pt x="197" y="352"/>
                  </a:lnTo>
                  <a:lnTo>
                    <a:pt x="202" y="337"/>
                  </a:lnTo>
                  <a:lnTo>
                    <a:pt x="206" y="321"/>
                  </a:lnTo>
                  <a:lnTo>
                    <a:pt x="210" y="288"/>
                  </a:lnTo>
                  <a:lnTo>
                    <a:pt x="209" y="254"/>
                  </a:lnTo>
                  <a:lnTo>
                    <a:pt x="202" y="216"/>
                  </a:lnTo>
                  <a:lnTo>
                    <a:pt x="192" y="176"/>
                  </a:lnTo>
                  <a:lnTo>
                    <a:pt x="178" y="135"/>
                  </a:lnTo>
                  <a:lnTo>
                    <a:pt x="163" y="91"/>
                  </a:lnTo>
                  <a:lnTo>
                    <a:pt x="147" y="4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auto">
            <a:xfrm>
              <a:off x="1652" y="2468"/>
              <a:ext cx="69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9"/>
                </a:cxn>
                <a:cxn ang="0">
                  <a:pos x="12" y="61"/>
                </a:cxn>
                <a:cxn ang="0">
                  <a:pos x="26" y="96"/>
                </a:cxn>
                <a:cxn ang="0">
                  <a:pos x="44" y="133"/>
                </a:cxn>
                <a:cxn ang="0">
                  <a:pos x="65" y="169"/>
                </a:cxn>
                <a:cxn ang="0">
                  <a:pos x="89" y="206"/>
                </a:cxn>
                <a:cxn ang="0">
                  <a:pos x="113" y="241"/>
                </a:cxn>
                <a:cxn ang="0">
                  <a:pos x="140" y="274"/>
                </a:cxn>
                <a:cxn ang="0">
                  <a:pos x="163" y="304"/>
                </a:cxn>
                <a:cxn ang="0">
                  <a:pos x="180" y="332"/>
                </a:cxn>
                <a:cxn ang="0">
                  <a:pos x="192" y="360"/>
                </a:cxn>
                <a:cxn ang="0">
                  <a:pos x="200" y="387"/>
                </a:cxn>
                <a:cxn ang="0">
                  <a:pos x="204" y="411"/>
                </a:cxn>
                <a:cxn ang="0">
                  <a:pos x="207" y="435"/>
                </a:cxn>
                <a:cxn ang="0">
                  <a:pos x="207" y="457"/>
                </a:cxn>
                <a:cxn ang="0">
                  <a:pos x="207" y="477"/>
                </a:cxn>
                <a:cxn ang="0">
                  <a:pos x="197" y="450"/>
                </a:cxn>
                <a:cxn ang="0">
                  <a:pos x="189" y="423"/>
                </a:cxn>
                <a:cxn ang="0">
                  <a:pos x="180" y="399"/>
                </a:cxn>
                <a:cxn ang="0">
                  <a:pos x="172" y="376"/>
                </a:cxn>
                <a:cxn ang="0">
                  <a:pos x="162" y="353"/>
                </a:cxn>
                <a:cxn ang="0">
                  <a:pos x="150" y="331"/>
                </a:cxn>
                <a:cxn ang="0">
                  <a:pos x="136" y="310"/>
                </a:cxn>
                <a:cxn ang="0">
                  <a:pos x="121" y="290"/>
                </a:cxn>
                <a:cxn ang="0">
                  <a:pos x="101" y="267"/>
                </a:cxn>
                <a:cxn ang="0">
                  <a:pos x="80" y="237"/>
                </a:cxn>
                <a:cxn ang="0">
                  <a:pos x="59" y="205"/>
                </a:cxn>
                <a:cxn ang="0">
                  <a:pos x="39" y="168"/>
                </a:cxn>
                <a:cxn ang="0">
                  <a:pos x="21" y="129"/>
                </a:cxn>
                <a:cxn ang="0">
                  <a:pos x="7" y="87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207" h="477">
                  <a:moveTo>
                    <a:pt x="0" y="0"/>
                  </a:moveTo>
                  <a:lnTo>
                    <a:pt x="4" y="29"/>
                  </a:lnTo>
                  <a:lnTo>
                    <a:pt x="12" y="61"/>
                  </a:lnTo>
                  <a:lnTo>
                    <a:pt x="26" y="96"/>
                  </a:lnTo>
                  <a:lnTo>
                    <a:pt x="44" y="133"/>
                  </a:lnTo>
                  <a:lnTo>
                    <a:pt x="65" y="169"/>
                  </a:lnTo>
                  <a:lnTo>
                    <a:pt x="89" y="206"/>
                  </a:lnTo>
                  <a:lnTo>
                    <a:pt x="113" y="241"/>
                  </a:lnTo>
                  <a:lnTo>
                    <a:pt x="140" y="274"/>
                  </a:lnTo>
                  <a:lnTo>
                    <a:pt x="163" y="304"/>
                  </a:lnTo>
                  <a:lnTo>
                    <a:pt x="180" y="332"/>
                  </a:lnTo>
                  <a:lnTo>
                    <a:pt x="192" y="360"/>
                  </a:lnTo>
                  <a:lnTo>
                    <a:pt x="200" y="387"/>
                  </a:lnTo>
                  <a:lnTo>
                    <a:pt x="204" y="411"/>
                  </a:lnTo>
                  <a:lnTo>
                    <a:pt x="207" y="435"/>
                  </a:lnTo>
                  <a:lnTo>
                    <a:pt x="207" y="457"/>
                  </a:lnTo>
                  <a:lnTo>
                    <a:pt x="207" y="477"/>
                  </a:lnTo>
                  <a:lnTo>
                    <a:pt x="197" y="450"/>
                  </a:lnTo>
                  <a:lnTo>
                    <a:pt x="189" y="423"/>
                  </a:lnTo>
                  <a:lnTo>
                    <a:pt x="180" y="399"/>
                  </a:lnTo>
                  <a:lnTo>
                    <a:pt x="172" y="376"/>
                  </a:lnTo>
                  <a:lnTo>
                    <a:pt x="162" y="353"/>
                  </a:lnTo>
                  <a:lnTo>
                    <a:pt x="150" y="331"/>
                  </a:lnTo>
                  <a:lnTo>
                    <a:pt x="136" y="310"/>
                  </a:lnTo>
                  <a:lnTo>
                    <a:pt x="121" y="290"/>
                  </a:lnTo>
                  <a:lnTo>
                    <a:pt x="101" y="267"/>
                  </a:lnTo>
                  <a:lnTo>
                    <a:pt x="80" y="237"/>
                  </a:lnTo>
                  <a:lnTo>
                    <a:pt x="59" y="205"/>
                  </a:lnTo>
                  <a:lnTo>
                    <a:pt x="39" y="168"/>
                  </a:lnTo>
                  <a:lnTo>
                    <a:pt x="21" y="129"/>
                  </a:lnTo>
                  <a:lnTo>
                    <a:pt x="7" y="87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auto">
            <a:xfrm>
              <a:off x="1423" y="2786"/>
              <a:ext cx="61" cy="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15" y="6"/>
                </a:cxn>
                <a:cxn ang="0">
                  <a:pos x="99" y="16"/>
                </a:cxn>
                <a:cxn ang="0">
                  <a:pos x="80" y="29"/>
                </a:cxn>
                <a:cxn ang="0">
                  <a:pos x="63" y="46"/>
                </a:cxn>
                <a:cxn ang="0">
                  <a:pos x="45" y="67"/>
                </a:cxn>
                <a:cxn ang="0">
                  <a:pos x="28" y="90"/>
                </a:cxn>
                <a:cxn ang="0">
                  <a:pos x="14" y="115"/>
                </a:cxn>
                <a:cxn ang="0">
                  <a:pos x="0" y="144"/>
                </a:cxn>
                <a:cxn ang="0">
                  <a:pos x="14" y="131"/>
                </a:cxn>
                <a:cxn ang="0">
                  <a:pos x="28" y="116"/>
                </a:cxn>
                <a:cxn ang="0">
                  <a:pos x="44" y="99"/>
                </a:cxn>
                <a:cxn ang="0">
                  <a:pos x="63" y="82"/>
                </a:cxn>
                <a:cxn ang="0">
                  <a:pos x="87" y="64"/>
                </a:cxn>
                <a:cxn ang="0">
                  <a:pos x="113" y="48"/>
                </a:cxn>
                <a:cxn ang="0">
                  <a:pos x="145" y="33"/>
                </a:cxn>
                <a:cxn ang="0">
                  <a:pos x="183" y="19"/>
                </a:cxn>
                <a:cxn ang="0">
                  <a:pos x="181" y="18"/>
                </a:cxn>
                <a:cxn ang="0">
                  <a:pos x="177" y="16"/>
                </a:cxn>
                <a:cxn ang="0">
                  <a:pos x="169" y="13"/>
                </a:cxn>
                <a:cxn ang="0">
                  <a:pos x="162" y="9"/>
                </a:cxn>
                <a:cxn ang="0">
                  <a:pos x="152" y="6"/>
                </a:cxn>
                <a:cxn ang="0">
                  <a:pos x="144" y="2"/>
                </a:cxn>
                <a:cxn ang="0">
                  <a:pos x="135" y="1"/>
                </a:cxn>
                <a:cxn ang="0">
                  <a:pos x="129" y="0"/>
                </a:cxn>
              </a:cxnLst>
              <a:rect l="0" t="0" r="r" b="b"/>
              <a:pathLst>
                <a:path w="183" h="144">
                  <a:moveTo>
                    <a:pt x="129" y="0"/>
                  </a:moveTo>
                  <a:lnTo>
                    <a:pt x="115" y="6"/>
                  </a:lnTo>
                  <a:lnTo>
                    <a:pt x="99" y="16"/>
                  </a:lnTo>
                  <a:lnTo>
                    <a:pt x="80" y="29"/>
                  </a:lnTo>
                  <a:lnTo>
                    <a:pt x="63" y="46"/>
                  </a:lnTo>
                  <a:lnTo>
                    <a:pt x="45" y="67"/>
                  </a:lnTo>
                  <a:lnTo>
                    <a:pt x="28" y="90"/>
                  </a:lnTo>
                  <a:lnTo>
                    <a:pt x="14" y="115"/>
                  </a:lnTo>
                  <a:lnTo>
                    <a:pt x="0" y="144"/>
                  </a:lnTo>
                  <a:lnTo>
                    <a:pt x="14" y="131"/>
                  </a:lnTo>
                  <a:lnTo>
                    <a:pt x="28" y="116"/>
                  </a:lnTo>
                  <a:lnTo>
                    <a:pt x="44" y="99"/>
                  </a:lnTo>
                  <a:lnTo>
                    <a:pt x="63" y="82"/>
                  </a:lnTo>
                  <a:lnTo>
                    <a:pt x="87" y="64"/>
                  </a:lnTo>
                  <a:lnTo>
                    <a:pt x="113" y="48"/>
                  </a:lnTo>
                  <a:lnTo>
                    <a:pt x="145" y="33"/>
                  </a:lnTo>
                  <a:lnTo>
                    <a:pt x="183" y="19"/>
                  </a:lnTo>
                  <a:lnTo>
                    <a:pt x="181" y="18"/>
                  </a:lnTo>
                  <a:lnTo>
                    <a:pt x="177" y="16"/>
                  </a:lnTo>
                  <a:lnTo>
                    <a:pt x="169" y="13"/>
                  </a:lnTo>
                  <a:lnTo>
                    <a:pt x="162" y="9"/>
                  </a:lnTo>
                  <a:lnTo>
                    <a:pt x="152" y="6"/>
                  </a:lnTo>
                  <a:lnTo>
                    <a:pt x="144" y="2"/>
                  </a:lnTo>
                  <a:lnTo>
                    <a:pt x="135" y="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auto">
            <a:xfrm>
              <a:off x="1473" y="2802"/>
              <a:ext cx="68" cy="5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04" y="9"/>
                </a:cxn>
                <a:cxn ang="0">
                  <a:pos x="87" y="21"/>
                </a:cxn>
                <a:cxn ang="0">
                  <a:pos x="69" y="37"/>
                </a:cxn>
                <a:cxn ang="0">
                  <a:pos x="51" y="56"/>
                </a:cxn>
                <a:cxn ang="0">
                  <a:pos x="34" y="77"/>
                </a:cxn>
                <a:cxn ang="0">
                  <a:pos x="19" y="101"/>
                </a:cxn>
                <a:cxn ang="0">
                  <a:pos x="7" y="127"/>
                </a:cxn>
                <a:cxn ang="0">
                  <a:pos x="0" y="152"/>
                </a:cxn>
                <a:cxn ang="0">
                  <a:pos x="11" y="138"/>
                </a:cxn>
                <a:cxn ang="0">
                  <a:pos x="20" y="123"/>
                </a:cxn>
                <a:cxn ang="0">
                  <a:pos x="31" y="108"/>
                </a:cxn>
                <a:cxn ang="0">
                  <a:pos x="45" y="94"/>
                </a:cxn>
                <a:cxn ang="0">
                  <a:pos x="60" y="78"/>
                </a:cxn>
                <a:cxn ang="0">
                  <a:pos x="81" y="61"/>
                </a:cxn>
                <a:cxn ang="0">
                  <a:pos x="108" y="44"/>
                </a:cxn>
                <a:cxn ang="0">
                  <a:pos x="142" y="26"/>
                </a:cxn>
                <a:cxn ang="0">
                  <a:pos x="150" y="51"/>
                </a:cxn>
                <a:cxn ang="0">
                  <a:pos x="158" y="89"/>
                </a:cxn>
                <a:cxn ang="0">
                  <a:pos x="161" y="130"/>
                </a:cxn>
                <a:cxn ang="0">
                  <a:pos x="155" y="172"/>
                </a:cxn>
                <a:cxn ang="0">
                  <a:pos x="164" y="159"/>
                </a:cxn>
                <a:cxn ang="0">
                  <a:pos x="173" y="145"/>
                </a:cxn>
                <a:cxn ang="0">
                  <a:pos x="182" y="128"/>
                </a:cxn>
                <a:cxn ang="0">
                  <a:pos x="189" y="110"/>
                </a:cxn>
                <a:cxn ang="0">
                  <a:pos x="197" y="90"/>
                </a:cxn>
                <a:cxn ang="0">
                  <a:pos x="201" y="71"/>
                </a:cxn>
                <a:cxn ang="0">
                  <a:pos x="205" y="52"/>
                </a:cxn>
                <a:cxn ang="0">
                  <a:pos x="206" y="35"/>
                </a:cxn>
                <a:cxn ang="0">
                  <a:pos x="199" y="29"/>
                </a:cxn>
                <a:cxn ang="0">
                  <a:pos x="189" y="24"/>
                </a:cxn>
                <a:cxn ang="0">
                  <a:pos x="177" y="20"/>
                </a:cxn>
                <a:cxn ang="0">
                  <a:pos x="165" y="15"/>
                </a:cxn>
                <a:cxn ang="0">
                  <a:pos x="152" y="10"/>
                </a:cxn>
                <a:cxn ang="0">
                  <a:pos x="139" y="6"/>
                </a:cxn>
                <a:cxn ang="0">
                  <a:pos x="128" y="3"/>
                </a:cxn>
                <a:cxn ang="0">
                  <a:pos x="120" y="0"/>
                </a:cxn>
              </a:cxnLst>
              <a:rect l="0" t="0" r="r" b="b"/>
              <a:pathLst>
                <a:path w="206" h="172">
                  <a:moveTo>
                    <a:pt x="120" y="0"/>
                  </a:moveTo>
                  <a:lnTo>
                    <a:pt x="104" y="9"/>
                  </a:lnTo>
                  <a:lnTo>
                    <a:pt x="87" y="21"/>
                  </a:lnTo>
                  <a:lnTo>
                    <a:pt x="69" y="37"/>
                  </a:lnTo>
                  <a:lnTo>
                    <a:pt x="51" y="56"/>
                  </a:lnTo>
                  <a:lnTo>
                    <a:pt x="34" y="77"/>
                  </a:lnTo>
                  <a:lnTo>
                    <a:pt x="19" y="101"/>
                  </a:lnTo>
                  <a:lnTo>
                    <a:pt x="7" y="127"/>
                  </a:lnTo>
                  <a:lnTo>
                    <a:pt x="0" y="152"/>
                  </a:lnTo>
                  <a:lnTo>
                    <a:pt x="11" y="138"/>
                  </a:lnTo>
                  <a:lnTo>
                    <a:pt x="20" y="123"/>
                  </a:lnTo>
                  <a:lnTo>
                    <a:pt x="31" y="108"/>
                  </a:lnTo>
                  <a:lnTo>
                    <a:pt x="45" y="94"/>
                  </a:lnTo>
                  <a:lnTo>
                    <a:pt x="60" y="78"/>
                  </a:lnTo>
                  <a:lnTo>
                    <a:pt x="81" y="61"/>
                  </a:lnTo>
                  <a:lnTo>
                    <a:pt x="108" y="44"/>
                  </a:lnTo>
                  <a:lnTo>
                    <a:pt x="142" y="26"/>
                  </a:lnTo>
                  <a:lnTo>
                    <a:pt x="150" y="51"/>
                  </a:lnTo>
                  <a:lnTo>
                    <a:pt x="158" y="89"/>
                  </a:lnTo>
                  <a:lnTo>
                    <a:pt x="161" y="130"/>
                  </a:lnTo>
                  <a:lnTo>
                    <a:pt x="155" y="172"/>
                  </a:lnTo>
                  <a:lnTo>
                    <a:pt x="164" y="159"/>
                  </a:lnTo>
                  <a:lnTo>
                    <a:pt x="173" y="145"/>
                  </a:lnTo>
                  <a:lnTo>
                    <a:pt x="182" y="128"/>
                  </a:lnTo>
                  <a:lnTo>
                    <a:pt x="189" y="110"/>
                  </a:lnTo>
                  <a:lnTo>
                    <a:pt x="197" y="90"/>
                  </a:lnTo>
                  <a:lnTo>
                    <a:pt x="201" y="71"/>
                  </a:lnTo>
                  <a:lnTo>
                    <a:pt x="205" y="52"/>
                  </a:lnTo>
                  <a:lnTo>
                    <a:pt x="206" y="35"/>
                  </a:lnTo>
                  <a:lnTo>
                    <a:pt x="199" y="29"/>
                  </a:lnTo>
                  <a:lnTo>
                    <a:pt x="189" y="24"/>
                  </a:lnTo>
                  <a:lnTo>
                    <a:pt x="177" y="20"/>
                  </a:lnTo>
                  <a:lnTo>
                    <a:pt x="165" y="15"/>
                  </a:lnTo>
                  <a:lnTo>
                    <a:pt x="152" y="10"/>
                  </a:lnTo>
                  <a:lnTo>
                    <a:pt x="139" y="6"/>
                  </a:lnTo>
                  <a:lnTo>
                    <a:pt x="12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auto">
            <a:xfrm>
              <a:off x="1573" y="2826"/>
              <a:ext cx="9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5"/>
                </a:cxn>
                <a:cxn ang="0">
                  <a:pos x="6" y="60"/>
                </a:cxn>
                <a:cxn ang="0">
                  <a:pos x="5" y="98"/>
                </a:cxn>
                <a:cxn ang="0">
                  <a:pos x="0" y="130"/>
                </a:cxn>
                <a:cxn ang="0">
                  <a:pos x="15" y="104"/>
                </a:cxn>
                <a:cxn ang="0">
                  <a:pos x="23" y="70"/>
                </a:cxn>
                <a:cxn ang="0">
                  <a:pos x="27" y="34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5" y="2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28" h="130">
                  <a:moveTo>
                    <a:pt x="0" y="0"/>
                  </a:moveTo>
                  <a:lnTo>
                    <a:pt x="5" y="25"/>
                  </a:lnTo>
                  <a:lnTo>
                    <a:pt x="6" y="60"/>
                  </a:lnTo>
                  <a:lnTo>
                    <a:pt x="5" y="98"/>
                  </a:lnTo>
                  <a:lnTo>
                    <a:pt x="0" y="130"/>
                  </a:lnTo>
                  <a:lnTo>
                    <a:pt x="15" y="104"/>
                  </a:lnTo>
                  <a:lnTo>
                    <a:pt x="23" y="70"/>
                  </a:lnTo>
                  <a:lnTo>
                    <a:pt x="27" y="3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5" y="2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auto">
            <a:xfrm>
              <a:off x="1359" y="2920"/>
              <a:ext cx="144" cy="8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407" y="6"/>
                </a:cxn>
                <a:cxn ang="0">
                  <a:pos x="384" y="15"/>
                </a:cxn>
                <a:cxn ang="0">
                  <a:pos x="363" y="23"/>
                </a:cxn>
                <a:cxn ang="0">
                  <a:pos x="344" y="35"/>
                </a:cxn>
                <a:cxn ang="0">
                  <a:pos x="326" y="48"/>
                </a:cxn>
                <a:cxn ang="0">
                  <a:pos x="309" y="61"/>
                </a:cxn>
                <a:cxn ang="0">
                  <a:pos x="294" y="74"/>
                </a:cxn>
                <a:cxn ang="0">
                  <a:pos x="281" y="89"/>
                </a:cxn>
                <a:cxn ang="0">
                  <a:pos x="269" y="103"/>
                </a:cxn>
                <a:cxn ang="0">
                  <a:pos x="255" y="118"/>
                </a:cxn>
                <a:cxn ang="0">
                  <a:pos x="242" y="131"/>
                </a:cxn>
                <a:cxn ang="0">
                  <a:pos x="227" y="142"/>
                </a:cxn>
                <a:cxn ang="0">
                  <a:pos x="211" y="153"/>
                </a:cxn>
                <a:cxn ang="0">
                  <a:pos x="193" y="162"/>
                </a:cxn>
                <a:cxn ang="0">
                  <a:pos x="173" y="168"/>
                </a:cxn>
                <a:cxn ang="0">
                  <a:pos x="148" y="172"/>
                </a:cxn>
                <a:cxn ang="0">
                  <a:pos x="124" y="175"/>
                </a:cxn>
                <a:cxn ang="0">
                  <a:pos x="100" y="180"/>
                </a:cxn>
                <a:cxn ang="0">
                  <a:pos x="77" y="186"/>
                </a:cxn>
                <a:cxn ang="0">
                  <a:pos x="55" y="195"/>
                </a:cxn>
                <a:cxn ang="0">
                  <a:pos x="36" y="207"/>
                </a:cxn>
                <a:cxn ang="0">
                  <a:pos x="21" y="220"/>
                </a:cxn>
                <a:cxn ang="0">
                  <a:pos x="8" y="236"/>
                </a:cxn>
                <a:cxn ang="0">
                  <a:pos x="0" y="255"/>
                </a:cxn>
                <a:cxn ang="0">
                  <a:pos x="18" y="244"/>
                </a:cxn>
                <a:cxn ang="0">
                  <a:pos x="35" y="235"/>
                </a:cxn>
                <a:cxn ang="0">
                  <a:pos x="52" y="227"/>
                </a:cxn>
                <a:cxn ang="0">
                  <a:pos x="69" y="221"/>
                </a:cxn>
                <a:cxn ang="0">
                  <a:pos x="87" y="218"/>
                </a:cxn>
                <a:cxn ang="0">
                  <a:pos x="106" y="213"/>
                </a:cxn>
                <a:cxn ang="0">
                  <a:pos x="126" y="209"/>
                </a:cxn>
                <a:cxn ang="0">
                  <a:pos x="148" y="206"/>
                </a:cxn>
                <a:cxn ang="0">
                  <a:pos x="173" y="201"/>
                </a:cxn>
                <a:cxn ang="0">
                  <a:pos x="197" y="195"/>
                </a:cxn>
                <a:cxn ang="0">
                  <a:pos x="220" y="187"/>
                </a:cxn>
                <a:cxn ang="0">
                  <a:pos x="242" y="178"/>
                </a:cxn>
                <a:cxn ang="0">
                  <a:pos x="263" y="167"/>
                </a:cxn>
                <a:cxn ang="0">
                  <a:pos x="280" y="155"/>
                </a:cxn>
                <a:cxn ang="0">
                  <a:pos x="293" y="140"/>
                </a:cxn>
                <a:cxn ang="0">
                  <a:pos x="301" y="125"/>
                </a:cxn>
                <a:cxn ang="0">
                  <a:pos x="310" y="108"/>
                </a:cxn>
                <a:cxn ang="0">
                  <a:pos x="323" y="89"/>
                </a:cxn>
                <a:cxn ang="0">
                  <a:pos x="339" y="69"/>
                </a:cxn>
                <a:cxn ang="0">
                  <a:pos x="357" y="49"/>
                </a:cxn>
                <a:cxn ang="0">
                  <a:pos x="376" y="31"/>
                </a:cxn>
                <a:cxn ang="0">
                  <a:pos x="395" y="16"/>
                </a:cxn>
                <a:cxn ang="0">
                  <a:pos x="415" y="5"/>
                </a:cxn>
                <a:cxn ang="0">
                  <a:pos x="432" y="0"/>
                </a:cxn>
              </a:cxnLst>
              <a:rect l="0" t="0" r="r" b="b"/>
              <a:pathLst>
                <a:path w="432" h="255">
                  <a:moveTo>
                    <a:pt x="432" y="0"/>
                  </a:moveTo>
                  <a:lnTo>
                    <a:pt x="407" y="6"/>
                  </a:lnTo>
                  <a:lnTo>
                    <a:pt x="384" y="15"/>
                  </a:lnTo>
                  <a:lnTo>
                    <a:pt x="363" y="23"/>
                  </a:lnTo>
                  <a:lnTo>
                    <a:pt x="344" y="35"/>
                  </a:lnTo>
                  <a:lnTo>
                    <a:pt x="326" y="48"/>
                  </a:lnTo>
                  <a:lnTo>
                    <a:pt x="309" y="61"/>
                  </a:lnTo>
                  <a:lnTo>
                    <a:pt x="294" y="74"/>
                  </a:lnTo>
                  <a:lnTo>
                    <a:pt x="281" y="89"/>
                  </a:lnTo>
                  <a:lnTo>
                    <a:pt x="269" y="103"/>
                  </a:lnTo>
                  <a:lnTo>
                    <a:pt x="255" y="118"/>
                  </a:lnTo>
                  <a:lnTo>
                    <a:pt x="242" y="131"/>
                  </a:lnTo>
                  <a:lnTo>
                    <a:pt x="227" y="142"/>
                  </a:lnTo>
                  <a:lnTo>
                    <a:pt x="211" y="153"/>
                  </a:lnTo>
                  <a:lnTo>
                    <a:pt x="193" y="162"/>
                  </a:lnTo>
                  <a:lnTo>
                    <a:pt x="173" y="168"/>
                  </a:lnTo>
                  <a:lnTo>
                    <a:pt x="148" y="172"/>
                  </a:lnTo>
                  <a:lnTo>
                    <a:pt x="124" y="175"/>
                  </a:lnTo>
                  <a:lnTo>
                    <a:pt x="100" y="180"/>
                  </a:lnTo>
                  <a:lnTo>
                    <a:pt x="77" y="186"/>
                  </a:lnTo>
                  <a:lnTo>
                    <a:pt x="55" y="195"/>
                  </a:lnTo>
                  <a:lnTo>
                    <a:pt x="36" y="207"/>
                  </a:lnTo>
                  <a:lnTo>
                    <a:pt x="21" y="220"/>
                  </a:lnTo>
                  <a:lnTo>
                    <a:pt x="8" y="236"/>
                  </a:lnTo>
                  <a:lnTo>
                    <a:pt x="0" y="255"/>
                  </a:lnTo>
                  <a:lnTo>
                    <a:pt x="18" y="244"/>
                  </a:lnTo>
                  <a:lnTo>
                    <a:pt x="35" y="235"/>
                  </a:lnTo>
                  <a:lnTo>
                    <a:pt x="52" y="227"/>
                  </a:lnTo>
                  <a:lnTo>
                    <a:pt x="69" y="221"/>
                  </a:lnTo>
                  <a:lnTo>
                    <a:pt x="87" y="218"/>
                  </a:lnTo>
                  <a:lnTo>
                    <a:pt x="106" y="213"/>
                  </a:lnTo>
                  <a:lnTo>
                    <a:pt x="126" y="209"/>
                  </a:lnTo>
                  <a:lnTo>
                    <a:pt x="148" y="206"/>
                  </a:lnTo>
                  <a:lnTo>
                    <a:pt x="173" y="201"/>
                  </a:lnTo>
                  <a:lnTo>
                    <a:pt x="197" y="195"/>
                  </a:lnTo>
                  <a:lnTo>
                    <a:pt x="220" y="187"/>
                  </a:lnTo>
                  <a:lnTo>
                    <a:pt x="242" y="178"/>
                  </a:lnTo>
                  <a:lnTo>
                    <a:pt x="263" y="167"/>
                  </a:lnTo>
                  <a:lnTo>
                    <a:pt x="280" y="155"/>
                  </a:lnTo>
                  <a:lnTo>
                    <a:pt x="293" y="140"/>
                  </a:lnTo>
                  <a:lnTo>
                    <a:pt x="301" y="125"/>
                  </a:lnTo>
                  <a:lnTo>
                    <a:pt x="310" y="108"/>
                  </a:lnTo>
                  <a:lnTo>
                    <a:pt x="323" y="89"/>
                  </a:lnTo>
                  <a:lnTo>
                    <a:pt x="339" y="69"/>
                  </a:lnTo>
                  <a:lnTo>
                    <a:pt x="357" y="49"/>
                  </a:lnTo>
                  <a:lnTo>
                    <a:pt x="376" y="31"/>
                  </a:lnTo>
                  <a:lnTo>
                    <a:pt x="395" y="16"/>
                  </a:lnTo>
                  <a:lnTo>
                    <a:pt x="415" y="5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auto">
            <a:xfrm>
              <a:off x="1528" y="2875"/>
              <a:ext cx="120" cy="72"/>
            </a:xfrm>
            <a:custGeom>
              <a:avLst/>
              <a:gdLst/>
              <a:ahLst/>
              <a:cxnLst>
                <a:cxn ang="0">
                  <a:pos x="359" y="6"/>
                </a:cxn>
                <a:cxn ang="0">
                  <a:pos x="344" y="4"/>
                </a:cxn>
                <a:cxn ang="0">
                  <a:pos x="330" y="1"/>
                </a:cxn>
                <a:cxn ang="0">
                  <a:pos x="314" y="0"/>
                </a:cxn>
                <a:cxn ang="0">
                  <a:pos x="298" y="0"/>
                </a:cxn>
                <a:cxn ang="0">
                  <a:pos x="282" y="0"/>
                </a:cxn>
                <a:cxn ang="0">
                  <a:pos x="266" y="1"/>
                </a:cxn>
                <a:cxn ang="0">
                  <a:pos x="251" y="3"/>
                </a:cxn>
                <a:cxn ang="0">
                  <a:pos x="235" y="5"/>
                </a:cxn>
                <a:cxn ang="0">
                  <a:pos x="219" y="7"/>
                </a:cxn>
                <a:cxn ang="0">
                  <a:pos x="204" y="11"/>
                </a:cxn>
                <a:cxn ang="0">
                  <a:pos x="190" y="16"/>
                </a:cxn>
                <a:cxn ang="0">
                  <a:pos x="175" y="21"/>
                </a:cxn>
                <a:cxn ang="0">
                  <a:pos x="162" y="26"/>
                </a:cxn>
                <a:cxn ang="0">
                  <a:pos x="150" y="32"/>
                </a:cxn>
                <a:cxn ang="0">
                  <a:pos x="138" y="38"/>
                </a:cxn>
                <a:cxn ang="0">
                  <a:pos x="127" y="45"/>
                </a:cxn>
                <a:cxn ang="0">
                  <a:pos x="106" y="60"/>
                </a:cxn>
                <a:cxn ang="0">
                  <a:pos x="85" y="76"/>
                </a:cxn>
                <a:cxn ang="0">
                  <a:pos x="66" y="93"/>
                </a:cxn>
                <a:cxn ang="0">
                  <a:pos x="48" y="112"/>
                </a:cxn>
                <a:cxn ang="0">
                  <a:pos x="31" y="133"/>
                </a:cxn>
                <a:cxn ang="0">
                  <a:pos x="17" y="157"/>
                </a:cxn>
                <a:cxn ang="0">
                  <a:pos x="6" y="185"/>
                </a:cxn>
                <a:cxn ang="0">
                  <a:pos x="0" y="215"/>
                </a:cxn>
                <a:cxn ang="0">
                  <a:pos x="12" y="198"/>
                </a:cxn>
                <a:cxn ang="0">
                  <a:pos x="26" y="180"/>
                </a:cxn>
                <a:cxn ang="0">
                  <a:pos x="39" y="163"/>
                </a:cxn>
                <a:cxn ang="0">
                  <a:pos x="54" y="146"/>
                </a:cxn>
                <a:cxn ang="0">
                  <a:pos x="69" y="129"/>
                </a:cxn>
                <a:cxn ang="0">
                  <a:pos x="85" y="113"/>
                </a:cxn>
                <a:cxn ang="0">
                  <a:pos x="103" y="99"/>
                </a:cxn>
                <a:cxn ang="0">
                  <a:pos x="123" y="83"/>
                </a:cxn>
                <a:cxn ang="0">
                  <a:pos x="144" y="69"/>
                </a:cxn>
                <a:cxn ang="0">
                  <a:pos x="167" y="57"/>
                </a:cxn>
                <a:cxn ang="0">
                  <a:pos x="192" y="45"/>
                </a:cxn>
                <a:cxn ang="0">
                  <a:pos x="220" y="34"/>
                </a:cxn>
                <a:cxn ang="0">
                  <a:pos x="251" y="26"/>
                </a:cxn>
                <a:cxn ang="0">
                  <a:pos x="283" y="17"/>
                </a:cxn>
                <a:cxn ang="0">
                  <a:pos x="320" y="11"/>
                </a:cxn>
                <a:cxn ang="0">
                  <a:pos x="359" y="6"/>
                </a:cxn>
              </a:cxnLst>
              <a:rect l="0" t="0" r="r" b="b"/>
              <a:pathLst>
                <a:path w="359" h="215">
                  <a:moveTo>
                    <a:pt x="359" y="6"/>
                  </a:moveTo>
                  <a:lnTo>
                    <a:pt x="344" y="4"/>
                  </a:lnTo>
                  <a:lnTo>
                    <a:pt x="330" y="1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82" y="0"/>
                  </a:lnTo>
                  <a:lnTo>
                    <a:pt x="266" y="1"/>
                  </a:lnTo>
                  <a:lnTo>
                    <a:pt x="251" y="3"/>
                  </a:lnTo>
                  <a:lnTo>
                    <a:pt x="235" y="5"/>
                  </a:lnTo>
                  <a:lnTo>
                    <a:pt x="219" y="7"/>
                  </a:lnTo>
                  <a:lnTo>
                    <a:pt x="204" y="11"/>
                  </a:lnTo>
                  <a:lnTo>
                    <a:pt x="190" y="16"/>
                  </a:lnTo>
                  <a:lnTo>
                    <a:pt x="175" y="21"/>
                  </a:lnTo>
                  <a:lnTo>
                    <a:pt x="162" y="26"/>
                  </a:lnTo>
                  <a:lnTo>
                    <a:pt x="150" y="32"/>
                  </a:lnTo>
                  <a:lnTo>
                    <a:pt x="138" y="38"/>
                  </a:lnTo>
                  <a:lnTo>
                    <a:pt x="127" y="45"/>
                  </a:lnTo>
                  <a:lnTo>
                    <a:pt x="106" y="60"/>
                  </a:lnTo>
                  <a:lnTo>
                    <a:pt x="85" y="76"/>
                  </a:lnTo>
                  <a:lnTo>
                    <a:pt x="66" y="93"/>
                  </a:lnTo>
                  <a:lnTo>
                    <a:pt x="48" y="112"/>
                  </a:lnTo>
                  <a:lnTo>
                    <a:pt x="31" y="133"/>
                  </a:lnTo>
                  <a:lnTo>
                    <a:pt x="17" y="157"/>
                  </a:lnTo>
                  <a:lnTo>
                    <a:pt x="6" y="185"/>
                  </a:lnTo>
                  <a:lnTo>
                    <a:pt x="0" y="215"/>
                  </a:lnTo>
                  <a:lnTo>
                    <a:pt x="12" y="198"/>
                  </a:lnTo>
                  <a:lnTo>
                    <a:pt x="26" y="180"/>
                  </a:lnTo>
                  <a:lnTo>
                    <a:pt x="39" y="163"/>
                  </a:lnTo>
                  <a:lnTo>
                    <a:pt x="54" y="146"/>
                  </a:lnTo>
                  <a:lnTo>
                    <a:pt x="69" y="129"/>
                  </a:lnTo>
                  <a:lnTo>
                    <a:pt x="85" y="113"/>
                  </a:lnTo>
                  <a:lnTo>
                    <a:pt x="103" y="99"/>
                  </a:lnTo>
                  <a:lnTo>
                    <a:pt x="123" y="83"/>
                  </a:lnTo>
                  <a:lnTo>
                    <a:pt x="144" y="69"/>
                  </a:lnTo>
                  <a:lnTo>
                    <a:pt x="167" y="57"/>
                  </a:lnTo>
                  <a:lnTo>
                    <a:pt x="192" y="45"/>
                  </a:lnTo>
                  <a:lnTo>
                    <a:pt x="220" y="34"/>
                  </a:lnTo>
                  <a:lnTo>
                    <a:pt x="251" y="26"/>
                  </a:lnTo>
                  <a:lnTo>
                    <a:pt x="283" y="17"/>
                  </a:lnTo>
                  <a:lnTo>
                    <a:pt x="320" y="11"/>
                  </a:lnTo>
                  <a:lnTo>
                    <a:pt x="359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auto">
            <a:xfrm>
              <a:off x="1411" y="2974"/>
              <a:ext cx="83" cy="53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242" y="10"/>
                </a:cxn>
                <a:cxn ang="0">
                  <a:pos x="234" y="19"/>
                </a:cxn>
                <a:cxn ang="0">
                  <a:pos x="223" y="30"/>
                </a:cxn>
                <a:cxn ang="0">
                  <a:pos x="213" y="42"/>
                </a:cxn>
                <a:cxn ang="0">
                  <a:pos x="199" y="53"/>
                </a:cxn>
                <a:cxn ang="0">
                  <a:pos x="186" y="65"/>
                </a:cxn>
                <a:cxn ang="0">
                  <a:pos x="171" y="78"/>
                </a:cxn>
                <a:cxn ang="0">
                  <a:pos x="154" y="90"/>
                </a:cxn>
                <a:cxn ang="0">
                  <a:pos x="137" y="101"/>
                </a:cxn>
                <a:cxn ang="0">
                  <a:pos x="119" y="112"/>
                </a:cxn>
                <a:cxn ang="0">
                  <a:pos x="101" y="121"/>
                </a:cxn>
                <a:cxn ang="0">
                  <a:pos x="81" y="131"/>
                </a:cxn>
                <a:cxn ang="0">
                  <a:pos x="62" y="140"/>
                </a:cxn>
                <a:cxn ang="0">
                  <a:pos x="41" y="147"/>
                </a:cxn>
                <a:cxn ang="0">
                  <a:pos x="20" y="153"/>
                </a:cxn>
                <a:cxn ang="0">
                  <a:pos x="0" y="158"/>
                </a:cxn>
                <a:cxn ang="0">
                  <a:pos x="20" y="159"/>
                </a:cxn>
                <a:cxn ang="0">
                  <a:pos x="41" y="158"/>
                </a:cxn>
                <a:cxn ang="0">
                  <a:pos x="62" y="155"/>
                </a:cxn>
                <a:cxn ang="0">
                  <a:pos x="82" y="152"/>
                </a:cxn>
                <a:cxn ang="0">
                  <a:pos x="102" y="146"/>
                </a:cxn>
                <a:cxn ang="0">
                  <a:pos x="121" y="138"/>
                </a:cxn>
                <a:cxn ang="0">
                  <a:pos x="140" y="130"/>
                </a:cxn>
                <a:cxn ang="0">
                  <a:pos x="158" y="120"/>
                </a:cxn>
                <a:cxn ang="0">
                  <a:pos x="174" y="109"/>
                </a:cxn>
                <a:cxn ang="0">
                  <a:pos x="189" y="97"/>
                </a:cxn>
                <a:cxn ang="0">
                  <a:pos x="204" y="84"/>
                </a:cxn>
                <a:cxn ang="0">
                  <a:pos x="216" y="69"/>
                </a:cxn>
                <a:cxn ang="0">
                  <a:pos x="227" y="53"/>
                </a:cxn>
                <a:cxn ang="0">
                  <a:pos x="237" y="36"/>
                </a:cxn>
                <a:cxn ang="0">
                  <a:pos x="244" y="19"/>
                </a:cxn>
                <a:cxn ang="0">
                  <a:pos x="249" y="0"/>
                </a:cxn>
              </a:cxnLst>
              <a:rect l="0" t="0" r="r" b="b"/>
              <a:pathLst>
                <a:path w="249" h="159">
                  <a:moveTo>
                    <a:pt x="249" y="0"/>
                  </a:moveTo>
                  <a:lnTo>
                    <a:pt x="242" y="10"/>
                  </a:lnTo>
                  <a:lnTo>
                    <a:pt x="234" y="19"/>
                  </a:lnTo>
                  <a:lnTo>
                    <a:pt x="223" y="30"/>
                  </a:lnTo>
                  <a:lnTo>
                    <a:pt x="213" y="42"/>
                  </a:lnTo>
                  <a:lnTo>
                    <a:pt x="199" y="53"/>
                  </a:lnTo>
                  <a:lnTo>
                    <a:pt x="186" y="65"/>
                  </a:lnTo>
                  <a:lnTo>
                    <a:pt x="171" y="78"/>
                  </a:lnTo>
                  <a:lnTo>
                    <a:pt x="154" y="90"/>
                  </a:lnTo>
                  <a:lnTo>
                    <a:pt x="137" y="101"/>
                  </a:lnTo>
                  <a:lnTo>
                    <a:pt x="119" y="112"/>
                  </a:lnTo>
                  <a:lnTo>
                    <a:pt x="101" y="121"/>
                  </a:lnTo>
                  <a:lnTo>
                    <a:pt x="81" y="131"/>
                  </a:lnTo>
                  <a:lnTo>
                    <a:pt x="62" y="140"/>
                  </a:lnTo>
                  <a:lnTo>
                    <a:pt x="41" y="147"/>
                  </a:lnTo>
                  <a:lnTo>
                    <a:pt x="20" y="153"/>
                  </a:lnTo>
                  <a:lnTo>
                    <a:pt x="0" y="158"/>
                  </a:lnTo>
                  <a:lnTo>
                    <a:pt x="20" y="159"/>
                  </a:lnTo>
                  <a:lnTo>
                    <a:pt x="41" y="158"/>
                  </a:lnTo>
                  <a:lnTo>
                    <a:pt x="62" y="155"/>
                  </a:lnTo>
                  <a:lnTo>
                    <a:pt x="82" y="152"/>
                  </a:lnTo>
                  <a:lnTo>
                    <a:pt x="102" y="146"/>
                  </a:lnTo>
                  <a:lnTo>
                    <a:pt x="121" y="138"/>
                  </a:lnTo>
                  <a:lnTo>
                    <a:pt x="140" y="130"/>
                  </a:lnTo>
                  <a:lnTo>
                    <a:pt x="158" y="120"/>
                  </a:lnTo>
                  <a:lnTo>
                    <a:pt x="174" y="109"/>
                  </a:lnTo>
                  <a:lnTo>
                    <a:pt x="189" y="97"/>
                  </a:lnTo>
                  <a:lnTo>
                    <a:pt x="204" y="84"/>
                  </a:lnTo>
                  <a:lnTo>
                    <a:pt x="216" y="69"/>
                  </a:lnTo>
                  <a:lnTo>
                    <a:pt x="227" y="53"/>
                  </a:lnTo>
                  <a:lnTo>
                    <a:pt x="237" y="36"/>
                  </a:lnTo>
                  <a:lnTo>
                    <a:pt x="244" y="1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auto">
            <a:xfrm>
              <a:off x="1340" y="3049"/>
              <a:ext cx="105" cy="122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8" y="300"/>
                </a:cxn>
                <a:cxn ang="0">
                  <a:pos x="16" y="299"/>
                </a:cxn>
                <a:cxn ang="0">
                  <a:pos x="23" y="298"/>
                </a:cxn>
                <a:cxn ang="0">
                  <a:pos x="32" y="296"/>
                </a:cxn>
                <a:cxn ang="0">
                  <a:pos x="40" y="296"/>
                </a:cxn>
                <a:cxn ang="0">
                  <a:pos x="49" y="295"/>
                </a:cxn>
                <a:cxn ang="0">
                  <a:pos x="56" y="295"/>
                </a:cxn>
                <a:cxn ang="0">
                  <a:pos x="65" y="295"/>
                </a:cxn>
                <a:cxn ang="0">
                  <a:pos x="79" y="295"/>
                </a:cxn>
                <a:cxn ang="0">
                  <a:pos x="94" y="296"/>
                </a:cxn>
                <a:cxn ang="0">
                  <a:pos x="107" y="298"/>
                </a:cxn>
                <a:cxn ang="0">
                  <a:pos x="122" y="300"/>
                </a:cxn>
                <a:cxn ang="0">
                  <a:pos x="135" y="302"/>
                </a:cxn>
                <a:cxn ang="0">
                  <a:pos x="150" y="306"/>
                </a:cxn>
                <a:cxn ang="0">
                  <a:pos x="163" y="310"/>
                </a:cxn>
                <a:cxn ang="0">
                  <a:pos x="177" y="313"/>
                </a:cxn>
                <a:cxn ang="0">
                  <a:pos x="189" y="318"/>
                </a:cxn>
                <a:cxn ang="0">
                  <a:pos x="202" y="323"/>
                </a:cxn>
                <a:cxn ang="0">
                  <a:pos x="214" y="329"/>
                </a:cxn>
                <a:cxn ang="0">
                  <a:pos x="226" y="335"/>
                </a:cxn>
                <a:cxn ang="0">
                  <a:pos x="239" y="341"/>
                </a:cxn>
                <a:cxn ang="0">
                  <a:pos x="249" y="349"/>
                </a:cxn>
                <a:cxn ang="0">
                  <a:pos x="262" y="356"/>
                </a:cxn>
                <a:cxn ang="0">
                  <a:pos x="273" y="364"/>
                </a:cxn>
                <a:cxn ang="0">
                  <a:pos x="277" y="342"/>
                </a:cxn>
                <a:cxn ang="0">
                  <a:pos x="285" y="318"/>
                </a:cxn>
                <a:cxn ang="0">
                  <a:pos x="293" y="293"/>
                </a:cxn>
                <a:cxn ang="0">
                  <a:pos x="302" y="263"/>
                </a:cxn>
                <a:cxn ang="0">
                  <a:pos x="309" y="231"/>
                </a:cxn>
                <a:cxn ang="0">
                  <a:pos x="313" y="194"/>
                </a:cxn>
                <a:cxn ang="0">
                  <a:pos x="311" y="150"/>
                </a:cxn>
                <a:cxn ang="0">
                  <a:pos x="303" y="102"/>
                </a:cxn>
                <a:cxn ang="0">
                  <a:pos x="286" y="103"/>
                </a:cxn>
                <a:cxn ang="0">
                  <a:pos x="266" y="99"/>
                </a:cxn>
                <a:cxn ang="0">
                  <a:pos x="246" y="93"/>
                </a:cxn>
                <a:cxn ang="0">
                  <a:pos x="224" y="84"/>
                </a:cxn>
                <a:cxn ang="0">
                  <a:pos x="203" y="73"/>
                </a:cxn>
                <a:cxn ang="0">
                  <a:pos x="183" y="60"/>
                </a:cxn>
                <a:cxn ang="0">
                  <a:pos x="164" y="46"/>
                </a:cxn>
                <a:cxn ang="0">
                  <a:pos x="149" y="33"/>
                </a:cxn>
                <a:cxn ang="0">
                  <a:pos x="134" y="20"/>
                </a:cxn>
                <a:cxn ang="0">
                  <a:pos x="118" y="12"/>
                </a:cxn>
                <a:cxn ang="0">
                  <a:pos x="100" y="6"/>
                </a:cxn>
                <a:cxn ang="0">
                  <a:pos x="82" y="1"/>
                </a:cxn>
                <a:cxn ang="0">
                  <a:pos x="63" y="0"/>
                </a:cxn>
                <a:cxn ang="0">
                  <a:pos x="46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6" y="69"/>
                </a:cxn>
                <a:cxn ang="0">
                  <a:pos x="14" y="153"/>
                </a:cxn>
                <a:cxn ang="0">
                  <a:pos x="8" y="237"/>
                </a:cxn>
                <a:cxn ang="0">
                  <a:pos x="0" y="301"/>
                </a:cxn>
              </a:cxnLst>
              <a:rect l="0" t="0" r="r" b="b"/>
              <a:pathLst>
                <a:path w="313" h="364">
                  <a:moveTo>
                    <a:pt x="0" y="301"/>
                  </a:moveTo>
                  <a:lnTo>
                    <a:pt x="8" y="300"/>
                  </a:lnTo>
                  <a:lnTo>
                    <a:pt x="16" y="299"/>
                  </a:lnTo>
                  <a:lnTo>
                    <a:pt x="23" y="298"/>
                  </a:lnTo>
                  <a:lnTo>
                    <a:pt x="32" y="296"/>
                  </a:lnTo>
                  <a:lnTo>
                    <a:pt x="40" y="296"/>
                  </a:lnTo>
                  <a:lnTo>
                    <a:pt x="49" y="295"/>
                  </a:lnTo>
                  <a:lnTo>
                    <a:pt x="56" y="295"/>
                  </a:lnTo>
                  <a:lnTo>
                    <a:pt x="65" y="295"/>
                  </a:lnTo>
                  <a:lnTo>
                    <a:pt x="79" y="295"/>
                  </a:lnTo>
                  <a:lnTo>
                    <a:pt x="94" y="296"/>
                  </a:lnTo>
                  <a:lnTo>
                    <a:pt x="107" y="298"/>
                  </a:lnTo>
                  <a:lnTo>
                    <a:pt x="122" y="300"/>
                  </a:lnTo>
                  <a:lnTo>
                    <a:pt x="135" y="302"/>
                  </a:lnTo>
                  <a:lnTo>
                    <a:pt x="150" y="306"/>
                  </a:lnTo>
                  <a:lnTo>
                    <a:pt x="163" y="310"/>
                  </a:lnTo>
                  <a:lnTo>
                    <a:pt x="177" y="313"/>
                  </a:lnTo>
                  <a:lnTo>
                    <a:pt x="189" y="318"/>
                  </a:lnTo>
                  <a:lnTo>
                    <a:pt x="202" y="323"/>
                  </a:lnTo>
                  <a:lnTo>
                    <a:pt x="214" y="329"/>
                  </a:lnTo>
                  <a:lnTo>
                    <a:pt x="226" y="335"/>
                  </a:lnTo>
                  <a:lnTo>
                    <a:pt x="239" y="341"/>
                  </a:lnTo>
                  <a:lnTo>
                    <a:pt x="249" y="349"/>
                  </a:lnTo>
                  <a:lnTo>
                    <a:pt x="262" y="356"/>
                  </a:lnTo>
                  <a:lnTo>
                    <a:pt x="273" y="364"/>
                  </a:lnTo>
                  <a:lnTo>
                    <a:pt x="277" y="342"/>
                  </a:lnTo>
                  <a:lnTo>
                    <a:pt x="285" y="318"/>
                  </a:lnTo>
                  <a:lnTo>
                    <a:pt x="293" y="293"/>
                  </a:lnTo>
                  <a:lnTo>
                    <a:pt x="302" y="263"/>
                  </a:lnTo>
                  <a:lnTo>
                    <a:pt x="309" y="231"/>
                  </a:lnTo>
                  <a:lnTo>
                    <a:pt x="313" y="194"/>
                  </a:lnTo>
                  <a:lnTo>
                    <a:pt x="311" y="150"/>
                  </a:lnTo>
                  <a:lnTo>
                    <a:pt x="303" y="102"/>
                  </a:lnTo>
                  <a:lnTo>
                    <a:pt x="286" y="103"/>
                  </a:lnTo>
                  <a:lnTo>
                    <a:pt x="266" y="99"/>
                  </a:lnTo>
                  <a:lnTo>
                    <a:pt x="246" y="93"/>
                  </a:lnTo>
                  <a:lnTo>
                    <a:pt x="224" y="84"/>
                  </a:lnTo>
                  <a:lnTo>
                    <a:pt x="203" y="73"/>
                  </a:lnTo>
                  <a:lnTo>
                    <a:pt x="183" y="60"/>
                  </a:lnTo>
                  <a:lnTo>
                    <a:pt x="164" y="46"/>
                  </a:lnTo>
                  <a:lnTo>
                    <a:pt x="149" y="33"/>
                  </a:lnTo>
                  <a:lnTo>
                    <a:pt x="134" y="20"/>
                  </a:lnTo>
                  <a:lnTo>
                    <a:pt x="118" y="12"/>
                  </a:lnTo>
                  <a:lnTo>
                    <a:pt x="100" y="6"/>
                  </a:lnTo>
                  <a:lnTo>
                    <a:pt x="82" y="1"/>
                  </a:lnTo>
                  <a:lnTo>
                    <a:pt x="63" y="0"/>
                  </a:lnTo>
                  <a:lnTo>
                    <a:pt x="46" y="0"/>
                  </a:lnTo>
                  <a:lnTo>
                    <a:pt x="29" y="1"/>
                  </a:lnTo>
                  <a:lnTo>
                    <a:pt x="14" y="3"/>
                  </a:lnTo>
                  <a:lnTo>
                    <a:pt x="16" y="69"/>
                  </a:lnTo>
                  <a:lnTo>
                    <a:pt x="14" y="153"/>
                  </a:lnTo>
                  <a:lnTo>
                    <a:pt x="8" y="237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auto">
            <a:xfrm>
              <a:off x="1385" y="3157"/>
              <a:ext cx="185" cy="302"/>
            </a:xfrm>
            <a:custGeom>
              <a:avLst/>
              <a:gdLst/>
              <a:ahLst/>
              <a:cxnLst>
                <a:cxn ang="0">
                  <a:pos x="334" y="16"/>
                </a:cxn>
                <a:cxn ang="0">
                  <a:pos x="304" y="55"/>
                </a:cxn>
                <a:cxn ang="0">
                  <a:pos x="275" y="98"/>
                </a:cxn>
                <a:cxn ang="0">
                  <a:pos x="250" y="140"/>
                </a:cxn>
                <a:cxn ang="0">
                  <a:pos x="250" y="175"/>
                </a:cxn>
                <a:cxn ang="0">
                  <a:pos x="265" y="214"/>
                </a:cxn>
                <a:cxn ang="0">
                  <a:pos x="276" y="257"/>
                </a:cxn>
                <a:cxn ang="0">
                  <a:pos x="281" y="300"/>
                </a:cxn>
                <a:cxn ang="0">
                  <a:pos x="281" y="348"/>
                </a:cxn>
                <a:cxn ang="0">
                  <a:pos x="273" y="398"/>
                </a:cxn>
                <a:cxn ang="0">
                  <a:pos x="260" y="445"/>
                </a:cxn>
                <a:cxn ang="0">
                  <a:pos x="240" y="490"/>
                </a:cxn>
                <a:cxn ang="0">
                  <a:pos x="214" y="530"/>
                </a:cxn>
                <a:cxn ang="0">
                  <a:pos x="183" y="567"/>
                </a:cxn>
                <a:cxn ang="0">
                  <a:pos x="148" y="598"/>
                </a:cxn>
                <a:cxn ang="0">
                  <a:pos x="108" y="626"/>
                </a:cxn>
                <a:cxn ang="0">
                  <a:pos x="81" y="656"/>
                </a:cxn>
                <a:cxn ang="0">
                  <a:pos x="63" y="695"/>
                </a:cxn>
                <a:cxn ang="0">
                  <a:pos x="40" y="731"/>
                </a:cxn>
                <a:cxn ang="0">
                  <a:pos x="14" y="756"/>
                </a:cxn>
                <a:cxn ang="0">
                  <a:pos x="0" y="811"/>
                </a:cxn>
                <a:cxn ang="0">
                  <a:pos x="20" y="873"/>
                </a:cxn>
                <a:cxn ang="0">
                  <a:pos x="64" y="902"/>
                </a:cxn>
                <a:cxn ang="0">
                  <a:pos x="112" y="906"/>
                </a:cxn>
                <a:cxn ang="0">
                  <a:pos x="135" y="880"/>
                </a:cxn>
                <a:cxn ang="0">
                  <a:pos x="151" y="834"/>
                </a:cxn>
                <a:cxn ang="0">
                  <a:pos x="172" y="785"/>
                </a:cxn>
                <a:cxn ang="0">
                  <a:pos x="200" y="733"/>
                </a:cxn>
                <a:cxn ang="0">
                  <a:pos x="231" y="683"/>
                </a:cxn>
                <a:cxn ang="0">
                  <a:pos x="261" y="637"/>
                </a:cxn>
                <a:cxn ang="0">
                  <a:pos x="289" y="598"/>
                </a:cxn>
                <a:cxn ang="0">
                  <a:pos x="315" y="568"/>
                </a:cxn>
                <a:cxn ang="0">
                  <a:pos x="345" y="537"/>
                </a:cxn>
                <a:cxn ang="0">
                  <a:pos x="382" y="494"/>
                </a:cxn>
                <a:cxn ang="0">
                  <a:pos x="417" y="443"/>
                </a:cxn>
                <a:cxn ang="0">
                  <a:pos x="456" y="389"/>
                </a:cxn>
                <a:cxn ang="0">
                  <a:pos x="496" y="334"/>
                </a:cxn>
                <a:cxn ang="0">
                  <a:pos x="527" y="274"/>
                </a:cxn>
                <a:cxn ang="0">
                  <a:pos x="547" y="215"/>
                </a:cxn>
                <a:cxn ang="0">
                  <a:pos x="555" y="163"/>
                </a:cxn>
                <a:cxn ang="0">
                  <a:pos x="533" y="135"/>
                </a:cxn>
                <a:cxn ang="0">
                  <a:pos x="491" y="119"/>
                </a:cxn>
                <a:cxn ang="0">
                  <a:pos x="454" y="102"/>
                </a:cxn>
                <a:cxn ang="0">
                  <a:pos x="425" y="83"/>
                </a:cxn>
                <a:cxn ang="0">
                  <a:pos x="400" y="62"/>
                </a:cxn>
                <a:cxn ang="0">
                  <a:pos x="380" y="43"/>
                </a:cxn>
                <a:cxn ang="0">
                  <a:pos x="364" y="24"/>
                </a:cxn>
                <a:cxn ang="0">
                  <a:pos x="354" y="7"/>
                </a:cxn>
              </a:cxnLst>
              <a:rect l="0" t="0" r="r" b="b"/>
              <a:pathLst>
                <a:path w="557" h="907">
                  <a:moveTo>
                    <a:pt x="349" y="0"/>
                  </a:moveTo>
                  <a:lnTo>
                    <a:pt x="334" y="16"/>
                  </a:lnTo>
                  <a:lnTo>
                    <a:pt x="318" y="34"/>
                  </a:lnTo>
                  <a:lnTo>
                    <a:pt x="304" y="55"/>
                  </a:lnTo>
                  <a:lnTo>
                    <a:pt x="288" y="77"/>
                  </a:lnTo>
                  <a:lnTo>
                    <a:pt x="275" y="98"/>
                  </a:lnTo>
                  <a:lnTo>
                    <a:pt x="261" y="120"/>
                  </a:lnTo>
                  <a:lnTo>
                    <a:pt x="250" y="140"/>
                  </a:lnTo>
                  <a:lnTo>
                    <a:pt x="240" y="156"/>
                  </a:lnTo>
                  <a:lnTo>
                    <a:pt x="250" y="175"/>
                  </a:lnTo>
                  <a:lnTo>
                    <a:pt x="259" y="195"/>
                  </a:lnTo>
                  <a:lnTo>
                    <a:pt x="265" y="214"/>
                  </a:lnTo>
                  <a:lnTo>
                    <a:pt x="271" y="235"/>
                  </a:lnTo>
                  <a:lnTo>
                    <a:pt x="276" y="257"/>
                  </a:lnTo>
                  <a:lnTo>
                    <a:pt x="279" y="278"/>
                  </a:lnTo>
                  <a:lnTo>
                    <a:pt x="281" y="300"/>
                  </a:lnTo>
                  <a:lnTo>
                    <a:pt x="282" y="322"/>
                  </a:lnTo>
                  <a:lnTo>
                    <a:pt x="281" y="348"/>
                  </a:lnTo>
                  <a:lnTo>
                    <a:pt x="278" y="373"/>
                  </a:lnTo>
                  <a:lnTo>
                    <a:pt x="273" y="398"/>
                  </a:lnTo>
                  <a:lnTo>
                    <a:pt x="267" y="422"/>
                  </a:lnTo>
                  <a:lnTo>
                    <a:pt x="260" y="445"/>
                  </a:lnTo>
                  <a:lnTo>
                    <a:pt x="250" y="468"/>
                  </a:lnTo>
                  <a:lnTo>
                    <a:pt x="240" y="490"/>
                  </a:lnTo>
                  <a:lnTo>
                    <a:pt x="228" y="511"/>
                  </a:lnTo>
                  <a:lnTo>
                    <a:pt x="214" y="530"/>
                  </a:lnTo>
                  <a:lnTo>
                    <a:pt x="199" y="548"/>
                  </a:lnTo>
                  <a:lnTo>
                    <a:pt x="183" y="567"/>
                  </a:lnTo>
                  <a:lnTo>
                    <a:pt x="166" y="584"/>
                  </a:lnTo>
                  <a:lnTo>
                    <a:pt x="148" y="598"/>
                  </a:lnTo>
                  <a:lnTo>
                    <a:pt x="127" y="613"/>
                  </a:lnTo>
                  <a:lnTo>
                    <a:pt x="108" y="626"/>
                  </a:lnTo>
                  <a:lnTo>
                    <a:pt x="86" y="637"/>
                  </a:lnTo>
                  <a:lnTo>
                    <a:pt x="81" y="656"/>
                  </a:lnTo>
                  <a:lnTo>
                    <a:pt x="73" y="677"/>
                  </a:lnTo>
                  <a:lnTo>
                    <a:pt x="63" y="695"/>
                  </a:lnTo>
                  <a:lnTo>
                    <a:pt x="52" y="714"/>
                  </a:lnTo>
                  <a:lnTo>
                    <a:pt x="40" y="731"/>
                  </a:lnTo>
                  <a:lnTo>
                    <a:pt x="28" y="745"/>
                  </a:lnTo>
                  <a:lnTo>
                    <a:pt x="14" y="756"/>
                  </a:lnTo>
                  <a:lnTo>
                    <a:pt x="3" y="765"/>
                  </a:lnTo>
                  <a:lnTo>
                    <a:pt x="0" y="811"/>
                  </a:lnTo>
                  <a:lnTo>
                    <a:pt x="6" y="846"/>
                  </a:lnTo>
                  <a:lnTo>
                    <a:pt x="20" y="873"/>
                  </a:lnTo>
                  <a:lnTo>
                    <a:pt x="41" y="891"/>
                  </a:lnTo>
                  <a:lnTo>
                    <a:pt x="64" y="902"/>
                  </a:lnTo>
                  <a:lnTo>
                    <a:pt x="88" y="907"/>
                  </a:lnTo>
                  <a:lnTo>
                    <a:pt x="112" y="906"/>
                  </a:lnTo>
                  <a:lnTo>
                    <a:pt x="130" y="901"/>
                  </a:lnTo>
                  <a:lnTo>
                    <a:pt x="135" y="880"/>
                  </a:lnTo>
                  <a:lnTo>
                    <a:pt x="141" y="858"/>
                  </a:lnTo>
                  <a:lnTo>
                    <a:pt x="151" y="834"/>
                  </a:lnTo>
                  <a:lnTo>
                    <a:pt x="160" y="810"/>
                  </a:lnTo>
                  <a:lnTo>
                    <a:pt x="172" y="785"/>
                  </a:lnTo>
                  <a:lnTo>
                    <a:pt x="186" y="759"/>
                  </a:lnTo>
                  <a:lnTo>
                    <a:pt x="200" y="733"/>
                  </a:lnTo>
                  <a:lnTo>
                    <a:pt x="215" y="709"/>
                  </a:lnTo>
                  <a:lnTo>
                    <a:pt x="231" y="683"/>
                  </a:lnTo>
                  <a:lnTo>
                    <a:pt x="245" y="660"/>
                  </a:lnTo>
                  <a:lnTo>
                    <a:pt x="261" y="637"/>
                  </a:lnTo>
                  <a:lnTo>
                    <a:pt x="276" y="616"/>
                  </a:lnTo>
                  <a:lnTo>
                    <a:pt x="289" y="598"/>
                  </a:lnTo>
                  <a:lnTo>
                    <a:pt x="302" y="581"/>
                  </a:lnTo>
                  <a:lnTo>
                    <a:pt x="315" y="568"/>
                  </a:lnTo>
                  <a:lnTo>
                    <a:pt x="326" y="557"/>
                  </a:lnTo>
                  <a:lnTo>
                    <a:pt x="345" y="537"/>
                  </a:lnTo>
                  <a:lnTo>
                    <a:pt x="363" y="517"/>
                  </a:lnTo>
                  <a:lnTo>
                    <a:pt x="382" y="494"/>
                  </a:lnTo>
                  <a:lnTo>
                    <a:pt x="400" y="468"/>
                  </a:lnTo>
                  <a:lnTo>
                    <a:pt x="417" y="443"/>
                  </a:lnTo>
                  <a:lnTo>
                    <a:pt x="436" y="417"/>
                  </a:lnTo>
                  <a:lnTo>
                    <a:pt x="456" y="389"/>
                  </a:lnTo>
                  <a:lnTo>
                    <a:pt x="476" y="362"/>
                  </a:lnTo>
                  <a:lnTo>
                    <a:pt x="496" y="334"/>
                  </a:lnTo>
                  <a:lnTo>
                    <a:pt x="513" y="304"/>
                  </a:lnTo>
                  <a:lnTo>
                    <a:pt x="527" y="274"/>
                  </a:lnTo>
                  <a:lnTo>
                    <a:pt x="538" y="244"/>
                  </a:lnTo>
                  <a:lnTo>
                    <a:pt x="547" y="215"/>
                  </a:lnTo>
                  <a:lnTo>
                    <a:pt x="552" y="187"/>
                  </a:lnTo>
                  <a:lnTo>
                    <a:pt x="555" y="163"/>
                  </a:lnTo>
                  <a:lnTo>
                    <a:pt x="557" y="141"/>
                  </a:lnTo>
                  <a:lnTo>
                    <a:pt x="533" y="135"/>
                  </a:lnTo>
                  <a:lnTo>
                    <a:pt x="512" y="128"/>
                  </a:lnTo>
                  <a:lnTo>
                    <a:pt x="491" y="119"/>
                  </a:lnTo>
                  <a:lnTo>
                    <a:pt x="473" y="111"/>
                  </a:lnTo>
                  <a:lnTo>
                    <a:pt x="454" y="102"/>
                  </a:lnTo>
                  <a:lnTo>
                    <a:pt x="439" y="92"/>
                  </a:lnTo>
                  <a:lnTo>
                    <a:pt x="425" y="83"/>
                  </a:lnTo>
                  <a:lnTo>
                    <a:pt x="412" y="72"/>
                  </a:lnTo>
                  <a:lnTo>
                    <a:pt x="400" y="62"/>
                  </a:lnTo>
                  <a:lnTo>
                    <a:pt x="389" y="52"/>
                  </a:lnTo>
                  <a:lnTo>
                    <a:pt x="380" y="43"/>
                  </a:lnTo>
                  <a:lnTo>
                    <a:pt x="372" y="33"/>
                  </a:lnTo>
                  <a:lnTo>
                    <a:pt x="364" y="24"/>
                  </a:lnTo>
                  <a:lnTo>
                    <a:pt x="358" y="16"/>
                  </a:lnTo>
                  <a:lnTo>
                    <a:pt x="354" y="7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auto">
            <a:xfrm>
              <a:off x="1337" y="3555"/>
              <a:ext cx="72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2"/>
                </a:cxn>
                <a:cxn ang="0">
                  <a:pos x="24" y="28"/>
                </a:cxn>
                <a:cxn ang="0">
                  <a:pos x="42" y="49"/>
                </a:cxn>
                <a:cxn ang="0">
                  <a:pos x="64" y="69"/>
                </a:cxn>
                <a:cxn ang="0">
                  <a:pos x="87" y="89"/>
                </a:cxn>
                <a:cxn ang="0">
                  <a:pos x="110" y="106"/>
                </a:cxn>
                <a:cxn ang="0">
                  <a:pos x="133" y="118"/>
                </a:cxn>
                <a:cxn ang="0">
                  <a:pos x="154" y="124"/>
                </a:cxn>
                <a:cxn ang="0">
                  <a:pos x="172" y="125"/>
                </a:cxn>
                <a:cxn ang="0">
                  <a:pos x="188" y="125"/>
                </a:cxn>
                <a:cxn ang="0">
                  <a:pos x="200" y="124"/>
                </a:cxn>
                <a:cxn ang="0">
                  <a:pos x="208" y="122"/>
                </a:cxn>
                <a:cxn ang="0">
                  <a:pos x="214" y="117"/>
                </a:cxn>
                <a:cxn ang="0">
                  <a:pos x="217" y="111"/>
                </a:cxn>
                <a:cxn ang="0">
                  <a:pos x="216" y="103"/>
                </a:cxn>
                <a:cxn ang="0">
                  <a:pos x="211" y="94"/>
                </a:cxn>
                <a:cxn ang="0">
                  <a:pos x="206" y="87"/>
                </a:cxn>
                <a:cxn ang="0">
                  <a:pos x="199" y="81"/>
                </a:cxn>
                <a:cxn ang="0">
                  <a:pos x="189" y="75"/>
                </a:cxn>
                <a:cxn ang="0">
                  <a:pos x="178" y="68"/>
                </a:cxn>
                <a:cxn ang="0">
                  <a:pos x="165" y="61"/>
                </a:cxn>
                <a:cxn ang="0">
                  <a:pos x="150" y="53"/>
                </a:cxn>
                <a:cxn ang="0">
                  <a:pos x="134" y="46"/>
                </a:cxn>
                <a:cxn ang="0">
                  <a:pos x="118" y="39"/>
                </a:cxn>
                <a:cxn ang="0">
                  <a:pos x="101" y="33"/>
                </a:cxn>
                <a:cxn ang="0">
                  <a:pos x="86" y="27"/>
                </a:cxn>
                <a:cxn ang="0">
                  <a:pos x="69" y="21"/>
                </a:cxn>
                <a:cxn ang="0">
                  <a:pos x="53" y="15"/>
                </a:cxn>
                <a:cxn ang="0">
                  <a:pos x="38" y="10"/>
                </a:cxn>
                <a:cxn ang="0">
                  <a:pos x="24" y="6"/>
                </a:cxn>
                <a:cxn ang="0">
                  <a:pos x="11" y="2"/>
                </a:cxn>
                <a:cxn ang="0">
                  <a:pos x="0" y="0"/>
                </a:cxn>
              </a:cxnLst>
              <a:rect l="0" t="0" r="r" b="b"/>
              <a:pathLst>
                <a:path w="217" h="125">
                  <a:moveTo>
                    <a:pt x="0" y="0"/>
                  </a:moveTo>
                  <a:lnTo>
                    <a:pt x="9" y="12"/>
                  </a:lnTo>
                  <a:lnTo>
                    <a:pt x="24" y="28"/>
                  </a:lnTo>
                  <a:lnTo>
                    <a:pt x="42" y="49"/>
                  </a:lnTo>
                  <a:lnTo>
                    <a:pt x="64" y="69"/>
                  </a:lnTo>
                  <a:lnTo>
                    <a:pt x="87" y="89"/>
                  </a:lnTo>
                  <a:lnTo>
                    <a:pt x="110" y="106"/>
                  </a:lnTo>
                  <a:lnTo>
                    <a:pt x="133" y="118"/>
                  </a:lnTo>
                  <a:lnTo>
                    <a:pt x="154" y="124"/>
                  </a:lnTo>
                  <a:lnTo>
                    <a:pt x="172" y="125"/>
                  </a:lnTo>
                  <a:lnTo>
                    <a:pt x="188" y="125"/>
                  </a:lnTo>
                  <a:lnTo>
                    <a:pt x="200" y="124"/>
                  </a:lnTo>
                  <a:lnTo>
                    <a:pt x="208" y="122"/>
                  </a:lnTo>
                  <a:lnTo>
                    <a:pt x="214" y="117"/>
                  </a:lnTo>
                  <a:lnTo>
                    <a:pt x="217" y="111"/>
                  </a:lnTo>
                  <a:lnTo>
                    <a:pt x="216" y="103"/>
                  </a:lnTo>
                  <a:lnTo>
                    <a:pt x="211" y="94"/>
                  </a:lnTo>
                  <a:lnTo>
                    <a:pt x="206" y="87"/>
                  </a:lnTo>
                  <a:lnTo>
                    <a:pt x="199" y="81"/>
                  </a:lnTo>
                  <a:lnTo>
                    <a:pt x="189" y="75"/>
                  </a:lnTo>
                  <a:lnTo>
                    <a:pt x="178" y="68"/>
                  </a:lnTo>
                  <a:lnTo>
                    <a:pt x="165" y="61"/>
                  </a:lnTo>
                  <a:lnTo>
                    <a:pt x="150" y="53"/>
                  </a:lnTo>
                  <a:lnTo>
                    <a:pt x="134" y="46"/>
                  </a:lnTo>
                  <a:lnTo>
                    <a:pt x="118" y="39"/>
                  </a:lnTo>
                  <a:lnTo>
                    <a:pt x="101" y="33"/>
                  </a:lnTo>
                  <a:lnTo>
                    <a:pt x="86" y="27"/>
                  </a:lnTo>
                  <a:lnTo>
                    <a:pt x="69" y="21"/>
                  </a:lnTo>
                  <a:lnTo>
                    <a:pt x="53" y="15"/>
                  </a:lnTo>
                  <a:lnTo>
                    <a:pt x="38" y="10"/>
                  </a:lnTo>
                  <a:lnTo>
                    <a:pt x="24" y="6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auto">
            <a:xfrm>
              <a:off x="1433" y="3377"/>
              <a:ext cx="50" cy="92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36" y="10"/>
                </a:cxn>
                <a:cxn ang="0">
                  <a:pos x="121" y="23"/>
                </a:cxn>
                <a:cxn ang="0">
                  <a:pos x="107" y="40"/>
                </a:cxn>
                <a:cxn ang="0">
                  <a:pos x="92" y="61"/>
                </a:cxn>
                <a:cxn ang="0">
                  <a:pos x="80" y="83"/>
                </a:cxn>
                <a:cxn ang="0">
                  <a:pos x="68" y="105"/>
                </a:cxn>
                <a:cxn ang="0">
                  <a:pos x="58" y="127"/>
                </a:cxn>
                <a:cxn ang="0">
                  <a:pos x="52" y="149"/>
                </a:cxn>
                <a:cxn ang="0">
                  <a:pos x="47" y="169"/>
                </a:cxn>
                <a:cxn ang="0">
                  <a:pos x="41" y="188"/>
                </a:cxn>
                <a:cxn ang="0">
                  <a:pos x="36" y="206"/>
                </a:cxn>
                <a:cxn ang="0">
                  <a:pos x="30" y="223"/>
                </a:cxn>
                <a:cxn ang="0">
                  <a:pos x="23" y="239"/>
                </a:cxn>
                <a:cxn ang="0">
                  <a:pos x="17" y="253"/>
                </a:cxn>
                <a:cxn ang="0">
                  <a:pos x="8" y="265"/>
                </a:cxn>
                <a:cxn ang="0">
                  <a:pos x="0" y="276"/>
                </a:cxn>
                <a:cxn ang="0">
                  <a:pos x="13" y="265"/>
                </a:cxn>
                <a:cxn ang="0">
                  <a:pos x="25" y="254"/>
                </a:cxn>
                <a:cxn ang="0">
                  <a:pos x="35" y="241"/>
                </a:cxn>
                <a:cxn ang="0">
                  <a:pos x="43" y="228"/>
                </a:cxn>
                <a:cxn ang="0">
                  <a:pos x="51" y="214"/>
                </a:cxn>
                <a:cxn ang="0">
                  <a:pos x="57" y="201"/>
                </a:cxn>
                <a:cxn ang="0">
                  <a:pos x="62" y="188"/>
                </a:cxn>
                <a:cxn ang="0">
                  <a:pos x="65" y="174"/>
                </a:cxn>
                <a:cxn ang="0">
                  <a:pos x="70" y="158"/>
                </a:cxn>
                <a:cxn ang="0">
                  <a:pos x="76" y="138"/>
                </a:cxn>
                <a:cxn ang="0">
                  <a:pos x="86" y="115"/>
                </a:cxn>
                <a:cxn ang="0">
                  <a:pos x="97" y="89"/>
                </a:cxn>
                <a:cxn ang="0">
                  <a:pos x="109" y="64"/>
                </a:cxn>
                <a:cxn ang="0">
                  <a:pos x="122" y="39"/>
                </a:cxn>
                <a:cxn ang="0">
                  <a:pos x="137" y="17"/>
                </a:cxn>
                <a:cxn ang="0">
                  <a:pos x="150" y="0"/>
                </a:cxn>
              </a:cxnLst>
              <a:rect l="0" t="0" r="r" b="b"/>
              <a:pathLst>
                <a:path w="150" h="276">
                  <a:moveTo>
                    <a:pt x="150" y="0"/>
                  </a:moveTo>
                  <a:lnTo>
                    <a:pt x="136" y="10"/>
                  </a:lnTo>
                  <a:lnTo>
                    <a:pt x="121" y="23"/>
                  </a:lnTo>
                  <a:lnTo>
                    <a:pt x="107" y="40"/>
                  </a:lnTo>
                  <a:lnTo>
                    <a:pt x="92" y="61"/>
                  </a:lnTo>
                  <a:lnTo>
                    <a:pt x="80" y="83"/>
                  </a:lnTo>
                  <a:lnTo>
                    <a:pt x="68" y="105"/>
                  </a:lnTo>
                  <a:lnTo>
                    <a:pt x="58" y="127"/>
                  </a:lnTo>
                  <a:lnTo>
                    <a:pt x="52" y="149"/>
                  </a:lnTo>
                  <a:lnTo>
                    <a:pt x="47" y="169"/>
                  </a:lnTo>
                  <a:lnTo>
                    <a:pt x="41" y="188"/>
                  </a:lnTo>
                  <a:lnTo>
                    <a:pt x="36" y="206"/>
                  </a:lnTo>
                  <a:lnTo>
                    <a:pt x="30" y="223"/>
                  </a:lnTo>
                  <a:lnTo>
                    <a:pt x="23" y="239"/>
                  </a:lnTo>
                  <a:lnTo>
                    <a:pt x="17" y="253"/>
                  </a:lnTo>
                  <a:lnTo>
                    <a:pt x="8" y="265"/>
                  </a:lnTo>
                  <a:lnTo>
                    <a:pt x="0" y="276"/>
                  </a:lnTo>
                  <a:lnTo>
                    <a:pt x="13" y="265"/>
                  </a:lnTo>
                  <a:lnTo>
                    <a:pt x="25" y="254"/>
                  </a:lnTo>
                  <a:lnTo>
                    <a:pt x="35" y="241"/>
                  </a:lnTo>
                  <a:lnTo>
                    <a:pt x="43" y="228"/>
                  </a:lnTo>
                  <a:lnTo>
                    <a:pt x="51" y="214"/>
                  </a:lnTo>
                  <a:lnTo>
                    <a:pt x="57" y="201"/>
                  </a:lnTo>
                  <a:lnTo>
                    <a:pt x="62" y="188"/>
                  </a:lnTo>
                  <a:lnTo>
                    <a:pt x="65" y="174"/>
                  </a:lnTo>
                  <a:lnTo>
                    <a:pt x="70" y="158"/>
                  </a:lnTo>
                  <a:lnTo>
                    <a:pt x="76" y="138"/>
                  </a:lnTo>
                  <a:lnTo>
                    <a:pt x="86" y="115"/>
                  </a:lnTo>
                  <a:lnTo>
                    <a:pt x="97" y="89"/>
                  </a:lnTo>
                  <a:lnTo>
                    <a:pt x="109" y="64"/>
                  </a:lnTo>
                  <a:lnTo>
                    <a:pt x="122" y="39"/>
                  </a:lnTo>
                  <a:lnTo>
                    <a:pt x="137" y="1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auto">
            <a:xfrm>
              <a:off x="1622" y="2845"/>
              <a:ext cx="116" cy="3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8" y="24"/>
                </a:cxn>
                <a:cxn ang="0">
                  <a:pos x="39" y="21"/>
                </a:cxn>
                <a:cxn ang="0">
                  <a:pos x="61" y="19"/>
                </a:cxn>
                <a:cxn ang="0">
                  <a:pos x="84" y="23"/>
                </a:cxn>
                <a:cxn ang="0">
                  <a:pos x="108" y="30"/>
                </a:cxn>
                <a:cxn ang="0">
                  <a:pos x="134" y="41"/>
                </a:cxn>
                <a:cxn ang="0">
                  <a:pos x="158" y="56"/>
                </a:cxn>
                <a:cxn ang="0">
                  <a:pos x="184" y="74"/>
                </a:cxn>
                <a:cxn ang="0">
                  <a:pos x="209" y="91"/>
                </a:cxn>
                <a:cxn ang="0">
                  <a:pos x="234" y="101"/>
                </a:cxn>
                <a:cxn ang="0">
                  <a:pos x="259" y="105"/>
                </a:cxn>
                <a:cxn ang="0">
                  <a:pos x="282" y="101"/>
                </a:cxn>
                <a:cxn ang="0">
                  <a:pos x="304" y="91"/>
                </a:cxn>
                <a:cxn ang="0">
                  <a:pos x="322" y="75"/>
                </a:cxn>
                <a:cxn ang="0">
                  <a:pos x="337" y="52"/>
                </a:cxn>
                <a:cxn ang="0">
                  <a:pos x="347" y="23"/>
                </a:cxn>
                <a:cxn ang="0">
                  <a:pos x="333" y="34"/>
                </a:cxn>
                <a:cxn ang="0">
                  <a:pos x="320" y="45"/>
                </a:cxn>
                <a:cxn ang="0">
                  <a:pos x="307" y="54"/>
                </a:cxn>
                <a:cxn ang="0">
                  <a:pos x="292" y="61"/>
                </a:cxn>
                <a:cxn ang="0">
                  <a:pos x="275" y="64"/>
                </a:cxn>
                <a:cxn ang="0">
                  <a:pos x="257" y="63"/>
                </a:cxn>
                <a:cxn ang="0">
                  <a:pos x="236" y="56"/>
                </a:cxn>
                <a:cxn ang="0">
                  <a:pos x="214" y="43"/>
                </a:cxn>
                <a:cxn ang="0">
                  <a:pos x="202" y="34"/>
                </a:cxn>
                <a:cxn ang="0">
                  <a:pos x="190" y="27"/>
                </a:cxn>
                <a:cxn ang="0">
                  <a:pos x="177" y="19"/>
                </a:cxn>
                <a:cxn ang="0">
                  <a:pos x="164" y="15"/>
                </a:cxn>
                <a:cxn ang="0">
                  <a:pos x="150" y="10"/>
                </a:cxn>
                <a:cxn ang="0">
                  <a:pos x="136" y="5"/>
                </a:cxn>
                <a:cxn ang="0">
                  <a:pos x="123" y="2"/>
                </a:cxn>
                <a:cxn ang="0">
                  <a:pos x="108" y="0"/>
                </a:cxn>
                <a:cxn ang="0">
                  <a:pos x="95" y="0"/>
                </a:cxn>
                <a:cxn ang="0">
                  <a:pos x="80" y="0"/>
                </a:cxn>
                <a:cxn ang="0">
                  <a:pos x="66" y="2"/>
                </a:cxn>
                <a:cxn ang="0">
                  <a:pos x="53" y="5"/>
                </a:cxn>
                <a:cxn ang="0">
                  <a:pos x="39" y="10"/>
                </a:cxn>
                <a:cxn ang="0">
                  <a:pos x="26" y="16"/>
                </a:cxn>
                <a:cxn ang="0">
                  <a:pos x="12" y="23"/>
                </a:cxn>
                <a:cxn ang="0">
                  <a:pos x="0" y="32"/>
                </a:cxn>
              </a:cxnLst>
              <a:rect l="0" t="0" r="r" b="b"/>
              <a:pathLst>
                <a:path w="347" h="105">
                  <a:moveTo>
                    <a:pt x="0" y="32"/>
                  </a:moveTo>
                  <a:lnTo>
                    <a:pt x="18" y="24"/>
                  </a:lnTo>
                  <a:lnTo>
                    <a:pt x="39" y="21"/>
                  </a:lnTo>
                  <a:lnTo>
                    <a:pt x="61" y="19"/>
                  </a:lnTo>
                  <a:lnTo>
                    <a:pt x="84" y="23"/>
                  </a:lnTo>
                  <a:lnTo>
                    <a:pt x="108" y="30"/>
                  </a:lnTo>
                  <a:lnTo>
                    <a:pt x="134" y="41"/>
                  </a:lnTo>
                  <a:lnTo>
                    <a:pt x="158" y="56"/>
                  </a:lnTo>
                  <a:lnTo>
                    <a:pt x="184" y="74"/>
                  </a:lnTo>
                  <a:lnTo>
                    <a:pt x="209" y="91"/>
                  </a:lnTo>
                  <a:lnTo>
                    <a:pt x="234" y="101"/>
                  </a:lnTo>
                  <a:lnTo>
                    <a:pt x="259" y="105"/>
                  </a:lnTo>
                  <a:lnTo>
                    <a:pt x="282" y="101"/>
                  </a:lnTo>
                  <a:lnTo>
                    <a:pt x="304" y="91"/>
                  </a:lnTo>
                  <a:lnTo>
                    <a:pt x="322" y="75"/>
                  </a:lnTo>
                  <a:lnTo>
                    <a:pt x="337" y="52"/>
                  </a:lnTo>
                  <a:lnTo>
                    <a:pt x="347" y="23"/>
                  </a:lnTo>
                  <a:lnTo>
                    <a:pt x="333" y="34"/>
                  </a:lnTo>
                  <a:lnTo>
                    <a:pt x="320" y="45"/>
                  </a:lnTo>
                  <a:lnTo>
                    <a:pt x="307" y="54"/>
                  </a:lnTo>
                  <a:lnTo>
                    <a:pt x="292" y="61"/>
                  </a:lnTo>
                  <a:lnTo>
                    <a:pt x="275" y="64"/>
                  </a:lnTo>
                  <a:lnTo>
                    <a:pt x="257" y="63"/>
                  </a:lnTo>
                  <a:lnTo>
                    <a:pt x="236" y="56"/>
                  </a:lnTo>
                  <a:lnTo>
                    <a:pt x="214" y="43"/>
                  </a:lnTo>
                  <a:lnTo>
                    <a:pt x="202" y="34"/>
                  </a:lnTo>
                  <a:lnTo>
                    <a:pt x="190" y="27"/>
                  </a:lnTo>
                  <a:lnTo>
                    <a:pt x="177" y="19"/>
                  </a:lnTo>
                  <a:lnTo>
                    <a:pt x="164" y="15"/>
                  </a:lnTo>
                  <a:lnTo>
                    <a:pt x="150" y="10"/>
                  </a:lnTo>
                  <a:lnTo>
                    <a:pt x="136" y="5"/>
                  </a:lnTo>
                  <a:lnTo>
                    <a:pt x="123" y="2"/>
                  </a:lnTo>
                  <a:lnTo>
                    <a:pt x="108" y="0"/>
                  </a:lnTo>
                  <a:lnTo>
                    <a:pt x="95" y="0"/>
                  </a:lnTo>
                  <a:lnTo>
                    <a:pt x="80" y="0"/>
                  </a:lnTo>
                  <a:lnTo>
                    <a:pt x="66" y="2"/>
                  </a:lnTo>
                  <a:lnTo>
                    <a:pt x="53" y="5"/>
                  </a:lnTo>
                  <a:lnTo>
                    <a:pt x="39" y="10"/>
                  </a:lnTo>
                  <a:lnTo>
                    <a:pt x="26" y="16"/>
                  </a:lnTo>
                  <a:lnTo>
                    <a:pt x="12" y="2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auto">
            <a:xfrm>
              <a:off x="1512" y="2909"/>
              <a:ext cx="190" cy="267"/>
            </a:xfrm>
            <a:custGeom>
              <a:avLst/>
              <a:gdLst/>
              <a:ahLst/>
              <a:cxnLst>
                <a:cxn ang="0">
                  <a:pos x="205" y="164"/>
                </a:cxn>
                <a:cxn ang="0">
                  <a:pos x="181" y="179"/>
                </a:cxn>
                <a:cxn ang="0">
                  <a:pos x="155" y="200"/>
                </a:cxn>
                <a:cxn ang="0">
                  <a:pos x="130" y="223"/>
                </a:cxn>
                <a:cxn ang="0">
                  <a:pos x="112" y="222"/>
                </a:cxn>
                <a:cxn ang="0">
                  <a:pos x="106" y="189"/>
                </a:cxn>
                <a:cxn ang="0">
                  <a:pos x="110" y="151"/>
                </a:cxn>
                <a:cxn ang="0">
                  <a:pos x="130" y="115"/>
                </a:cxn>
                <a:cxn ang="0">
                  <a:pos x="154" y="91"/>
                </a:cxn>
                <a:cxn ang="0">
                  <a:pos x="176" y="77"/>
                </a:cxn>
                <a:cxn ang="0">
                  <a:pos x="199" y="62"/>
                </a:cxn>
                <a:cxn ang="0">
                  <a:pos x="223" y="49"/>
                </a:cxn>
                <a:cxn ang="0">
                  <a:pos x="250" y="37"/>
                </a:cxn>
                <a:cxn ang="0">
                  <a:pos x="277" y="26"/>
                </a:cxn>
                <a:cxn ang="0">
                  <a:pos x="304" y="16"/>
                </a:cxn>
                <a:cxn ang="0">
                  <a:pos x="328" y="8"/>
                </a:cxn>
                <a:cxn ang="0">
                  <a:pos x="364" y="2"/>
                </a:cxn>
                <a:cxn ang="0">
                  <a:pos x="413" y="4"/>
                </a:cxn>
                <a:cxn ang="0">
                  <a:pos x="459" y="20"/>
                </a:cxn>
                <a:cxn ang="0">
                  <a:pos x="498" y="50"/>
                </a:cxn>
                <a:cxn ang="0">
                  <a:pos x="526" y="93"/>
                </a:cxn>
                <a:cxn ang="0">
                  <a:pos x="552" y="141"/>
                </a:cxn>
                <a:cxn ang="0">
                  <a:pos x="569" y="191"/>
                </a:cxn>
                <a:cxn ang="0">
                  <a:pos x="565" y="243"/>
                </a:cxn>
                <a:cxn ang="0">
                  <a:pos x="532" y="298"/>
                </a:cxn>
                <a:cxn ang="0">
                  <a:pos x="484" y="359"/>
                </a:cxn>
                <a:cxn ang="0">
                  <a:pos x="430" y="420"/>
                </a:cxn>
                <a:cxn ang="0">
                  <a:pos x="380" y="472"/>
                </a:cxn>
                <a:cxn ang="0">
                  <a:pos x="340" y="515"/>
                </a:cxn>
                <a:cxn ang="0">
                  <a:pos x="295" y="579"/>
                </a:cxn>
                <a:cxn ang="0">
                  <a:pos x="256" y="662"/>
                </a:cxn>
                <a:cxn ang="0">
                  <a:pos x="231" y="754"/>
                </a:cxn>
                <a:cxn ang="0">
                  <a:pos x="220" y="800"/>
                </a:cxn>
                <a:cxn ang="0">
                  <a:pos x="199" y="801"/>
                </a:cxn>
                <a:cxn ang="0">
                  <a:pos x="174" y="801"/>
                </a:cxn>
                <a:cxn ang="0">
                  <a:pos x="144" y="799"/>
                </a:cxn>
                <a:cxn ang="0">
                  <a:pos x="112" y="793"/>
                </a:cxn>
                <a:cxn ang="0">
                  <a:pos x="79" y="782"/>
                </a:cxn>
                <a:cxn ang="0">
                  <a:pos x="45" y="762"/>
                </a:cxn>
                <a:cxn ang="0">
                  <a:pos x="14" y="735"/>
                </a:cxn>
                <a:cxn ang="0">
                  <a:pos x="5" y="656"/>
                </a:cxn>
                <a:cxn ang="0">
                  <a:pos x="14" y="550"/>
                </a:cxn>
                <a:cxn ang="0">
                  <a:pos x="46" y="461"/>
                </a:cxn>
                <a:cxn ang="0">
                  <a:pos x="73" y="389"/>
                </a:cxn>
                <a:cxn ang="0">
                  <a:pos x="113" y="308"/>
                </a:cxn>
                <a:cxn ang="0">
                  <a:pos x="174" y="213"/>
                </a:cxn>
              </a:cxnLst>
              <a:rect l="0" t="0" r="r" b="b"/>
              <a:pathLst>
                <a:path w="570" h="801">
                  <a:moveTo>
                    <a:pt x="216" y="161"/>
                  </a:moveTo>
                  <a:lnTo>
                    <a:pt x="205" y="164"/>
                  </a:lnTo>
                  <a:lnTo>
                    <a:pt x="193" y="170"/>
                  </a:lnTo>
                  <a:lnTo>
                    <a:pt x="181" y="179"/>
                  </a:lnTo>
                  <a:lnTo>
                    <a:pt x="169" y="189"/>
                  </a:lnTo>
                  <a:lnTo>
                    <a:pt x="155" y="200"/>
                  </a:lnTo>
                  <a:lnTo>
                    <a:pt x="142" y="211"/>
                  </a:lnTo>
                  <a:lnTo>
                    <a:pt x="130" y="223"/>
                  </a:lnTo>
                  <a:lnTo>
                    <a:pt x="118" y="235"/>
                  </a:lnTo>
                  <a:lnTo>
                    <a:pt x="112" y="222"/>
                  </a:lnTo>
                  <a:lnTo>
                    <a:pt x="107" y="206"/>
                  </a:lnTo>
                  <a:lnTo>
                    <a:pt x="106" y="189"/>
                  </a:lnTo>
                  <a:lnTo>
                    <a:pt x="107" y="169"/>
                  </a:lnTo>
                  <a:lnTo>
                    <a:pt x="110" y="151"/>
                  </a:lnTo>
                  <a:lnTo>
                    <a:pt x="119" y="132"/>
                  </a:lnTo>
                  <a:lnTo>
                    <a:pt x="130" y="115"/>
                  </a:lnTo>
                  <a:lnTo>
                    <a:pt x="146" y="99"/>
                  </a:lnTo>
                  <a:lnTo>
                    <a:pt x="154" y="91"/>
                  </a:lnTo>
                  <a:lnTo>
                    <a:pt x="165" y="84"/>
                  </a:lnTo>
                  <a:lnTo>
                    <a:pt x="176" y="77"/>
                  </a:lnTo>
                  <a:lnTo>
                    <a:pt x="187" y="70"/>
                  </a:lnTo>
                  <a:lnTo>
                    <a:pt x="199" y="62"/>
                  </a:lnTo>
                  <a:lnTo>
                    <a:pt x="211" y="56"/>
                  </a:lnTo>
                  <a:lnTo>
                    <a:pt x="223" y="49"/>
                  </a:lnTo>
                  <a:lnTo>
                    <a:pt x="237" y="43"/>
                  </a:lnTo>
                  <a:lnTo>
                    <a:pt x="250" y="37"/>
                  </a:lnTo>
                  <a:lnTo>
                    <a:pt x="264" y="31"/>
                  </a:lnTo>
                  <a:lnTo>
                    <a:pt x="277" y="26"/>
                  </a:lnTo>
                  <a:lnTo>
                    <a:pt x="290" y="21"/>
                  </a:lnTo>
                  <a:lnTo>
                    <a:pt x="304" y="16"/>
                  </a:lnTo>
                  <a:lnTo>
                    <a:pt x="316" y="11"/>
                  </a:lnTo>
                  <a:lnTo>
                    <a:pt x="328" y="8"/>
                  </a:lnTo>
                  <a:lnTo>
                    <a:pt x="340" y="5"/>
                  </a:lnTo>
                  <a:lnTo>
                    <a:pt x="364" y="2"/>
                  </a:lnTo>
                  <a:lnTo>
                    <a:pt x="389" y="0"/>
                  </a:lnTo>
                  <a:lnTo>
                    <a:pt x="413" y="4"/>
                  </a:lnTo>
                  <a:lnTo>
                    <a:pt x="437" y="10"/>
                  </a:lnTo>
                  <a:lnTo>
                    <a:pt x="459" y="20"/>
                  </a:lnTo>
                  <a:lnTo>
                    <a:pt x="480" y="33"/>
                  </a:lnTo>
                  <a:lnTo>
                    <a:pt x="498" y="50"/>
                  </a:lnTo>
                  <a:lnTo>
                    <a:pt x="513" y="71"/>
                  </a:lnTo>
                  <a:lnTo>
                    <a:pt x="526" y="93"/>
                  </a:lnTo>
                  <a:lnTo>
                    <a:pt x="540" y="117"/>
                  </a:lnTo>
                  <a:lnTo>
                    <a:pt x="552" y="141"/>
                  </a:lnTo>
                  <a:lnTo>
                    <a:pt x="563" y="166"/>
                  </a:lnTo>
                  <a:lnTo>
                    <a:pt x="569" y="191"/>
                  </a:lnTo>
                  <a:lnTo>
                    <a:pt x="570" y="218"/>
                  </a:lnTo>
                  <a:lnTo>
                    <a:pt x="565" y="243"/>
                  </a:lnTo>
                  <a:lnTo>
                    <a:pt x="552" y="270"/>
                  </a:lnTo>
                  <a:lnTo>
                    <a:pt x="532" y="298"/>
                  </a:lnTo>
                  <a:lnTo>
                    <a:pt x="509" y="329"/>
                  </a:lnTo>
                  <a:lnTo>
                    <a:pt x="484" y="359"/>
                  </a:lnTo>
                  <a:lnTo>
                    <a:pt x="457" y="391"/>
                  </a:lnTo>
                  <a:lnTo>
                    <a:pt x="430" y="420"/>
                  </a:lnTo>
                  <a:lnTo>
                    <a:pt x="405" y="448"/>
                  </a:lnTo>
                  <a:lnTo>
                    <a:pt x="380" y="472"/>
                  </a:lnTo>
                  <a:lnTo>
                    <a:pt x="360" y="493"/>
                  </a:lnTo>
                  <a:lnTo>
                    <a:pt x="340" y="515"/>
                  </a:lnTo>
                  <a:lnTo>
                    <a:pt x="318" y="544"/>
                  </a:lnTo>
                  <a:lnTo>
                    <a:pt x="295" y="579"/>
                  </a:lnTo>
                  <a:lnTo>
                    <a:pt x="275" y="619"/>
                  </a:lnTo>
                  <a:lnTo>
                    <a:pt x="256" y="662"/>
                  </a:lnTo>
                  <a:lnTo>
                    <a:pt x="240" y="708"/>
                  </a:lnTo>
                  <a:lnTo>
                    <a:pt x="231" y="754"/>
                  </a:lnTo>
                  <a:lnTo>
                    <a:pt x="227" y="800"/>
                  </a:lnTo>
                  <a:lnTo>
                    <a:pt x="220" y="800"/>
                  </a:lnTo>
                  <a:lnTo>
                    <a:pt x="210" y="800"/>
                  </a:lnTo>
                  <a:lnTo>
                    <a:pt x="199" y="801"/>
                  </a:lnTo>
                  <a:lnTo>
                    <a:pt x="187" y="801"/>
                  </a:lnTo>
                  <a:lnTo>
                    <a:pt x="174" y="801"/>
                  </a:lnTo>
                  <a:lnTo>
                    <a:pt x="159" y="800"/>
                  </a:lnTo>
                  <a:lnTo>
                    <a:pt x="144" y="799"/>
                  </a:lnTo>
                  <a:lnTo>
                    <a:pt x="129" y="797"/>
                  </a:lnTo>
                  <a:lnTo>
                    <a:pt x="112" y="793"/>
                  </a:lnTo>
                  <a:lnTo>
                    <a:pt x="95" y="788"/>
                  </a:lnTo>
                  <a:lnTo>
                    <a:pt x="79" y="782"/>
                  </a:lnTo>
                  <a:lnTo>
                    <a:pt x="62" y="773"/>
                  </a:lnTo>
                  <a:lnTo>
                    <a:pt x="45" y="762"/>
                  </a:lnTo>
                  <a:lnTo>
                    <a:pt x="29" y="750"/>
                  </a:lnTo>
                  <a:lnTo>
                    <a:pt x="14" y="735"/>
                  </a:lnTo>
                  <a:lnTo>
                    <a:pt x="0" y="718"/>
                  </a:lnTo>
                  <a:lnTo>
                    <a:pt x="5" y="656"/>
                  </a:lnTo>
                  <a:lnTo>
                    <a:pt x="7" y="602"/>
                  </a:lnTo>
                  <a:lnTo>
                    <a:pt x="14" y="550"/>
                  </a:lnTo>
                  <a:lnTo>
                    <a:pt x="33" y="493"/>
                  </a:lnTo>
                  <a:lnTo>
                    <a:pt x="46" y="461"/>
                  </a:lnTo>
                  <a:lnTo>
                    <a:pt x="58" y="426"/>
                  </a:lnTo>
                  <a:lnTo>
                    <a:pt x="73" y="389"/>
                  </a:lnTo>
                  <a:lnTo>
                    <a:pt x="91" y="350"/>
                  </a:lnTo>
                  <a:lnTo>
                    <a:pt x="113" y="308"/>
                  </a:lnTo>
                  <a:lnTo>
                    <a:pt x="140" y="262"/>
                  </a:lnTo>
                  <a:lnTo>
                    <a:pt x="174" y="213"/>
                  </a:lnTo>
                  <a:lnTo>
                    <a:pt x="216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auto">
            <a:xfrm>
              <a:off x="1332" y="3175"/>
              <a:ext cx="24" cy="2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54"/>
                </a:cxn>
                <a:cxn ang="0">
                  <a:pos x="73" y="65"/>
                </a:cxn>
                <a:cxn ang="0">
                  <a:pos x="46" y="0"/>
                </a:cxn>
              </a:cxnLst>
              <a:rect l="0" t="0" r="r" b="b"/>
              <a:pathLst>
                <a:path w="73" h="65">
                  <a:moveTo>
                    <a:pt x="46" y="0"/>
                  </a:moveTo>
                  <a:lnTo>
                    <a:pt x="0" y="54"/>
                  </a:lnTo>
                  <a:lnTo>
                    <a:pt x="73" y="6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auto">
            <a:xfrm>
              <a:off x="1359" y="3165"/>
              <a:ext cx="22" cy="14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26"/>
                </a:cxn>
                <a:cxn ang="0">
                  <a:pos x="66" y="42"/>
                </a:cxn>
                <a:cxn ang="0">
                  <a:pos x="45" y="0"/>
                </a:cxn>
              </a:cxnLst>
              <a:rect l="0" t="0" r="r" b="b"/>
              <a:pathLst>
                <a:path w="66" h="42">
                  <a:moveTo>
                    <a:pt x="45" y="0"/>
                  </a:moveTo>
                  <a:lnTo>
                    <a:pt x="0" y="26"/>
                  </a:lnTo>
                  <a:lnTo>
                    <a:pt x="66" y="4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auto">
            <a:xfrm>
              <a:off x="1323" y="3160"/>
              <a:ext cx="19" cy="1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7" y="38"/>
                </a:cxn>
                <a:cxn ang="0">
                  <a:pos x="0" y="38"/>
                </a:cxn>
                <a:cxn ang="0">
                  <a:pos x="35" y="0"/>
                </a:cxn>
              </a:cxnLst>
              <a:rect l="0" t="0" r="r" b="b"/>
              <a:pathLst>
                <a:path w="57" h="38">
                  <a:moveTo>
                    <a:pt x="35" y="0"/>
                  </a:moveTo>
                  <a:lnTo>
                    <a:pt x="57" y="38"/>
                  </a:lnTo>
                  <a:lnTo>
                    <a:pt x="0" y="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auto">
            <a:xfrm>
              <a:off x="1399" y="3168"/>
              <a:ext cx="2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18"/>
                </a:cxn>
                <a:cxn ang="0">
                  <a:pos x="19" y="41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70" y="18"/>
                  </a:lnTo>
                  <a:lnTo>
                    <a:pt x="19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auto">
            <a:xfrm>
              <a:off x="1327" y="3213"/>
              <a:ext cx="2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"/>
                </a:cxn>
                <a:cxn ang="0">
                  <a:pos x="34" y="65"/>
                </a:cxn>
                <a:cxn ang="0">
                  <a:pos x="0" y="0"/>
                </a:cxn>
              </a:cxnLst>
              <a:rect l="0" t="0" r="r" b="b"/>
              <a:pathLst>
                <a:path w="73" h="65">
                  <a:moveTo>
                    <a:pt x="0" y="0"/>
                  </a:moveTo>
                  <a:lnTo>
                    <a:pt x="73" y="2"/>
                  </a:lnTo>
                  <a:lnTo>
                    <a:pt x="34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auto">
            <a:xfrm>
              <a:off x="1302" y="3237"/>
              <a:ext cx="25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13"/>
                </a:cxn>
                <a:cxn ang="0">
                  <a:pos x="34" y="77"/>
                </a:cxn>
                <a:cxn ang="0">
                  <a:pos x="0" y="0"/>
                </a:cxn>
              </a:cxnLst>
              <a:rect l="0" t="0" r="r" b="b"/>
              <a:pathLst>
                <a:path w="75" h="77">
                  <a:moveTo>
                    <a:pt x="0" y="0"/>
                  </a:moveTo>
                  <a:lnTo>
                    <a:pt x="75" y="13"/>
                  </a:lnTo>
                  <a:lnTo>
                    <a:pt x="34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auto">
            <a:xfrm>
              <a:off x="1346" y="3240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5"/>
                </a:cxn>
                <a:cxn ang="0">
                  <a:pos x="21" y="73"/>
                </a:cxn>
                <a:cxn ang="0">
                  <a:pos x="0" y="0"/>
                </a:cxn>
              </a:cxnLst>
              <a:rect l="0" t="0" r="r" b="b"/>
              <a:pathLst>
                <a:path w="66" h="73">
                  <a:moveTo>
                    <a:pt x="0" y="0"/>
                  </a:moveTo>
                  <a:lnTo>
                    <a:pt x="66" y="5"/>
                  </a:lnTo>
                  <a:lnTo>
                    <a:pt x="2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auto">
            <a:xfrm>
              <a:off x="1274" y="3255"/>
              <a:ext cx="19" cy="2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7" y="68"/>
                </a:cxn>
                <a:cxn ang="0">
                  <a:pos x="0" y="60"/>
                </a:cxn>
                <a:cxn ang="0">
                  <a:pos x="30" y="0"/>
                </a:cxn>
              </a:cxnLst>
              <a:rect l="0" t="0" r="r" b="b"/>
              <a:pathLst>
                <a:path w="57" h="68">
                  <a:moveTo>
                    <a:pt x="30" y="0"/>
                  </a:moveTo>
                  <a:lnTo>
                    <a:pt x="57" y="68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auto">
            <a:xfrm>
              <a:off x="1253" y="3254"/>
              <a:ext cx="15" cy="2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4" y="0"/>
                </a:cxn>
                <a:cxn ang="0">
                  <a:pos x="45" y="70"/>
                </a:cxn>
                <a:cxn ang="0">
                  <a:pos x="4" y="68"/>
                </a:cxn>
                <a:cxn ang="0">
                  <a:pos x="0" y="34"/>
                </a:cxn>
              </a:cxnLst>
              <a:rect l="0" t="0" r="r" b="b"/>
              <a:pathLst>
                <a:path w="45" h="70">
                  <a:moveTo>
                    <a:pt x="0" y="34"/>
                  </a:moveTo>
                  <a:lnTo>
                    <a:pt x="34" y="0"/>
                  </a:lnTo>
                  <a:lnTo>
                    <a:pt x="45" y="70"/>
                  </a:lnTo>
                  <a:lnTo>
                    <a:pt x="4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auto">
            <a:xfrm>
              <a:off x="1262" y="3288"/>
              <a:ext cx="21" cy="1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4" y="0"/>
                </a:cxn>
                <a:cxn ang="0">
                  <a:pos x="65" y="58"/>
                </a:cxn>
                <a:cxn ang="0">
                  <a:pos x="0" y="54"/>
                </a:cxn>
              </a:cxnLst>
              <a:rect l="0" t="0" r="r" b="b"/>
              <a:pathLst>
                <a:path w="65" h="58">
                  <a:moveTo>
                    <a:pt x="0" y="54"/>
                  </a:moveTo>
                  <a:lnTo>
                    <a:pt x="44" y="0"/>
                  </a:lnTo>
                  <a:lnTo>
                    <a:pt x="65" y="5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auto">
            <a:xfrm>
              <a:off x="1384" y="3258"/>
              <a:ext cx="25" cy="2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67"/>
                </a:cxn>
                <a:cxn ang="0">
                  <a:pos x="76" y="69"/>
                </a:cxn>
                <a:cxn ang="0">
                  <a:pos x="34" y="0"/>
                </a:cxn>
              </a:cxnLst>
              <a:rect l="0" t="0" r="r" b="b"/>
              <a:pathLst>
                <a:path w="76" h="69">
                  <a:moveTo>
                    <a:pt x="34" y="0"/>
                  </a:moveTo>
                  <a:lnTo>
                    <a:pt x="0" y="67"/>
                  </a:lnTo>
                  <a:lnTo>
                    <a:pt x="76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auto">
            <a:xfrm>
              <a:off x="1386" y="3302"/>
              <a:ext cx="25" cy="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5" y="0"/>
                </a:cxn>
                <a:cxn ang="0">
                  <a:pos x="27" y="2"/>
                </a:cxn>
                <a:cxn ang="0">
                  <a:pos x="41" y="2"/>
                </a:cxn>
                <a:cxn ang="0">
                  <a:pos x="54" y="3"/>
                </a:cxn>
                <a:cxn ang="0">
                  <a:pos x="65" y="3"/>
                </a:cxn>
                <a:cxn ang="0">
                  <a:pos x="73" y="4"/>
                </a:cxn>
                <a:cxn ang="0">
                  <a:pos x="76" y="4"/>
                </a:cxn>
                <a:cxn ang="0">
                  <a:pos x="28" y="75"/>
                </a:cxn>
                <a:cxn ang="0">
                  <a:pos x="0" y="2"/>
                </a:cxn>
              </a:cxnLst>
              <a:rect l="0" t="0" r="r" b="b"/>
              <a:pathLst>
                <a:path w="76" h="75">
                  <a:moveTo>
                    <a:pt x="0" y="2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7" y="2"/>
                  </a:lnTo>
                  <a:lnTo>
                    <a:pt x="41" y="2"/>
                  </a:lnTo>
                  <a:lnTo>
                    <a:pt x="54" y="3"/>
                  </a:lnTo>
                  <a:lnTo>
                    <a:pt x="65" y="3"/>
                  </a:lnTo>
                  <a:lnTo>
                    <a:pt x="73" y="4"/>
                  </a:lnTo>
                  <a:lnTo>
                    <a:pt x="76" y="4"/>
                  </a:lnTo>
                  <a:lnTo>
                    <a:pt x="28" y="7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auto">
            <a:xfrm>
              <a:off x="1425" y="3193"/>
              <a:ext cx="17" cy="2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68"/>
                </a:cxn>
                <a:cxn ang="0">
                  <a:pos x="52" y="62"/>
                </a:cxn>
                <a:cxn ang="0">
                  <a:pos x="23" y="0"/>
                </a:cxn>
              </a:cxnLst>
              <a:rect l="0" t="0" r="r" b="b"/>
              <a:pathLst>
                <a:path w="52" h="68">
                  <a:moveTo>
                    <a:pt x="23" y="0"/>
                  </a:moveTo>
                  <a:lnTo>
                    <a:pt x="0" y="68"/>
                  </a:lnTo>
                  <a:lnTo>
                    <a:pt x="52" y="6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auto">
            <a:xfrm>
              <a:off x="1434" y="3224"/>
              <a:ext cx="17" cy="2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0" y="0"/>
                </a:cxn>
                <a:cxn ang="0">
                  <a:pos x="40" y="70"/>
                </a:cxn>
                <a:cxn ang="0">
                  <a:pos x="0" y="4"/>
                </a:cxn>
              </a:cxnLst>
              <a:rect l="0" t="0" r="r" b="b"/>
              <a:pathLst>
                <a:path w="50" h="70">
                  <a:moveTo>
                    <a:pt x="0" y="4"/>
                  </a:moveTo>
                  <a:lnTo>
                    <a:pt x="50" y="0"/>
                  </a:lnTo>
                  <a:lnTo>
                    <a:pt x="40" y="7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auto">
            <a:xfrm>
              <a:off x="1425" y="3256"/>
              <a:ext cx="21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0"/>
                </a:cxn>
                <a:cxn ang="0">
                  <a:pos x="28" y="68"/>
                </a:cxn>
                <a:cxn ang="0">
                  <a:pos x="0" y="0"/>
                </a:cxn>
              </a:cxnLst>
              <a:rect l="0" t="0" r="r" b="b"/>
              <a:pathLst>
                <a:path w="65" h="68">
                  <a:moveTo>
                    <a:pt x="0" y="0"/>
                  </a:moveTo>
                  <a:lnTo>
                    <a:pt x="65" y="0"/>
                  </a:lnTo>
                  <a:lnTo>
                    <a:pt x="28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auto">
            <a:xfrm>
              <a:off x="1455" y="3256"/>
              <a:ext cx="19" cy="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0" y="0"/>
                </a:cxn>
                <a:cxn ang="0">
                  <a:pos x="21" y="75"/>
                </a:cxn>
                <a:cxn ang="0">
                  <a:pos x="57" y="42"/>
                </a:cxn>
                <a:cxn ang="0">
                  <a:pos x="49" y="6"/>
                </a:cxn>
              </a:cxnLst>
              <a:rect l="0" t="0" r="r" b="b"/>
              <a:pathLst>
                <a:path w="57" h="75">
                  <a:moveTo>
                    <a:pt x="49" y="6"/>
                  </a:moveTo>
                  <a:lnTo>
                    <a:pt x="0" y="0"/>
                  </a:lnTo>
                  <a:lnTo>
                    <a:pt x="21" y="75"/>
                  </a:lnTo>
                  <a:lnTo>
                    <a:pt x="57" y="4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auto">
            <a:xfrm>
              <a:off x="1411" y="3325"/>
              <a:ext cx="24" cy="2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67" y="0"/>
                </a:cxn>
                <a:cxn ang="0">
                  <a:pos x="73" y="76"/>
                </a:cxn>
                <a:cxn ang="0">
                  <a:pos x="0" y="36"/>
                </a:cxn>
              </a:cxnLst>
              <a:rect l="0" t="0" r="r" b="b"/>
              <a:pathLst>
                <a:path w="73" h="76">
                  <a:moveTo>
                    <a:pt x="0" y="36"/>
                  </a:moveTo>
                  <a:lnTo>
                    <a:pt x="67" y="0"/>
                  </a:lnTo>
                  <a:lnTo>
                    <a:pt x="73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20" name="Freeform 124"/>
            <p:cNvSpPr>
              <a:spLocks/>
            </p:cNvSpPr>
            <p:nvPr/>
          </p:nvSpPr>
          <p:spPr bwMode="auto">
            <a:xfrm>
              <a:off x="1384" y="3341"/>
              <a:ext cx="22" cy="2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52"/>
                </a:cxn>
                <a:cxn ang="0">
                  <a:pos x="68" y="73"/>
                </a:cxn>
                <a:cxn ang="0">
                  <a:pos x="32" y="0"/>
                </a:cxn>
              </a:cxnLst>
              <a:rect l="0" t="0" r="r" b="b"/>
              <a:pathLst>
                <a:path w="68" h="73">
                  <a:moveTo>
                    <a:pt x="32" y="0"/>
                  </a:moveTo>
                  <a:lnTo>
                    <a:pt x="0" y="52"/>
                  </a:lnTo>
                  <a:lnTo>
                    <a:pt x="68" y="7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21" name="Freeform 125"/>
            <p:cNvSpPr>
              <a:spLocks/>
            </p:cNvSpPr>
            <p:nvPr/>
          </p:nvSpPr>
          <p:spPr bwMode="auto">
            <a:xfrm>
              <a:off x="1358" y="3332"/>
              <a:ext cx="23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73"/>
                </a:cxn>
                <a:cxn ang="0">
                  <a:pos x="69" y="51"/>
                </a:cxn>
                <a:cxn ang="0">
                  <a:pos x="9" y="0"/>
                </a:cxn>
              </a:cxnLst>
              <a:rect l="0" t="0" r="r" b="b"/>
              <a:pathLst>
                <a:path w="69" h="73">
                  <a:moveTo>
                    <a:pt x="9" y="0"/>
                  </a:moveTo>
                  <a:lnTo>
                    <a:pt x="0" y="73"/>
                  </a:lnTo>
                  <a:lnTo>
                    <a:pt x="69" y="5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22" name="Freeform 126"/>
            <p:cNvSpPr>
              <a:spLocks/>
            </p:cNvSpPr>
            <p:nvPr/>
          </p:nvSpPr>
          <p:spPr bwMode="auto">
            <a:xfrm>
              <a:off x="1333" y="3348"/>
              <a:ext cx="16" cy="1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0" y="0"/>
                </a:cxn>
                <a:cxn ang="0">
                  <a:pos x="34" y="54"/>
                </a:cxn>
                <a:cxn ang="0">
                  <a:pos x="0" y="11"/>
                </a:cxn>
              </a:cxnLst>
              <a:rect l="0" t="0" r="r" b="b"/>
              <a:pathLst>
                <a:path w="50" h="54">
                  <a:moveTo>
                    <a:pt x="0" y="11"/>
                  </a:moveTo>
                  <a:lnTo>
                    <a:pt x="50" y="0"/>
                  </a:lnTo>
                  <a:lnTo>
                    <a:pt x="34" y="5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23" name="Freeform 127"/>
            <p:cNvSpPr>
              <a:spLocks/>
            </p:cNvSpPr>
            <p:nvPr/>
          </p:nvSpPr>
          <p:spPr bwMode="auto">
            <a:xfrm>
              <a:off x="1303" y="3345"/>
              <a:ext cx="22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6" y="0"/>
                </a:cxn>
                <a:cxn ang="0">
                  <a:pos x="48" y="60"/>
                </a:cxn>
                <a:cxn ang="0">
                  <a:pos x="0" y="8"/>
                </a:cxn>
              </a:cxnLst>
              <a:rect l="0" t="0" r="r" b="b"/>
              <a:pathLst>
                <a:path w="66" h="60">
                  <a:moveTo>
                    <a:pt x="0" y="8"/>
                  </a:moveTo>
                  <a:lnTo>
                    <a:pt x="66" y="0"/>
                  </a:lnTo>
                  <a:lnTo>
                    <a:pt x="48" y="6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24" name="Freeform 128"/>
            <p:cNvSpPr>
              <a:spLocks/>
            </p:cNvSpPr>
            <p:nvPr/>
          </p:nvSpPr>
          <p:spPr bwMode="auto">
            <a:xfrm>
              <a:off x="1273" y="3319"/>
              <a:ext cx="22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9" y="0"/>
                </a:cxn>
                <a:cxn ang="0">
                  <a:pos x="68" y="52"/>
                </a:cxn>
                <a:cxn ang="0">
                  <a:pos x="29" y="67"/>
                </a:cxn>
                <a:cxn ang="0">
                  <a:pos x="0" y="21"/>
                </a:cxn>
              </a:cxnLst>
              <a:rect l="0" t="0" r="r" b="b"/>
              <a:pathLst>
                <a:path w="68" h="67">
                  <a:moveTo>
                    <a:pt x="0" y="21"/>
                  </a:moveTo>
                  <a:lnTo>
                    <a:pt x="39" y="0"/>
                  </a:lnTo>
                  <a:lnTo>
                    <a:pt x="68" y="52"/>
                  </a:lnTo>
                  <a:lnTo>
                    <a:pt x="29" y="6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41" name="Text Box 245"/>
            <p:cNvSpPr txBox="1">
              <a:spLocks noChangeArrowheads="1"/>
            </p:cNvSpPr>
            <p:nvPr/>
          </p:nvSpPr>
          <p:spPr bwMode="auto">
            <a:xfrm>
              <a:off x="1659" y="2373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TW" sz="2000" b="1" i="1">
                  <a:solidFill>
                    <a:srgbClr val="FF3300"/>
                  </a:solidFill>
                  <a:latin typeface="Batang" pitchFamily="18" charset="-127"/>
                  <a:ea typeface="Batang" pitchFamily="18" charset="-127"/>
                </a:rPr>
                <a:t>7</a:t>
              </a:r>
            </a:p>
          </p:txBody>
        </p:sp>
      </p:grpSp>
      <p:grpSp>
        <p:nvGrpSpPr>
          <p:cNvPr id="4348" name="Group 252"/>
          <p:cNvGrpSpPr>
            <a:grpSpLocks/>
          </p:cNvGrpSpPr>
          <p:nvPr/>
        </p:nvGrpSpPr>
        <p:grpSpPr bwMode="auto">
          <a:xfrm>
            <a:off x="3657600" y="2590800"/>
            <a:ext cx="2216150" cy="2366963"/>
            <a:chOff x="2105" y="1586"/>
            <a:chExt cx="1396" cy="1491"/>
          </a:xfrm>
        </p:grpSpPr>
        <p:sp>
          <p:nvSpPr>
            <p:cNvPr id="4225" name="Freeform 129"/>
            <p:cNvSpPr>
              <a:spLocks/>
            </p:cNvSpPr>
            <p:nvPr/>
          </p:nvSpPr>
          <p:spPr bwMode="auto">
            <a:xfrm>
              <a:off x="2105" y="2680"/>
              <a:ext cx="165" cy="197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57" y="29"/>
                </a:cxn>
                <a:cxn ang="0">
                  <a:pos x="0" y="89"/>
                </a:cxn>
                <a:cxn ang="0">
                  <a:pos x="41" y="145"/>
                </a:cxn>
                <a:cxn ang="0">
                  <a:pos x="77" y="212"/>
                </a:cxn>
                <a:cxn ang="0">
                  <a:pos x="88" y="280"/>
                </a:cxn>
                <a:cxn ang="0">
                  <a:pos x="114" y="399"/>
                </a:cxn>
                <a:cxn ang="0">
                  <a:pos x="150" y="424"/>
                </a:cxn>
                <a:cxn ang="0">
                  <a:pos x="190" y="451"/>
                </a:cxn>
                <a:cxn ang="0">
                  <a:pos x="209" y="478"/>
                </a:cxn>
                <a:cxn ang="0">
                  <a:pos x="226" y="518"/>
                </a:cxn>
                <a:cxn ang="0">
                  <a:pos x="249" y="546"/>
                </a:cxn>
                <a:cxn ang="0">
                  <a:pos x="267" y="524"/>
                </a:cxn>
                <a:cxn ang="0">
                  <a:pos x="249" y="457"/>
                </a:cxn>
                <a:cxn ang="0">
                  <a:pos x="231" y="395"/>
                </a:cxn>
                <a:cxn ang="0">
                  <a:pos x="251" y="417"/>
                </a:cxn>
                <a:cxn ang="0">
                  <a:pos x="273" y="452"/>
                </a:cxn>
                <a:cxn ang="0">
                  <a:pos x="297" y="475"/>
                </a:cxn>
                <a:cxn ang="0">
                  <a:pos x="338" y="478"/>
                </a:cxn>
                <a:cxn ang="0">
                  <a:pos x="365" y="486"/>
                </a:cxn>
                <a:cxn ang="0">
                  <a:pos x="385" y="511"/>
                </a:cxn>
                <a:cxn ang="0">
                  <a:pos x="412" y="542"/>
                </a:cxn>
                <a:cxn ang="0">
                  <a:pos x="424" y="570"/>
                </a:cxn>
                <a:cxn ang="0">
                  <a:pos x="437" y="593"/>
                </a:cxn>
                <a:cxn ang="0">
                  <a:pos x="458" y="567"/>
                </a:cxn>
                <a:cxn ang="0">
                  <a:pos x="447" y="519"/>
                </a:cxn>
                <a:cxn ang="0">
                  <a:pos x="429" y="489"/>
                </a:cxn>
                <a:cxn ang="0">
                  <a:pos x="413" y="461"/>
                </a:cxn>
                <a:cxn ang="0">
                  <a:pos x="406" y="440"/>
                </a:cxn>
                <a:cxn ang="0">
                  <a:pos x="390" y="424"/>
                </a:cxn>
                <a:cxn ang="0">
                  <a:pos x="363" y="412"/>
                </a:cxn>
                <a:cxn ang="0">
                  <a:pos x="322" y="400"/>
                </a:cxn>
                <a:cxn ang="0">
                  <a:pos x="278" y="384"/>
                </a:cxn>
                <a:cxn ang="0">
                  <a:pos x="265" y="372"/>
                </a:cxn>
                <a:cxn ang="0">
                  <a:pos x="306" y="377"/>
                </a:cxn>
                <a:cxn ang="0">
                  <a:pos x="351" y="381"/>
                </a:cxn>
                <a:cxn ang="0">
                  <a:pos x="391" y="383"/>
                </a:cxn>
                <a:cxn ang="0">
                  <a:pos x="447" y="395"/>
                </a:cxn>
                <a:cxn ang="0">
                  <a:pos x="494" y="408"/>
                </a:cxn>
                <a:cxn ang="0">
                  <a:pos x="470" y="381"/>
                </a:cxn>
                <a:cxn ang="0">
                  <a:pos x="408" y="366"/>
                </a:cxn>
                <a:cxn ang="0">
                  <a:pos x="358" y="357"/>
                </a:cxn>
                <a:cxn ang="0">
                  <a:pos x="322" y="347"/>
                </a:cxn>
                <a:cxn ang="0">
                  <a:pos x="291" y="329"/>
                </a:cxn>
                <a:cxn ang="0">
                  <a:pos x="261" y="294"/>
                </a:cxn>
                <a:cxn ang="0">
                  <a:pos x="232" y="242"/>
                </a:cxn>
                <a:cxn ang="0">
                  <a:pos x="207" y="187"/>
                </a:cxn>
                <a:cxn ang="0">
                  <a:pos x="178" y="116"/>
                </a:cxn>
                <a:cxn ang="0">
                  <a:pos x="147" y="35"/>
                </a:cxn>
              </a:cxnLst>
              <a:rect l="0" t="0" r="r" b="b"/>
              <a:pathLst>
                <a:path w="494" h="593">
                  <a:moveTo>
                    <a:pt x="134" y="0"/>
                  </a:moveTo>
                  <a:lnTo>
                    <a:pt x="124" y="1"/>
                  </a:lnTo>
                  <a:lnTo>
                    <a:pt x="110" y="4"/>
                  </a:lnTo>
                  <a:lnTo>
                    <a:pt x="94" y="9"/>
                  </a:lnTo>
                  <a:lnTo>
                    <a:pt x="76" y="17"/>
                  </a:lnTo>
                  <a:lnTo>
                    <a:pt x="57" y="29"/>
                  </a:lnTo>
                  <a:lnTo>
                    <a:pt x="37" y="44"/>
                  </a:lnTo>
                  <a:lnTo>
                    <a:pt x="18" y="64"/>
                  </a:lnTo>
                  <a:lnTo>
                    <a:pt x="0" y="89"/>
                  </a:lnTo>
                  <a:lnTo>
                    <a:pt x="12" y="103"/>
                  </a:lnTo>
                  <a:lnTo>
                    <a:pt x="26" y="123"/>
                  </a:lnTo>
                  <a:lnTo>
                    <a:pt x="41" y="145"/>
                  </a:lnTo>
                  <a:lnTo>
                    <a:pt x="54" y="167"/>
                  </a:lnTo>
                  <a:lnTo>
                    <a:pt x="68" y="190"/>
                  </a:lnTo>
                  <a:lnTo>
                    <a:pt x="77" y="212"/>
                  </a:lnTo>
                  <a:lnTo>
                    <a:pt x="85" y="230"/>
                  </a:lnTo>
                  <a:lnTo>
                    <a:pt x="87" y="244"/>
                  </a:lnTo>
                  <a:lnTo>
                    <a:pt x="88" y="280"/>
                  </a:lnTo>
                  <a:lnTo>
                    <a:pt x="92" y="327"/>
                  </a:lnTo>
                  <a:lnTo>
                    <a:pt x="100" y="371"/>
                  </a:lnTo>
                  <a:lnTo>
                    <a:pt x="114" y="399"/>
                  </a:lnTo>
                  <a:lnTo>
                    <a:pt x="124" y="407"/>
                  </a:lnTo>
                  <a:lnTo>
                    <a:pt x="137" y="416"/>
                  </a:lnTo>
                  <a:lnTo>
                    <a:pt x="150" y="424"/>
                  </a:lnTo>
                  <a:lnTo>
                    <a:pt x="165" y="433"/>
                  </a:lnTo>
                  <a:lnTo>
                    <a:pt x="178" y="443"/>
                  </a:lnTo>
                  <a:lnTo>
                    <a:pt x="190" y="451"/>
                  </a:lnTo>
                  <a:lnTo>
                    <a:pt x="200" y="460"/>
                  </a:lnTo>
                  <a:lnTo>
                    <a:pt x="205" y="468"/>
                  </a:lnTo>
                  <a:lnTo>
                    <a:pt x="209" y="478"/>
                  </a:lnTo>
                  <a:lnTo>
                    <a:pt x="213" y="490"/>
                  </a:lnTo>
                  <a:lnTo>
                    <a:pt x="218" y="505"/>
                  </a:lnTo>
                  <a:lnTo>
                    <a:pt x="226" y="518"/>
                  </a:lnTo>
                  <a:lnTo>
                    <a:pt x="233" y="530"/>
                  </a:lnTo>
                  <a:lnTo>
                    <a:pt x="241" y="540"/>
                  </a:lnTo>
                  <a:lnTo>
                    <a:pt x="249" y="546"/>
                  </a:lnTo>
                  <a:lnTo>
                    <a:pt x="257" y="547"/>
                  </a:lnTo>
                  <a:lnTo>
                    <a:pt x="267" y="539"/>
                  </a:lnTo>
                  <a:lnTo>
                    <a:pt x="267" y="524"/>
                  </a:lnTo>
                  <a:lnTo>
                    <a:pt x="261" y="505"/>
                  </a:lnTo>
                  <a:lnTo>
                    <a:pt x="254" y="481"/>
                  </a:lnTo>
                  <a:lnTo>
                    <a:pt x="249" y="457"/>
                  </a:lnTo>
                  <a:lnTo>
                    <a:pt x="244" y="433"/>
                  </a:lnTo>
                  <a:lnTo>
                    <a:pt x="238" y="412"/>
                  </a:lnTo>
                  <a:lnTo>
                    <a:pt x="231" y="395"/>
                  </a:lnTo>
                  <a:lnTo>
                    <a:pt x="237" y="400"/>
                  </a:lnTo>
                  <a:lnTo>
                    <a:pt x="243" y="407"/>
                  </a:lnTo>
                  <a:lnTo>
                    <a:pt x="251" y="417"/>
                  </a:lnTo>
                  <a:lnTo>
                    <a:pt x="258" y="428"/>
                  </a:lnTo>
                  <a:lnTo>
                    <a:pt x="266" y="440"/>
                  </a:lnTo>
                  <a:lnTo>
                    <a:pt x="273" y="452"/>
                  </a:lnTo>
                  <a:lnTo>
                    <a:pt x="279" y="463"/>
                  </a:lnTo>
                  <a:lnTo>
                    <a:pt x="284" y="474"/>
                  </a:lnTo>
                  <a:lnTo>
                    <a:pt x="297" y="475"/>
                  </a:lnTo>
                  <a:lnTo>
                    <a:pt x="311" y="475"/>
                  </a:lnTo>
                  <a:lnTo>
                    <a:pt x="324" y="477"/>
                  </a:lnTo>
                  <a:lnTo>
                    <a:pt x="338" y="478"/>
                  </a:lnTo>
                  <a:lnTo>
                    <a:pt x="348" y="480"/>
                  </a:lnTo>
                  <a:lnTo>
                    <a:pt x="358" y="483"/>
                  </a:lnTo>
                  <a:lnTo>
                    <a:pt x="365" y="486"/>
                  </a:lnTo>
                  <a:lnTo>
                    <a:pt x="369" y="490"/>
                  </a:lnTo>
                  <a:lnTo>
                    <a:pt x="375" y="500"/>
                  </a:lnTo>
                  <a:lnTo>
                    <a:pt x="385" y="511"/>
                  </a:lnTo>
                  <a:lnTo>
                    <a:pt x="395" y="522"/>
                  </a:lnTo>
                  <a:lnTo>
                    <a:pt x="404" y="532"/>
                  </a:lnTo>
                  <a:lnTo>
                    <a:pt x="412" y="542"/>
                  </a:lnTo>
                  <a:lnTo>
                    <a:pt x="418" y="551"/>
                  </a:lnTo>
                  <a:lnTo>
                    <a:pt x="421" y="559"/>
                  </a:lnTo>
                  <a:lnTo>
                    <a:pt x="424" y="570"/>
                  </a:lnTo>
                  <a:lnTo>
                    <a:pt x="426" y="581"/>
                  </a:lnTo>
                  <a:lnTo>
                    <a:pt x="431" y="588"/>
                  </a:lnTo>
                  <a:lnTo>
                    <a:pt x="437" y="593"/>
                  </a:lnTo>
                  <a:lnTo>
                    <a:pt x="446" y="592"/>
                  </a:lnTo>
                  <a:lnTo>
                    <a:pt x="454" y="582"/>
                  </a:lnTo>
                  <a:lnTo>
                    <a:pt x="458" y="567"/>
                  </a:lnTo>
                  <a:lnTo>
                    <a:pt x="457" y="547"/>
                  </a:lnTo>
                  <a:lnTo>
                    <a:pt x="452" y="529"/>
                  </a:lnTo>
                  <a:lnTo>
                    <a:pt x="447" y="519"/>
                  </a:lnTo>
                  <a:lnTo>
                    <a:pt x="442" y="509"/>
                  </a:lnTo>
                  <a:lnTo>
                    <a:pt x="436" y="500"/>
                  </a:lnTo>
                  <a:lnTo>
                    <a:pt x="429" y="489"/>
                  </a:lnTo>
                  <a:lnTo>
                    <a:pt x="423" y="479"/>
                  </a:lnTo>
                  <a:lnTo>
                    <a:pt x="417" y="469"/>
                  </a:lnTo>
                  <a:lnTo>
                    <a:pt x="413" y="461"/>
                  </a:lnTo>
                  <a:lnTo>
                    <a:pt x="410" y="453"/>
                  </a:lnTo>
                  <a:lnTo>
                    <a:pt x="408" y="447"/>
                  </a:lnTo>
                  <a:lnTo>
                    <a:pt x="406" y="440"/>
                  </a:lnTo>
                  <a:lnTo>
                    <a:pt x="402" y="435"/>
                  </a:lnTo>
                  <a:lnTo>
                    <a:pt x="396" y="429"/>
                  </a:lnTo>
                  <a:lnTo>
                    <a:pt x="390" y="424"/>
                  </a:lnTo>
                  <a:lnTo>
                    <a:pt x="383" y="421"/>
                  </a:lnTo>
                  <a:lnTo>
                    <a:pt x="373" y="416"/>
                  </a:lnTo>
                  <a:lnTo>
                    <a:pt x="363" y="412"/>
                  </a:lnTo>
                  <a:lnTo>
                    <a:pt x="351" y="408"/>
                  </a:lnTo>
                  <a:lnTo>
                    <a:pt x="338" y="404"/>
                  </a:lnTo>
                  <a:lnTo>
                    <a:pt x="322" y="400"/>
                  </a:lnTo>
                  <a:lnTo>
                    <a:pt x="307" y="395"/>
                  </a:lnTo>
                  <a:lnTo>
                    <a:pt x="291" y="389"/>
                  </a:lnTo>
                  <a:lnTo>
                    <a:pt x="278" y="384"/>
                  </a:lnTo>
                  <a:lnTo>
                    <a:pt x="266" y="377"/>
                  </a:lnTo>
                  <a:lnTo>
                    <a:pt x="256" y="371"/>
                  </a:lnTo>
                  <a:lnTo>
                    <a:pt x="265" y="372"/>
                  </a:lnTo>
                  <a:lnTo>
                    <a:pt x="276" y="373"/>
                  </a:lnTo>
                  <a:lnTo>
                    <a:pt x="290" y="376"/>
                  </a:lnTo>
                  <a:lnTo>
                    <a:pt x="306" y="377"/>
                  </a:lnTo>
                  <a:lnTo>
                    <a:pt x="322" y="379"/>
                  </a:lnTo>
                  <a:lnTo>
                    <a:pt x="338" y="381"/>
                  </a:lnTo>
                  <a:lnTo>
                    <a:pt x="351" y="381"/>
                  </a:lnTo>
                  <a:lnTo>
                    <a:pt x="363" y="381"/>
                  </a:lnTo>
                  <a:lnTo>
                    <a:pt x="375" y="381"/>
                  </a:lnTo>
                  <a:lnTo>
                    <a:pt x="391" y="383"/>
                  </a:lnTo>
                  <a:lnTo>
                    <a:pt x="409" y="385"/>
                  </a:lnTo>
                  <a:lnTo>
                    <a:pt x="429" y="390"/>
                  </a:lnTo>
                  <a:lnTo>
                    <a:pt x="447" y="395"/>
                  </a:lnTo>
                  <a:lnTo>
                    <a:pt x="465" y="399"/>
                  </a:lnTo>
                  <a:lnTo>
                    <a:pt x="481" y="404"/>
                  </a:lnTo>
                  <a:lnTo>
                    <a:pt x="494" y="408"/>
                  </a:lnTo>
                  <a:lnTo>
                    <a:pt x="493" y="398"/>
                  </a:lnTo>
                  <a:lnTo>
                    <a:pt x="485" y="389"/>
                  </a:lnTo>
                  <a:lnTo>
                    <a:pt x="470" y="381"/>
                  </a:lnTo>
                  <a:lnTo>
                    <a:pt x="452" y="374"/>
                  </a:lnTo>
                  <a:lnTo>
                    <a:pt x="430" y="370"/>
                  </a:lnTo>
                  <a:lnTo>
                    <a:pt x="408" y="366"/>
                  </a:lnTo>
                  <a:lnTo>
                    <a:pt x="389" y="362"/>
                  </a:lnTo>
                  <a:lnTo>
                    <a:pt x="372" y="360"/>
                  </a:lnTo>
                  <a:lnTo>
                    <a:pt x="358" y="357"/>
                  </a:lnTo>
                  <a:lnTo>
                    <a:pt x="345" y="354"/>
                  </a:lnTo>
                  <a:lnTo>
                    <a:pt x="333" y="351"/>
                  </a:lnTo>
                  <a:lnTo>
                    <a:pt x="322" y="347"/>
                  </a:lnTo>
                  <a:lnTo>
                    <a:pt x="312" y="343"/>
                  </a:lnTo>
                  <a:lnTo>
                    <a:pt x="301" y="337"/>
                  </a:lnTo>
                  <a:lnTo>
                    <a:pt x="291" y="329"/>
                  </a:lnTo>
                  <a:lnTo>
                    <a:pt x="282" y="320"/>
                  </a:lnTo>
                  <a:lnTo>
                    <a:pt x="271" y="309"/>
                  </a:lnTo>
                  <a:lnTo>
                    <a:pt x="261" y="294"/>
                  </a:lnTo>
                  <a:lnTo>
                    <a:pt x="251" y="278"/>
                  </a:lnTo>
                  <a:lnTo>
                    <a:pt x="241" y="260"/>
                  </a:lnTo>
                  <a:lnTo>
                    <a:pt x="232" y="242"/>
                  </a:lnTo>
                  <a:lnTo>
                    <a:pt x="223" y="224"/>
                  </a:lnTo>
                  <a:lnTo>
                    <a:pt x="215" y="204"/>
                  </a:lnTo>
                  <a:lnTo>
                    <a:pt x="207" y="187"/>
                  </a:lnTo>
                  <a:lnTo>
                    <a:pt x="199" y="168"/>
                  </a:lnTo>
                  <a:lnTo>
                    <a:pt x="189" y="143"/>
                  </a:lnTo>
                  <a:lnTo>
                    <a:pt x="178" y="116"/>
                  </a:lnTo>
                  <a:lnTo>
                    <a:pt x="166" y="88"/>
                  </a:lnTo>
                  <a:lnTo>
                    <a:pt x="155" y="61"/>
                  </a:lnTo>
                  <a:lnTo>
                    <a:pt x="147" y="35"/>
                  </a:lnTo>
                  <a:lnTo>
                    <a:pt x="139" y="1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26" name="Freeform 130"/>
            <p:cNvSpPr>
              <a:spLocks/>
            </p:cNvSpPr>
            <p:nvPr/>
          </p:nvSpPr>
          <p:spPr bwMode="auto">
            <a:xfrm>
              <a:off x="2242" y="2815"/>
              <a:ext cx="4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4"/>
                </a:cxn>
                <a:cxn ang="0">
                  <a:pos x="35" y="9"/>
                </a:cxn>
                <a:cxn ang="0">
                  <a:pos x="59" y="15"/>
                </a:cxn>
                <a:cxn ang="0">
                  <a:pos x="84" y="22"/>
                </a:cxn>
                <a:cxn ang="0">
                  <a:pos x="107" y="32"/>
                </a:cxn>
                <a:cxn ang="0">
                  <a:pos x="126" y="41"/>
                </a:cxn>
                <a:cxn ang="0">
                  <a:pos x="134" y="52"/>
                </a:cxn>
                <a:cxn ang="0">
                  <a:pos x="131" y="64"/>
                </a:cxn>
                <a:cxn ang="0">
                  <a:pos x="122" y="62"/>
                </a:cxn>
                <a:cxn ang="0">
                  <a:pos x="111" y="58"/>
                </a:cxn>
                <a:cxn ang="0">
                  <a:pos x="98" y="55"/>
                </a:cxn>
                <a:cxn ang="0">
                  <a:pos x="83" y="51"/>
                </a:cxn>
                <a:cxn ang="0">
                  <a:pos x="69" y="47"/>
                </a:cxn>
                <a:cxn ang="0">
                  <a:pos x="54" y="45"/>
                </a:cxn>
                <a:cxn ang="0">
                  <a:pos x="41" y="43"/>
                </a:cxn>
                <a:cxn ang="0">
                  <a:pos x="30" y="41"/>
                </a:cxn>
                <a:cxn ang="0">
                  <a:pos x="24" y="32"/>
                </a:cxn>
                <a:cxn ang="0">
                  <a:pos x="16" y="18"/>
                </a:cxn>
                <a:cxn ang="0">
                  <a:pos x="8" y="6"/>
                </a:cxn>
                <a:cxn ang="0">
                  <a:pos x="0" y="0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4" y="4"/>
                  </a:lnTo>
                  <a:lnTo>
                    <a:pt x="35" y="9"/>
                  </a:lnTo>
                  <a:lnTo>
                    <a:pt x="59" y="15"/>
                  </a:lnTo>
                  <a:lnTo>
                    <a:pt x="84" y="22"/>
                  </a:lnTo>
                  <a:lnTo>
                    <a:pt x="107" y="32"/>
                  </a:lnTo>
                  <a:lnTo>
                    <a:pt x="126" y="41"/>
                  </a:lnTo>
                  <a:lnTo>
                    <a:pt x="134" y="52"/>
                  </a:lnTo>
                  <a:lnTo>
                    <a:pt x="131" y="64"/>
                  </a:lnTo>
                  <a:lnTo>
                    <a:pt x="122" y="62"/>
                  </a:lnTo>
                  <a:lnTo>
                    <a:pt x="111" y="58"/>
                  </a:lnTo>
                  <a:lnTo>
                    <a:pt x="98" y="55"/>
                  </a:lnTo>
                  <a:lnTo>
                    <a:pt x="83" y="51"/>
                  </a:lnTo>
                  <a:lnTo>
                    <a:pt x="69" y="47"/>
                  </a:lnTo>
                  <a:lnTo>
                    <a:pt x="54" y="45"/>
                  </a:lnTo>
                  <a:lnTo>
                    <a:pt x="41" y="43"/>
                  </a:lnTo>
                  <a:lnTo>
                    <a:pt x="30" y="41"/>
                  </a:lnTo>
                  <a:lnTo>
                    <a:pt x="24" y="32"/>
                  </a:lnTo>
                  <a:lnTo>
                    <a:pt x="16" y="18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27" name="Freeform 131"/>
            <p:cNvSpPr>
              <a:spLocks/>
            </p:cNvSpPr>
            <p:nvPr/>
          </p:nvSpPr>
          <p:spPr bwMode="auto">
            <a:xfrm>
              <a:off x="2254" y="2835"/>
              <a:ext cx="3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1"/>
                </a:cxn>
                <a:cxn ang="0">
                  <a:pos x="12" y="24"/>
                </a:cxn>
                <a:cxn ang="0">
                  <a:pos x="19" y="40"/>
                </a:cxn>
                <a:cxn ang="0">
                  <a:pos x="24" y="55"/>
                </a:cxn>
                <a:cxn ang="0">
                  <a:pos x="33" y="56"/>
                </a:cxn>
                <a:cxn ang="0">
                  <a:pos x="44" y="56"/>
                </a:cxn>
                <a:cxn ang="0">
                  <a:pos x="55" y="57"/>
                </a:cxn>
                <a:cxn ang="0">
                  <a:pos x="66" y="57"/>
                </a:cxn>
                <a:cxn ang="0">
                  <a:pos x="77" y="56"/>
                </a:cxn>
                <a:cxn ang="0">
                  <a:pos x="87" y="56"/>
                </a:cxn>
                <a:cxn ang="0">
                  <a:pos x="96" y="56"/>
                </a:cxn>
                <a:cxn ang="0">
                  <a:pos x="102" y="56"/>
                </a:cxn>
                <a:cxn ang="0">
                  <a:pos x="109" y="52"/>
                </a:cxn>
                <a:cxn ang="0">
                  <a:pos x="111" y="44"/>
                </a:cxn>
                <a:cxn ang="0">
                  <a:pos x="108" y="34"/>
                </a:cxn>
                <a:cxn ang="0">
                  <a:pos x="100" y="27"/>
                </a:cxn>
                <a:cxn ang="0">
                  <a:pos x="92" y="24"/>
                </a:cxn>
                <a:cxn ang="0">
                  <a:pos x="81" y="19"/>
                </a:cxn>
                <a:cxn ang="0">
                  <a:pos x="68" y="16"/>
                </a:cxn>
                <a:cxn ang="0">
                  <a:pos x="53" y="11"/>
                </a:cxn>
                <a:cxn ang="0">
                  <a:pos x="39" y="7"/>
                </a:cxn>
                <a:cxn ang="0">
                  <a:pos x="2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r" b="b"/>
              <a:pathLst>
                <a:path w="111" h="57">
                  <a:moveTo>
                    <a:pt x="0" y="0"/>
                  </a:moveTo>
                  <a:lnTo>
                    <a:pt x="5" y="11"/>
                  </a:lnTo>
                  <a:lnTo>
                    <a:pt x="12" y="24"/>
                  </a:lnTo>
                  <a:lnTo>
                    <a:pt x="19" y="40"/>
                  </a:lnTo>
                  <a:lnTo>
                    <a:pt x="24" y="55"/>
                  </a:lnTo>
                  <a:lnTo>
                    <a:pt x="33" y="56"/>
                  </a:lnTo>
                  <a:lnTo>
                    <a:pt x="44" y="56"/>
                  </a:lnTo>
                  <a:lnTo>
                    <a:pt x="55" y="57"/>
                  </a:lnTo>
                  <a:lnTo>
                    <a:pt x="66" y="57"/>
                  </a:lnTo>
                  <a:lnTo>
                    <a:pt x="77" y="56"/>
                  </a:lnTo>
                  <a:lnTo>
                    <a:pt x="87" y="56"/>
                  </a:lnTo>
                  <a:lnTo>
                    <a:pt x="96" y="56"/>
                  </a:lnTo>
                  <a:lnTo>
                    <a:pt x="102" y="56"/>
                  </a:lnTo>
                  <a:lnTo>
                    <a:pt x="109" y="52"/>
                  </a:lnTo>
                  <a:lnTo>
                    <a:pt x="111" y="44"/>
                  </a:lnTo>
                  <a:lnTo>
                    <a:pt x="108" y="34"/>
                  </a:lnTo>
                  <a:lnTo>
                    <a:pt x="100" y="27"/>
                  </a:lnTo>
                  <a:lnTo>
                    <a:pt x="92" y="24"/>
                  </a:lnTo>
                  <a:lnTo>
                    <a:pt x="81" y="19"/>
                  </a:lnTo>
                  <a:lnTo>
                    <a:pt x="68" y="16"/>
                  </a:lnTo>
                  <a:lnTo>
                    <a:pt x="53" y="11"/>
                  </a:lnTo>
                  <a:lnTo>
                    <a:pt x="39" y="7"/>
                  </a:lnTo>
                  <a:lnTo>
                    <a:pt x="24" y="3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28" name="Freeform 132"/>
            <p:cNvSpPr>
              <a:spLocks/>
            </p:cNvSpPr>
            <p:nvPr/>
          </p:nvSpPr>
          <p:spPr bwMode="auto">
            <a:xfrm>
              <a:off x="2448" y="1586"/>
              <a:ext cx="1053" cy="1491"/>
            </a:xfrm>
            <a:custGeom>
              <a:avLst/>
              <a:gdLst/>
              <a:ahLst/>
              <a:cxnLst>
                <a:cxn ang="0">
                  <a:pos x="660" y="3115"/>
                </a:cxn>
                <a:cxn ang="0">
                  <a:pos x="1057" y="3219"/>
                </a:cxn>
                <a:cxn ang="0">
                  <a:pos x="1325" y="2788"/>
                </a:cxn>
                <a:cxn ang="0">
                  <a:pos x="1542" y="2470"/>
                </a:cxn>
                <a:cxn ang="0">
                  <a:pos x="1594" y="2103"/>
                </a:cxn>
                <a:cxn ang="0">
                  <a:pos x="1757" y="1753"/>
                </a:cxn>
                <a:cxn ang="0">
                  <a:pos x="1910" y="1453"/>
                </a:cxn>
                <a:cxn ang="0">
                  <a:pos x="2099" y="1367"/>
                </a:cxn>
                <a:cxn ang="0">
                  <a:pos x="2275" y="1444"/>
                </a:cxn>
                <a:cxn ang="0">
                  <a:pos x="2392" y="1621"/>
                </a:cxn>
                <a:cxn ang="0">
                  <a:pos x="2456" y="1740"/>
                </a:cxn>
                <a:cxn ang="0">
                  <a:pos x="2547" y="1798"/>
                </a:cxn>
                <a:cxn ang="0">
                  <a:pos x="2649" y="2011"/>
                </a:cxn>
                <a:cxn ang="0">
                  <a:pos x="2733" y="2164"/>
                </a:cxn>
                <a:cxn ang="0">
                  <a:pos x="2826" y="2269"/>
                </a:cxn>
                <a:cxn ang="0">
                  <a:pos x="2895" y="2191"/>
                </a:cxn>
                <a:cxn ang="0">
                  <a:pos x="2976" y="2265"/>
                </a:cxn>
                <a:cxn ang="0">
                  <a:pos x="3049" y="2252"/>
                </a:cxn>
                <a:cxn ang="0">
                  <a:pos x="3153" y="2225"/>
                </a:cxn>
                <a:cxn ang="0">
                  <a:pos x="3124" y="2132"/>
                </a:cxn>
                <a:cxn ang="0">
                  <a:pos x="3053" y="2061"/>
                </a:cxn>
                <a:cxn ang="0">
                  <a:pos x="2823" y="1922"/>
                </a:cxn>
                <a:cxn ang="0">
                  <a:pos x="2748" y="1587"/>
                </a:cxn>
                <a:cxn ang="0">
                  <a:pos x="2687" y="1386"/>
                </a:cxn>
                <a:cxn ang="0">
                  <a:pos x="2510" y="1201"/>
                </a:cxn>
                <a:cxn ang="0">
                  <a:pos x="2302" y="1004"/>
                </a:cxn>
                <a:cxn ang="0">
                  <a:pos x="2040" y="792"/>
                </a:cxn>
                <a:cxn ang="0">
                  <a:pos x="1795" y="705"/>
                </a:cxn>
                <a:cxn ang="0">
                  <a:pos x="1650" y="569"/>
                </a:cxn>
                <a:cxn ang="0">
                  <a:pos x="1734" y="440"/>
                </a:cxn>
                <a:cxn ang="0">
                  <a:pos x="1714" y="139"/>
                </a:cxn>
                <a:cxn ang="0">
                  <a:pos x="1506" y="3"/>
                </a:cxn>
                <a:cxn ang="0">
                  <a:pos x="1339" y="19"/>
                </a:cxn>
                <a:cxn ang="0">
                  <a:pos x="1162" y="327"/>
                </a:cxn>
                <a:cxn ang="0">
                  <a:pos x="1157" y="553"/>
                </a:cxn>
                <a:cxn ang="0">
                  <a:pos x="948" y="528"/>
                </a:cxn>
                <a:cxn ang="0">
                  <a:pos x="708" y="587"/>
                </a:cxn>
                <a:cxn ang="0">
                  <a:pos x="462" y="728"/>
                </a:cxn>
                <a:cxn ang="0">
                  <a:pos x="316" y="790"/>
                </a:cxn>
                <a:cxn ang="0">
                  <a:pos x="122" y="906"/>
                </a:cxn>
                <a:cxn ang="0">
                  <a:pos x="111" y="1188"/>
                </a:cxn>
                <a:cxn ang="0">
                  <a:pos x="365" y="1239"/>
                </a:cxn>
                <a:cxn ang="0">
                  <a:pos x="498" y="1141"/>
                </a:cxn>
                <a:cxn ang="0">
                  <a:pos x="738" y="986"/>
                </a:cxn>
                <a:cxn ang="0">
                  <a:pos x="640" y="1409"/>
                </a:cxn>
                <a:cxn ang="0">
                  <a:pos x="528" y="1746"/>
                </a:cxn>
                <a:cxn ang="0">
                  <a:pos x="433" y="2094"/>
                </a:cxn>
                <a:cxn ang="0">
                  <a:pos x="332" y="2439"/>
                </a:cxn>
                <a:cxn ang="0">
                  <a:pos x="246" y="2729"/>
                </a:cxn>
                <a:cxn ang="0">
                  <a:pos x="168" y="3157"/>
                </a:cxn>
                <a:cxn ang="0">
                  <a:pos x="1" y="3422"/>
                </a:cxn>
                <a:cxn ang="0">
                  <a:pos x="179" y="3750"/>
                </a:cxn>
                <a:cxn ang="0">
                  <a:pos x="452" y="3774"/>
                </a:cxn>
                <a:cxn ang="0">
                  <a:pos x="371" y="3882"/>
                </a:cxn>
                <a:cxn ang="0">
                  <a:pos x="254" y="4220"/>
                </a:cxn>
                <a:cxn ang="0">
                  <a:pos x="407" y="4464"/>
                </a:cxn>
                <a:cxn ang="0">
                  <a:pos x="492" y="4256"/>
                </a:cxn>
                <a:cxn ang="0">
                  <a:pos x="534" y="4192"/>
                </a:cxn>
                <a:cxn ang="0">
                  <a:pos x="644" y="4412"/>
                </a:cxn>
                <a:cxn ang="0">
                  <a:pos x="749" y="4188"/>
                </a:cxn>
                <a:cxn ang="0">
                  <a:pos x="761" y="3919"/>
                </a:cxn>
                <a:cxn ang="0">
                  <a:pos x="773" y="3714"/>
                </a:cxn>
                <a:cxn ang="0">
                  <a:pos x="967" y="3459"/>
                </a:cxn>
              </a:cxnLst>
              <a:rect l="0" t="0" r="r" b="b"/>
              <a:pathLst>
                <a:path w="3158" h="4471">
                  <a:moveTo>
                    <a:pt x="751" y="3081"/>
                  </a:moveTo>
                  <a:lnTo>
                    <a:pt x="742" y="3094"/>
                  </a:lnTo>
                  <a:lnTo>
                    <a:pt x="730" y="3110"/>
                  </a:lnTo>
                  <a:lnTo>
                    <a:pt x="714" y="3127"/>
                  </a:lnTo>
                  <a:lnTo>
                    <a:pt x="698" y="3145"/>
                  </a:lnTo>
                  <a:lnTo>
                    <a:pt x="682" y="3163"/>
                  </a:lnTo>
                  <a:lnTo>
                    <a:pt x="667" y="3180"/>
                  </a:lnTo>
                  <a:lnTo>
                    <a:pt x="657" y="3194"/>
                  </a:lnTo>
                  <a:lnTo>
                    <a:pt x="649" y="3205"/>
                  </a:lnTo>
                  <a:lnTo>
                    <a:pt x="649" y="3175"/>
                  </a:lnTo>
                  <a:lnTo>
                    <a:pt x="653" y="3146"/>
                  </a:lnTo>
                  <a:lnTo>
                    <a:pt x="660" y="3115"/>
                  </a:lnTo>
                  <a:lnTo>
                    <a:pt x="670" y="3082"/>
                  </a:lnTo>
                  <a:lnTo>
                    <a:pt x="682" y="3049"/>
                  </a:lnTo>
                  <a:lnTo>
                    <a:pt x="697" y="3016"/>
                  </a:lnTo>
                  <a:lnTo>
                    <a:pt x="714" y="2985"/>
                  </a:lnTo>
                  <a:lnTo>
                    <a:pt x="732" y="2952"/>
                  </a:lnTo>
                  <a:lnTo>
                    <a:pt x="755" y="2955"/>
                  </a:lnTo>
                  <a:lnTo>
                    <a:pt x="756" y="2983"/>
                  </a:lnTo>
                  <a:lnTo>
                    <a:pt x="759" y="3017"/>
                  </a:lnTo>
                  <a:lnTo>
                    <a:pt x="760" y="3053"/>
                  </a:lnTo>
                  <a:lnTo>
                    <a:pt x="751" y="3081"/>
                  </a:lnTo>
                  <a:lnTo>
                    <a:pt x="1040" y="3285"/>
                  </a:lnTo>
                  <a:lnTo>
                    <a:pt x="1057" y="3219"/>
                  </a:lnTo>
                  <a:lnTo>
                    <a:pt x="1072" y="3165"/>
                  </a:lnTo>
                  <a:lnTo>
                    <a:pt x="1087" y="3117"/>
                  </a:lnTo>
                  <a:lnTo>
                    <a:pt x="1103" y="3078"/>
                  </a:lnTo>
                  <a:lnTo>
                    <a:pt x="1119" y="3044"/>
                  </a:lnTo>
                  <a:lnTo>
                    <a:pt x="1138" y="3014"/>
                  </a:lnTo>
                  <a:lnTo>
                    <a:pt x="1159" y="2986"/>
                  </a:lnTo>
                  <a:lnTo>
                    <a:pt x="1183" y="2959"/>
                  </a:lnTo>
                  <a:lnTo>
                    <a:pt x="1211" y="2930"/>
                  </a:lnTo>
                  <a:lnTo>
                    <a:pt x="1240" y="2897"/>
                  </a:lnTo>
                  <a:lnTo>
                    <a:pt x="1271" y="2862"/>
                  </a:lnTo>
                  <a:lnTo>
                    <a:pt x="1299" y="2824"/>
                  </a:lnTo>
                  <a:lnTo>
                    <a:pt x="1325" y="2788"/>
                  </a:lnTo>
                  <a:lnTo>
                    <a:pt x="1347" y="2752"/>
                  </a:lnTo>
                  <a:lnTo>
                    <a:pt x="1364" y="2718"/>
                  </a:lnTo>
                  <a:lnTo>
                    <a:pt x="1375" y="2687"/>
                  </a:lnTo>
                  <a:lnTo>
                    <a:pt x="1412" y="2689"/>
                  </a:lnTo>
                  <a:lnTo>
                    <a:pt x="1433" y="2672"/>
                  </a:lnTo>
                  <a:lnTo>
                    <a:pt x="1454" y="2654"/>
                  </a:lnTo>
                  <a:lnTo>
                    <a:pt x="1474" y="2635"/>
                  </a:lnTo>
                  <a:lnTo>
                    <a:pt x="1492" y="2611"/>
                  </a:lnTo>
                  <a:lnTo>
                    <a:pt x="1509" y="2585"/>
                  </a:lnTo>
                  <a:lnTo>
                    <a:pt x="1522" y="2553"/>
                  </a:lnTo>
                  <a:lnTo>
                    <a:pt x="1534" y="2515"/>
                  </a:lnTo>
                  <a:lnTo>
                    <a:pt x="1542" y="2470"/>
                  </a:lnTo>
                  <a:lnTo>
                    <a:pt x="1544" y="2424"/>
                  </a:lnTo>
                  <a:lnTo>
                    <a:pt x="1539" y="2380"/>
                  </a:lnTo>
                  <a:lnTo>
                    <a:pt x="1531" y="2340"/>
                  </a:lnTo>
                  <a:lnTo>
                    <a:pt x="1520" y="2300"/>
                  </a:lnTo>
                  <a:lnTo>
                    <a:pt x="1510" y="2261"/>
                  </a:lnTo>
                  <a:lnTo>
                    <a:pt x="1503" y="2222"/>
                  </a:lnTo>
                  <a:lnTo>
                    <a:pt x="1500" y="2182"/>
                  </a:lnTo>
                  <a:lnTo>
                    <a:pt x="1505" y="2139"/>
                  </a:lnTo>
                  <a:lnTo>
                    <a:pt x="1530" y="2134"/>
                  </a:lnTo>
                  <a:lnTo>
                    <a:pt x="1553" y="2125"/>
                  </a:lnTo>
                  <a:lnTo>
                    <a:pt x="1575" y="2115"/>
                  </a:lnTo>
                  <a:lnTo>
                    <a:pt x="1594" y="2103"/>
                  </a:lnTo>
                  <a:lnTo>
                    <a:pt x="1613" y="2089"/>
                  </a:lnTo>
                  <a:lnTo>
                    <a:pt x="1630" y="2072"/>
                  </a:lnTo>
                  <a:lnTo>
                    <a:pt x="1646" y="2052"/>
                  </a:lnTo>
                  <a:lnTo>
                    <a:pt x="1661" y="2032"/>
                  </a:lnTo>
                  <a:lnTo>
                    <a:pt x="1674" y="2006"/>
                  </a:lnTo>
                  <a:lnTo>
                    <a:pt x="1688" y="1977"/>
                  </a:lnTo>
                  <a:lnTo>
                    <a:pt x="1701" y="1944"/>
                  </a:lnTo>
                  <a:lnTo>
                    <a:pt x="1714" y="1908"/>
                  </a:lnTo>
                  <a:lnTo>
                    <a:pt x="1726" y="1870"/>
                  </a:lnTo>
                  <a:lnTo>
                    <a:pt x="1737" y="1830"/>
                  </a:lnTo>
                  <a:lnTo>
                    <a:pt x="1747" y="1791"/>
                  </a:lnTo>
                  <a:lnTo>
                    <a:pt x="1757" y="1753"/>
                  </a:lnTo>
                  <a:lnTo>
                    <a:pt x="1765" y="1719"/>
                  </a:lnTo>
                  <a:lnTo>
                    <a:pt x="1774" y="1689"/>
                  </a:lnTo>
                  <a:lnTo>
                    <a:pt x="1782" y="1663"/>
                  </a:lnTo>
                  <a:lnTo>
                    <a:pt x="1792" y="1640"/>
                  </a:lnTo>
                  <a:lnTo>
                    <a:pt x="1802" y="1618"/>
                  </a:lnTo>
                  <a:lnTo>
                    <a:pt x="1813" y="1599"/>
                  </a:lnTo>
                  <a:lnTo>
                    <a:pt x="1824" y="1578"/>
                  </a:lnTo>
                  <a:lnTo>
                    <a:pt x="1837" y="1556"/>
                  </a:lnTo>
                  <a:lnTo>
                    <a:pt x="1853" y="1532"/>
                  </a:lnTo>
                  <a:lnTo>
                    <a:pt x="1871" y="1508"/>
                  </a:lnTo>
                  <a:lnTo>
                    <a:pt x="1891" y="1481"/>
                  </a:lnTo>
                  <a:lnTo>
                    <a:pt x="1910" y="1453"/>
                  </a:lnTo>
                  <a:lnTo>
                    <a:pt x="1930" y="1425"/>
                  </a:lnTo>
                  <a:lnTo>
                    <a:pt x="1947" y="1396"/>
                  </a:lnTo>
                  <a:lnTo>
                    <a:pt x="1960" y="1368"/>
                  </a:lnTo>
                  <a:lnTo>
                    <a:pt x="1970" y="1340"/>
                  </a:lnTo>
                  <a:lnTo>
                    <a:pt x="1989" y="1341"/>
                  </a:lnTo>
                  <a:lnTo>
                    <a:pt x="2007" y="1344"/>
                  </a:lnTo>
                  <a:lnTo>
                    <a:pt x="2024" y="1347"/>
                  </a:lnTo>
                  <a:lnTo>
                    <a:pt x="2041" y="1350"/>
                  </a:lnTo>
                  <a:lnTo>
                    <a:pt x="2056" y="1354"/>
                  </a:lnTo>
                  <a:lnTo>
                    <a:pt x="2071" y="1358"/>
                  </a:lnTo>
                  <a:lnTo>
                    <a:pt x="2085" y="1363"/>
                  </a:lnTo>
                  <a:lnTo>
                    <a:pt x="2099" y="1367"/>
                  </a:lnTo>
                  <a:lnTo>
                    <a:pt x="2111" y="1371"/>
                  </a:lnTo>
                  <a:lnTo>
                    <a:pt x="2123" y="1378"/>
                  </a:lnTo>
                  <a:lnTo>
                    <a:pt x="2135" y="1382"/>
                  </a:lnTo>
                  <a:lnTo>
                    <a:pt x="2146" y="1387"/>
                  </a:lnTo>
                  <a:lnTo>
                    <a:pt x="2158" y="1392"/>
                  </a:lnTo>
                  <a:lnTo>
                    <a:pt x="2169" y="1397"/>
                  </a:lnTo>
                  <a:lnTo>
                    <a:pt x="2180" y="1401"/>
                  </a:lnTo>
                  <a:lnTo>
                    <a:pt x="2191" y="1406"/>
                  </a:lnTo>
                  <a:lnTo>
                    <a:pt x="2214" y="1414"/>
                  </a:lnTo>
                  <a:lnTo>
                    <a:pt x="2236" y="1423"/>
                  </a:lnTo>
                  <a:lnTo>
                    <a:pt x="2257" y="1433"/>
                  </a:lnTo>
                  <a:lnTo>
                    <a:pt x="2275" y="1444"/>
                  </a:lnTo>
                  <a:lnTo>
                    <a:pt x="2291" y="1458"/>
                  </a:lnTo>
                  <a:lnTo>
                    <a:pt x="2304" y="1471"/>
                  </a:lnTo>
                  <a:lnTo>
                    <a:pt x="2314" y="1487"/>
                  </a:lnTo>
                  <a:lnTo>
                    <a:pt x="2319" y="1504"/>
                  </a:lnTo>
                  <a:lnTo>
                    <a:pt x="2322" y="1521"/>
                  </a:lnTo>
                  <a:lnTo>
                    <a:pt x="2326" y="1538"/>
                  </a:lnTo>
                  <a:lnTo>
                    <a:pt x="2332" y="1554"/>
                  </a:lnTo>
                  <a:lnTo>
                    <a:pt x="2339" y="1570"/>
                  </a:lnTo>
                  <a:lnTo>
                    <a:pt x="2348" y="1584"/>
                  </a:lnTo>
                  <a:lnTo>
                    <a:pt x="2359" y="1598"/>
                  </a:lnTo>
                  <a:lnTo>
                    <a:pt x="2373" y="1610"/>
                  </a:lnTo>
                  <a:lnTo>
                    <a:pt x="2392" y="1621"/>
                  </a:lnTo>
                  <a:lnTo>
                    <a:pt x="2395" y="1634"/>
                  </a:lnTo>
                  <a:lnTo>
                    <a:pt x="2399" y="1647"/>
                  </a:lnTo>
                  <a:lnTo>
                    <a:pt x="2403" y="1660"/>
                  </a:lnTo>
                  <a:lnTo>
                    <a:pt x="2407" y="1672"/>
                  </a:lnTo>
                  <a:lnTo>
                    <a:pt x="2412" y="1683"/>
                  </a:lnTo>
                  <a:lnTo>
                    <a:pt x="2417" y="1694"/>
                  </a:lnTo>
                  <a:lnTo>
                    <a:pt x="2422" y="1705"/>
                  </a:lnTo>
                  <a:lnTo>
                    <a:pt x="2428" y="1714"/>
                  </a:lnTo>
                  <a:lnTo>
                    <a:pt x="2434" y="1723"/>
                  </a:lnTo>
                  <a:lnTo>
                    <a:pt x="2440" y="1730"/>
                  </a:lnTo>
                  <a:lnTo>
                    <a:pt x="2447" y="1736"/>
                  </a:lnTo>
                  <a:lnTo>
                    <a:pt x="2456" y="1740"/>
                  </a:lnTo>
                  <a:lnTo>
                    <a:pt x="2465" y="1741"/>
                  </a:lnTo>
                  <a:lnTo>
                    <a:pt x="2475" y="1741"/>
                  </a:lnTo>
                  <a:lnTo>
                    <a:pt x="2488" y="1739"/>
                  </a:lnTo>
                  <a:lnTo>
                    <a:pt x="2501" y="1735"/>
                  </a:lnTo>
                  <a:lnTo>
                    <a:pt x="2503" y="1745"/>
                  </a:lnTo>
                  <a:lnTo>
                    <a:pt x="2510" y="1756"/>
                  </a:lnTo>
                  <a:lnTo>
                    <a:pt x="2517" y="1765"/>
                  </a:lnTo>
                  <a:lnTo>
                    <a:pt x="2525" y="1775"/>
                  </a:lnTo>
                  <a:lnTo>
                    <a:pt x="2534" y="1785"/>
                  </a:lnTo>
                  <a:lnTo>
                    <a:pt x="2540" y="1792"/>
                  </a:lnTo>
                  <a:lnTo>
                    <a:pt x="2545" y="1797"/>
                  </a:lnTo>
                  <a:lnTo>
                    <a:pt x="2547" y="1798"/>
                  </a:lnTo>
                  <a:lnTo>
                    <a:pt x="2561" y="1796"/>
                  </a:lnTo>
                  <a:lnTo>
                    <a:pt x="2572" y="1810"/>
                  </a:lnTo>
                  <a:lnTo>
                    <a:pt x="2582" y="1825"/>
                  </a:lnTo>
                  <a:lnTo>
                    <a:pt x="2592" y="1841"/>
                  </a:lnTo>
                  <a:lnTo>
                    <a:pt x="2602" y="1857"/>
                  </a:lnTo>
                  <a:lnTo>
                    <a:pt x="2610" y="1874"/>
                  </a:lnTo>
                  <a:lnTo>
                    <a:pt x="2619" y="1892"/>
                  </a:lnTo>
                  <a:lnTo>
                    <a:pt x="2625" y="1910"/>
                  </a:lnTo>
                  <a:lnTo>
                    <a:pt x="2631" y="1928"/>
                  </a:lnTo>
                  <a:lnTo>
                    <a:pt x="2640" y="1960"/>
                  </a:lnTo>
                  <a:lnTo>
                    <a:pt x="2646" y="1984"/>
                  </a:lnTo>
                  <a:lnTo>
                    <a:pt x="2649" y="2011"/>
                  </a:lnTo>
                  <a:lnTo>
                    <a:pt x="2649" y="2045"/>
                  </a:lnTo>
                  <a:lnTo>
                    <a:pt x="2649" y="2064"/>
                  </a:lnTo>
                  <a:lnTo>
                    <a:pt x="2653" y="2081"/>
                  </a:lnTo>
                  <a:lnTo>
                    <a:pt x="2658" y="2095"/>
                  </a:lnTo>
                  <a:lnTo>
                    <a:pt x="2665" y="2108"/>
                  </a:lnTo>
                  <a:lnTo>
                    <a:pt x="2672" y="2119"/>
                  </a:lnTo>
                  <a:lnTo>
                    <a:pt x="2682" y="2128"/>
                  </a:lnTo>
                  <a:lnTo>
                    <a:pt x="2692" y="2136"/>
                  </a:lnTo>
                  <a:lnTo>
                    <a:pt x="2702" y="2143"/>
                  </a:lnTo>
                  <a:lnTo>
                    <a:pt x="2711" y="2151"/>
                  </a:lnTo>
                  <a:lnTo>
                    <a:pt x="2722" y="2157"/>
                  </a:lnTo>
                  <a:lnTo>
                    <a:pt x="2733" y="2164"/>
                  </a:lnTo>
                  <a:lnTo>
                    <a:pt x="2744" y="2173"/>
                  </a:lnTo>
                  <a:lnTo>
                    <a:pt x="2754" y="2181"/>
                  </a:lnTo>
                  <a:lnTo>
                    <a:pt x="2764" y="2190"/>
                  </a:lnTo>
                  <a:lnTo>
                    <a:pt x="2771" y="2201"/>
                  </a:lnTo>
                  <a:lnTo>
                    <a:pt x="2777" y="2211"/>
                  </a:lnTo>
                  <a:lnTo>
                    <a:pt x="2782" y="2222"/>
                  </a:lnTo>
                  <a:lnTo>
                    <a:pt x="2788" y="2233"/>
                  </a:lnTo>
                  <a:lnTo>
                    <a:pt x="2794" y="2243"/>
                  </a:lnTo>
                  <a:lnTo>
                    <a:pt x="2801" y="2252"/>
                  </a:lnTo>
                  <a:lnTo>
                    <a:pt x="2809" y="2259"/>
                  </a:lnTo>
                  <a:lnTo>
                    <a:pt x="2817" y="2265"/>
                  </a:lnTo>
                  <a:lnTo>
                    <a:pt x="2826" y="2269"/>
                  </a:lnTo>
                  <a:lnTo>
                    <a:pt x="2834" y="2271"/>
                  </a:lnTo>
                  <a:lnTo>
                    <a:pt x="2843" y="2270"/>
                  </a:lnTo>
                  <a:lnTo>
                    <a:pt x="2850" y="2266"/>
                  </a:lnTo>
                  <a:lnTo>
                    <a:pt x="2856" y="2259"/>
                  </a:lnTo>
                  <a:lnTo>
                    <a:pt x="2860" y="2249"/>
                  </a:lnTo>
                  <a:lnTo>
                    <a:pt x="2862" y="2237"/>
                  </a:lnTo>
                  <a:lnTo>
                    <a:pt x="2862" y="2222"/>
                  </a:lnTo>
                  <a:lnTo>
                    <a:pt x="2860" y="2205"/>
                  </a:lnTo>
                  <a:lnTo>
                    <a:pt x="2855" y="2186"/>
                  </a:lnTo>
                  <a:lnTo>
                    <a:pt x="2869" y="2188"/>
                  </a:lnTo>
                  <a:lnTo>
                    <a:pt x="2883" y="2190"/>
                  </a:lnTo>
                  <a:lnTo>
                    <a:pt x="2895" y="2191"/>
                  </a:lnTo>
                  <a:lnTo>
                    <a:pt x="2906" y="2192"/>
                  </a:lnTo>
                  <a:lnTo>
                    <a:pt x="2916" y="2193"/>
                  </a:lnTo>
                  <a:lnTo>
                    <a:pt x="2923" y="2197"/>
                  </a:lnTo>
                  <a:lnTo>
                    <a:pt x="2930" y="2202"/>
                  </a:lnTo>
                  <a:lnTo>
                    <a:pt x="2935" y="2209"/>
                  </a:lnTo>
                  <a:lnTo>
                    <a:pt x="2941" y="2218"/>
                  </a:lnTo>
                  <a:lnTo>
                    <a:pt x="2947" y="2225"/>
                  </a:lnTo>
                  <a:lnTo>
                    <a:pt x="2953" y="2232"/>
                  </a:lnTo>
                  <a:lnTo>
                    <a:pt x="2961" y="2238"/>
                  </a:lnTo>
                  <a:lnTo>
                    <a:pt x="2967" y="2247"/>
                  </a:lnTo>
                  <a:lnTo>
                    <a:pt x="2973" y="2255"/>
                  </a:lnTo>
                  <a:lnTo>
                    <a:pt x="2976" y="2265"/>
                  </a:lnTo>
                  <a:lnTo>
                    <a:pt x="2980" y="2276"/>
                  </a:lnTo>
                  <a:lnTo>
                    <a:pt x="2984" y="2288"/>
                  </a:lnTo>
                  <a:lnTo>
                    <a:pt x="2989" y="2297"/>
                  </a:lnTo>
                  <a:lnTo>
                    <a:pt x="2997" y="2304"/>
                  </a:lnTo>
                  <a:lnTo>
                    <a:pt x="3006" y="2308"/>
                  </a:lnTo>
                  <a:lnTo>
                    <a:pt x="3014" y="2310"/>
                  </a:lnTo>
                  <a:lnTo>
                    <a:pt x="3024" y="2309"/>
                  </a:lnTo>
                  <a:lnTo>
                    <a:pt x="3031" y="2306"/>
                  </a:lnTo>
                  <a:lnTo>
                    <a:pt x="3037" y="2300"/>
                  </a:lnTo>
                  <a:lnTo>
                    <a:pt x="3044" y="2286"/>
                  </a:lnTo>
                  <a:lnTo>
                    <a:pt x="3049" y="2269"/>
                  </a:lnTo>
                  <a:lnTo>
                    <a:pt x="3049" y="2252"/>
                  </a:lnTo>
                  <a:lnTo>
                    <a:pt x="3047" y="2235"/>
                  </a:lnTo>
                  <a:lnTo>
                    <a:pt x="3060" y="2238"/>
                  </a:lnTo>
                  <a:lnTo>
                    <a:pt x="3074" y="2241"/>
                  </a:lnTo>
                  <a:lnTo>
                    <a:pt x="3085" y="2241"/>
                  </a:lnTo>
                  <a:lnTo>
                    <a:pt x="3094" y="2241"/>
                  </a:lnTo>
                  <a:lnTo>
                    <a:pt x="3104" y="2239"/>
                  </a:lnTo>
                  <a:lnTo>
                    <a:pt x="3114" y="2238"/>
                  </a:lnTo>
                  <a:lnTo>
                    <a:pt x="3122" y="2237"/>
                  </a:lnTo>
                  <a:lnTo>
                    <a:pt x="3131" y="2237"/>
                  </a:lnTo>
                  <a:lnTo>
                    <a:pt x="3139" y="2236"/>
                  </a:lnTo>
                  <a:lnTo>
                    <a:pt x="3147" y="2231"/>
                  </a:lnTo>
                  <a:lnTo>
                    <a:pt x="3153" y="2225"/>
                  </a:lnTo>
                  <a:lnTo>
                    <a:pt x="3156" y="2216"/>
                  </a:lnTo>
                  <a:lnTo>
                    <a:pt x="3158" y="2207"/>
                  </a:lnTo>
                  <a:lnTo>
                    <a:pt x="3154" y="2197"/>
                  </a:lnTo>
                  <a:lnTo>
                    <a:pt x="3145" y="2187"/>
                  </a:lnTo>
                  <a:lnTo>
                    <a:pt x="3131" y="2177"/>
                  </a:lnTo>
                  <a:lnTo>
                    <a:pt x="3137" y="2174"/>
                  </a:lnTo>
                  <a:lnTo>
                    <a:pt x="3141" y="2169"/>
                  </a:lnTo>
                  <a:lnTo>
                    <a:pt x="3142" y="2163"/>
                  </a:lnTo>
                  <a:lnTo>
                    <a:pt x="3141" y="2154"/>
                  </a:lnTo>
                  <a:lnTo>
                    <a:pt x="3137" y="2147"/>
                  </a:lnTo>
                  <a:lnTo>
                    <a:pt x="3131" y="2140"/>
                  </a:lnTo>
                  <a:lnTo>
                    <a:pt x="3124" y="2132"/>
                  </a:lnTo>
                  <a:lnTo>
                    <a:pt x="3113" y="2128"/>
                  </a:lnTo>
                  <a:lnTo>
                    <a:pt x="3094" y="2122"/>
                  </a:lnTo>
                  <a:lnTo>
                    <a:pt x="3086" y="2117"/>
                  </a:lnTo>
                  <a:lnTo>
                    <a:pt x="3083" y="2114"/>
                  </a:lnTo>
                  <a:lnTo>
                    <a:pt x="3083" y="2113"/>
                  </a:lnTo>
                  <a:lnTo>
                    <a:pt x="3086" y="2107"/>
                  </a:lnTo>
                  <a:lnTo>
                    <a:pt x="3086" y="2098"/>
                  </a:lnTo>
                  <a:lnTo>
                    <a:pt x="3085" y="2091"/>
                  </a:lnTo>
                  <a:lnTo>
                    <a:pt x="3081" y="2083"/>
                  </a:lnTo>
                  <a:lnTo>
                    <a:pt x="3075" y="2074"/>
                  </a:lnTo>
                  <a:lnTo>
                    <a:pt x="3065" y="2067"/>
                  </a:lnTo>
                  <a:lnTo>
                    <a:pt x="3053" y="2061"/>
                  </a:lnTo>
                  <a:lnTo>
                    <a:pt x="3037" y="2057"/>
                  </a:lnTo>
                  <a:lnTo>
                    <a:pt x="3018" y="2055"/>
                  </a:lnTo>
                  <a:lnTo>
                    <a:pt x="2996" y="2050"/>
                  </a:lnTo>
                  <a:lnTo>
                    <a:pt x="2973" y="2046"/>
                  </a:lnTo>
                  <a:lnTo>
                    <a:pt x="2950" y="2041"/>
                  </a:lnTo>
                  <a:lnTo>
                    <a:pt x="2927" y="2035"/>
                  </a:lnTo>
                  <a:lnTo>
                    <a:pt x="2906" y="2028"/>
                  </a:lnTo>
                  <a:lnTo>
                    <a:pt x="2889" y="2019"/>
                  </a:lnTo>
                  <a:lnTo>
                    <a:pt x="2875" y="2011"/>
                  </a:lnTo>
                  <a:lnTo>
                    <a:pt x="2862" y="1993"/>
                  </a:lnTo>
                  <a:lnTo>
                    <a:pt x="2844" y="1962"/>
                  </a:lnTo>
                  <a:lnTo>
                    <a:pt x="2823" y="1922"/>
                  </a:lnTo>
                  <a:lnTo>
                    <a:pt x="2800" y="1875"/>
                  </a:lnTo>
                  <a:lnTo>
                    <a:pt x="2778" y="1826"/>
                  </a:lnTo>
                  <a:lnTo>
                    <a:pt x="2758" y="1778"/>
                  </a:lnTo>
                  <a:lnTo>
                    <a:pt x="2741" y="1734"/>
                  </a:lnTo>
                  <a:lnTo>
                    <a:pt x="2727" y="1698"/>
                  </a:lnTo>
                  <a:lnTo>
                    <a:pt x="2741" y="1694"/>
                  </a:lnTo>
                  <a:lnTo>
                    <a:pt x="2739" y="1685"/>
                  </a:lnTo>
                  <a:lnTo>
                    <a:pt x="2736" y="1663"/>
                  </a:lnTo>
                  <a:lnTo>
                    <a:pt x="2731" y="1635"/>
                  </a:lnTo>
                  <a:lnTo>
                    <a:pt x="2725" y="1611"/>
                  </a:lnTo>
                  <a:lnTo>
                    <a:pt x="2737" y="1600"/>
                  </a:lnTo>
                  <a:lnTo>
                    <a:pt x="2748" y="1587"/>
                  </a:lnTo>
                  <a:lnTo>
                    <a:pt x="2756" y="1571"/>
                  </a:lnTo>
                  <a:lnTo>
                    <a:pt x="2764" y="1554"/>
                  </a:lnTo>
                  <a:lnTo>
                    <a:pt x="2767" y="1536"/>
                  </a:lnTo>
                  <a:lnTo>
                    <a:pt x="2767" y="1515"/>
                  </a:lnTo>
                  <a:lnTo>
                    <a:pt x="2764" y="1494"/>
                  </a:lnTo>
                  <a:lnTo>
                    <a:pt x="2754" y="1472"/>
                  </a:lnTo>
                  <a:lnTo>
                    <a:pt x="2742" y="1453"/>
                  </a:lnTo>
                  <a:lnTo>
                    <a:pt x="2731" y="1436"/>
                  </a:lnTo>
                  <a:lnTo>
                    <a:pt x="2720" y="1423"/>
                  </a:lnTo>
                  <a:lnTo>
                    <a:pt x="2709" y="1410"/>
                  </a:lnTo>
                  <a:lnTo>
                    <a:pt x="2699" y="1398"/>
                  </a:lnTo>
                  <a:lnTo>
                    <a:pt x="2687" y="1386"/>
                  </a:lnTo>
                  <a:lnTo>
                    <a:pt x="2676" y="1370"/>
                  </a:lnTo>
                  <a:lnTo>
                    <a:pt x="2663" y="1351"/>
                  </a:lnTo>
                  <a:lnTo>
                    <a:pt x="2649" y="1330"/>
                  </a:lnTo>
                  <a:lnTo>
                    <a:pt x="2636" y="1309"/>
                  </a:lnTo>
                  <a:lnTo>
                    <a:pt x="2621" y="1291"/>
                  </a:lnTo>
                  <a:lnTo>
                    <a:pt x="2607" y="1274"/>
                  </a:lnTo>
                  <a:lnTo>
                    <a:pt x="2590" y="1258"/>
                  </a:lnTo>
                  <a:lnTo>
                    <a:pt x="2570" y="1246"/>
                  </a:lnTo>
                  <a:lnTo>
                    <a:pt x="2548" y="1235"/>
                  </a:lnTo>
                  <a:lnTo>
                    <a:pt x="2522" y="1228"/>
                  </a:lnTo>
                  <a:lnTo>
                    <a:pt x="2517" y="1215"/>
                  </a:lnTo>
                  <a:lnTo>
                    <a:pt x="2510" y="1201"/>
                  </a:lnTo>
                  <a:lnTo>
                    <a:pt x="2501" y="1186"/>
                  </a:lnTo>
                  <a:lnTo>
                    <a:pt x="2490" y="1170"/>
                  </a:lnTo>
                  <a:lnTo>
                    <a:pt x="2477" y="1153"/>
                  </a:lnTo>
                  <a:lnTo>
                    <a:pt x="2463" y="1136"/>
                  </a:lnTo>
                  <a:lnTo>
                    <a:pt x="2446" y="1119"/>
                  </a:lnTo>
                  <a:lnTo>
                    <a:pt x="2429" y="1100"/>
                  </a:lnTo>
                  <a:lnTo>
                    <a:pt x="2411" y="1083"/>
                  </a:lnTo>
                  <a:lnTo>
                    <a:pt x="2392" y="1066"/>
                  </a:lnTo>
                  <a:lnTo>
                    <a:pt x="2370" y="1049"/>
                  </a:lnTo>
                  <a:lnTo>
                    <a:pt x="2348" y="1034"/>
                  </a:lnTo>
                  <a:lnTo>
                    <a:pt x="2325" y="1019"/>
                  </a:lnTo>
                  <a:lnTo>
                    <a:pt x="2302" y="1004"/>
                  </a:lnTo>
                  <a:lnTo>
                    <a:pt x="2277" y="992"/>
                  </a:lnTo>
                  <a:lnTo>
                    <a:pt x="2252" y="981"/>
                  </a:lnTo>
                  <a:lnTo>
                    <a:pt x="2236" y="961"/>
                  </a:lnTo>
                  <a:lnTo>
                    <a:pt x="2223" y="941"/>
                  </a:lnTo>
                  <a:lnTo>
                    <a:pt x="2209" y="922"/>
                  </a:lnTo>
                  <a:lnTo>
                    <a:pt x="2196" y="905"/>
                  </a:lnTo>
                  <a:lnTo>
                    <a:pt x="2179" y="886"/>
                  </a:lnTo>
                  <a:lnTo>
                    <a:pt x="2158" y="868"/>
                  </a:lnTo>
                  <a:lnTo>
                    <a:pt x="2133" y="849"/>
                  </a:lnTo>
                  <a:lnTo>
                    <a:pt x="2100" y="827"/>
                  </a:lnTo>
                  <a:lnTo>
                    <a:pt x="2067" y="807"/>
                  </a:lnTo>
                  <a:lnTo>
                    <a:pt x="2040" y="792"/>
                  </a:lnTo>
                  <a:lnTo>
                    <a:pt x="2017" y="781"/>
                  </a:lnTo>
                  <a:lnTo>
                    <a:pt x="1998" y="772"/>
                  </a:lnTo>
                  <a:lnTo>
                    <a:pt x="1979" y="767"/>
                  </a:lnTo>
                  <a:lnTo>
                    <a:pt x="1961" y="764"/>
                  </a:lnTo>
                  <a:lnTo>
                    <a:pt x="1943" y="760"/>
                  </a:lnTo>
                  <a:lnTo>
                    <a:pt x="1923" y="758"/>
                  </a:lnTo>
                  <a:lnTo>
                    <a:pt x="1902" y="753"/>
                  </a:lnTo>
                  <a:lnTo>
                    <a:pt x="1880" y="747"/>
                  </a:lnTo>
                  <a:lnTo>
                    <a:pt x="1858" y="738"/>
                  </a:lnTo>
                  <a:lnTo>
                    <a:pt x="1836" y="728"/>
                  </a:lnTo>
                  <a:lnTo>
                    <a:pt x="1815" y="717"/>
                  </a:lnTo>
                  <a:lnTo>
                    <a:pt x="1795" y="705"/>
                  </a:lnTo>
                  <a:lnTo>
                    <a:pt x="1775" y="694"/>
                  </a:lnTo>
                  <a:lnTo>
                    <a:pt x="1757" y="682"/>
                  </a:lnTo>
                  <a:lnTo>
                    <a:pt x="1740" y="670"/>
                  </a:lnTo>
                  <a:lnTo>
                    <a:pt x="1725" y="660"/>
                  </a:lnTo>
                  <a:lnTo>
                    <a:pt x="1711" y="649"/>
                  </a:lnTo>
                  <a:lnTo>
                    <a:pt x="1699" y="640"/>
                  </a:lnTo>
                  <a:lnTo>
                    <a:pt x="1685" y="631"/>
                  </a:lnTo>
                  <a:lnTo>
                    <a:pt x="1671" y="624"/>
                  </a:lnTo>
                  <a:lnTo>
                    <a:pt x="1656" y="618"/>
                  </a:lnTo>
                  <a:lnTo>
                    <a:pt x="1639" y="612"/>
                  </a:lnTo>
                  <a:lnTo>
                    <a:pt x="1645" y="592"/>
                  </a:lnTo>
                  <a:lnTo>
                    <a:pt x="1650" y="569"/>
                  </a:lnTo>
                  <a:lnTo>
                    <a:pt x="1654" y="545"/>
                  </a:lnTo>
                  <a:lnTo>
                    <a:pt x="1655" y="521"/>
                  </a:lnTo>
                  <a:lnTo>
                    <a:pt x="1668" y="519"/>
                  </a:lnTo>
                  <a:lnTo>
                    <a:pt x="1679" y="516"/>
                  </a:lnTo>
                  <a:lnTo>
                    <a:pt x="1688" y="512"/>
                  </a:lnTo>
                  <a:lnTo>
                    <a:pt x="1695" y="507"/>
                  </a:lnTo>
                  <a:lnTo>
                    <a:pt x="1701" y="501"/>
                  </a:lnTo>
                  <a:lnTo>
                    <a:pt x="1706" y="494"/>
                  </a:lnTo>
                  <a:lnTo>
                    <a:pt x="1712" y="485"/>
                  </a:lnTo>
                  <a:lnTo>
                    <a:pt x="1718" y="477"/>
                  </a:lnTo>
                  <a:lnTo>
                    <a:pt x="1726" y="461"/>
                  </a:lnTo>
                  <a:lnTo>
                    <a:pt x="1734" y="440"/>
                  </a:lnTo>
                  <a:lnTo>
                    <a:pt x="1739" y="417"/>
                  </a:lnTo>
                  <a:lnTo>
                    <a:pt x="1742" y="393"/>
                  </a:lnTo>
                  <a:lnTo>
                    <a:pt x="1742" y="370"/>
                  </a:lnTo>
                  <a:lnTo>
                    <a:pt x="1740" y="347"/>
                  </a:lnTo>
                  <a:lnTo>
                    <a:pt x="1734" y="326"/>
                  </a:lnTo>
                  <a:lnTo>
                    <a:pt x="1723" y="310"/>
                  </a:lnTo>
                  <a:lnTo>
                    <a:pt x="1728" y="285"/>
                  </a:lnTo>
                  <a:lnTo>
                    <a:pt x="1730" y="256"/>
                  </a:lnTo>
                  <a:lnTo>
                    <a:pt x="1731" y="225"/>
                  </a:lnTo>
                  <a:lnTo>
                    <a:pt x="1729" y="195"/>
                  </a:lnTo>
                  <a:lnTo>
                    <a:pt x="1723" y="166"/>
                  </a:lnTo>
                  <a:lnTo>
                    <a:pt x="1714" y="139"/>
                  </a:lnTo>
                  <a:lnTo>
                    <a:pt x="1702" y="115"/>
                  </a:lnTo>
                  <a:lnTo>
                    <a:pt x="1686" y="96"/>
                  </a:lnTo>
                  <a:lnTo>
                    <a:pt x="1668" y="82"/>
                  </a:lnTo>
                  <a:lnTo>
                    <a:pt x="1649" y="67"/>
                  </a:lnTo>
                  <a:lnTo>
                    <a:pt x="1628" y="54"/>
                  </a:lnTo>
                  <a:lnTo>
                    <a:pt x="1607" y="43"/>
                  </a:lnTo>
                  <a:lnTo>
                    <a:pt x="1585" y="32"/>
                  </a:lnTo>
                  <a:lnTo>
                    <a:pt x="1565" y="22"/>
                  </a:lnTo>
                  <a:lnTo>
                    <a:pt x="1544" y="14"/>
                  </a:lnTo>
                  <a:lnTo>
                    <a:pt x="1526" y="8"/>
                  </a:lnTo>
                  <a:lnTo>
                    <a:pt x="1516" y="5"/>
                  </a:lnTo>
                  <a:lnTo>
                    <a:pt x="1506" y="3"/>
                  </a:lnTo>
                  <a:lnTo>
                    <a:pt x="1494" y="2"/>
                  </a:lnTo>
                  <a:lnTo>
                    <a:pt x="1482" y="0"/>
                  </a:lnTo>
                  <a:lnTo>
                    <a:pt x="1469" y="0"/>
                  </a:lnTo>
                  <a:lnTo>
                    <a:pt x="1454" y="0"/>
                  </a:lnTo>
                  <a:lnTo>
                    <a:pt x="1441" y="0"/>
                  </a:lnTo>
                  <a:lnTo>
                    <a:pt x="1425" y="2"/>
                  </a:lnTo>
                  <a:lnTo>
                    <a:pt x="1410" y="3"/>
                  </a:lnTo>
                  <a:lnTo>
                    <a:pt x="1396" y="5"/>
                  </a:lnTo>
                  <a:lnTo>
                    <a:pt x="1381" y="8"/>
                  </a:lnTo>
                  <a:lnTo>
                    <a:pt x="1367" y="11"/>
                  </a:lnTo>
                  <a:lnTo>
                    <a:pt x="1352" y="15"/>
                  </a:lnTo>
                  <a:lnTo>
                    <a:pt x="1339" y="19"/>
                  </a:lnTo>
                  <a:lnTo>
                    <a:pt x="1325" y="23"/>
                  </a:lnTo>
                  <a:lnTo>
                    <a:pt x="1313" y="29"/>
                  </a:lnTo>
                  <a:lnTo>
                    <a:pt x="1290" y="44"/>
                  </a:lnTo>
                  <a:lnTo>
                    <a:pt x="1266" y="64"/>
                  </a:lnTo>
                  <a:lnTo>
                    <a:pt x="1244" y="88"/>
                  </a:lnTo>
                  <a:lnTo>
                    <a:pt x="1223" y="118"/>
                  </a:lnTo>
                  <a:lnTo>
                    <a:pt x="1207" y="155"/>
                  </a:lnTo>
                  <a:lnTo>
                    <a:pt x="1195" y="196"/>
                  </a:lnTo>
                  <a:lnTo>
                    <a:pt x="1188" y="242"/>
                  </a:lnTo>
                  <a:lnTo>
                    <a:pt x="1188" y="294"/>
                  </a:lnTo>
                  <a:lnTo>
                    <a:pt x="1173" y="305"/>
                  </a:lnTo>
                  <a:lnTo>
                    <a:pt x="1162" y="327"/>
                  </a:lnTo>
                  <a:lnTo>
                    <a:pt x="1157" y="355"/>
                  </a:lnTo>
                  <a:lnTo>
                    <a:pt x="1157" y="387"/>
                  </a:lnTo>
                  <a:lnTo>
                    <a:pt x="1162" y="420"/>
                  </a:lnTo>
                  <a:lnTo>
                    <a:pt x="1173" y="452"/>
                  </a:lnTo>
                  <a:lnTo>
                    <a:pt x="1190" y="480"/>
                  </a:lnTo>
                  <a:lnTo>
                    <a:pt x="1212" y="502"/>
                  </a:lnTo>
                  <a:lnTo>
                    <a:pt x="1215" y="564"/>
                  </a:lnTo>
                  <a:lnTo>
                    <a:pt x="1199" y="570"/>
                  </a:lnTo>
                  <a:lnTo>
                    <a:pt x="1189" y="567"/>
                  </a:lnTo>
                  <a:lnTo>
                    <a:pt x="1179" y="562"/>
                  </a:lnTo>
                  <a:lnTo>
                    <a:pt x="1168" y="558"/>
                  </a:lnTo>
                  <a:lnTo>
                    <a:pt x="1157" y="553"/>
                  </a:lnTo>
                  <a:lnTo>
                    <a:pt x="1147" y="550"/>
                  </a:lnTo>
                  <a:lnTo>
                    <a:pt x="1134" y="545"/>
                  </a:lnTo>
                  <a:lnTo>
                    <a:pt x="1121" y="541"/>
                  </a:lnTo>
                  <a:lnTo>
                    <a:pt x="1106" y="538"/>
                  </a:lnTo>
                  <a:lnTo>
                    <a:pt x="1092" y="534"/>
                  </a:lnTo>
                  <a:lnTo>
                    <a:pt x="1076" y="532"/>
                  </a:lnTo>
                  <a:lnTo>
                    <a:pt x="1059" y="529"/>
                  </a:lnTo>
                  <a:lnTo>
                    <a:pt x="1040" y="528"/>
                  </a:lnTo>
                  <a:lnTo>
                    <a:pt x="1019" y="527"/>
                  </a:lnTo>
                  <a:lnTo>
                    <a:pt x="997" y="527"/>
                  </a:lnTo>
                  <a:lnTo>
                    <a:pt x="974" y="527"/>
                  </a:lnTo>
                  <a:lnTo>
                    <a:pt x="948" y="528"/>
                  </a:lnTo>
                  <a:lnTo>
                    <a:pt x="923" y="530"/>
                  </a:lnTo>
                  <a:lnTo>
                    <a:pt x="899" y="533"/>
                  </a:lnTo>
                  <a:lnTo>
                    <a:pt x="877" y="535"/>
                  </a:lnTo>
                  <a:lnTo>
                    <a:pt x="855" y="539"/>
                  </a:lnTo>
                  <a:lnTo>
                    <a:pt x="835" y="542"/>
                  </a:lnTo>
                  <a:lnTo>
                    <a:pt x="816" y="547"/>
                  </a:lnTo>
                  <a:lnTo>
                    <a:pt x="796" y="552"/>
                  </a:lnTo>
                  <a:lnTo>
                    <a:pt x="778" y="557"/>
                  </a:lnTo>
                  <a:lnTo>
                    <a:pt x="760" y="563"/>
                  </a:lnTo>
                  <a:lnTo>
                    <a:pt x="743" y="570"/>
                  </a:lnTo>
                  <a:lnTo>
                    <a:pt x="725" y="579"/>
                  </a:lnTo>
                  <a:lnTo>
                    <a:pt x="708" y="587"/>
                  </a:lnTo>
                  <a:lnTo>
                    <a:pt x="689" y="597"/>
                  </a:lnTo>
                  <a:lnTo>
                    <a:pt x="670" y="608"/>
                  </a:lnTo>
                  <a:lnTo>
                    <a:pt x="650" y="619"/>
                  </a:lnTo>
                  <a:lnTo>
                    <a:pt x="631" y="632"/>
                  </a:lnTo>
                  <a:lnTo>
                    <a:pt x="602" y="652"/>
                  </a:lnTo>
                  <a:lnTo>
                    <a:pt x="576" y="668"/>
                  </a:lnTo>
                  <a:lnTo>
                    <a:pt x="553" y="682"/>
                  </a:lnTo>
                  <a:lnTo>
                    <a:pt x="534" y="694"/>
                  </a:lnTo>
                  <a:lnTo>
                    <a:pt x="514" y="704"/>
                  </a:lnTo>
                  <a:lnTo>
                    <a:pt x="497" y="714"/>
                  </a:lnTo>
                  <a:lnTo>
                    <a:pt x="479" y="721"/>
                  </a:lnTo>
                  <a:lnTo>
                    <a:pt x="462" y="728"/>
                  </a:lnTo>
                  <a:lnTo>
                    <a:pt x="446" y="736"/>
                  </a:lnTo>
                  <a:lnTo>
                    <a:pt x="433" y="742"/>
                  </a:lnTo>
                  <a:lnTo>
                    <a:pt x="422" y="749"/>
                  </a:lnTo>
                  <a:lnTo>
                    <a:pt x="412" y="755"/>
                  </a:lnTo>
                  <a:lnTo>
                    <a:pt x="404" y="761"/>
                  </a:lnTo>
                  <a:lnTo>
                    <a:pt x="398" y="766"/>
                  </a:lnTo>
                  <a:lnTo>
                    <a:pt x="392" y="771"/>
                  </a:lnTo>
                  <a:lnTo>
                    <a:pt x="387" y="776"/>
                  </a:lnTo>
                  <a:lnTo>
                    <a:pt x="366" y="775"/>
                  </a:lnTo>
                  <a:lnTo>
                    <a:pt x="348" y="777"/>
                  </a:lnTo>
                  <a:lnTo>
                    <a:pt x="331" y="783"/>
                  </a:lnTo>
                  <a:lnTo>
                    <a:pt x="316" y="790"/>
                  </a:lnTo>
                  <a:lnTo>
                    <a:pt x="303" y="800"/>
                  </a:lnTo>
                  <a:lnTo>
                    <a:pt x="291" y="814"/>
                  </a:lnTo>
                  <a:lnTo>
                    <a:pt x="278" y="827"/>
                  </a:lnTo>
                  <a:lnTo>
                    <a:pt x="267" y="843"/>
                  </a:lnTo>
                  <a:lnTo>
                    <a:pt x="236" y="844"/>
                  </a:lnTo>
                  <a:lnTo>
                    <a:pt x="212" y="848"/>
                  </a:lnTo>
                  <a:lnTo>
                    <a:pt x="190" y="854"/>
                  </a:lnTo>
                  <a:lnTo>
                    <a:pt x="173" y="861"/>
                  </a:lnTo>
                  <a:lnTo>
                    <a:pt x="158" y="869"/>
                  </a:lnTo>
                  <a:lnTo>
                    <a:pt x="146" y="880"/>
                  </a:lnTo>
                  <a:lnTo>
                    <a:pt x="134" y="893"/>
                  </a:lnTo>
                  <a:lnTo>
                    <a:pt x="122" y="906"/>
                  </a:lnTo>
                  <a:lnTo>
                    <a:pt x="109" y="921"/>
                  </a:lnTo>
                  <a:lnTo>
                    <a:pt x="101" y="939"/>
                  </a:lnTo>
                  <a:lnTo>
                    <a:pt x="94" y="958"/>
                  </a:lnTo>
                  <a:lnTo>
                    <a:pt x="88" y="980"/>
                  </a:lnTo>
                  <a:lnTo>
                    <a:pt x="84" y="1004"/>
                  </a:lnTo>
                  <a:lnTo>
                    <a:pt x="81" y="1030"/>
                  </a:lnTo>
                  <a:lnTo>
                    <a:pt x="81" y="1057"/>
                  </a:lnTo>
                  <a:lnTo>
                    <a:pt x="83" y="1085"/>
                  </a:lnTo>
                  <a:lnTo>
                    <a:pt x="85" y="1113"/>
                  </a:lnTo>
                  <a:lnTo>
                    <a:pt x="90" y="1139"/>
                  </a:lnTo>
                  <a:lnTo>
                    <a:pt x="98" y="1165"/>
                  </a:lnTo>
                  <a:lnTo>
                    <a:pt x="111" y="1188"/>
                  </a:lnTo>
                  <a:lnTo>
                    <a:pt x="128" y="1207"/>
                  </a:lnTo>
                  <a:lnTo>
                    <a:pt x="152" y="1224"/>
                  </a:lnTo>
                  <a:lnTo>
                    <a:pt x="184" y="1237"/>
                  </a:lnTo>
                  <a:lnTo>
                    <a:pt x="222" y="1244"/>
                  </a:lnTo>
                  <a:lnTo>
                    <a:pt x="244" y="1246"/>
                  </a:lnTo>
                  <a:lnTo>
                    <a:pt x="264" y="1248"/>
                  </a:lnTo>
                  <a:lnTo>
                    <a:pt x="283" y="1248"/>
                  </a:lnTo>
                  <a:lnTo>
                    <a:pt x="302" y="1248"/>
                  </a:lnTo>
                  <a:lnTo>
                    <a:pt x="319" y="1246"/>
                  </a:lnTo>
                  <a:lnTo>
                    <a:pt x="336" y="1245"/>
                  </a:lnTo>
                  <a:lnTo>
                    <a:pt x="350" y="1243"/>
                  </a:lnTo>
                  <a:lnTo>
                    <a:pt x="365" y="1239"/>
                  </a:lnTo>
                  <a:lnTo>
                    <a:pt x="378" y="1235"/>
                  </a:lnTo>
                  <a:lnTo>
                    <a:pt x="390" y="1230"/>
                  </a:lnTo>
                  <a:lnTo>
                    <a:pt x="402" y="1224"/>
                  </a:lnTo>
                  <a:lnTo>
                    <a:pt x="413" y="1220"/>
                  </a:lnTo>
                  <a:lnTo>
                    <a:pt x="423" y="1212"/>
                  </a:lnTo>
                  <a:lnTo>
                    <a:pt x="433" y="1205"/>
                  </a:lnTo>
                  <a:lnTo>
                    <a:pt x="441" y="1198"/>
                  </a:lnTo>
                  <a:lnTo>
                    <a:pt x="450" y="1189"/>
                  </a:lnTo>
                  <a:lnTo>
                    <a:pt x="458" y="1179"/>
                  </a:lnTo>
                  <a:lnTo>
                    <a:pt x="471" y="1167"/>
                  </a:lnTo>
                  <a:lnTo>
                    <a:pt x="484" y="1155"/>
                  </a:lnTo>
                  <a:lnTo>
                    <a:pt x="498" y="1141"/>
                  </a:lnTo>
                  <a:lnTo>
                    <a:pt x="516" y="1126"/>
                  </a:lnTo>
                  <a:lnTo>
                    <a:pt x="534" y="1110"/>
                  </a:lnTo>
                  <a:lnTo>
                    <a:pt x="553" y="1094"/>
                  </a:lnTo>
                  <a:lnTo>
                    <a:pt x="574" y="1079"/>
                  </a:lnTo>
                  <a:lnTo>
                    <a:pt x="595" y="1063"/>
                  </a:lnTo>
                  <a:lnTo>
                    <a:pt x="615" y="1048"/>
                  </a:lnTo>
                  <a:lnTo>
                    <a:pt x="637" y="1034"/>
                  </a:lnTo>
                  <a:lnTo>
                    <a:pt x="658" y="1021"/>
                  </a:lnTo>
                  <a:lnTo>
                    <a:pt x="680" y="1009"/>
                  </a:lnTo>
                  <a:lnTo>
                    <a:pt x="700" y="1000"/>
                  </a:lnTo>
                  <a:lnTo>
                    <a:pt x="720" y="992"/>
                  </a:lnTo>
                  <a:lnTo>
                    <a:pt x="738" y="986"/>
                  </a:lnTo>
                  <a:lnTo>
                    <a:pt x="734" y="1010"/>
                  </a:lnTo>
                  <a:lnTo>
                    <a:pt x="730" y="1036"/>
                  </a:lnTo>
                  <a:lnTo>
                    <a:pt x="725" y="1063"/>
                  </a:lnTo>
                  <a:lnTo>
                    <a:pt x="719" y="1092"/>
                  </a:lnTo>
                  <a:lnTo>
                    <a:pt x="712" y="1124"/>
                  </a:lnTo>
                  <a:lnTo>
                    <a:pt x="708" y="1158"/>
                  </a:lnTo>
                  <a:lnTo>
                    <a:pt x="703" y="1198"/>
                  </a:lnTo>
                  <a:lnTo>
                    <a:pt x="699" y="1241"/>
                  </a:lnTo>
                  <a:lnTo>
                    <a:pt x="681" y="1268"/>
                  </a:lnTo>
                  <a:lnTo>
                    <a:pt x="665" y="1307"/>
                  </a:lnTo>
                  <a:lnTo>
                    <a:pt x="650" y="1356"/>
                  </a:lnTo>
                  <a:lnTo>
                    <a:pt x="640" y="1409"/>
                  </a:lnTo>
                  <a:lnTo>
                    <a:pt x="632" y="1464"/>
                  </a:lnTo>
                  <a:lnTo>
                    <a:pt x="626" y="1519"/>
                  </a:lnTo>
                  <a:lnTo>
                    <a:pt x="624" y="1567"/>
                  </a:lnTo>
                  <a:lnTo>
                    <a:pt x="624" y="1607"/>
                  </a:lnTo>
                  <a:lnTo>
                    <a:pt x="612" y="1624"/>
                  </a:lnTo>
                  <a:lnTo>
                    <a:pt x="599" y="1643"/>
                  </a:lnTo>
                  <a:lnTo>
                    <a:pt x="588" y="1660"/>
                  </a:lnTo>
                  <a:lnTo>
                    <a:pt x="576" y="1677"/>
                  </a:lnTo>
                  <a:lnTo>
                    <a:pt x="565" y="1694"/>
                  </a:lnTo>
                  <a:lnTo>
                    <a:pt x="553" y="1711"/>
                  </a:lnTo>
                  <a:lnTo>
                    <a:pt x="541" y="1729"/>
                  </a:lnTo>
                  <a:lnTo>
                    <a:pt x="528" y="1746"/>
                  </a:lnTo>
                  <a:lnTo>
                    <a:pt x="516" y="1767"/>
                  </a:lnTo>
                  <a:lnTo>
                    <a:pt x="505" y="1795"/>
                  </a:lnTo>
                  <a:lnTo>
                    <a:pt x="498" y="1827"/>
                  </a:lnTo>
                  <a:lnTo>
                    <a:pt x="494" y="1861"/>
                  </a:lnTo>
                  <a:lnTo>
                    <a:pt x="494" y="1897"/>
                  </a:lnTo>
                  <a:lnTo>
                    <a:pt x="497" y="1931"/>
                  </a:lnTo>
                  <a:lnTo>
                    <a:pt x="505" y="1961"/>
                  </a:lnTo>
                  <a:lnTo>
                    <a:pt x="517" y="1985"/>
                  </a:lnTo>
                  <a:lnTo>
                    <a:pt x="491" y="2007"/>
                  </a:lnTo>
                  <a:lnTo>
                    <a:pt x="468" y="2033"/>
                  </a:lnTo>
                  <a:lnTo>
                    <a:pt x="450" y="2062"/>
                  </a:lnTo>
                  <a:lnTo>
                    <a:pt x="433" y="2094"/>
                  </a:lnTo>
                  <a:lnTo>
                    <a:pt x="419" y="2126"/>
                  </a:lnTo>
                  <a:lnTo>
                    <a:pt x="409" y="2159"/>
                  </a:lnTo>
                  <a:lnTo>
                    <a:pt x="401" y="2191"/>
                  </a:lnTo>
                  <a:lnTo>
                    <a:pt x="395" y="2221"/>
                  </a:lnTo>
                  <a:lnTo>
                    <a:pt x="390" y="2250"/>
                  </a:lnTo>
                  <a:lnTo>
                    <a:pt x="385" y="2280"/>
                  </a:lnTo>
                  <a:lnTo>
                    <a:pt x="379" y="2309"/>
                  </a:lnTo>
                  <a:lnTo>
                    <a:pt x="373" y="2337"/>
                  </a:lnTo>
                  <a:lnTo>
                    <a:pt x="366" y="2363"/>
                  </a:lnTo>
                  <a:lnTo>
                    <a:pt x="356" y="2390"/>
                  </a:lnTo>
                  <a:lnTo>
                    <a:pt x="345" y="2414"/>
                  </a:lnTo>
                  <a:lnTo>
                    <a:pt x="332" y="2439"/>
                  </a:lnTo>
                  <a:lnTo>
                    <a:pt x="320" y="2464"/>
                  </a:lnTo>
                  <a:lnTo>
                    <a:pt x="311" y="2492"/>
                  </a:lnTo>
                  <a:lnTo>
                    <a:pt x="305" y="2521"/>
                  </a:lnTo>
                  <a:lnTo>
                    <a:pt x="300" y="2551"/>
                  </a:lnTo>
                  <a:lnTo>
                    <a:pt x="295" y="2580"/>
                  </a:lnTo>
                  <a:lnTo>
                    <a:pt x="292" y="2607"/>
                  </a:lnTo>
                  <a:lnTo>
                    <a:pt x="286" y="2630"/>
                  </a:lnTo>
                  <a:lnTo>
                    <a:pt x="277" y="2650"/>
                  </a:lnTo>
                  <a:lnTo>
                    <a:pt x="267" y="2669"/>
                  </a:lnTo>
                  <a:lnTo>
                    <a:pt x="259" y="2688"/>
                  </a:lnTo>
                  <a:lnTo>
                    <a:pt x="252" y="2709"/>
                  </a:lnTo>
                  <a:lnTo>
                    <a:pt x="246" y="2729"/>
                  </a:lnTo>
                  <a:lnTo>
                    <a:pt x="241" y="2750"/>
                  </a:lnTo>
                  <a:lnTo>
                    <a:pt x="238" y="2771"/>
                  </a:lnTo>
                  <a:lnTo>
                    <a:pt x="240" y="2790"/>
                  </a:lnTo>
                  <a:lnTo>
                    <a:pt x="243" y="2808"/>
                  </a:lnTo>
                  <a:lnTo>
                    <a:pt x="267" y="2808"/>
                  </a:lnTo>
                  <a:lnTo>
                    <a:pt x="269" y="2864"/>
                  </a:lnTo>
                  <a:lnTo>
                    <a:pt x="264" y="2958"/>
                  </a:lnTo>
                  <a:lnTo>
                    <a:pt x="254" y="3055"/>
                  </a:lnTo>
                  <a:lnTo>
                    <a:pt x="242" y="3124"/>
                  </a:lnTo>
                  <a:lnTo>
                    <a:pt x="216" y="3133"/>
                  </a:lnTo>
                  <a:lnTo>
                    <a:pt x="191" y="3144"/>
                  </a:lnTo>
                  <a:lnTo>
                    <a:pt x="168" y="3157"/>
                  </a:lnTo>
                  <a:lnTo>
                    <a:pt x="145" y="3172"/>
                  </a:lnTo>
                  <a:lnTo>
                    <a:pt x="124" y="3188"/>
                  </a:lnTo>
                  <a:lnTo>
                    <a:pt x="103" y="3206"/>
                  </a:lnTo>
                  <a:lnTo>
                    <a:pt x="85" y="3225"/>
                  </a:lnTo>
                  <a:lnTo>
                    <a:pt x="68" y="3246"/>
                  </a:lnTo>
                  <a:lnTo>
                    <a:pt x="53" y="3268"/>
                  </a:lnTo>
                  <a:lnTo>
                    <a:pt x="40" y="3291"/>
                  </a:lnTo>
                  <a:lnTo>
                    <a:pt x="28" y="3315"/>
                  </a:lnTo>
                  <a:lnTo>
                    <a:pt x="18" y="3341"/>
                  </a:lnTo>
                  <a:lnTo>
                    <a:pt x="11" y="3366"/>
                  </a:lnTo>
                  <a:lnTo>
                    <a:pt x="5" y="3394"/>
                  </a:lnTo>
                  <a:lnTo>
                    <a:pt x="1" y="3422"/>
                  </a:lnTo>
                  <a:lnTo>
                    <a:pt x="0" y="3450"/>
                  </a:lnTo>
                  <a:lnTo>
                    <a:pt x="1" y="3485"/>
                  </a:lnTo>
                  <a:lnTo>
                    <a:pt x="7" y="3519"/>
                  </a:lnTo>
                  <a:lnTo>
                    <a:pt x="16" y="3551"/>
                  </a:lnTo>
                  <a:lnTo>
                    <a:pt x="27" y="3583"/>
                  </a:lnTo>
                  <a:lnTo>
                    <a:pt x="41" y="3613"/>
                  </a:lnTo>
                  <a:lnTo>
                    <a:pt x="58" y="3641"/>
                  </a:lnTo>
                  <a:lnTo>
                    <a:pt x="78" y="3668"/>
                  </a:lnTo>
                  <a:lnTo>
                    <a:pt x="100" y="3692"/>
                  </a:lnTo>
                  <a:lnTo>
                    <a:pt x="124" y="3714"/>
                  </a:lnTo>
                  <a:lnTo>
                    <a:pt x="151" y="3733"/>
                  </a:lnTo>
                  <a:lnTo>
                    <a:pt x="179" y="3750"/>
                  </a:lnTo>
                  <a:lnTo>
                    <a:pt x="209" y="3765"/>
                  </a:lnTo>
                  <a:lnTo>
                    <a:pt x="241" y="3776"/>
                  </a:lnTo>
                  <a:lnTo>
                    <a:pt x="272" y="3784"/>
                  </a:lnTo>
                  <a:lnTo>
                    <a:pt x="306" y="3791"/>
                  </a:lnTo>
                  <a:lnTo>
                    <a:pt x="342" y="3792"/>
                  </a:lnTo>
                  <a:lnTo>
                    <a:pt x="357" y="3792"/>
                  </a:lnTo>
                  <a:lnTo>
                    <a:pt x="374" y="3791"/>
                  </a:lnTo>
                  <a:lnTo>
                    <a:pt x="390" y="3788"/>
                  </a:lnTo>
                  <a:lnTo>
                    <a:pt x="406" y="3786"/>
                  </a:lnTo>
                  <a:lnTo>
                    <a:pt x="422" y="3782"/>
                  </a:lnTo>
                  <a:lnTo>
                    <a:pt x="436" y="3778"/>
                  </a:lnTo>
                  <a:lnTo>
                    <a:pt x="452" y="3774"/>
                  </a:lnTo>
                  <a:lnTo>
                    <a:pt x="467" y="3769"/>
                  </a:lnTo>
                  <a:lnTo>
                    <a:pt x="464" y="3782"/>
                  </a:lnTo>
                  <a:lnTo>
                    <a:pt x="461" y="3795"/>
                  </a:lnTo>
                  <a:lnTo>
                    <a:pt x="456" y="3809"/>
                  </a:lnTo>
                  <a:lnTo>
                    <a:pt x="450" y="3822"/>
                  </a:lnTo>
                  <a:lnTo>
                    <a:pt x="443" y="3834"/>
                  </a:lnTo>
                  <a:lnTo>
                    <a:pt x="435" y="3845"/>
                  </a:lnTo>
                  <a:lnTo>
                    <a:pt x="426" y="3854"/>
                  </a:lnTo>
                  <a:lnTo>
                    <a:pt x="416" y="3860"/>
                  </a:lnTo>
                  <a:lnTo>
                    <a:pt x="404" y="3865"/>
                  </a:lnTo>
                  <a:lnTo>
                    <a:pt x="388" y="3872"/>
                  </a:lnTo>
                  <a:lnTo>
                    <a:pt x="371" y="3882"/>
                  </a:lnTo>
                  <a:lnTo>
                    <a:pt x="354" y="3893"/>
                  </a:lnTo>
                  <a:lnTo>
                    <a:pt x="337" y="3907"/>
                  </a:lnTo>
                  <a:lnTo>
                    <a:pt x="321" y="3923"/>
                  </a:lnTo>
                  <a:lnTo>
                    <a:pt x="310" y="3942"/>
                  </a:lnTo>
                  <a:lnTo>
                    <a:pt x="302" y="3966"/>
                  </a:lnTo>
                  <a:lnTo>
                    <a:pt x="295" y="4015"/>
                  </a:lnTo>
                  <a:lnTo>
                    <a:pt x="297" y="4064"/>
                  </a:lnTo>
                  <a:lnTo>
                    <a:pt x="294" y="4110"/>
                  </a:lnTo>
                  <a:lnTo>
                    <a:pt x="283" y="4150"/>
                  </a:lnTo>
                  <a:lnTo>
                    <a:pt x="274" y="4171"/>
                  </a:lnTo>
                  <a:lnTo>
                    <a:pt x="264" y="4194"/>
                  </a:lnTo>
                  <a:lnTo>
                    <a:pt x="254" y="4220"/>
                  </a:lnTo>
                  <a:lnTo>
                    <a:pt x="247" y="4245"/>
                  </a:lnTo>
                  <a:lnTo>
                    <a:pt x="242" y="4269"/>
                  </a:lnTo>
                  <a:lnTo>
                    <a:pt x="240" y="4294"/>
                  </a:lnTo>
                  <a:lnTo>
                    <a:pt x="242" y="4314"/>
                  </a:lnTo>
                  <a:lnTo>
                    <a:pt x="247" y="4333"/>
                  </a:lnTo>
                  <a:lnTo>
                    <a:pt x="258" y="4350"/>
                  </a:lnTo>
                  <a:lnTo>
                    <a:pt x="275" y="4370"/>
                  </a:lnTo>
                  <a:lnTo>
                    <a:pt x="295" y="4392"/>
                  </a:lnTo>
                  <a:lnTo>
                    <a:pt x="320" y="4413"/>
                  </a:lnTo>
                  <a:lnTo>
                    <a:pt x="348" y="4434"/>
                  </a:lnTo>
                  <a:lnTo>
                    <a:pt x="377" y="4451"/>
                  </a:lnTo>
                  <a:lnTo>
                    <a:pt x="407" y="4464"/>
                  </a:lnTo>
                  <a:lnTo>
                    <a:pt x="436" y="4471"/>
                  </a:lnTo>
                  <a:lnTo>
                    <a:pt x="462" y="4470"/>
                  </a:lnTo>
                  <a:lnTo>
                    <a:pt x="480" y="4463"/>
                  </a:lnTo>
                  <a:lnTo>
                    <a:pt x="492" y="4448"/>
                  </a:lnTo>
                  <a:lnTo>
                    <a:pt x="500" y="4430"/>
                  </a:lnTo>
                  <a:lnTo>
                    <a:pt x="503" y="4409"/>
                  </a:lnTo>
                  <a:lnTo>
                    <a:pt x="503" y="4387"/>
                  </a:lnTo>
                  <a:lnTo>
                    <a:pt x="501" y="4367"/>
                  </a:lnTo>
                  <a:lnTo>
                    <a:pt x="498" y="4348"/>
                  </a:lnTo>
                  <a:lnTo>
                    <a:pt x="494" y="4316"/>
                  </a:lnTo>
                  <a:lnTo>
                    <a:pt x="491" y="4284"/>
                  </a:lnTo>
                  <a:lnTo>
                    <a:pt x="492" y="4256"/>
                  </a:lnTo>
                  <a:lnTo>
                    <a:pt x="498" y="4232"/>
                  </a:lnTo>
                  <a:lnTo>
                    <a:pt x="503" y="4220"/>
                  </a:lnTo>
                  <a:lnTo>
                    <a:pt x="508" y="4206"/>
                  </a:lnTo>
                  <a:lnTo>
                    <a:pt x="513" y="4190"/>
                  </a:lnTo>
                  <a:lnTo>
                    <a:pt x="518" y="4175"/>
                  </a:lnTo>
                  <a:lnTo>
                    <a:pt x="523" y="4159"/>
                  </a:lnTo>
                  <a:lnTo>
                    <a:pt x="526" y="4143"/>
                  </a:lnTo>
                  <a:lnTo>
                    <a:pt x="531" y="4127"/>
                  </a:lnTo>
                  <a:lnTo>
                    <a:pt x="535" y="4114"/>
                  </a:lnTo>
                  <a:lnTo>
                    <a:pt x="537" y="4136"/>
                  </a:lnTo>
                  <a:lnTo>
                    <a:pt x="536" y="4163"/>
                  </a:lnTo>
                  <a:lnTo>
                    <a:pt x="534" y="4192"/>
                  </a:lnTo>
                  <a:lnTo>
                    <a:pt x="530" y="4223"/>
                  </a:lnTo>
                  <a:lnTo>
                    <a:pt x="530" y="4240"/>
                  </a:lnTo>
                  <a:lnTo>
                    <a:pt x="533" y="4262"/>
                  </a:lnTo>
                  <a:lnTo>
                    <a:pt x="537" y="4284"/>
                  </a:lnTo>
                  <a:lnTo>
                    <a:pt x="545" y="4308"/>
                  </a:lnTo>
                  <a:lnTo>
                    <a:pt x="553" y="4331"/>
                  </a:lnTo>
                  <a:lnTo>
                    <a:pt x="565" y="4355"/>
                  </a:lnTo>
                  <a:lnTo>
                    <a:pt x="579" y="4374"/>
                  </a:lnTo>
                  <a:lnTo>
                    <a:pt x="595" y="4390"/>
                  </a:lnTo>
                  <a:lnTo>
                    <a:pt x="612" y="4401"/>
                  </a:lnTo>
                  <a:lnTo>
                    <a:pt x="627" y="4408"/>
                  </a:lnTo>
                  <a:lnTo>
                    <a:pt x="644" y="4412"/>
                  </a:lnTo>
                  <a:lnTo>
                    <a:pt x="659" y="4410"/>
                  </a:lnTo>
                  <a:lnTo>
                    <a:pt x="674" y="4406"/>
                  </a:lnTo>
                  <a:lnTo>
                    <a:pt x="687" y="4396"/>
                  </a:lnTo>
                  <a:lnTo>
                    <a:pt x="699" y="4384"/>
                  </a:lnTo>
                  <a:lnTo>
                    <a:pt x="710" y="4367"/>
                  </a:lnTo>
                  <a:lnTo>
                    <a:pt x="720" y="4346"/>
                  </a:lnTo>
                  <a:lnTo>
                    <a:pt x="728" y="4321"/>
                  </a:lnTo>
                  <a:lnTo>
                    <a:pt x="736" y="4294"/>
                  </a:lnTo>
                  <a:lnTo>
                    <a:pt x="742" y="4266"/>
                  </a:lnTo>
                  <a:lnTo>
                    <a:pt x="747" y="4238"/>
                  </a:lnTo>
                  <a:lnTo>
                    <a:pt x="749" y="4211"/>
                  </a:lnTo>
                  <a:lnTo>
                    <a:pt x="749" y="4188"/>
                  </a:lnTo>
                  <a:lnTo>
                    <a:pt x="747" y="4169"/>
                  </a:lnTo>
                  <a:lnTo>
                    <a:pt x="738" y="4137"/>
                  </a:lnTo>
                  <a:lnTo>
                    <a:pt x="731" y="4107"/>
                  </a:lnTo>
                  <a:lnTo>
                    <a:pt x="728" y="4076"/>
                  </a:lnTo>
                  <a:lnTo>
                    <a:pt x="736" y="4045"/>
                  </a:lnTo>
                  <a:lnTo>
                    <a:pt x="743" y="4028"/>
                  </a:lnTo>
                  <a:lnTo>
                    <a:pt x="749" y="4009"/>
                  </a:lnTo>
                  <a:lnTo>
                    <a:pt x="754" y="3991"/>
                  </a:lnTo>
                  <a:lnTo>
                    <a:pt x="759" y="3973"/>
                  </a:lnTo>
                  <a:lnTo>
                    <a:pt x="761" y="3955"/>
                  </a:lnTo>
                  <a:lnTo>
                    <a:pt x="762" y="3936"/>
                  </a:lnTo>
                  <a:lnTo>
                    <a:pt x="761" y="3919"/>
                  </a:lnTo>
                  <a:lnTo>
                    <a:pt x="756" y="3904"/>
                  </a:lnTo>
                  <a:lnTo>
                    <a:pt x="749" y="3883"/>
                  </a:lnTo>
                  <a:lnTo>
                    <a:pt x="739" y="3863"/>
                  </a:lnTo>
                  <a:lnTo>
                    <a:pt x="730" y="3844"/>
                  </a:lnTo>
                  <a:lnTo>
                    <a:pt x="725" y="3823"/>
                  </a:lnTo>
                  <a:lnTo>
                    <a:pt x="725" y="3810"/>
                  </a:lnTo>
                  <a:lnTo>
                    <a:pt x="728" y="3795"/>
                  </a:lnTo>
                  <a:lnTo>
                    <a:pt x="734" y="3778"/>
                  </a:lnTo>
                  <a:lnTo>
                    <a:pt x="742" y="3761"/>
                  </a:lnTo>
                  <a:lnTo>
                    <a:pt x="750" y="3746"/>
                  </a:lnTo>
                  <a:lnTo>
                    <a:pt x="761" y="3729"/>
                  </a:lnTo>
                  <a:lnTo>
                    <a:pt x="773" y="3714"/>
                  </a:lnTo>
                  <a:lnTo>
                    <a:pt x="785" y="3701"/>
                  </a:lnTo>
                  <a:lnTo>
                    <a:pt x="793" y="3693"/>
                  </a:lnTo>
                  <a:lnTo>
                    <a:pt x="804" y="3681"/>
                  </a:lnTo>
                  <a:lnTo>
                    <a:pt x="817" y="3667"/>
                  </a:lnTo>
                  <a:lnTo>
                    <a:pt x="833" y="3650"/>
                  </a:lnTo>
                  <a:lnTo>
                    <a:pt x="850" y="3629"/>
                  </a:lnTo>
                  <a:lnTo>
                    <a:pt x="868" y="3605"/>
                  </a:lnTo>
                  <a:lnTo>
                    <a:pt x="888" y="3579"/>
                  </a:lnTo>
                  <a:lnTo>
                    <a:pt x="907" y="3552"/>
                  </a:lnTo>
                  <a:lnTo>
                    <a:pt x="928" y="3522"/>
                  </a:lnTo>
                  <a:lnTo>
                    <a:pt x="947" y="3492"/>
                  </a:lnTo>
                  <a:lnTo>
                    <a:pt x="967" y="3459"/>
                  </a:lnTo>
                  <a:lnTo>
                    <a:pt x="985" y="3426"/>
                  </a:lnTo>
                  <a:lnTo>
                    <a:pt x="1002" y="3391"/>
                  </a:lnTo>
                  <a:lnTo>
                    <a:pt x="1016" y="3355"/>
                  </a:lnTo>
                  <a:lnTo>
                    <a:pt x="1030" y="3320"/>
                  </a:lnTo>
                  <a:lnTo>
                    <a:pt x="1040" y="3285"/>
                  </a:lnTo>
                  <a:lnTo>
                    <a:pt x="751" y="30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29" name="Freeform 133"/>
            <p:cNvSpPr>
              <a:spLocks/>
            </p:cNvSpPr>
            <p:nvPr/>
          </p:nvSpPr>
          <p:spPr bwMode="auto">
            <a:xfrm>
              <a:off x="2455" y="2630"/>
              <a:ext cx="214" cy="213"/>
            </a:xfrm>
            <a:custGeom>
              <a:avLst/>
              <a:gdLst/>
              <a:ahLst/>
              <a:cxnLst>
                <a:cxn ang="0">
                  <a:pos x="352" y="640"/>
                </a:cxn>
                <a:cxn ang="0">
                  <a:pos x="416" y="627"/>
                </a:cxn>
                <a:cxn ang="0">
                  <a:pos x="473" y="602"/>
                </a:cxn>
                <a:cxn ang="0">
                  <a:pos x="524" y="568"/>
                </a:cxn>
                <a:cxn ang="0">
                  <a:pos x="568" y="524"/>
                </a:cxn>
                <a:cxn ang="0">
                  <a:pos x="602" y="473"/>
                </a:cxn>
                <a:cxn ang="0">
                  <a:pos x="626" y="416"/>
                </a:cxn>
                <a:cxn ang="0">
                  <a:pos x="639" y="353"/>
                </a:cxn>
                <a:cxn ang="0">
                  <a:pos x="639" y="287"/>
                </a:cxn>
                <a:cxn ang="0">
                  <a:pos x="626" y="225"/>
                </a:cxn>
                <a:cxn ang="0">
                  <a:pos x="602" y="168"/>
                </a:cxn>
                <a:cxn ang="0">
                  <a:pos x="568" y="117"/>
                </a:cxn>
                <a:cxn ang="0">
                  <a:pos x="524" y="73"/>
                </a:cxn>
                <a:cxn ang="0">
                  <a:pos x="473" y="39"/>
                </a:cxn>
                <a:cxn ang="0">
                  <a:pos x="416" y="15"/>
                </a:cxn>
                <a:cxn ang="0">
                  <a:pos x="352" y="2"/>
                </a:cxn>
                <a:cxn ang="0">
                  <a:pos x="287" y="2"/>
                </a:cxn>
                <a:cxn ang="0">
                  <a:pos x="225" y="15"/>
                </a:cxn>
                <a:cxn ang="0">
                  <a:pos x="168" y="39"/>
                </a:cxn>
                <a:cxn ang="0">
                  <a:pos x="117" y="73"/>
                </a:cxn>
                <a:cxn ang="0">
                  <a:pos x="73" y="117"/>
                </a:cxn>
                <a:cxn ang="0">
                  <a:pos x="39" y="168"/>
                </a:cxn>
                <a:cxn ang="0">
                  <a:pos x="14" y="225"/>
                </a:cxn>
                <a:cxn ang="0">
                  <a:pos x="1" y="287"/>
                </a:cxn>
                <a:cxn ang="0">
                  <a:pos x="1" y="353"/>
                </a:cxn>
                <a:cxn ang="0">
                  <a:pos x="14" y="416"/>
                </a:cxn>
                <a:cxn ang="0">
                  <a:pos x="39" y="473"/>
                </a:cxn>
                <a:cxn ang="0">
                  <a:pos x="73" y="524"/>
                </a:cxn>
                <a:cxn ang="0">
                  <a:pos x="117" y="568"/>
                </a:cxn>
                <a:cxn ang="0">
                  <a:pos x="168" y="602"/>
                </a:cxn>
                <a:cxn ang="0">
                  <a:pos x="225" y="627"/>
                </a:cxn>
                <a:cxn ang="0">
                  <a:pos x="287" y="640"/>
                </a:cxn>
              </a:cxnLst>
              <a:rect l="0" t="0" r="r" b="b"/>
              <a:pathLst>
                <a:path w="641" h="641">
                  <a:moveTo>
                    <a:pt x="320" y="641"/>
                  </a:moveTo>
                  <a:lnTo>
                    <a:pt x="352" y="640"/>
                  </a:lnTo>
                  <a:lnTo>
                    <a:pt x="384" y="635"/>
                  </a:lnTo>
                  <a:lnTo>
                    <a:pt x="416" y="627"/>
                  </a:lnTo>
                  <a:lnTo>
                    <a:pt x="445" y="616"/>
                  </a:lnTo>
                  <a:lnTo>
                    <a:pt x="473" y="602"/>
                  </a:lnTo>
                  <a:lnTo>
                    <a:pt x="500" y="586"/>
                  </a:lnTo>
                  <a:lnTo>
                    <a:pt x="524" y="568"/>
                  </a:lnTo>
                  <a:lnTo>
                    <a:pt x="547" y="547"/>
                  </a:lnTo>
                  <a:lnTo>
                    <a:pt x="568" y="524"/>
                  </a:lnTo>
                  <a:lnTo>
                    <a:pt x="586" y="500"/>
                  </a:lnTo>
                  <a:lnTo>
                    <a:pt x="602" y="473"/>
                  </a:lnTo>
                  <a:lnTo>
                    <a:pt x="615" y="445"/>
                  </a:lnTo>
                  <a:lnTo>
                    <a:pt x="626" y="416"/>
                  </a:lnTo>
                  <a:lnTo>
                    <a:pt x="635" y="385"/>
                  </a:lnTo>
                  <a:lnTo>
                    <a:pt x="639" y="353"/>
                  </a:lnTo>
                  <a:lnTo>
                    <a:pt x="641" y="320"/>
                  </a:lnTo>
                  <a:lnTo>
                    <a:pt x="639" y="287"/>
                  </a:lnTo>
                  <a:lnTo>
                    <a:pt x="635" y="256"/>
                  </a:lnTo>
                  <a:lnTo>
                    <a:pt x="626" y="225"/>
                  </a:lnTo>
                  <a:lnTo>
                    <a:pt x="615" y="196"/>
                  </a:lnTo>
                  <a:lnTo>
                    <a:pt x="602" y="168"/>
                  </a:lnTo>
                  <a:lnTo>
                    <a:pt x="586" y="141"/>
                  </a:lnTo>
                  <a:lnTo>
                    <a:pt x="568" y="117"/>
                  </a:lnTo>
                  <a:lnTo>
                    <a:pt x="547" y="94"/>
                  </a:lnTo>
                  <a:lnTo>
                    <a:pt x="524" y="73"/>
                  </a:lnTo>
                  <a:lnTo>
                    <a:pt x="500" y="55"/>
                  </a:lnTo>
                  <a:lnTo>
                    <a:pt x="473" y="39"/>
                  </a:lnTo>
                  <a:lnTo>
                    <a:pt x="445" y="26"/>
                  </a:lnTo>
                  <a:lnTo>
                    <a:pt x="416" y="15"/>
                  </a:lnTo>
                  <a:lnTo>
                    <a:pt x="384" y="7"/>
                  </a:lnTo>
                  <a:lnTo>
                    <a:pt x="352" y="2"/>
                  </a:lnTo>
                  <a:lnTo>
                    <a:pt x="320" y="0"/>
                  </a:lnTo>
                  <a:lnTo>
                    <a:pt x="287" y="2"/>
                  </a:lnTo>
                  <a:lnTo>
                    <a:pt x="255" y="7"/>
                  </a:lnTo>
                  <a:lnTo>
                    <a:pt x="225" y="15"/>
                  </a:lnTo>
                  <a:lnTo>
                    <a:pt x="196" y="26"/>
                  </a:lnTo>
                  <a:lnTo>
                    <a:pt x="168" y="39"/>
                  </a:lnTo>
                  <a:lnTo>
                    <a:pt x="141" y="55"/>
                  </a:lnTo>
                  <a:lnTo>
                    <a:pt x="117" y="73"/>
                  </a:lnTo>
                  <a:lnTo>
                    <a:pt x="94" y="94"/>
                  </a:lnTo>
                  <a:lnTo>
                    <a:pt x="73" y="117"/>
                  </a:lnTo>
                  <a:lnTo>
                    <a:pt x="55" y="141"/>
                  </a:lnTo>
                  <a:lnTo>
                    <a:pt x="39" y="168"/>
                  </a:lnTo>
                  <a:lnTo>
                    <a:pt x="25" y="196"/>
                  </a:lnTo>
                  <a:lnTo>
                    <a:pt x="14" y="225"/>
                  </a:lnTo>
                  <a:lnTo>
                    <a:pt x="6" y="256"/>
                  </a:lnTo>
                  <a:lnTo>
                    <a:pt x="1" y="287"/>
                  </a:lnTo>
                  <a:lnTo>
                    <a:pt x="0" y="320"/>
                  </a:lnTo>
                  <a:lnTo>
                    <a:pt x="1" y="353"/>
                  </a:lnTo>
                  <a:lnTo>
                    <a:pt x="6" y="385"/>
                  </a:lnTo>
                  <a:lnTo>
                    <a:pt x="14" y="416"/>
                  </a:lnTo>
                  <a:lnTo>
                    <a:pt x="25" y="445"/>
                  </a:lnTo>
                  <a:lnTo>
                    <a:pt x="39" y="473"/>
                  </a:lnTo>
                  <a:lnTo>
                    <a:pt x="55" y="500"/>
                  </a:lnTo>
                  <a:lnTo>
                    <a:pt x="73" y="524"/>
                  </a:lnTo>
                  <a:lnTo>
                    <a:pt x="94" y="547"/>
                  </a:lnTo>
                  <a:lnTo>
                    <a:pt x="117" y="568"/>
                  </a:lnTo>
                  <a:lnTo>
                    <a:pt x="141" y="586"/>
                  </a:lnTo>
                  <a:lnTo>
                    <a:pt x="168" y="602"/>
                  </a:lnTo>
                  <a:lnTo>
                    <a:pt x="196" y="616"/>
                  </a:lnTo>
                  <a:lnTo>
                    <a:pt x="225" y="627"/>
                  </a:lnTo>
                  <a:lnTo>
                    <a:pt x="255" y="635"/>
                  </a:lnTo>
                  <a:lnTo>
                    <a:pt x="287" y="640"/>
                  </a:lnTo>
                  <a:lnTo>
                    <a:pt x="320" y="6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30" name="Freeform 134"/>
            <p:cNvSpPr>
              <a:spLocks/>
            </p:cNvSpPr>
            <p:nvPr/>
          </p:nvSpPr>
          <p:spPr bwMode="auto">
            <a:xfrm>
              <a:off x="2840" y="1657"/>
              <a:ext cx="183" cy="197"/>
            </a:xfrm>
            <a:custGeom>
              <a:avLst/>
              <a:gdLst/>
              <a:ahLst/>
              <a:cxnLst>
                <a:cxn ang="0">
                  <a:pos x="55" y="137"/>
                </a:cxn>
                <a:cxn ang="0">
                  <a:pos x="46" y="112"/>
                </a:cxn>
                <a:cxn ang="0">
                  <a:pos x="27" y="101"/>
                </a:cxn>
                <a:cxn ang="0">
                  <a:pos x="0" y="151"/>
                </a:cxn>
                <a:cxn ang="0">
                  <a:pos x="6" y="200"/>
                </a:cxn>
                <a:cxn ang="0">
                  <a:pos x="17" y="232"/>
                </a:cxn>
                <a:cxn ang="0">
                  <a:pos x="41" y="264"/>
                </a:cxn>
                <a:cxn ang="0">
                  <a:pos x="55" y="243"/>
                </a:cxn>
                <a:cxn ang="0">
                  <a:pos x="59" y="276"/>
                </a:cxn>
                <a:cxn ang="0">
                  <a:pos x="59" y="316"/>
                </a:cxn>
                <a:cxn ang="0">
                  <a:pos x="70" y="368"/>
                </a:cxn>
                <a:cxn ang="0">
                  <a:pos x="89" y="434"/>
                </a:cxn>
                <a:cxn ang="0">
                  <a:pos x="115" y="497"/>
                </a:cxn>
                <a:cxn ang="0">
                  <a:pos x="147" y="550"/>
                </a:cxn>
                <a:cxn ang="0">
                  <a:pos x="179" y="581"/>
                </a:cxn>
                <a:cxn ang="0">
                  <a:pos x="212" y="591"/>
                </a:cxn>
                <a:cxn ang="0">
                  <a:pos x="255" y="589"/>
                </a:cxn>
                <a:cxn ang="0">
                  <a:pos x="308" y="572"/>
                </a:cxn>
                <a:cxn ang="0">
                  <a:pos x="345" y="547"/>
                </a:cxn>
                <a:cxn ang="0">
                  <a:pos x="367" y="514"/>
                </a:cxn>
                <a:cxn ang="0">
                  <a:pos x="387" y="479"/>
                </a:cxn>
                <a:cxn ang="0">
                  <a:pos x="406" y="453"/>
                </a:cxn>
                <a:cxn ang="0">
                  <a:pos x="421" y="409"/>
                </a:cxn>
                <a:cxn ang="0">
                  <a:pos x="438" y="345"/>
                </a:cxn>
                <a:cxn ang="0">
                  <a:pos x="453" y="284"/>
                </a:cxn>
                <a:cxn ang="0">
                  <a:pos x="465" y="247"/>
                </a:cxn>
                <a:cxn ang="0">
                  <a:pos x="476" y="267"/>
                </a:cxn>
                <a:cxn ang="0">
                  <a:pos x="492" y="289"/>
                </a:cxn>
                <a:cxn ang="0">
                  <a:pos x="522" y="258"/>
                </a:cxn>
                <a:cxn ang="0">
                  <a:pos x="549" y="186"/>
                </a:cxn>
                <a:cxn ang="0">
                  <a:pos x="531" y="110"/>
                </a:cxn>
                <a:cxn ang="0">
                  <a:pos x="514" y="107"/>
                </a:cxn>
                <a:cxn ang="0">
                  <a:pos x="496" y="121"/>
                </a:cxn>
                <a:cxn ang="0">
                  <a:pos x="483" y="155"/>
                </a:cxn>
                <a:cxn ang="0">
                  <a:pos x="462" y="194"/>
                </a:cxn>
                <a:cxn ang="0">
                  <a:pos x="446" y="123"/>
                </a:cxn>
                <a:cxn ang="0">
                  <a:pos x="407" y="82"/>
                </a:cxn>
                <a:cxn ang="0">
                  <a:pos x="378" y="75"/>
                </a:cxn>
                <a:cxn ang="0">
                  <a:pos x="347" y="81"/>
                </a:cxn>
                <a:cxn ang="0">
                  <a:pos x="318" y="78"/>
                </a:cxn>
                <a:cxn ang="0">
                  <a:pos x="288" y="69"/>
                </a:cxn>
                <a:cxn ang="0">
                  <a:pos x="252" y="82"/>
                </a:cxn>
                <a:cxn ang="0">
                  <a:pos x="224" y="73"/>
                </a:cxn>
                <a:cxn ang="0">
                  <a:pos x="193" y="42"/>
                </a:cxn>
                <a:cxn ang="0">
                  <a:pos x="164" y="7"/>
                </a:cxn>
                <a:cxn ang="0">
                  <a:pos x="133" y="0"/>
                </a:cxn>
                <a:cxn ang="0">
                  <a:pos x="111" y="22"/>
                </a:cxn>
                <a:cxn ang="0">
                  <a:pos x="102" y="76"/>
                </a:cxn>
                <a:cxn ang="0">
                  <a:pos x="89" y="136"/>
                </a:cxn>
              </a:cxnLst>
              <a:rect l="0" t="0" r="r" b="b"/>
              <a:pathLst>
                <a:path w="550" h="592">
                  <a:moveTo>
                    <a:pt x="64" y="148"/>
                  </a:moveTo>
                  <a:lnTo>
                    <a:pt x="59" y="143"/>
                  </a:lnTo>
                  <a:lnTo>
                    <a:pt x="55" y="137"/>
                  </a:lnTo>
                  <a:lnTo>
                    <a:pt x="53" y="129"/>
                  </a:lnTo>
                  <a:lnTo>
                    <a:pt x="49" y="120"/>
                  </a:lnTo>
                  <a:lnTo>
                    <a:pt x="46" y="112"/>
                  </a:lnTo>
                  <a:lnTo>
                    <a:pt x="42" y="106"/>
                  </a:lnTo>
                  <a:lnTo>
                    <a:pt x="36" y="102"/>
                  </a:lnTo>
                  <a:lnTo>
                    <a:pt x="27" y="101"/>
                  </a:lnTo>
                  <a:lnTo>
                    <a:pt x="12" y="109"/>
                  </a:lnTo>
                  <a:lnTo>
                    <a:pt x="3" y="127"/>
                  </a:lnTo>
                  <a:lnTo>
                    <a:pt x="0" y="151"/>
                  </a:lnTo>
                  <a:lnTo>
                    <a:pt x="2" y="176"/>
                  </a:lnTo>
                  <a:lnTo>
                    <a:pt x="3" y="188"/>
                  </a:lnTo>
                  <a:lnTo>
                    <a:pt x="6" y="200"/>
                  </a:lnTo>
                  <a:lnTo>
                    <a:pt x="8" y="211"/>
                  </a:lnTo>
                  <a:lnTo>
                    <a:pt x="12" y="221"/>
                  </a:lnTo>
                  <a:lnTo>
                    <a:pt x="17" y="232"/>
                  </a:lnTo>
                  <a:lnTo>
                    <a:pt x="23" y="242"/>
                  </a:lnTo>
                  <a:lnTo>
                    <a:pt x="30" y="253"/>
                  </a:lnTo>
                  <a:lnTo>
                    <a:pt x="41" y="264"/>
                  </a:lnTo>
                  <a:lnTo>
                    <a:pt x="44" y="254"/>
                  </a:lnTo>
                  <a:lnTo>
                    <a:pt x="51" y="247"/>
                  </a:lnTo>
                  <a:lnTo>
                    <a:pt x="55" y="243"/>
                  </a:lnTo>
                  <a:lnTo>
                    <a:pt x="58" y="242"/>
                  </a:lnTo>
                  <a:lnTo>
                    <a:pt x="59" y="260"/>
                  </a:lnTo>
                  <a:lnTo>
                    <a:pt x="59" y="276"/>
                  </a:lnTo>
                  <a:lnTo>
                    <a:pt x="58" y="292"/>
                  </a:lnTo>
                  <a:lnTo>
                    <a:pt x="58" y="306"/>
                  </a:lnTo>
                  <a:lnTo>
                    <a:pt x="59" y="316"/>
                  </a:lnTo>
                  <a:lnTo>
                    <a:pt x="62" y="330"/>
                  </a:lnTo>
                  <a:lnTo>
                    <a:pt x="65" y="347"/>
                  </a:lnTo>
                  <a:lnTo>
                    <a:pt x="70" y="368"/>
                  </a:lnTo>
                  <a:lnTo>
                    <a:pt x="75" y="390"/>
                  </a:lnTo>
                  <a:lnTo>
                    <a:pt x="82" y="412"/>
                  </a:lnTo>
                  <a:lnTo>
                    <a:pt x="89" y="434"/>
                  </a:lnTo>
                  <a:lnTo>
                    <a:pt x="97" y="456"/>
                  </a:lnTo>
                  <a:lnTo>
                    <a:pt x="105" y="476"/>
                  </a:lnTo>
                  <a:lnTo>
                    <a:pt x="115" y="497"/>
                  </a:lnTo>
                  <a:lnTo>
                    <a:pt x="125" y="516"/>
                  </a:lnTo>
                  <a:lnTo>
                    <a:pt x="136" y="535"/>
                  </a:lnTo>
                  <a:lnTo>
                    <a:pt x="147" y="550"/>
                  </a:lnTo>
                  <a:lnTo>
                    <a:pt x="158" y="564"/>
                  </a:lnTo>
                  <a:lnTo>
                    <a:pt x="169" y="575"/>
                  </a:lnTo>
                  <a:lnTo>
                    <a:pt x="179" y="581"/>
                  </a:lnTo>
                  <a:lnTo>
                    <a:pt x="189" y="585"/>
                  </a:lnTo>
                  <a:lnTo>
                    <a:pt x="200" y="588"/>
                  </a:lnTo>
                  <a:lnTo>
                    <a:pt x="212" y="591"/>
                  </a:lnTo>
                  <a:lnTo>
                    <a:pt x="226" y="592"/>
                  </a:lnTo>
                  <a:lnTo>
                    <a:pt x="239" y="592"/>
                  </a:lnTo>
                  <a:lnTo>
                    <a:pt x="255" y="589"/>
                  </a:lnTo>
                  <a:lnTo>
                    <a:pt x="272" y="586"/>
                  </a:lnTo>
                  <a:lnTo>
                    <a:pt x="290" y="580"/>
                  </a:lnTo>
                  <a:lnTo>
                    <a:pt x="308" y="572"/>
                  </a:lnTo>
                  <a:lnTo>
                    <a:pt x="323" y="564"/>
                  </a:lnTo>
                  <a:lnTo>
                    <a:pt x="335" y="555"/>
                  </a:lnTo>
                  <a:lnTo>
                    <a:pt x="345" y="547"/>
                  </a:lnTo>
                  <a:lnTo>
                    <a:pt x="353" y="537"/>
                  </a:lnTo>
                  <a:lnTo>
                    <a:pt x="361" y="526"/>
                  </a:lnTo>
                  <a:lnTo>
                    <a:pt x="367" y="514"/>
                  </a:lnTo>
                  <a:lnTo>
                    <a:pt x="374" y="501"/>
                  </a:lnTo>
                  <a:lnTo>
                    <a:pt x="381" y="488"/>
                  </a:lnTo>
                  <a:lnTo>
                    <a:pt x="387" y="479"/>
                  </a:lnTo>
                  <a:lnTo>
                    <a:pt x="393" y="470"/>
                  </a:lnTo>
                  <a:lnTo>
                    <a:pt x="400" y="462"/>
                  </a:lnTo>
                  <a:lnTo>
                    <a:pt x="406" y="453"/>
                  </a:lnTo>
                  <a:lnTo>
                    <a:pt x="410" y="442"/>
                  </a:lnTo>
                  <a:lnTo>
                    <a:pt x="417" y="428"/>
                  </a:lnTo>
                  <a:lnTo>
                    <a:pt x="421" y="409"/>
                  </a:lnTo>
                  <a:lnTo>
                    <a:pt x="426" y="388"/>
                  </a:lnTo>
                  <a:lnTo>
                    <a:pt x="432" y="367"/>
                  </a:lnTo>
                  <a:lnTo>
                    <a:pt x="438" y="345"/>
                  </a:lnTo>
                  <a:lnTo>
                    <a:pt x="443" y="324"/>
                  </a:lnTo>
                  <a:lnTo>
                    <a:pt x="448" y="304"/>
                  </a:lnTo>
                  <a:lnTo>
                    <a:pt x="453" y="284"/>
                  </a:lnTo>
                  <a:lnTo>
                    <a:pt x="455" y="266"/>
                  </a:lnTo>
                  <a:lnTo>
                    <a:pt x="458" y="249"/>
                  </a:lnTo>
                  <a:lnTo>
                    <a:pt x="465" y="247"/>
                  </a:lnTo>
                  <a:lnTo>
                    <a:pt x="471" y="249"/>
                  </a:lnTo>
                  <a:lnTo>
                    <a:pt x="475" y="256"/>
                  </a:lnTo>
                  <a:lnTo>
                    <a:pt x="476" y="267"/>
                  </a:lnTo>
                  <a:lnTo>
                    <a:pt x="477" y="278"/>
                  </a:lnTo>
                  <a:lnTo>
                    <a:pt x="483" y="287"/>
                  </a:lnTo>
                  <a:lnTo>
                    <a:pt x="492" y="289"/>
                  </a:lnTo>
                  <a:lnTo>
                    <a:pt x="504" y="283"/>
                  </a:lnTo>
                  <a:lnTo>
                    <a:pt x="513" y="273"/>
                  </a:lnTo>
                  <a:lnTo>
                    <a:pt x="522" y="258"/>
                  </a:lnTo>
                  <a:lnTo>
                    <a:pt x="533" y="237"/>
                  </a:lnTo>
                  <a:lnTo>
                    <a:pt x="543" y="213"/>
                  </a:lnTo>
                  <a:lnTo>
                    <a:pt x="549" y="186"/>
                  </a:lnTo>
                  <a:lnTo>
                    <a:pt x="550" y="159"/>
                  </a:lnTo>
                  <a:lnTo>
                    <a:pt x="544" y="134"/>
                  </a:lnTo>
                  <a:lnTo>
                    <a:pt x="531" y="110"/>
                  </a:lnTo>
                  <a:lnTo>
                    <a:pt x="526" y="107"/>
                  </a:lnTo>
                  <a:lnTo>
                    <a:pt x="520" y="106"/>
                  </a:lnTo>
                  <a:lnTo>
                    <a:pt x="514" y="107"/>
                  </a:lnTo>
                  <a:lnTo>
                    <a:pt x="508" y="110"/>
                  </a:lnTo>
                  <a:lnTo>
                    <a:pt x="502" y="115"/>
                  </a:lnTo>
                  <a:lnTo>
                    <a:pt x="496" y="121"/>
                  </a:lnTo>
                  <a:lnTo>
                    <a:pt x="492" y="129"/>
                  </a:lnTo>
                  <a:lnTo>
                    <a:pt x="488" y="136"/>
                  </a:lnTo>
                  <a:lnTo>
                    <a:pt x="483" y="155"/>
                  </a:lnTo>
                  <a:lnTo>
                    <a:pt x="479" y="176"/>
                  </a:lnTo>
                  <a:lnTo>
                    <a:pt x="471" y="191"/>
                  </a:lnTo>
                  <a:lnTo>
                    <a:pt x="462" y="194"/>
                  </a:lnTo>
                  <a:lnTo>
                    <a:pt x="455" y="181"/>
                  </a:lnTo>
                  <a:lnTo>
                    <a:pt x="452" y="153"/>
                  </a:lnTo>
                  <a:lnTo>
                    <a:pt x="446" y="123"/>
                  </a:lnTo>
                  <a:lnTo>
                    <a:pt x="429" y="97"/>
                  </a:lnTo>
                  <a:lnTo>
                    <a:pt x="417" y="89"/>
                  </a:lnTo>
                  <a:lnTo>
                    <a:pt x="407" y="82"/>
                  </a:lnTo>
                  <a:lnTo>
                    <a:pt x="396" y="79"/>
                  </a:lnTo>
                  <a:lnTo>
                    <a:pt x="386" y="76"/>
                  </a:lnTo>
                  <a:lnTo>
                    <a:pt x="378" y="75"/>
                  </a:lnTo>
                  <a:lnTo>
                    <a:pt x="368" y="76"/>
                  </a:lnTo>
                  <a:lnTo>
                    <a:pt x="358" y="78"/>
                  </a:lnTo>
                  <a:lnTo>
                    <a:pt x="347" y="81"/>
                  </a:lnTo>
                  <a:lnTo>
                    <a:pt x="336" y="82"/>
                  </a:lnTo>
                  <a:lnTo>
                    <a:pt x="328" y="81"/>
                  </a:lnTo>
                  <a:lnTo>
                    <a:pt x="318" y="78"/>
                  </a:lnTo>
                  <a:lnTo>
                    <a:pt x="310" y="73"/>
                  </a:lnTo>
                  <a:lnTo>
                    <a:pt x="299" y="69"/>
                  </a:lnTo>
                  <a:lnTo>
                    <a:pt x="288" y="69"/>
                  </a:lnTo>
                  <a:lnTo>
                    <a:pt x="274" y="72"/>
                  </a:lnTo>
                  <a:lnTo>
                    <a:pt x="260" y="80"/>
                  </a:lnTo>
                  <a:lnTo>
                    <a:pt x="252" y="82"/>
                  </a:lnTo>
                  <a:lnTo>
                    <a:pt x="244" y="82"/>
                  </a:lnTo>
                  <a:lnTo>
                    <a:pt x="234" y="79"/>
                  </a:lnTo>
                  <a:lnTo>
                    <a:pt x="224" y="73"/>
                  </a:lnTo>
                  <a:lnTo>
                    <a:pt x="213" y="65"/>
                  </a:lnTo>
                  <a:lnTo>
                    <a:pt x="204" y="55"/>
                  </a:lnTo>
                  <a:lnTo>
                    <a:pt x="193" y="42"/>
                  </a:lnTo>
                  <a:lnTo>
                    <a:pt x="183" y="29"/>
                  </a:lnTo>
                  <a:lnTo>
                    <a:pt x="173" y="17"/>
                  </a:lnTo>
                  <a:lnTo>
                    <a:pt x="164" y="7"/>
                  </a:lnTo>
                  <a:lnTo>
                    <a:pt x="153" y="1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5" y="5"/>
                  </a:lnTo>
                  <a:lnTo>
                    <a:pt x="117" y="12"/>
                  </a:lnTo>
                  <a:lnTo>
                    <a:pt x="111" y="22"/>
                  </a:lnTo>
                  <a:lnTo>
                    <a:pt x="106" y="36"/>
                  </a:lnTo>
                  <a:lnTo>
                    <a:pt x="104" y="55"/>
                  </a:lnTo>
                  <a:lnTo>
                    <a:pt x="102" y="76"/>
                  </a:lnTo>
                  <a:lnTo>
                    <a:pt x="99" y="98"/>
                  </a:lnTo>
                  <a:lnTo>
                    <a:pt x="96" y="119"/>
                  </a:lnTo>
                  <a:lnTo>
                    <a:pt x="89" y="136"/>
                  </a:lnTo>
                  <a:lnTo>
                    <a:pt x="79" y="146"/>
                  </a:lnTo>
                  <a:lnTo>
                    <a:pt x="64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31" name="Freeform 135"/>
            <p:cNvSpPr>
              <a:spLocks/>
            </p:cNvSpPr>
            <p:nvPr/>
          </p:nvSpPr>
          <p:spPr bwMode="auto">
            <a:xfrm>
              <a:off x="3005" y="1704"/>
              <a:ext cx="10" cy="2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7"/>
                </a:cxn>
                <a:cxn ang="0">
                  <a:pos x="18" y="16"/>
                </a:cxn>
                <a:cxn ang="0">
                  <a:pos x="23" y="35"/>
                </a:cxn>
                <a:cxn ang="0">
                  <a:pos x="19" y="69"/>
                </a:cxn>
                <a:cxn ang="0">
                  <a:pos x="25" y="54"/>
                </a:cxn>
                <a:cxn ang="0">
                  <a:pos x="29" y="38"/>
                </a:cxn>
                <a:cxn ang="0">
                  <a:pos x="30" y="24"/>
                </a:cxn>
                <a:cxn ang="0">
                  <a:pos x="29" y="12"/>
                </a:cxn>
                <a:cxn ang="0">
                  <a:pos x="25" y="4"/>
                </a:cxn>
                <a:cxn ang="0">
                  <a:pos x="19" y="0"/>
                </a:cxn>
                <a:cxn ang="0">
                  <a:pos x="11" y="1"/>
                </a:cxn>
                <a:cxn ang="0">
                  <a:pos x="0" y="11"/>
                </a:cxn>
              </a:cxnLst>
              <a:rect l="0" t="0" r="r" b="b"/>
              <a:pathLst>
                <a:path w="30" h="69">
                  <a:moveTo>
                    <a:pt x="0" y="11"/>
                  </a:moveTo>
                  <a:lnTo>
                    <a:pt x="9" y="7"/>
                  </a:lnTo>
                  <a:lnTo>
                    <a:pt x="18" y="16"/>
                  </a:lnTo>
                  <a:lnTo>
                    <a:pt x="23" y="35"/>
                  </a:lnTo>
                  <a:lnTo>
                    <a:pt x="19" y="69"/>
                  </a:lnTo>
                  <a:lnTo>
                    <a:pt x="25" y="54"/>
                  </a:lnTo>
                  <a:lnTo>
                    <a:pt x="29" y="38"/>
                  </a:lnTo>
                  <a:lnTo>
                    <a:pt x="30" y="24"/>
                  </a:lnTo>
                  <a:lnTo>
                    <a:pt x="29" y="12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32" name="Freeform 136"/>
            <p:cNvSpPr>
              <a:spLocks/>
            </p:cNvSpPr>
            <p:nvPr/>
          </p:nvSpPr>
          <p:spPr bwMode="auto">
            <a:xfrm>
              <a:off x="2844" y="1701"/>
              <a:ext cx="9" cy="24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3" y="4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7" y="5"/>
                </a:cxn>
                <a:cxn ang="0">
                  <a:pos x="2" y="15"/>
                </a:cxn>
                <a:cxn ang="0">
                  <a:pos x="0" y="32"/>
                </a:cxn>
                <a:cxn ang="0">
                  <a:pos x="2" y="52"/>
                </a:cxn>
                <a:cxn ang="0">
                  <a:pos x="12" y="73"/>
                </a:cxn>
                <a:cxn ang="0">
                  <a:pos x="8" y="49"/>
                </a:cxn>
                <a:cxn ang="0">
                  <a:pos x="10" y="27"/>
                </a:cxn>
                <a:cxn ang="0">
                  <a:pos x="14" y="12"/>
                </a:cxn>
                <a:cxn ang="0">
                  <a:pos x="28" y="10"/>
                </a:cxn>
              </a:cxnLst>
              <a:rect l="0" t="0" r="r" b="b"/>
              <a:pathLst>
                <a:path w="28" h="73">
                  <a:moveTo>
                    <a:pt x="28" y="10"/>
                  </a:moveTo>
                  <a:lnTo>
                    <a:pt x="23" y="4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7" y="5"/>
                  </a:lnTo>
                  <a:lnTo>
                    <a:pt x="2" y="15"/>
                  </a:lnTo>
                  <a:lnTo>
                    <a:pt x="0" y="32"/>
                  </a:lnTo>
                  <a:lnTo>
                    <a:pt x="2" y="52"/>
                  </a:lnTo>
                  <a:lnTo>
                    <a:pt x="12" y="73"/>
                  </a:lnTo>
                  <a:lnTo>
                    <a:pt x="8" y="49"/>
                  </a:lnTo>
                  <a:lnTo>
                    <a:pt x="10" y="27"/>
                  </a:lnTo>
                  <a:lnTo>
                    <a:pt x="14" y="12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33" name="Freeform 137"/>
            <p:cNvSpPr>
              <a:spLocks/>
            </p:cNvSpPr>
            <p:nvPr/>
          </p:nvSpPr>
          <p:spPr bwMode="auto">
            <a:xfrm>
              <a:off x="2869" y="1731"/>
              <a:ext cx="3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1" y="5"/>
                </a:cxn>
                <a:cxn ang="0">
                  <a:pos x="16" y="7"/>
                </a:cxn>
                <a:cxn ang="0">
                  <a:pos x="23" y="9"/>
                </a:cxn>
                <a:cxn ang="0">
                  <a:pos x="29" y="10"/>
                </a:cxn>
                <a:cxn ang="0">
                  <a:pos x="35" y="11"/>
                </a:cxn>
                <a:cxn ang="0">
                  <a:pos x="43" y="12"/>
                </a:cxn>
                <a:cxn ang="0">
                  <a:pos x="49" y="12"/>
                </a:cxn>
                <a:cxn ang="0">
                  <a:pos x="55" y="12"/>
                </a:cxn>
                <a:cxn ang="0">
                  <a:pos x="62" y="12"/>
                </a:cxn>
                <a:cxn ang="0">
                  <a:pos x="69" y="12"/>
                </a:cxn>
                <a:cxn ang="0">
                  <a:pos x="77" y="12"/>
                </a:cxn>
                <a:cxn ang="0">
                  <a:pos x="84" y="11"/>
                </a:cxn>
                <a:cxn ang="0">
                  <a:pos x="92" y="10"/>
                </a:cxn>
                <a:cxn ang="0">
                  <a:pos x="100" y="9"/>
                </a:cxn>
                <a:cxn ang="0">
                  <a:pos x="107" y="6"/>
                </a:cxn>
                <a:cxn ang="0">
                  <a:pos x="106" y="10"/>
                </a:cxn>
                <a:cxn ang="0">
                  <a:pos x="103" y="12"/>
                </a:cxn>
                <a:cxn ang="0">
                  <a:pos x="99" y="15"/>
                </a:cxn>
                <a:cxn ang="0">
                  <a:pos x="94" y="17"/>
                </a:cxn>
                <a:cxn ang="0">
                  <a:pos x="88" y="19"/>
                </a:cxn>
                <a:cxn ang="0">
                  <a:pos x="82" y="22"/>
                </a:cxn>
                <a:cxn ang="0">
                  <a:pos x="75" y="24"/>
                </a:cxn>
                <a:cxn ang="0">
                  <a:pos x="69" y="26"/>
                </a:cxn>
                <a:cxn ang="0">
                  <a:pos x="67" y="33"/>
                </a:cxn>
                <a:cxn ang="0">
                  <a:pos x="62" y="39"/>
                </a:cxn>
                <a:cxn ang="0">
                  <a:pos x="56" y="43"/>
                </a:cxn>
                <a:cxn ang="0">
                  <a:pos x="49" y="44"/>
                </a:cxn>
                <a:cxn ang="0">
                  <a:pos x="43" y="43"/>
                </a:cxn>
                <a:cxn ang="0">
                  <a:pos x="37" y="39"/>
                </a:cxn>
                <a:cxn ang="0">
                  <a:pos x="32" y="34"/>
                </a:cxn>
                <a:cxn ang="0">
                  <a:pos x="29" y="26"/>
                </a:cxn>
                <a:cxn ang="0">
                  <a:pos x="21" y="22"/>
                </a:cxn>
                <a:cxn ang="0">
                  <a:pos x="13" y="16"/>
                </a:cxn>
                <a:cxn ang="0">
                  <a:pos x="6" y="9"/>
                </a:cxn>
                <a:cxn ang="0">
                  <a:pos x="0" y="0"/>
                </a:cxn>
              </a:cxnLst>
              <a:rect l="0" t="0" r="r" b="b"/>
              <a:pathLst>
                <a:path w="107" h="44">
                  <a:moveTo>
                    <a:pt x="0" y="0"/>
                  </a:moveTo>
                  <a:lnTo>
                    <a:pt x="5" y="2"/>
                  </a:lnTo>
                  <a:lnTo>
                    <a:pt x="11" y="5"/>
                  </a:lnTo>
                  <a:lnTo>
                    <a:pt x="16" y="7"/>
                  </a:lnTo>
                  <a:lnTo>
                    <a:pt x="23" y="9"/>
                  </a:lnTo>
                  <a:lnTo>
                    <a:pt x="29" y="10"/>
                  </a:lnTo>
                  <a:lnTo>
                    <a:pt x="35" y="11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2"/>
                  </a:lnTo>
                  <a:lnTo>
                    <a:pt x="62" y="12"/>
                  </a:lnTo>
                  <a:lnTo>
                    <a:pt x="69" y="12"/>
                  </a:lnTo>
                  <a:lnTo>
                    <a:pt x="77" y="12"/>
                  </a:lnTo>
                  <a:lnTo>
                    <a:pt x="84" y="11"/>
                  </a:lnTo>
                  <a:lnTo>
                    <a:pt x="92" y="10"/>
                  </a:lnTo>
                  <a:lnTo>
                    <a:pt x="100" y="9"/>
                  </a:lnTo>
                  <a:lnTo>
                    <a:pt x="107" y="6"/>
                  </a:lnTo>
                  <a:lnTo>
                    <a:pt x="106" y="10"/>
                  </a:lnTo>
                  <a:lnTo>
                    <a:pt x="103" y="12"/>
                  </a:lnTo>
                  <a:lnTo>
                    <a:pt x="99" y="15"/>
                  </a:lnTo>
                  <a:lnTo>
                    <a:pt x="94" y="17"/>
                  </a:lnTo>
                  <a:lnTo>
                    <a:pt x="88" y="19"/>
                  </a:lnTo>
                  <a:lnTo>
                    <a:pt x="82" y="22"/>
                  </a:lnTo>
                  <a:lnTo>
                    <a:pt x="75" y="24"/>
                  </a:lnTo>
                  <a:lnTo>
                    <a:pt x="69" y="26"/>
                  </a:lnTo>
                  <a:lnTo>
                    <a:pt x="67" y="33"/>
                  </a:lnTo>
                  <a:lnTo>
                    <a:pt x="62" y="39"/>
                  </a:lnTo>
                  <a:lnTo>
                    <a:pt x="56" y="43"/>
                  </a:lnTo>
                  <a:lnTo>
                    <a:pt x="49" y="44"/>
                  </a:lnTo>
                  <a:lnTo>
                    <a:pt x="43" y="43"/>
                  </a:lnTo>
                  <a:lnTo>
                    <a:pt x="37" y="39"/>
                  </a:lnTo>
                  <a:lnTo>
                    <a:pt x="32" y="34"/>
                  </a:lnTo>
                  <a:lnTo>
                    <a:pt x="29" y="26"/>
                  </a:lnTo>
                  <a:lnTo>
                    <a:pt x="21" y="22"/>
                  </a:lnTo>
                  <a:lnTo>
                    <a:pt x="13" y="16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34" name="Freeform 138"/>
            <p:cNvSpPr>
              <a:spLocks/>
            </p:cNvSpPr>
            <p:nvPr/>
          </p:nvSpPr>
          <p:spPr bwMode="auto">
            <a:xfrm>
              <a:off x="2945" y="1737"/>
              <a:ext cx="3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9" y="5"/>
                </a:cxn>
                <a:cxn ang="0">
                  <a:pos x="15" y="7"/>
                </a:cxn>
                <a:cxn ang="0">
                  <a:pos x="22" y="8"/>
                </a:cxn>
                <a:cxn ang="0">
                  <a:pos x="28" y="10"/>
                </a:cxn>
                <a:cxn ang="0">
                  <a:pos x="34" y="11"/>
                </a:cxn>
                <a:cxn ang="0">
                  <a:pos x="41" y="11"/>
                </a:cxn>
                <a:cxn ang="0">
                  <a:pos x="47" y="13"/>
                </a:cxn>
                <a:cxn ang="0">
                  <a:pos x="53" y="13"/>
                </a:cxn>
                <a:cxn ang="0">
                  <a:pos x="60" y="13"/>
                </a:cxn>
                <a:cxn ang="0">
                  <a:pos x="68" y="13"/>
                </a:cxn>
                <a:cxn ang="0">
                  <a:pos x="75" y="13"/>
                </a:cxn>
                <a:cxn ang="0">
                  <a:pos x="82" y="11"/>
                </a:cxn>
                <a:cxn ang="0">
                  <a:pos x="91" y="10"/>
                </a:cxn>
                <a:cxn ang="0">
                  <a:pos x="98" y="8"/>
                </a:cxn>
                <a:cxn ang="0">
                  <a:pos x="105" y="5"/>
                </a:cxn>
                <a:cxn ang="0">
                  <a:pos x="104" y="9"/>
                </a:cxn>
                <a:cxn ang="0">
                  <a:pos x="102" y="13"/>
                </a:cxn>
                <a:cxn ang="0">
                  <a:pos x="97" y="15"/>
                </a:cxn>
                <a:cxn ang="0">
                  <a:pos x="92" y="18"/>
                </a:cxn>
                <a:cxn ang="0">
                  <a:pos x="86" y="20"/>
                </a:cxn>
                <a:cxn ang="0">
                  <a:pos x="80" y="22"/>
                </a:cxn>
                <a:cxn ang="0">
                  <a:pos x="74" y="24"/>
                </a:cxn>
                <a:cxn ang="0">
                  <a:pos x="68" y="25"/>
                </a:cxn>
                <a:cxn ang="0">
                  <a:pos x="65" y="33"/>
                </a:cxn>
                <a:cxn ang="0">
                  <a:pos x="60" y="38"/>
                </a:cxn>
                <a:cxn ang="0">
                  <a:pos x="54" y="42"/>
                </a:cxn>
                <a:cxn ang="0">
                  <a:pos x="47" y="43"/>
                </a:cxn>
                <a:cxn ang="0">
                  <a:pos x="41" y="43"/>
                </a:cxn>
                <a:cxn ang="0">
                  <a:pos x="35" y="39"/>
                </a:cxn>
                <a:cxn ang="0">
                  <a:pos x="30" y="33"/>
                </a:cxn>
                <a:cxn ang="0">
                  <a:pos x="28" y="25"/>
                </a:cxn>
                <a:cxn ang="0">
                  <a:pos x="19" y="21"/>
                </a:cxn>
                <a:cxn ang="0">
                  <a:pos x="12" y="16"/>
                </a:cxn>
                <a:cxn ang="0">
                  <a:pos x="6" y="9"/>
                </a:cxn>
                <a:cxn ang="0">
                  <a:pos x="0" y="0"/>
                </a:cxn>
              </a:cxnLst>
              <a:rect l="0" t="0" r="r" b="b"/>
              <a:pathLst>
                <a:path w="105" h="43">
                  <a:moveTo>
                    <a:pt x="0" y="0"/>
                  </a:moveTo>
                  <a:lnTo>
                    <a:pt x="4" y="3"/>
                  </a:lnTo>
                  <a:lnTo>
                    <a:pt x="9" y="5"/>
                  </a:lnTo>
                  <a:lnTo>
                    <a:pt x="15" y="7"/>
                  </a:lnTo>
                  <a:lnTo>
                    <a:pt x="22" y="8"/>
                  </a:lnTo>
                  <a:lnTo>
                    <a:pt x="28" y="10"/>
                  </a:lnTo>
                  <a:lnTo>
                    <a:pt x="34" y="11"/>
                  </a:lnTo>
                  <a:lnTo>
                    <a:pt x="41" y="11"/>
                  </a:lnTo>
                  <a:lnTo>
                    <a:pt x="47" y="13"/>
                  </a:lnTo>
                  <a:lnTo>
                    <a:pt x="53" y="13"/>
                  </a:lnTo>
                  <a:lnTo>
                    <a:pt x="60" y="13"/>
                  </a:lnTo>
                  <a:lnTo>
                    <a:pt x="68" y="13"/>
                  </a:lnTo>
                  <a:lnTo>
                    <a:pt x="75" y="13"/>
                  </a:lnTo>
                  <a:lnTo>
                    <a:pt x="82" y="11"/>
                  </a:lnTo>
                  <a:lnTo>
                    <a:pt x="91" y="10"/>
                  </a:lnTo>
                  <a:lnTo>
                    <a:pt x="98" y="8"/>
                  </a:lnTo>
                  <a:lnTo>
                    <a:pt x="105" y="5"/>
                  </a:lnTo>
                  <a:lnTo>
                    <a:pt x="104" y="9"/>
                  </a:lnTo>
                  <a:lnTo>
                    <a:pt x="102" y="13"/>
                  </a:lnTo>
                  <a:lnTo>
                    <a:pt x="97" y="15"/>
                  </a:lnTo>
                  <a:lnTo>
                    <a:pt x="92" y="18"/>
                  </a:lnTo>
                  <a:lnTo>
                    <a:pt x="86" y="20"/>
                  </a:lnTo>
                  <a:lnTo>
                    <a:pt x="80" y="22"/>
                  </a:lnTo>
                  <a:lnTo>
                    <a:pt x="74" y="24"/>
                  </a:lnTo>
                  <a:lnTo>
                    <a:pt x="68" y="25"/>
                  </a:lnTo>
                  <a:lnTo>
                    <a:pt x="65" y="33"/>
                  </a:lnTo>
                  <a:lnTo>
                    <a:pt x="60" y="38"/>
                  </a:lnTo>
                  <a:lnTo>
                    <a:pt x="54" y="42"/>
                  </a:lnTo>
                  <a:lnTo>
                    <a:pt x="47" y="43"/>
                  </a:lnTo>
                  <a:lnTo>
                    <a:pt x="41" y="43"/>
                  </a:lnTo>
                  <a:lnTo>
                    <a:pt x="35" y="39"/>
                  </a:lnTo>
                  <a:lnTo>
                    <a:pt x="30" y="33"/>
                  </a:lnTo>
                  <a:lnTo>
                    <a:pt x="28" y="25"/>
                  </a:lnTo>
                  <a:lnTo>
                    <a:pt x="19" y="21"/>
                  </a:lnTo>
                  <a:lnTo>
                    <a:pt x="12" y="16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35" name="Freeform 139"/>
            <p:cNvSpPr>
              <a:spLocks/>
            </p:cNvSpPr>
            <p:nvPr/>
          </p:nvSpPr>
          <p:spPr bwMode="auto">
            <a:xfrm>
              <a:off x="2866" y="1712"/>
              <a:ext cx="42" cy="15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4" y="36"/>
                </a:cxn>
                <a:cxn ang="0">
                  <a:pos x="20" y="32"/>
                </a:cxn>
                <a:cxn ang="0">
                  <a:pos x="29" y="30"/>
                </a:cxn>
                <a:cxn ang="0">
                  <a:pos x="37" y="27"/>
                </a:cxn>
                <a:cxn ang="0">
                  <a:pos x="46" y="25"/>
                </a:cxn>
                <a:cxn ang="0">
                  <a:pos x="54" y="25"/>
                </a:cxn>
                <a:cxn ang="0">
                  <a:pos x="60" y="26"/>
                </a:cxn>
                <a:cxn ang="0">
                  <a:pos x="66" y="28"/>
                </a:cxn>
                <a:cxn ang="0">
                  <a:pos x="72" y="32"/>
                </a:cxn>
                <a:cxn ang="0">
                  <a:pos x="79" y="34"/>
                </a:cxn>
                <a:cxn ang="0">
                  <a:pos x="87" y="37"/>
                </a:cxn>
                <a:cxn ang="0">
                  <a:pos x="94" y="39"/>
                </a:cxn>
                <a:cxn ang="0">
                  <a:pos x="103" y="42"/>
                </a:cxn>
                <a:cxn ang="0">
                  <a:pos x="110" y="43"/>
                </a:cxn>
                <a:cxn ang="0">
                  <a:pos x="116" y="44"/>
                </a:cxn>
                <a:cxn ang="0">
                  <a:pos x="121" y="45"/>
                </a:cxn>
                <a:cxn ang="0">
                  <a:pos x="127" y="43"/>
                </a:cxn>
                <a:cxn ang="0">
                  <a:pos x="126" y="37"/>
                </a:cxn>
                <a:cxn ang="0">
                  <a:pos x="121" y="28"/>
                </a:cxn>
                <a:cxn ang="0">
                  <a:pos x="113" y="21"/>
                </a:cxn>
                <a:cxn ang="0">
                  <a:pos x="103" y="17"/>
                </a:cxn>
                <a:cxn ang="0">
                  <a:pos x="94" y="15"/>
                </a:cxn>
                <a:cxn ang="0">
                  <a:pos x="86" y="11"/>
                </a:cxn>
                <a:cxn ang="0">
                  <a:pos x="77" y="8"/>
                </a:cxn>
                <a:cxn ang="0">
                  <a:pos x="68" y="3"/>
                </a:cxn>
                <a:cxn ang="0">
                  <a:pos x="59" y="0"/>
                </a:cxn>
                <a:cxn ang="0">
                  <a:pos x="51" y="2"/>
                </a:cxn>
                <a:cxn ang="0">
                  <a:pos x="45" y="5"/>
                </a:cxn>
                <a:cxn ang="0">
                  <a:pos x="38" y="9"/>
                </a:cxn>
                <a:cxn ang="0">
                  <a:pos x="31" y="11"/>
                </a:cxn>
                <a:cxn ang="0">
                  <a:pos x="23" y="14"/>
                </a:cxn>
                <a:cxn ang="0">
                  <a:pos x="15" y="15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8" y="38"/>
                </a:cxn>
              </a:cxnLst>
              <a:rect l="0" t="0" r="r" b="b"/>
              <a:pathLst>
                <a:path w="127" h="45">
                  <a:moveTo>
                    <a:pt x="8" y="38"/>
                  </a:moveTo>
                  <a:lnTo>
                    <a:pt x="14" y="36"/>
                  </a:lnTo>
                  <a:lnTo>
                    <a:pt x="20" y="32"/>
                  </a:lnTo>
                  <a:lnTo>
                    <a:pt x="29" y="30"/>
                  </a:lnTo>
                  <a:lnTo>
                    <a:pt x="37" y="27"/>
                  </a:lnTo>
                  <a:lnTo>
                    <a:pt x="46" y="25"/>
                  </a:lnTo>
                  <a:lnTo>
                    <a:pt x="54" y="25"/>
                  </a:lnTo>
                  <a:lnTo>
                    <a:pt x="60" y="26"/>
                  </a:lnTo>
                  <a:lnTo>
                    <a:pt x="66" y="28"/>
                  </a:lnTo>
                  <a:lnTo>
                    <a:pt x="72" y="32"/>
                  </a:lnTo>
                  <a:lnTo>
                    <a:pt x="79" y="34"/>
                  </a:lnTo>
                  <a:lnTo>
                    <a:pt x="87" y="37"/>
                  </a:lnTo>
                  <a:lnTo>
                    <a:pt x="94" y="39"/>
                  </a:lnTo>
                  <a:lnTo>
                    <a:pt x="103" y="42"/>
                  </a:lnTo>
                  <a:lnTo>
                    <a:pt x="110" y="43"/>
                  </a:lnTo>
                  <a:lnTo>
                    <a:pt x="116" y="44"/>
                  </a:lnTo>
                  <a:lnTo>
                    <a:pt x="121" y="45"/>
                  </a:lnTo>
                  <a:lnTo>
                    <a:pt x="127" y="43"/>
                  </a:lnTo>
                  <a:lnTo>
                    <a:pt x="126" y="37"/>
                  </a:lnTo>
                  <a:lnTo>
                    <a:pt x="121" y="28"/>
                  </a:lnTo>
                  <a:lnTo>
                    <a:pt x="113" y="21"/>
                  </a:lnTo>
                  <a:lnTo>
                    <a:pt x="103" y="17"/>
                  </a:lnTo>
                  <a:lnTo>
                    <a:pt x="94" y="15"/>
                  </a:lnTo>
                  <a:lnTo>
                    <a:pt x="86" y="11"/>
                  </a:lnTo>
                  <a:lnTo>
                    <a:pt x="77" y="8"/>
                  </a:lnTo>
                  <a:lnTo>
                    <a:pt x="68" y="3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5" y="5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36" name="Freeform 140"/>
            <p:cNvSpPr>
              <a:spLocks/>
            </p:cNvSpPr>
            <p:nvPr/>
          </p:nvSpPr>
          <p:spPr bwMode="auto">
            <a:xfrm>
              <a:off x="2945" y="1718"/>
              <a:ext cx="41" cy="17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11" y="37"/>
                </a:cxn>
                <a:cxn ang="0">
                  <a:pos x="17" y="36"/>
                </a:cxn>
                <a:cxn ang="0">
                  <a:pos x="23" y="33"/>
                </a:cxn>
                <a:cxn ang="0">
                  <a:pos x="30" y="30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48" y="21"/>
                </a:cxn>
                <a:cxn ang="0">
                  <a:pos x="52" y="22"/>
                </a:cxn>
                <a:cxn ang="0">
                  <a:pos x="57" y="25"/>
                </a:cxn>
                <a:cxn ang="0">
                  <a:pos x="63" y="27"/>
                </a:cxn>
                <a:cxn ang="0">
                  <a:pos x="70" y="28"/>
                </a:cxn>
                <a:cxn ang="0">
                  <a:pos x="79" y="31"/>
                </a:cxn>
                <a:cxn ang="0">
                  <a:pos x="87" y="32"/>
                </a:cxn>
                <a:cxn ang="0">
                  <a:pos x="93" y="34"/>
                </a:cxn>
                <a:cxn ang="0">
                  <a:pos x="99" y="37"/>
                </a:cxn>
                <a:cxn ang="0">
                  <a:pos x="103" y="40"/>
                </a:cxn>
                <a:cxn ang="0">
                  <a:pos x="108" y="47"/>
                </a:cxn>
                <a:cxn ang="0">
                  <a:pos x="114" y="50"/>
                </a:cxn>
                <a:cxn ang="0">
                  <a:pos x="119" y="50"/>
                </a:cxn>
                <a:cxn ang="0">
                  <a:pos x="122" y="48"/>
                </a:cxn>
                <a:cxn ang="0">
                  <a:pos x="121" y="42"/>
                </a:cxn>
                <a:cxn ang="0">
                  <a:pos x="116" y="33"/>
                </a:cxn>
                <a:cxn ang="0">
                  <a:pos x="107" y="25"/>
                </a:cxn>
                <a:cxn ang="0">
                  <a:pos x="96" y="19"/>
                </a:cxn>
                <a:cxn ang="0">
                  <a:pos x="86" y="15"/>
                </a:cxn>
                <a:cxn ang="0">
                  <a:pos x="79" y="11"/>
                </a:cxn>
                <a:cxn ang="0">
                  <a:pos x="73" y="8"/>
                </a:cxn>
                <a:cxn ang="0">
                  <a:pos x="65" y="4"/>
                </a:cxn>
                <a:cxn ang="0">
                  <a:pos x="57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31" y="4"/>
                </a:cxn>
                <a:cxn ang="0">
                  <a:pos x="28" y="8"/>
                </a:cxn>
                <a:cxn ang="0">
                  <a:pos x="24" y="11"/>
                </a:cxn>
                <a:cxn ang="0">
                  <a:pos x="18" y="13"/>
                </a:cxn>
                <a:cxn ang="0">
                  <a:pos x="11" y="15"/>
                </a:cxn>
                <a:cxn ang="0">
                  <a:pos x="3" y="19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6" y="36"/>
                </a:cxn>
              </a:cxnLst>
              <a:rect l="0" t="0" r="r" b="b"/>
              <a:pathLst>
                <a:path w="122" h="50">
                  <a:moveTo>
                    <a:pt x="6" y="36"/>
                  </a:moveTo>
                  <a:lnTo>
                    <a:pt x="11" y="37"/>
                  </a:lnTo>
                  <a:lnTo>
                    <a:pt x="17" y="36"/>
                  </a:lnTo>
                  <a:lnTo>
                    <a:pt x="23" y="33"/>
                  </a:lnTo>
                  <a:lnTo>
                    <a:pt x="30" y="30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48" y="21"/>
                  </a:lnTo>
                  <a:lnTo>
                    <a:pt x="52" y="22"/>
                  </a:lnTo>
                  <a:lnTo>
                    <a:pt x="57" y="25"/>
                  </a:lnTo>
                  <a:lnTo>
                    <a:pt x="63" y="27"/>
                  </a:lnTo>
                  <a:lnTo>
                    <a:pt x="70" y="28"/>
                  </a:lnTo>
                  <a:lnTo>
                    <a:pt x="79" y="31"/>
                  </a:lnTo>
                  <a:lnTo>
                    <a:pt x="87" y="32"/>
                  </a:lnTo>
                  <a:lnTo>
                    <a:pt x="93" y="34"/>
                  </a:lnTo>
                  <a:lnTo>
                    <a:pt x="99" y="37"/>
                  </a:lnTo>
                  <a:lnTo>
                    <a:pt x="103" y="40"/>
                  </a:lnTo>
                  <a:lnTo>
                    <a:pt x="108" y="47"/>
                  </a:lnTo>
                  <a:lnTo>
                    <a:pt x="114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1" y="42"/>
                  </a:lnTo>
                  <a:lnTo>
                    <a:pt x="116" y="33"/>
                  </a:lnTo>
                  <a:lnTo>
                    <a:pt x="107" y="25"/>
                  </a:lnTo>
                  <a:lnTo>
                    <a:pt x="96" y="19"/>
                  </a:lnTo>
                  <a:lnTo>
                    <a:pt x="86" y="15"/>
                  </a:lnTo>
                  <a:lnTo>
                    <a:pt x="79" y="11"/>
                  </a:lnTo>
                  <a:lnTo>
                    <a:pt x="73" y="8"/>
                  </a:lnTo>
                  <a:lnTo>
                    <a:pt x="65" y="4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31" y="4"/>
                  </a:lnTo>
                  <a:lnTo>
                    <a:pt x="28" y="8"/>
                  </a:lnTo>
                  <a:lnTo>
                    <a:pt x="24" y="11"/>
                  </a:lnTo>
                  <a:lnTo>
                    <a:pt x="18" y="13"/>
                  </a:lnTo>
                  <a:lnTo>
                    <a:pt x="11" y="15"/>
                  </a:lnTo>
                  <a:lnTo>
                    <a:pt x="3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37" name="Freeform 141"/>
            <p:cNvSpPr>
              <a:spLocks/>
            </p:cNvSpPr>
            <p:nvPr/>
          </p:nvSpPr>
          <p:spPr bwMode="auto">
            <a:xfrm>
              <a:off x="2899" y="1732"/>
              <a:ext cx="49" cy="64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9" y="15"/>
                </a:cxn>
                <a:cxn ang="0">
                  <a:pos x="114" y="39"/>
                </a:cxn>
                <a:cxn ang="0">
                  <a:pos x="113" y="63"/>
                </a:cxn>
                <a:cxn ang="0">
                  <a:pos x="114" y="86"/>
                </a:cxn>
                <a:cxn ang="0">
                  <a:pos x="122" y="107"/>
                </a:cxn>
                <a:cxn ang="0">
                  <a:pos x="134" y="126"/>
                </a:cxn>
                <a:cxn ang="0">
                  <a:pos x="143" y="144"/>
                </a:cxn>
                <a:cxn ang="0">
                  <a:pos x="147" y="160"/>
                </a:cxn>
                <a:cxn ang="0">
                  <a:pos x="143" y="172"/>
                </a:cxn>
                <a:cxn ang="0">
                  <a:pos x="134" y="178"/>
                </a:cxn>
                <a:cxn ang="0">
                  <a:pos x="123" y="181"/>
                </a:cxn>
                <a:cxn ang="0">
                  <a:pos x="113" y="180"/>
                </a:cxn>
                <a:cxn ang="0">
                  <a:pos x="106" y="178"/>
                </a:cxn>
                <a:cxn ang="0">
                  <a:pos x="101" y="180"/>
                </a:cxn>
                <a:cxn ang="0">
                  <a:pos x="97" y="182"/>
                </a:cxn>
                <a:cxn ang="0">
                  <a:pos x="92" y="187"/>
                </a:cxn>
                <a:cxn ang="0">
                  <a:pos x="85" y="192"/>
                </a:cxn>
                <a:cxn ang="0">
                  <a:pos x="75" y="193"/>
                </a:cxn>
                <a:cxn ang="0">
                  <a:pos x="66" y="192"/>
                </a:cxn>
                <a:cxn ang="0">
                  <a:pos x="57" y="187"/>
                </a:cxn>
                <a:cxn ang="0">
                  <a:pos x="51" y="180"/>
                </a:cxn>
                <a:cxn ang="0">
                  <a:pos x="47" y="174"/>
                </a:cxn>
                <a:cxn ang="0">
                  <a:pos x="41" y="171"/>
                </a:cxn>
                <a:cxn ang="0">
                  <a:pos x="34" y="172"/>
                </a:cxn>
                <a:cxn ang="0">
                  <a:pos x="24" y="175"/>
                </a:cxn>
                <a:cxn ang="0">
                  <a:pos x="15" y="175"/>
                </a:cxn>
                <a:cxn ang="0">
                  <a:pos x="6" y="172"/>
                </a:cxn>
                <a:cxn ang="0">
                  <a:pos x="1" y="164"/>
                </a:cxn>
                <a:cxn ang="0">
                  <a:pos x="0" y="154"/>
                </a:cxn>
                <a:cxn ang="0">
                  <a:pos x="0" y="144"/>
                </a:cxn>
                <a:cxn ang="0">
                  <a:pos x="4" y="135"/>
                </a:cxn>
                <a:cxn ang="0">
                  <a:pos x="10" y="126"/>
                </a:cxn>
                <a:cxn ang="0">
                  <a:pos x="10" y="137"/>
                </a:cxn>
                <a:cxn ang="0">
                  <a:pos x="10" y="148"/>
                </a:cxn>
                <a:cxn ang="0">
                  <a:pos x="11" y="157"/>
                </a:cxn>
                <a:cxn ang="0">
                  <a:pos x="17" y="160"/>
                </a:cxn>
                <a:cxn ang="0">
                  <a:pos x="26" y="158"/>
                </a:cxn>
                <a:cxn ang="0">
                  <a:pos x="33" y="154"/>
                </a:cxn>
                <a:cxn ang="0">
                  <a:pos x="40" y="150"/>
                </a:cxn>
                <a:cxn ang="0">
                  <a:pos x="46" y="152"/>
                </a:cxn>
                <a:cxn ang="0">
                  <a:pos x="52" y="158"/>
                </a:cxn>
                <a:cxn ang="0">
                  <a:pos x="58" y="166"/>
                </a:cxn>
                <a:cxn ang="0">
                  <a:pos x="66" y="174"/>
                </a:cxn>
                <a:cxn ang="0">
                  <a:pos x="75" y="176"/>
                </a:cxn>
                <a:cxn ang="0">
                  <a:pos x="84" y="172"/>
                </a:cxn>
                <a:cxn ang="0">
                  <a:pos x="91" y="166"/>
                </a:cxn>
                <a:cxn ang="0">
                  <a:pos x="97" y="160"/>
                </a:cxn>
                <a:cxn ang="0">
                  <a:pos x="103" y="159"/>
                </a:cxn>
                <a:cxn ang="0">
                  <a:pos x="111" y="160"/>
                </a:cxn>
                <a:cxn ang="0">
                  <a:pos x="120" y="161"/>
                </a:cxn>
                <a:cxn ang="0">
                  <a:pos x="128" y="160"/>
                </a:cxn>
                <a:cxn ang="0">
                  <a:pos x="130" y="155"/>
                </a:cxn>
                <a:cxn ang="0">
                  <a:pos x="128" y="147"/>
                </a:cxn>
                <a:cxn ang="0">
                  <a:pos x="123" y="137"/>
                </a:cxn>
                <a:cxn ang="0">
                  <a:pos x="117" y="126"/>
                </a:cxn>
                <a:cxn ang="0">
                  <a:pos x="111" y="114"/>
                </a:cxn>
                <a:cxn ang="0">
                  <a:pos x="103" y="90"/>
                </a:cxn>
                <a:cxn ang="0">
                  <a:pos x="101" y="62"/>
                </a:cxn>
                <a:cxn ang="0">
                  <a:pos x="107" y="30"/>
                </a:cxn>
                <a:cxn ang="0">
                  <a:pos x="124" y="0"/>
                </a:cxn>
              </a:cxnLst>
              <a:rect l="0" t="0" r="r" b="b"/>
              <a:pathLst>
                <a:path w="147" h="193">
                  <a:moveTo>
                    <a:pt x="124" y="0"/>
                  </a:moveTo>
                  <a:lnTo>
                    <a:pt x="119" y="15"/>
                  </a:lnTo>
                  <a:lnTo>
                    <a:pt x="114" y="39"/>
                  </a:lnTo>
                  <a:lnTo>
                    <a:pt x="113" y="63"/>
                  </a:lnTo>
                  <a:lnTo>
                    <a:pt x="114" y="86"/>
                  </a:lnTo>
                  <a:lnTo>
                    <a:pt x="122" y="107"/>
                  </a:lnTo>
                  <a:lnTo>
                    <a:pt x="134" y="126"/>
                  </a:lnTo>
                  <a:lnTo>
                    <a:pt x="143" y="144"/>
                  </a:lnTo>
                  <a:lnTo>
                    <a:pt x="147" y="160"/>
                  </a:lnTo>
                  <a:lnTo>
                    <a:pt x="143" y="172"/>
                  </a:lnTo>
                  <a:lnTo>
                    <a:pt x="134" y="178"/>
                  </a:lnTo>
                  <a:lnTo>
                    <a:pt x="123" y="181"/>
                  </a:lnTo>
                  <a:lnTo>
                    <a:pt x="113" y="180"/>
                  </a:lnTo>
                  <a:lnTo>
                    <a:pt x="106" y="178"/>
                  </a:lnTo>
                  <a:lnTo>
                    <a:pt x="101" y="180"/>
                  </a:lnTo>
                  <a:lnTo>
                    <a:pt x="97" y="182"/>
                  </a:lnTo>
                  <a:lnTo>
                    <a:pt x="92" y="187"/>
                  </a:lnTo>
                  <a:lnTo>
                    <a:pt x="85" y="192"/>
                  </a:lnTo>
                  <a:lnTo>
                    <a:pt x="75" y="193"/>
                  </a:lnTo>
                  <a:lnTo>
                    <a:pt x="66" y="192"/>
                  </a:lnTo>
                  <a:lnTo>
                    <a:pt x="57" y="187"/>
                  </a:lnTo>
                  <a:lnTo>
                    <a:pt x="51" y="180"/>
                  </a:lnTo>
                  <a:lnTo>
                    <a:pt x="47" y="174"/>
                  </a:lnTo>
                  <a:lnTo>
                    <a:pt x="41" y="171"/>
                  </a:lnTo>
                  <a:lnTo>
                    <a:pt x="34" y="172"/>
                  </a:lnTo>
                  <a:lnTo>
                    <a:pt x="24" y="175"/>
                  </a:lnTo>
                  <a:lnTo>
                    <a:pt x="15" y="175"/>
                  </a:lnTo>
                  <a:lnTo>
                    <a:pt x="6" y="172"/>
                  </a:lnTo>
                  <a:lnTo>
                    <a:pt x="1" y="164"/>
                  </a:lnTo>
                  <a:lnTo>
                    <a:pt x="0" y="154"/>
                  </a:lnTo>
                  <a:lnTo>
                    <a:pt x="0" y="144"/>
                  </a:lnTo>
                  <a:lnTo>
                    <a:pt x="4" y="135"/>
                  </a:lnTo>
                  <a:lnTo>
                    <a:pt x="10" y="126"/>
                  </a:lnTo>
                  <a:lnTo>
                    <a:pt x="10" y="137"/>
                  </a:lnTo>
                  <a:lnTo>
                    <a:pt x="10" y="148"/>
                  </a:lnTo>
                  <a:lnTo>
                    <a:pt x="11" y="157"/>
                  </a:lnTo>
                  <a:lnTo>
                    <a:pt x="17" y="160"/>
                  </a:lnTo>
                  <a:lnTo>
                    <a:pt x="26" y="158"/>
                  </a:lnTo>
                  <a:lnTo>
                    <a:pt x="33" y="154"/>
                  </a:lnTo>
                  <a:lnTo>
                    <a:pt x="40" y="150"/>
                  </a:lnTo>
                  <a:lnTo>
                    <a:pt x="46" y="152"/>
                  </a:lnTo>
                  <a:lnTo>
                    <a:pt x="52" y="158"/>
                  </a:lnTo>
                  <a:lnTo>
                    <a:pt x="58" y="166"/>
                  </a:lnTo>
                  <a:lnTo>
                    <a:pt x="66" y="174"/>
                  </a:lnTo>
                  <a:lnTo>
                    <a:pt x="75" y="176"/>
                  </a:lnTo>
                  <a:lnTo>
                    <a:pt x="84" y="172"/>
                  </a:lnTo>
                  <a:lnTo>
                    <a:pt x="91" y="166"/>
                  </a:lnTo>
                  <a:lnTo>
                    <a:pt x="97" y="160"/>
                  </a:lnTo>
                  <a:lnTo>
                    <a:pt x="103" y="159"/>
                  </a:lnTo>
                  <a:lnTo>
                    <a:pt x="111" y="160"/>
                  </a:lnTo>
                  <a:lnTo>
                    <a:pt x="120" y="161"/>
                  </a:lnTo>
                  <a:lnTo>
                    <a:pt x="128" y="160"/>
                  </a:lnTo>
                  <a:lnTo>
                    <a:pt x="130" y="155"/>
                  </a:lnTo>
                  <a:lnTo>
                    <a:pt x="128" y="147"/>
                  </a:lnTo>
                  <a:lnTo>
                    <a:pt x="123" y="137"/>
                  </a:lnTo>
                  <a:lnTo>
                    <a:pt x="117" y="126"/>
                  </a:lnTo>
                  <a:lnTo>
                    <a:pt x="111" y="114"/>
                  </a:lnTo>
                  <a:lnTo>
                    <a:pt x="103" y="90"/>
                  </a:lnTo>
                  <a:lnTo>
                    <a:pt x="101" y="62"/>
                  </a:lnTo>
                  <a:lnTo>
                    <a:pt x="107" y="3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38" name="Freeform 142"/>
            <p:cNvSpPr>
              <a:spLocks/>
            </p:cNvSpPr>
            <p:nvPr/>
          </p:nvSpPr>
          <p:spPr bwMode="auto">
            <a:xfrm>
              <a:off x="2893" y="1803"/>
              <a:ext cx="60" cy="2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15" y="2"/>
                </a:cxn>
                <a:cxn ang="0">
                  <a:pos x="28" y="0"/>
                </a:cxn>
                <a:cxn ang="0">
                  <a:pos x="42" y="0"/>
                </a:cxn>
                <a:cxn ang="0">
                  <a:pos x="57" y="1"/>
                </a:cxn>
                <a:cxn ang="0">
                  <a:pos x="71" y="3"/>
                </a:cxn>
                <a:cxn ang="0">
                  <a:pos x="82" y="8"/>
                </a:cxn>
                <a:cxn ang="0">
                  <a:pos x="90" y="6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121" y="3"/>
                </a:cxn>
                <a:cxn ang="0">
                  <a:pos x="132" y="5"/>
                </a:cxn>
                <a:cxn ang="0">
                  <a:pos x="144" y="8"/>
                </a:cxn>
                <a:cxn ang="0">
                  <a:pos x="155" y="12"/>
                </a:cxn>
                <a:cxn ang="0">
                  <a:pos x="166" y="17"/>
                </a:cxn>
                <a:cxn ang="0">
                  <a:pos x="174" y="22"/>
                </a:cxn>
                <a:cxn ang="0">
                  <a:pos x="178" y="26"/>
                </a:cxn>
                <a:cxn ang="0">
                  <a:pos x="178" y="30"/>
                </a:cxn>
                <a:cxn ang="0">
                  <a:pos x="175" y="34"/>
                </a:cxn>
                <a:cxn ang="0">
                  <a:pos x="169" y="37"/>
                </a:cxn>
                <a:cxn ang="0">
                  <a:pos x="163" y="41"/>
                </a:cxn>
                <a:cxn ang="0">
                  <a:pos x="156" y="45"/>
                </a:cxn>
                <a:cxn ang="0">
                  <a:pos x="149" y="49"/>
                </a:cxn>
                <a:cxn ang="0">
                  <a:pos x="141" y="54"/>
                </a:cxn>
                <a:cxn ang="0">
                  <a:pos x="132" y="58"/>
                </a:cxn>
                <a:cxn ang="0">
                  <a:pos x="122" y="63"/>
                </a:cxn>
                <a:cxn ang="0">
                  <a:pos x="111" y="66"/>
                </a:cxn>
                <a:cxn ang="0">
                  <a:pos x="99" y="69"/>
                </a:cxn>
                <a:cxn ang="0">
                  <a:pos x="87" y="70"/>
                </a:cxn>
                <a:cxn ang="0">
                  <a:pos x="76" y="70"/>
                </a:cxn>
                <a:cxn ang="0">
                  <a:pos x="63" y="69"/>
                </a:cxn>
                <a:cxn ang="0">
                  <a:pos x="52" y="65"/>
                </a:cxn>
                <a:cxn ang="0">
                  <a:pos x="43" y="60"/>
                </a:cxn>
                <a:cxn ang="0">
                  <a:pos x="34" y="53"/>
                </a:cxn>
                <a:cxn ang="0">
                  <a:pos x="26" y="47"/>
                </a:cxn>
                <a:cxn ang="0">
                  <a:pos x="18" y="39"/>
                </a:cxn>
                <a:cxn ang="0">
                  <a:pos x="12" y="31"/>
                </a:cxn>
                <a:cxn ang="0">
                  <a:pos x="6" y="23"/>
                </a:cxn>
                <a:cxn ang="0">
                  <a:pos x="0" y="14"/>
                </a:cxn>
              </a:cxnLst>
              <a:rect l="0" t="0" r="r" b="b"/>
              <a:pathLst>
                <a:path w="178" h="70">
                  <a:moveTo>
                    <a:pt x="0" y="14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15" y="2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7" y="1"/>
                  </a:lnTo>
                  <a:lnTo>
                    <a:pt x="71" y="3"/>
                  </a:lnTo>
                  <a:lnTo>
                    <a:pt x="82" y="8"/>
                  </a:lnTo>
                  <a:lnTo>
                    <a:pt x="90" y="6"/>
                  </a:lnTo>
                  <a:lnTo>
                    <a:pt x="99" y="3"/>
                  </a:lnTo>
                  <a:lnTo>
                    <a:pt x="110" y="3"/>
                  </a:lnTo>
                  <a:lnTo>
                    <a:pt x="121" y="3"/>
                  </a:lnTo>
                  <a:lnTo>
                    <a:pt x="132" y="5"/>
                  </a:lnTo>
                  <a:lnTo>
                    <a:pt x="144" y="8"/>
                  </a:lnTo>
                  <a:lnTo>
                    <a:pt x="155" y="12"/>
                  </a:lnTo>
                  <a:lnTo>
                    <a:pt x="166" y="17"/>
                  </a:lnTo>
                  <a:lnTo>
                    <a:pt x="174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5" y="34"/>
                  </a:lnTo>
                  <a:lnTo>
                    <a:pt x="169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49" y="49"/>
                  </a:lnTo>
                  <a:lnTo>
                    <a:pt x="141" y="54"/>
                  </a:lnTo>
                  <a:lnTo>
                    <a:pt x="132" y="58"/>
                  </a:lnTo>
                  <a:lnTo>
                    <a:pt x="122" y="63"/>
                  </a:lnTo>
                  <a:lnTo>
                    <a:pt x="111" y="66"/>
                  </a:lnTo>
                  <a:lnTo>
                    <a:pt x="99" y="69"/>
                  </a:lnTo>
                  <a:lnTo>
                    <a:pt x="87" y="70"/>
                  </a:lnTo>
                  <a:lnTo>
                    <a:pt x="76" y="70"/>
                  </a:lnTo>
                  <a:lnTo>
                    <a:pt x="63" y="69"/>
                  </a:lnTo>
                  <a:lnTo>
                    <a:pt x="52" y="65"/>
                  </a:lnTo>
                  <a:lnTo>
                    <a:pt x="43" y="60"/>
                  </a:lnTo>
                  <a:lnTo>
                    <a:pt x="34" y="53"/>
                  </a:lnTo>
                  <a:lnTo>
                    <a:pt x="26" y="47"/>
                  </a:lnTo>
                  <a:lnTo>
                    <a:pt x="18" y="39"/>
                  </a:lnTo>
                  <a:lnTo>
                    <a:pt x="12" y="31"/>
                  </a:lnTo>
                  <a:lnTo>
                    <a:pt x="6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39" name="Freeform 143"/>
            <p:cNvSpPr>
              <a:spLocks/>
            </p:cNvSpPr>
            <p:nvPr/>
          </p:nvSpPr>
          <p:spPr bwMode="auto">
            <a:xfrm>
              <a:off x="2899" y="1809"/>
              <a:ext cx="4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2" y="5"/>
                </a:cxn>
                <a:cxn ang="0">
                  <a:pos x="38" y="7"/>
                </a:cxn>
                <a:cxn ang="0">
                  <a:pos x="55" y="10"/>
                </a:cxn>
                <a:cxn ang="0">
                  <a:pos x="74" y="11"/>
                </a:cxn>
                <a:cxn ang="0">
                  <a:pos x="93" y="12"/>
                </a:cxn>
                <a:cxn ang="0">
                  <a:pos x="111" y="12"/>
                </a:cxn>
                <a:cxn ang="0">
                  <a:pos x="128" y="11"/>
                </a:cxn>
                <a:cxn ang="0">
                  <a:pos x="117" y="16"/>
                </a:cxn>
                <a:cxn ang="0">
                  <a:pos x="101" y="18"/>
                </a:cxn>
                <a:cxn ang="0">
                  <a:pos x="84" y="18"/>
                </a:cxn>
                <a:cxn ang="0">
                  <a:pos x="65" y="18"/>
                </a:cxn>
                <a:cxn ang="0">
                  <a:pos x="45" y="16"/>
                </a:cxn>
                <a:cxn ang="0">
                  <a:pos x="27" y="11"/>
                </a:cxn>
                <a:cxn ang="0">
                  <a:pos x="12" y="6"/>
                </a:cxn>
                <a:cxn ang="0">
                  <a:pos x="0" y="0"/>
                </a:cxn>
              </a:cxnLst>
              <a:rect l="0" t="0" r="r" b="b"/>
              <a:pathLst>
                <a:path w="128" h="18">
                  <a:moveTo>
                    <a:pt x="0" y="0"/>
                  </a:moveTo>
                  <a:lnTo>
                    <a:pt x="9" y="2"/>
                  </a:lnTo>
                  <a:lnTo>
                    <a:pt x="22" y="5"/>
                  </a:lnTo>
                  <a:lnTo>
                    <a:pt x="38" y="7"/>
                  </a:lnTo>
                  <a:lnTo>
                    <a:pt x="55" y="10"/>
                  </a:lnTo>
                  <a:lnTo>
                    <a:pt x="74" y="11"/>
                  </a:lnTo>
                  <a:lnTo>
                    <a:pt x="93" y="12"/>
                  </a:lnTo>
                  <a:lnTo>
                    <a:pt x="111" y="12"/>
                  </a:lnTo>
                  <a:lnTo>
                    <a:pt x="128" y="11"/>
                  </a:lnTo>
                  <a:lnTo>
                    <a:pt x="117" y="16"/>
                  </a:lnTo>
                  <a:lnTo>
                    <a:pt x="101" y="18"/>
                  </a:lnTo>
                  <a:lnTo>
                    <a:pt x="84" y="18"/>
                  </a:lnTo>
                  <a:lnTo>
                    <a:pt x="65" y="18"/>
                  </a:lnTo>
                  <a:lnTo>
                    <a:pt x="45" y="16"/>
                  </a:lnTo>
                  <a:lnTo>
                    <a:pt x="27" y="11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40" name="Freeform 144"/>
            <p:cNvSpPr>
              <a:spLocks/>
            </p:cNvSpPr>
            <p:nvPr/>
          </p:nvSpPr>
          <p:spPr bwMode="auto">
            <a:xfrm>
              <a:off x="2513" y="1849"/>
              <a:ext cx="107" cy="108"/>
            </a:xfrm>
            <a:custGeom>
              <a:avLst/>
              <a:gdLst/>
              <a:ahLst/>
              <a:cxnLst>
                <a:cxn ang="0">
                  <a:pos x="317" y="97"/>
                </a:cxn>
                <a:cxn ang="0">
                  <a:pos x="299" y="67"/>
                </a:cxn>
                <a:cxn ang="0">
                  <a:pos x="272" y="42"/>
                </a:cxn>
                <a:cxn ang="0">
                  <a:pos x="230" y="16"/>
                </a:cxn>
                <a:cxn ang="0">
                  <a:pos x="174" y="0"/>
                </a:cxn>
                <a:cxn ang="0">
                  <a:pos x="129" y="15"/>
                </a:cxn>
                <a:cxn ang="0">
                  <a:pos x="93" y="50"/>
                </a:cxn>
                <a:cxn ang="0">
                  <a:pos x="67" y="89"/>
                </a:cxn>
                <a:cxn ang="0">
                  <a:pos x="45" y="128"/>
                </a:cxn>
                <a:cxn ang="0">
                  <a:pos x="29" y="170"/>
                </a:cxn>
                <a:cxn ang="0">
                  <a:pos x="11" y="204"/>
                </a:cxn>
                <a:cxn ang="0">
                  <a:pos x="0" y="241"/>
                </a:cxn>
                <a:cxn ang="0">
                  <a:pos x="13" y="286"/>
                </a:cxn>
                <a:cxn ang="0">
                  <a:pos x="50" y="316"/>
                </a:cxn>
                <a:cxn ang="0">
                  <a:pos x="90" y="324"/>
                </a:cxn>
                <a:cxn ang="0">
                  <a:pos x="127" y="315"/>
                </a:cxn>
                <a:cxn ang="0">
                  <a:pos x="113" y="260"/>
                </a:cxn>
                <a:cxn ang="0">
                  <a:pos x="121" y="215"/>
                </a:cxn>
                <a:cxn ang="0">
                  <a:pos x="148" y="213"/>
                </a:cxn>
                <a:cxn ang="0">
                  <a:pos x="175" y="241"/>
                </a:cxn>
                <a:cxn ang="0">
                  <a:pos x="168" y="248"/>
                </a:cxn>
                <a:cxn ang="0">
                  <a:pos x="153" y="236"/>
                </a:cxn>
                <a:cxn ang="0">
                  <a:pos x="137" y="236"/>
                </a:cxn>
                <a:cxn ang="0">
                  <a:pos x="133" y="259"/>
                </a:cxn>
                <a:cxn ang="0">
                  <a:pos x="149" y="288"/>
                </a:cxn>
                <a:cxn ang="0">
                  <a:pos x="176" y="297"/>
                </a:cxn>
                <a:cxn ang="0">
                  <a:pos x="206" y="293"/>
                </a:cxn>
                <a:cxn ang="0">
                  <a:pos x="231" y="283"/>
                </a:cxn>
                <a:cxn ang="0">
                  <a:pos x="247" y="249"/>
                </a:cxn>
                <a:cxn ang="0">
                  <a:pos x="228" y="215"/>
                </a:cxn>
                <a:cxn ang="0">
                  <a:pos x="202" y="185"/>
                </a:cxn>
                <a:cxn ang="0">
                  <a:pos x="174" y="157"/>
                </a:cxn>
                <a:cxn ang="0">
                  <a:pos x="176" y="146"/>
                </a:cxn>
                <a:cxn ang="0">
                  <a:pos x="200" y="159"/>
                </a:cxn>
                <a:cxn ang="0">
                  <a:pos x="220" y="179"/>
                </a:cxn>
                <a:cxn ang="0">
                  <a:pos x="239" y="200"/>
                </a:cxn>
                <a:cxn ang="0">
                  <a:pos x="259" y="221"/>
                </a:cxn>
                <a:cxn ang="0">
                  <a:pos x="272" y="236"/>
                </a:cxn>
                <a:cxn ang="0">
                  <a:pos x="292" y="219"/>
                </a:cxn>
                <a:cxn ang="0">
                  <a:pos x="298" y="197"/>
                </a:cxn>
                <a:cxn ang="0">
                  <a:pos x="287" y="174"/>
                </a:cxn>
                <a:cxn ang="0">
                  <a:pos x="270" y="150"/>
                </a:cxn>
                <a:cxn ang="0">
                  <a:pos x="249" y="133"/>
                </a:cxn>
                <a:cxn ang="0">
                  <a:pos x="228" y="121"/>
                </a:cxn>
                <a:cxn ang="0">
                  <a:pos x="210" y="111"/>
                </a:cxn>
                <a:cxn ang="0">
                  <a:pos x="204" y="104"/>
                </a:cxn>
                <a:cxn ang="0">
                  <a:pos x="226" y="104"/>
                </a:cxn>
                <a:cxn ang="0">
                  <a:pos x="248" y="113"/>
                </a:cxn>
                <a:cxn ang="0">
                  <a:pos x="266" y="130"/>
                </a:cxn>
                <a:cxn ang="0">
                  <a:pos x="292" y="156"/>
                </a:cxn>
                <a:cxn ang="0">
                  <a:pos x="310" y="180"/>
                </a:cxn>
                <a:cxn ang="0">
                  <a:pos x="310" y="135"/>
                </a:cxn>
                <a:cxn ang="0">
                  <a:pos x="292" y="107"/>
                </a:cxn>
                <a:cxn ang="0">
                  <a:pos x="265" y="77"/>
                </a:cxn>
                <a:cxn ang="0">
                  <a:pos x="237" y="61"/>
                </a:cxn>
                <a:cxn ang="0">
                  <a:pos x="265" y="65"/>
                </a:cxn>
                <a:cxn ang="0">
                  <a:pos x="302" y="93"/>
                </a:cxn>
              </a:cxnLst>
              <a:rect l="0" t="0" r="r" b="b"/>
              <a:pathLst>
                <a:path w="320" h="324">
                  <a:moveTo>
                    <a:pt x="320" y="116"/>
                  </a:moveTo>
                  <a:lnTo>
                    <a:pt x="320" y="107"/>
                  </a:lnTo>
                  <a:lnTo>
                    <a:pt x="317" y="97"/>
                  </a:lnTo>
                  <a:lnTo>
                    <a:pt x="313" y="87"/>
                  </a:lnTo>
                  <a:lnTo>
                    <a:pt x="307" y="77"/>
                  </a:lnTo>
                  <a:lnTo>
                    <a:pt x="299" y="67"/>
                  </a:lnTo>
                  <a:lnTo>
                    <a:pt x="290" y="57"/>
                  </a:lnTo>
                  <a:lnTo>
                    <a:pt x="282" y="49"/>
                  </a:lnTo>
                  <a:lnTo>
                    <a:pt x="272" y="42"/>
                  </a:lnTo>
                  <a:lnTo>
                    <a:pt x="261" y="34"/>
                  </a:lnTo>
                  <a:lnTo>
                    <a:pt x="247" y="26"/>
                  </a:lnTo>
                  <a:lnTo>
                    <a:pt x="230" y="16"/>
                  </a:lnTo>
                  <a:lnTo>
                    <a:pt x="211" y="9"/>
                  </a:lnTo>
                  <a:lnTo>
                    <a:pt x="193" y="3"/>
                  </a:lnTo>
                  <a:lnTo>
                    <a:pt x="174" y="0"/>
                  </a:lnTo>
                  <a:lnTo>
                    <a:pt x="157" y="0"/>
                  </a:lnTo>
                  <a:lnTo>
                    <a:pt x="142" y="6"/>
                  </a:lnTo>
                  <a:lnTo>
                    <a:pt x="129" y="15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93" y="50"/>
                  </a:lnTo>
                  <a:lnTo>
                    <a:pt x="84" y="63"/>
                  </a:lnTo>
                  <a:lnTo>
                    <a:pt x="75" y="77"/>
                  </a:lnTo>
                  <a:lnTo>
                    <a:pt x="67" y="89"/>
                  </a:lnTo>
                  <a:lnTo>
                    <a:pt x="58" y="101"/>
                  </a:lnTo>
                  <a:lnTo>
                    <a:pt x="51" y="113"/>
                  </a:lnTo>
                  <a:lnTo>
                    <a:pt x="45" y="128"/>
                  </a:lnTo>
                  <a:lnTo>
                    <a:pt x="39" y="142"/>
                  </a:lnTo>
                  <a:lnTo>
                    <a:pt x="34" y="157"/>
                  </a:lnTo>
                  <a:lnTo>
                    <a:pt x="29" y="170"/>
                  </a:lnTo>
                  <a:lnTo>
                    <a:pt x="23" y="184"/>
                  </a:lnTo>
                  <a:lnTo>
                    <a:pt x="18" y="196"/>
                  </a:lnTo>
                  <a:lnTo>
                    <a:pt x="11" y="204"/>
                  </a:lnTo>
                  <a:lnTo>
                    <a:pt x="5" y="214"/>
                  </a:lnTo>
                  <a:lnTo>
                    <a:pt x="1" y="226"/>
                  </a:lnTo>
                  <a:lnTo>
                    <a:pt x="0" y="241"/>
                  </a:lnTo>
                  <a:lnTo>
                    <a:pt x="2" y="257"/>
                  </a:lnTo>
                  <a:lnTo>
                    <a:pt x="7" y="273"/>
                  </a:lnTo>
                  <a:lnTo>
                    <a:pt x="13" y="286"/>
                  </a:lnTo>
                  <a:lnTo>
                    <a:pt x="24" y="299"/>
                  </a:lnTo>
                  <a:lnTo>
                    <a:pt x="36" y="309"/>
                  </a:lnTo>
                  <a:lnTo>
                    <a:pt x="50" y="316"/>
                  </a:lnTo>
                  <a:lnTo>
                    <a:pt x="63" y="320"/>
                  </a:lnTo>
                  <a:lnTo>
                    <a:pt x="76" y="324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15" y="320"/>
                  </a:lnTo>
                  <a:lnTo>
                    <a:pt x="127" y="315"/>
                  </a:lnTo>
                  <a:lnTo>
                    <a:pt x="140" y="309"/>
                  </a:lnTo>
                  <a:lnTo>
                    <a:pt x="123" y="286"/>
                  </a:lnTo>
                  <a:lnTo>
                    <a:pt x="113" y="260"/>
                  </a:lnTo>
                  <a:lnTo>
                    <a:pt x="112" y="237"/>
                  </a:lnTo>
                  <a:lnTo>
                    <a:pt x="116" y="220"/>
                  </a:lnTo>
                  <a:lnTo>
                    <a:pt x="121" y="215"/>
                  </a:lnTo>
                  <a:lnTo>
                    <a:pt x="130" y="212"/>
                  </a:lnTo>
                  <a:lnTo>
                    <a:pt x="138" y="212"/>
                  </a:lnTo>
                  <a:lnTo>
                    <a:pt x="148" y="213"/>
                  </a:lnTo>
                  <a:lnTo>
                    <a:pt x="158" y="219"/>
                  </a:lnTo>
                  <a:lnTo>
                    <a:pt x="168" y="228"/>
                  </a:lnTo>
                  <a:lnTo>
                    <a:pt x="175" y="241"/>
                  </a:lnTo>
                  <a:lnTo>
                    <a:pt x="181" y="258"/>
                  </a:lnTo>
                  <a:lnTo>
                    <a:pt x="174" y="253"/>
                  </a:lnTo>
                  <a:lnTo>
                    <a:pt x="168" y="248"/>
                  </a:lnTo>
                  <a:lnTo>
                    <a:pt x="163" y="243"/>
                  </a:lnTo>
                  <a:lnTo>
                    <a:pt x="158" y="240"/>
                  </a:lnTo>
                  <a:lnTo>
                    <a:pt x="153" y="236"/>
                  </a:lnTo>
                  <a:lnTo>
                    <a:pt x="148" y="235"/>
                  </a:lnTo>
                  <a:lnTo>
                    <a:pt x="143" y="235"/>
                  </a:lnTo>
                  <a:lnTo>
                    <a:pt x="137" y="236"/>
                  </a:lnTo>
                  <a:lnTo>
                    <a:pt x="132" y="241"/>
                  </a:lnTo>
                  <a:lnTo>
                    <a:pt x="131" y="249"/>
                  </a:lnTo>
                  <a:lnTo>
                    <a:pt x="133" y="259"/>
                  </a:lnTo>
                  <a:lnTo>
                    <a:pt x="137" y="270"/>
                  </a:lnTo>
                  <a:lnTo>
                    <a:pt x="142" y="280"/>
                  </a:lnTo>
                  <a:lnTo>
                    <a:pt x="149" y="288"/>
                  </a:lnTo>
                  <a:lnTo>
                    <a:pt x="158" y="294"/>
                  </a:lnTo>
                  <a:lnTo>
                    <a:pt x="166" y="297"/>
                  </a:lnTo>
                  <a:lnTo>
                    <a:pt x="176" y="297"/>
                  </a:lnTo>
                  <a:lnTo>
                    <a:pt x="186" y="296"/>
                  </a:lnTo>
                  <a:lnTo>
                    <a:pt x="197" y="296"/>
                  </a:lnTo>
                  <a:lnTo>
                    <a:pt x="206" y="293"/>
                  </a:lnTo>
                  <a:lnTo>
                    <a:pt x="215" y="291"/>
                  </a:lnTo>
                  <a:lnTo>
                    <a:pt x="223" y="287"/>
                  </a:lnTo>
                  <a:lnTo>
                    <a:pt x="231" y="283"/>
                  </a:lnTo>
                  <a:lnTo>
                    <a:pt x="236" y="277"/>
                  </a:lnTo>
                  <a:lnTo>
                    <a:pt x="243" y="263"/>
                  </a:lnTo>
                  <a:lnTo>
                    <a:pt x="247" y="249"/>
                  </a:lnTo>
                  <a:lnTo>
                    <a:pt x="244" y="235"/>
                  </a:lnTo>
                  <a:lnTo>
                    <a:pt x="236" y="223"/>
                  </a:lnTo>
                  <a:lnTo>
                    <a:pt x="228" y="215"/>
                  </a:lnTo>
                  <a:lnTo>
                    <a:pt x="220" y="206"/>
                  </a:lnTo>
                  <a:lnTo>
                    <a:pt x="211" y="196"/>
                  </a:lnTo>
                  <a:lnTo>
                    <a:pt x="202" y="185"/>
                  </a:lnTo>
                  <a:lnTo>
                    <a:pt x="192" y="174"/>
                  </a:lnTo>
                  <a:lnTo>
                    <a:pt x="183" y="164"/>
                  </a:lnTo>
                  <a:lnTo>
                    <a:pt x="174" y="157"/>
                  </a:lnTo>
                  <a:lnTo>
                    <a:pt x="166" y="152"/>
                  </a:lnTo>
                  <a:lnTo>
                    <a:pt x="168" y="147"/>
                  </a:lnTo>
                  <a:lnTo>
                    <a:pt x="176" y="146"/>
                  </a:lnTo>
                  <a:lnTo>
                    <a:pt x="186" y="149"/>
                  </a:lnTo>
                  <a:lnTo>
                    <a:pt x="196" y="155"/>
                  </a:lnTo>
                  <a:lnTo>
                    <a:pt x="200" y="159"/>
                  </a:lnTo>
                  <a:lnTo>
                    <a:pt x="206" y="166"/>
                  </a:lnTo>
                  <a:lnTo>
                    <a:pt x="213" y="172"/>
                  </a:lnTo>
                  <a:lnTo>
                    <a:pt x="220" y="179"/>
                  </a:lnTo>
                  <a:lnTo>
                    <a:pt x="226" y="186"/>
                  </a:lnTo>
                  <a:lnTo>
                    <a:pt x="233" y="193"/>
                  </a:lnTo>
                  <a:lnTo>
                    <a:pt x="239" y="200"/>
                  </a:lnTo>
                  <a:lnTo>
                    <a:pt x="245" y="204"/>
                  </a:lnTo>
                  <a:lnTo>
                    <a:pt x="254" y="213"/>
                  </a:lnTo>
                  <a:lnTo>
                    <a:pt x="259" y="221"/>
                  </a:lnTo>
                  <a:lnTo>
                    <a:pt x="261" y="230"/>
                  </a:lnTo>
                  <a:lnTo>
                    <a:pt x="265" y="238"/>
                  </a:lnTo>
                  <a:lnTo>
                    <a:pt x="272" y="236"/>
                  </a:lnTo>
                  <a:lnTo>
                    <a:pt x="279" y="231"/>
                  </a:lnTo>
                  <a:lnTo>
                    <a:pt x="285" y="225"/>
                  </a:lnTo>
                  <a:lnTo>
                    <a:pt x="292" y="219"/>
                  </a:lnTo>
                  <a:lnTo>
                    <a:pt x="295" y="212"/>
                  </a:lnTo>
                  <a:lnTo>
                    <a:pt x="298" y="204"/>
                  </a:lnTo>
                  <a:lnTo>
                    <a:pt x="298" y="197"/>
                  </a:lnTo>
                  <a:lnTo>
                    <a:pt x="295" y="190"/>
                  </a:lnTo>
                  <a:lnTo>
                    <a:pt x="292" y="183"/>
                  </a:lnTo>
                  <a:lnTo>
                    <a:pt x="287" y="174"/>
                  </a:lnTo>
                  <a:lnTo>
                    <a:pt x="282" y="166"/>
                  </a:lnTo>
                  <a:lnTo>
                    <a:pt x="276" y="157"/>
                  </a:lnTo>
                  <a:lnTo>
                    <a:pt x="270" y="150"/>
                  </a:lnTo>
                  <a:lnTo>
                    <a:pt x="264" y="142"/>
                  </a:lnTo>
                  <a:lnTo>
                    <a:pt x="256" y="138"/>
                  </a:lnTo>
                  <a:lnTo>
                    <a:pt x="249" y="133"/>
                  </a:lnTo>
                  <a:lnTo>
                    <a:pt x="242" y="129"/>
                  </a:lnTo>
                  <a:lnTo>
                    <a:pt x="236" y="125"/>
                  </a:lnTo>
                  <a:lnTo>
                    <a:pt x="228" y="121"/>
                  </a:lnTo>
                  <a:lnTo>
                    <a:pt x="222" y="117"/>
                  </a:lnTo>
                  <a:lnTo>
                    <a:pt x="216" y="113"/>
                  </a:lnTo>
                  <a:lnTo>
                    <a:pt x="210" y="111"/>
                  </a:lnTo>
                  <a:lnTo>
                    <a:pt x="204" y="108"/>
                  </a:lnTo>
                  <a:lnTo>
                    <a:pt x="198" y="107"/>
                  </a:lnTo>
                  <a:lnTo>
                    <a:pt x="204" y="104"/>
                  </a:lnTo>
                  <a:lnTo>
                    <a:pt x="210" y="102"/>
                  </a:lnTo>
                  <a:lnTo>
                    <a:pt x="217" y="102"/>
                  </a:lnTo>
                  <a:lnTo>
                    <a:pt x="226" y="104"/>
                  </a:lnTo>
                  <a:lnTo>
                    <a:pt x="233" y="106"/>
                  </a:lnTo>
                  <a:lnTo>
                    <a:pt x="240" y="110"/>
                  </a:lnTo>
                  <a:lnTo>
                    <a:pt x="248" y="113"/>
                  </a:lnTo>
                  <a:lnTo>
                    <a:pt x="253" y="117"/>
                  </a:lnTo>
                  <a:lnTo>
                    <a:pt x="259" y="123"/>
                  </a:lnTo>
                  <a:lnTo>
                    <a:pt x="266" y="130"/>
                  </a:lnTo>
                  <a:lnTo>
                    <a:pt x="273" y="138"/>
                  </a:lnTo>
                  <a:lnTo>
                    <a:pt x="283" y="147"/>
                  </a:lnTo>
                  <a:lnTo>
                    <a:pt x="292" y="156"/>
                  </a:lnTo>
                  <a:lnTo>
                    <a:pt x="299" y="166"/>
                  </a:lnTo>
                  <a:lnTo>
                    <a:pt x="305" y="173"/>
                  </a:lnTo>
                  <a:lnTo>
                    <a:pt x="310" y="180"/>
                  </a:lnTo>
                  <a:lnTo>
                    <a:pt x="313" y="164"/>
                  </a:lnTo>
                  <a:lnTo>
                    <a:pt x="313" y="150"/>
                  </a:lnTo>
                  <a:lnTo>
                    <a:pt x="310" y="135"/>
                  </a:lnTo>
                  <a:lnTo>
                    <a:pt x="304" y="123"/>
                  </a:lnTo>
                  <a:lnTo>
                    <a:pt x="299" y="117"/>
                  </a:lnTo>
                  <a:lnTo>
                    <a:pt x="292" y="107"/>
                  </a:lnTo>
                  <a:lnTo>
                    <a:pt x="283" y="97"/>
                  </a:lnTo>
                  <a:lnTo>
                    <a:pt x="275" y="87"/>
                  </a:lnTo>
                  <a:lnTo>
                    <a:pt x="265" y="77"/>
                  </a:lnTo>
                  <a:lnTo>
                    <a:pt x="255" y="68"/>
                  </a:lnTo>
                  <a:lnTo>
                    <a:pt x="245" y="63"/>
                  </a:lnTo>
                  <a:lnTo>
                    <a:pt x="237" y="61"/>
                  </a:lnTo>
                  <a:lnTo>
                    <a:pt x="243" y="59"/>
                  </a:lnTo>
                  <a:lnTo>
                    <a:pt x="253" y="60"/>
                  </a:lnTo>
                  <a:lnTo>
                    <a:pt x="265" y="65"/>
                  </a:lnTo>
                  <a:lnTo>
                    <a:pt x="277" y="72"/>
                  </a:lnTo>
                  <a:lnTo>
                    <a:pt x="290" y="82"/>
                  </a:lnTo>
                  <a:lnTo>
                    <a:pt x="302" y="93"/>
                  </a:lnTo>
                  <a:lnTo>
                    <a:pt x="312" y="104"/>
                  </a:lnTo>
                  <a:lnTo>
                    <a:pt x="320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41" name="Freeform 145"/>
            <p:cNvSpPr>
              <a:spLocks/>
            </p:cNvSpPr>
            <p:nvPr/>
          </p:nvSpPr>
          <p:spPr bwMode="auto">
            <a:xfrm>
              <a:off x="2484" y="1768"/>
              <a:ext cx="867" cy="521"/>
            </a:xfrm>
            <a:custGeom>
              <a:avLst/>
              <a:gdLst/>
              <a:ahLst/>
              <a:cxnLst>
                <a:cxn ang="0">
                  <a:pos x="986" y="186"/>
                </a:cxn>
                <a:cxn ang="0">
                  <a:pos x="749" y="16"/>
                </a:cxn>
                <a:cxn ang="0">
                  <a:pos x="506" y="124"/>
                </a:cxn>
                <a:cxn ang="0">
                  <a:pos x="328" y="220"/>
                </a:cxn>
                <a:cxn ang="0">
                  <a:pos x="432" y="354"/>
                </a:cxn>
                <a:cxn ang="0">
                  <a:pos x="361" y="501"/>
                </a:cxn>
                <a:cxn ang="0">
                  <a:pos x="142" y="596"/>
                </a:cxn>
                <a:cxn ang="0">
                  <a:pos x="79" y="368"/>
                </a:cxn>
                <a:cxn ang="0">
                  <a:pos x="18" y="396"/>
                </a:cxn>
                <a:cxn ang="0">
                  <a:pos x="60" y="642"/>
                </a:cxn>
                <a:cxn ang="0">
                  <a:pos x="230" y="670"/>
                </a:cxn>
                <a:cxn ang="0">
                  <a:pos x="423" y="535"/>
                </a:cxn>
                <a:cxn ang="0">
                  <a:pos x="619" y="416"/>
                </a:cxn>
                <a:cxn ang="0">
                  <a:pos x="707" y="214"/>
                </a:cxn>
                <a:cxn ang="0">
                  <a:pos x="789" y="233"/>
                </a:cxn>
                <a:cxn ang="0">
                  <a:pos x="783" y="322"/>
                </a:cxn>
                <a:cxn ang="0">
                  <a:pos x="637" y="535"/>
                </a:cxn>
                <a:cxn ang="0">
                  <a:pos x="809" y="409"/>
                </a:cxn>
                <a:cxn ang="0">
                  <a:pos x="641" y="638"/>
                </a:cxn>
                <a:cxn ang="0">
                  <a:pos x="550" y="959"/>
                </a:cxn>
                <a:cxn ang="0">
                  <a:pos x="622" y="943"/>
                </a:cxn>
                <a:cxn ang="0">
                  <a:pos x="445" y="1245"/>
                </a:cxn>
                <a:cxn ang="0">
                  <a:pos x="516" y="1433"/>
                </a:cxn>
                <a:cxn ang="0">
                  <a:pos x="671" y="1477"/>
                </a:cxn>
                <a:cxn ang="0">
                  <a:pos x="673" y="1379"/>
                </a:cxn>
                <a:cxn ang="0">
                  <a:pos x="801" y="1543"/>
                </a:cxn>
                <a:cxn ang="0">
                  <a:pos x="1008" y="1545"/>
                </a:cxn>
                <a:cxn ang="0">
                  <a:pos x="1250" y="1404"/>
                </a:cxn>
                <a:cxn ang="0">
                  <a:pos x="1246" y="1552"/>
                </a:cxn>
                <a:cxn ang="0">
                  <a:pos x="1485" y="1503"/>
                </a:cxn>
                <a:cxn ang="0">
                  <a:pos x="1347" y="1493"/>
                </a:cxn>
                <a:cxn ang="0">
                  <a:pos x="1408" y="1400"/>
                </a:cxn>
                <a:cxn ang="0">
                  <a:pos x="1543" y="1230"/>
                </a:cxn>
                <a:cxn ang="0">
                  <a:pos x="1387" y="1352"/>
                </a:cxn>
                <a:cxn ang="0">
                  <a:pos x="1518" y="1155"/>
                </a:cxn>
                <a:cxn ang="0">
                  <a:pos x="1457" y="1077"/>
                </a:cxn>
                <a:cxn ang="0">
                  <a:pos x="1352" y="1115"/>
                </a:cxn>
                <a:cxn ang="0">
                  <a:pos x="1591" y="918"/>
                </a:cxn>
                <a:cxn ang="0">
                  <a:pos x="1781" y="683"/>
                </a:cxn>
                <a:cxn ang="0">
                  <a:pos x="1854" y="344"/>
                </a:cxn>
                <a:cxn ang="0">
                  <a:pos x="1910" y="631"/>
                </a:cxn>
                <a:cxn ang="0">
                  <a:pos x="1952" y="725"/>
                </a:cxn>
                <a:cxn ang="0">
                  <a:pos x="2093" y="732"/>
                </a:cxn>
                <a:cxn ang="0">
                  <a:pos x="2078" y="796"/>
                </a:cxn>
                <a:cxn ang="0">
                  <a:pos x="2224" y="851"/>
                </a:cxn>
                <a:cxn ang="0">
                  <a:pos x="2234" y="887"/>
                </a:cxn>
                <a:cxn ang="0">
                  <a:pos x="2263" y="1004"/>
                </a:cxn>
                <a:cxn ang="0">
                  <a:pos x="2363" y="1165"/>
                </a:cxn>
                <a:cxn ang="0">
                  <a:pos x="2528" y="1054"/>
                </a:cxn>
                <a:cxn ang="0">
                  <a:pos x="2572" y="999"/>
                </a:cxn>
                <a:cxn ang="0">
                  <a:pos x="2443" y="1021"/>
                </a:cxn>
                <a:cxn ang="0">
                  <a:pos x="2568" y="908"/>
                </a:cxn>
                <a:cxn ang="0">
                  <a:pos x="2498" y="867"/>
                </a:cxn>
                <a:cxn ang="0">
                  <a:pos x="2410" y="852"/>
                </a:cxn>
                <a:cxn ang="0">
                  <a:pos x="2218" y="507"/>
                </a:cxn>
                <a:cxn ang="0">
                  <a:pos x="2128" y="461"/>
                </a:cxn>
                <a:cxn ang="0">
                  <a:pos x="1913" y="265"/>
                </a:cxn>
                <a:cxn ang="0">
                  <a:pos x="1662" y="175"/>
                </a:cxn>
                <a:cxn ang="0">
                  <a:pos x="1550" y="365"/>
                </a:cxn>
                <a:cxn ang="0">
                  <a:pos x="1339" y="483"/>
                </a:cxn>
                <a:cxn ang="0">
                  <a:pos x="1231" y="619"/>
                </a:cxn>
              </a:cxnLst>
              <a:rect l="0" t="0" r="r" b="b"/>
              <a:pathLst>
                <a:path w="2600" h="1561">
                  <a:moveTo>
                    <a:pt x="1176" y="516"/>
                  </a:moveTo>
                  <a:lnTo>
                    <a:pt x="1165" y="485"/>
                  </a:lnTo>
                  <a:lnTo>
                    <a:pt x="1150" y="456"/>
                  </a:lnTo>
                  <a:lnTo>
                    <a:pt x="1135" y="428"/>
                  </a:lnTo>
                  <a:lnTo>
                    <a:pt x="1116" y="401"/>
                  </a:lnTo>
                  <a:lnTo>
                    <a:pt x="1097" y="376"/>
                  </a:lnTo>
                  <a:lnTo>
                    <a:pt x="1076" y="350"/>
                  </a:lnTo>
                  <a:lnTo>
                    <a:pt x="1056" y="323"/>
                  </a:lnTo>
                  <a:lnTo>
                    <a:pt x="1034" y="297"/>
                  </a:lnTo>
                  <a:lnTo>
                    <a:pt x="1014" y="266"/>
                  </a:lnTo>
                  <a:lnTo>
                    <a:pt x="998" y="229"/>
                  </a:lnTo>
                  <a:lnTo>
                    <a:pt x="986" y="186"/>
                  </a:lnTo>
                  <a:lnTo>
                    <a:pt x="978" y="142"/>
                  </a:lnTo>
                  <a:lnTo>
                    <a:pt x="972" y="100"/>
                  </a:lnTo>
                  <a:lnTo>
                    <a:pt x="968" y="61"/>
                  </a:lnTo>
                  <a:lnTo>
                    <a:pt x="968" y="28"/>
                  </a:lnTo>
                  <a:lnTo>
                    <a:pt x="970" y="4"/>
                  </a:lnTo>
                  <a:lnTo>
                    <a:pt x="938" y="1"/>
                  </a:lnTo>
                  <a:lnTo>
                    <a:pt x="905" y="0"/>
                  </a:lnTo>
                  <a:lnTo>
                    <a:pt x="873" y="0"/>
                  </a:lnTo>
                  <a:lnTo>
                    <a:pt x="840" y="3"/>
                  </a:lnTo>
                  <a:lnTo>
                    <a:pt x="810" y="6"/>
                  </a:lnTo>
                  <a:lnTo>
                    <a:pt x="778" y="11"/>
                  </a:lnTo>
                  <a:lnTo>
                    <a:pt x="749" y="16"/>
                  </a:lnTo>
                  <a:lnTo>
                    <a:pt x="721" y="23"/>
                  </a:lnTo>
                  <a:lnTo>
                    <a:pt x="694" y="29"/>
                  </a:lnTo>
                  <a:lnTo>
                    <a:pt x="669" y="37"/>
                  </a:lnTo>
                  <a:lnTo>
                    <a:pt x="646" y="45"/>
                  </a:lnTo>
                  <a:lnTo>
                    <a:pt x="625" y="52"/>
                  </a:lnTo>
                  <a:lnTo>
                    <a:pt x="607" y="60"/>
                  </a:lnTo>
                  <a:lnTo>
                    <a:pt x="591" y="67"/>
                  </a:lnTo>
                  <a:lnTo>
                    <a:pt x="579" y="73"/>
                  </a:lnTo>
                  <a:lnTo>
                    <a:pt x="569" y="79"/>
                  </a:lnTo>
                  <a:lnTo>
                    <a:pt x="549" y="94"/>
                  </a:lnTo>
                  <a:lnTo>
                    <a:pt x="528" y="108"/>
                  </a:lnTo>
                  <a:lnTo>
                    <a:pt x="506" y="124"/>
                  </a:lnTo>
                  <a:lnTo>
                    <a:pt x="483" y="140"/>
                  </a:lnTo>
                  <a:lnTo>
                    <a:pt x="462" y="153"/>
                  </a:lnTo>
                  <a:lnTo>
                    <a:pt x="443" y="165"/>
                  </a:lnTo>
                  <a:lnTo>
                    <a:pt x="426" y="174"/>
                  </a:lnTo>
                  <a:lnTo>
                    <a:pt x="411" y="179"/>
                  </a:lnTo>
                  <a:lnTo>
                    <a:pt x="399" y="182"/>
                  </a:lnTo>
                  <a:lnTo>
                    <a:pt x="388" y="186"/>
                  </a:lnTo>
                  <a:lnTo>
                    <a:pt x="377" y="191"/>
                  </a:lnTo>
                  <a:lnTo>
                    <a:pt x="365" y="196"/>
                  </a:lnTo>
                  <a:lnTo>
                    <a:pt x="354" y="203"/>
                  </a:lnTo>
                  <a:lnTo>
                    <a:pt x="342" y="210"/>
                  </a:lnTo>
                  <a:lnTo>
                    <a:pt x="328" y="220"/>
                  </a:lnTo>
                  <a:lnTo>
                    <a:pt x="314" y="230"/>
                  </a:lnTo>
                  <a:lnTo>
                    <a:pt x="324" y="235"/>
                  </a:lnTo>
                  <a:lnTo>
                    <a:pt x="336" y="240"/>
                  </a:lnTo>
                  <a:lnTo>
                    <a:pt x="349" y="247"/>
                  </a:lnTo>
                  <a:lnTo>
                    <a:pt x="363" y="254"/>
                  </a:lnTo>
                  <a:lnTo>
                    <a:pt x="376" y="263"/>
                  </a:lnTo>
                  <a:lnTo>
                    <a:pt x="389" y="271"/>
                  </a:lnTo>
                  <a:lnTo>
                    <a:pt x="401" y="280"/>
                  </a:lnTo>
                  <a:lnTo>
                    <a:pt x="412" y="288"/>
                  </a:lnTo>
                  <a:lnTo>
                    <a:pt x="428" y="306"/>
                  </a:lnTo>
                  <a:lnTo>
                    <a:pt x="434" y="330"/>
                  </a:lnTo>
                  <a:lnTo>
                    <a:pt x="432" y="354"/>
                  </a:lnTo>
                  <a:lnTo>
                    <a:pt x="421" y="379"/>
                  </a:lnTo>
                  <a:lnTo>
                    <a:pt x="423" y="400"/>
                  </a:lnTo>
                  <a:lnTo>
                    <a:pt x="420" y="419"/>
                  </a:lnTo>
                  <a:lnTo>
                    <a:pt x="411" y="436"/>
                  </a:lnTo>
                  <a:lnTo>
                    <a:pt x="399" y="447"/>
                  </a:lnTo>
                  <a:lnTo>
                    <a:pt x="399" y="457"/>
                  </a:lnTo>
                  <a:lnTo>
                    <a:pt x="398" y="466"/>
                  </a:lnTo>
                  <a:lnTo>
                    <a:pt x="394" y="474"/>
                  </a:lnTo>
                  <a:lnTo>
                    <a:pt x="389" y="481"/>
                  </a:lnTo>
                  <a:lnTo>
                    <a:pt x="382" y="489"/>
                  </a:lnTo>
                  <a:lnTo>
                    <a:pt x="373" y="495"/>
                  </a:lnTo>
                  <a:lnTo>
                    <a:pt x="361" y="501"/>
                  </a:lnTo>
                  <a:lnTo>
                    <a:pt x="348" y="505"/>
                  </a:lnTo>
                  <a:lnTo>
                    <a:pt x="339" y="526"/>
                  </a:lnTo>
                  <a:lnTo>
                    <a:pt x="328" y="543"/>
                  </a:lnTo>
                  <a:lnTo>
                    <a:pt x="315" y="554"/>
                  </a:lnTo>
                  <a:lnTo>
                    <a:pt x="299" y="562"/>
                  </a:lnTo>
                  <a:lnTo>
                    <a:pt x="282" y="567"/>
                  </a:lnTo>
                  <a:lnTo>
                    <a:pt x="266" y="570"/>
                  </a:lnTo>
                  <a:lnTo>
                    <a:pt x="249" y="571"/>
                  </a:lnTo>
                  <a:lnTo>
                    <a:pt x="235" y="573"/>
                  </a:lnTo>
                  <a:lnTo>
                    <a:pt x="201" y="587"/>
                  </a:lnTo>
                  <a:lnTo>
                    <a:pt x="169" y="595"/>
                  </a:lnTo>
                  <a:lnTo>
                    <a:pt x="142" y="596"/>
                  </a:lnTo>
                  <a:lnTo>
                    <a:pt x="119" y="591"/>
                  </a:lnTo>
                  <a:lnTo>
                    <a:pt x="100" y="582"/>
                  </a:lnTo>
                  <a:lnTo>
                    <a:pt x="84" y="571"/>
                  </a:lnTo>
                  <a:lnTo>
                    <a:pt x="72" y="560"/>
                  </a:lnTo>
                  <a:lnTo>
                    <a:pt x="62" y="550"/>
                  </a:lnTo>
                  <a:lnTo>
                    <a:pt x="50" y="522"/>
                  </a:lnTo>
                  <a:lnTo>
                    <a:pt x="45" y="483"/>
                  </a:lnTo>
                  <a:lnTo>
                    <a:pt x="46" y="443"/>
                  </a:lnTo>
                  <a:lnTo>
                    <a:pt x="54" y="409"/>
                  </a:lnTo>
                  <a:lnTo>
                    <a:pt x="60" y="395"/>
                  </a:lnTo>
                  <a:lnTo>
                    <a:pt x="68" y="382"/>
                  </a:lnTo>
                  <a:lnTo>
                    <a:pt x="79" y="368"/>
                  </a:lnTo>
                  <a:lnTo>
                    <a:pt x="90" y="356"/>
                  </a:lnTo>
                  <a:lnTo>
                    <a:pt x="102" y="347"/>
                  </a:lnTo>
                  <a:lnTo>
                    <a:pt x="113" y="338"/>
                  </a:lnTo>
                  <a:lnTo>
                    <a:pt x="124" y="331"/>
                  </a:lnTo>
                  <a:lnTo>
                    <a:pt x="134" y="327"/>
                  </a:lnTo>
                  <a:lnTo>
                    <a:pt x="111" y="330"/>
                  </a:lnTo>
                  <a:lnTo>
                    <a:pt x="90" y="336"/>
                  </a:lnTo>
                  <a:lnTo>
                    <a:pt x="71" y="343"/>
                  </a:lnTo>
                  <a:lnTo>
                    <a:pt x="55" y="354"/>
                  </a:lnTo>
                  <a:lnTo>
                    <a:pt x="40" y="366"/>
                  </a:lnTo>
                  <a:lnTo>
                    <a:pt x="28" y="381"/>
                  </a:lnTo>
                  <a:lnTo>
                    <a:pt x="18" y="396"/>
                  </a:lnTo>
                  <a:lnTo>
                    <a:pt x="11" y="413"/>
                  </a:lnTo>
                  <a:lnTo>
                    <a:pt x="6" y="434"/>
                  </a:lnTo>
                  <a:lnTo>
                    <a:pt x="3" y="461"/>
                  </a:lnTo>
                  <a:lnTo>
                    <a:pt x="0" y="491"/>
                  </a:lnTo>
                  <a:lnTo>
                    <a:pt x="0" y="523"/>
                  </a:lnTo>
                  <a:lnTo>
                    <a:pt x="3" y="554"/>
                  </a:lnTo>
                  <a:lnTo>
                    <a:pt x="9" y="582"/>
                  </a:lnTo>
                  <a:lnTo>
                    <a:pt x="18" y="607"/>
                  </a:lnTo>
                  <a:lnTo>
                    <a:pt x="31" y="624"/>
                  </a:lnTo>
                  <a:lnTo>
                    <a:pt x="39" y="630"/>
                  </a:lnTo>
                  <a:lnTo>
                    <a:pt x="49" y="636"/>
                  </a:lnTo>
                  <a:lnTo>
                    <a:pt x="60" y="642"/>
                  </a:lnTo>
                  <a:lnTo>
                    <a:pt x="72" y="648"/>
                  </a:lnTo>
                  <a:lnTo>
                    <a:pt x="85" y="653"/>
                  </a:lnTo>
                  <a:lnTo>
                    <a:pt x="100" y="658"/>
                  </a:lnTo>
                  <a:lnTo>
                    <a:pt x="114" y="661"/>
                  </a:lnTo>
                  <a:lnTo>
                    <a:pt x="130" y="665"/>
                  </a:lnTo>
                  <a:lnTo>
                    <a:pt x="145" y="669"/>
                  </a:lnTo>
                  <a:lnTo>
                    <a:pt x="161" y="671"/>
                  </a:lnTo>
                  <a:lnTo>
                    <a:pt x="175" y="672"/>
                  </a:lnTo>
                  <a:lnTo>
                    <a:pt x="190" y="672"/>
                  </a:lnTo>
                  <a:lnTo>
                    <a:pt x="204" y="672"/>
                  </a:lnTo>
                  <a:lnTo>
                    <a:pt x="218" y="671"/>
                  </a:lnTo>
                  <a:lnTo>
                    <a:pt x="230" y="670"/>
                  </a:lnTo>
                  <a:lnTo>
                    <a:pt x="241" y="666"/>
                  </a:lnTo>
                  <a:lnTo>
                    <a:pt x="262" y="658"/>
                  </a:lnTo>
                  <a:lnTo>
                    <a:pt x="284" y="647"/>
                  </a:lnTo>
                  <a:lnTo>
                    <a:pt x="307" y="633"/>
                  </a:lnTo>
                  <a:lnTo>
                    <a:pt x="328" y="619"/>
                  </a:lnTo>
                  <a:lnTo>
                    <a:pt x="349" y="604"/>
                  </a:lnTo>
                  <a:lnTo>
                    <a:pt x="367" y="590"/>
                  </a:lnTo>
                  <a:lnTo>
                    <a:pt x="384" y="575"/>
                  </a:lnTo>
                  <a:lnTo>
                    <a:pt x="398" y="562"/>
                  </a:lnTo>
                  <a:lnTo>
                    <a:pt x="405" y="554"/>
                  </a:lnTo>
                  <a:lnTo>
                    <a:pt x="414" y="546"/>
                  </a:lnTo>
                  <a:lnTo>
                    <a:pt x="423" y="535"/>
                  </a:lnTo>
                  <a:lnTo>
                    <a:pt x="435" y="525"/>
                  </a:lnTo>
                  <a:lnTo>
                    <a:pt x="449" y="513"/>
                  </a:lnTo>
                  <a:lnTo>
                    <a:pt x="463" y="501"/>
                  </a:lnTo>
                  <a:lnTo>
                    <a:pt x="479" y="489"/>
                  </a:lnTo>
                  <a:lnTo>
                    <a:pt x="496" y="477"/>
                  </a:lnTo>
                  <a:lnTo>
                    <a:pt x="513" y="466"/>
                  </a:lnTo>
                  <a:lnTo>
                    <a:pt x="530" y="455"/>
                  </a:lnTo>
                  <a:lnTo>
                    <a:pt x="549" y="444"/>
                  </a:lnTo>
                  <a:lnTo>
                    <a:pt x="567" y="435"/>
                  </a:lnTo>
                  <a:lnTo>
                    <a:pt x="584" y="427"/>
                  </a:lnTo>
                  <a:lnTo>
                    <a:pt x="602" y="421"/>
                  </a:lnTo>
                  <a:lnTo>
                    <a:pt x="619" y="416"/>
                  </a:lnTo>
                  <a:lnTo>
                    <a:pt x="635" y="413"/>
                  </a:lnTo>
                  <a:lnTo>
                    <a:pt x="656" y="376"/>
                  </a:lnTo>
                  <a:lnTo>
                    <a:pt x="671" y="338"/>
                  </a:lnTo>
                  <a:lnTo>
                    <a:pt x="684" y="300"/>
                  </a:lnTo>
                  <a:lnTo>
                    <a:pt x="691" y="265"/>
                  </a:lnTo>
                  <a:lnTo>
                    <a:pt x="693" y="231"/>
                  </a:lnTo>
                  <a:lnTo>
                    <a:pt x="690" y="202"/>
                  </a:lnTo>
                  <a:lnTo>
                    <a:pt x="681" y="176"/>
                  </a:lnTo>
                  <a:lnTo>
                    <a:pt x="666" y="156"/>
                  </a:lnTo>
                  <a:lnTo>
                    <a:pt x="682" y="169"/>
                  </a:lnTo>
                  <a:lnTo>
                    <a:pt x="696" y="189"/>
                  </a:lnTo>
                  <a:lnTo>
                    <a:pt x="707" y="214"/>
                  </a:lnTo>
                  <a:lnTo>
                    <a:pt x="714" y="242"/>
                  </a:lnTo>
                  <a:lnTo>
                    <a:pt x="718" y="274"/>
                  </a:lnTo>
                  <a:lnTo>
                    <a:pt x="718" y="305"/>
                  </a:lnTo>
                  <a:lnTo>
                    <a:pt x="710" y="336"/>
                  </a:lnTo>
                  <a:lnTo>
                    <a:pt x="698" y="362"/>
                  </a:lnTo>
                  <a:lnTo>
                    <a:pt x="716" y="343"/>
                  </a:lnTo>
                  <a:lnTo>
                    <a:pt x="733" y="323"/>
                  </a:lnTo>
                  <a:lnTo>
                    <a:pt x="749" y="305"/>
                  </a:lnTo>
                  <a:lnTo>
                    <a:pt x="764" y="288"/>
                  </a:lnTo>
                  <a:lnTo>
                    <a:pt x="775" y="271"/>
                  </a:lnTo>
                  <a:lnTo>
                    <a:pt x="784" y="253"/>
                  </a:lnTo>
                  <a:lnTo>
                    <a:pt x="789" y="233"/>
                  </a:lnTo>
                  <a:lnTo>
                    <a:pt x="792" y="214"/>
                  </a:lnTo>
                  <a:lnTo>
                    <a:pt x="792" y="175"/>
                  </a:lnTo>
                  <a:lnTo>
                    <a:pt x="792" y="140"/>
                  </a:lnTo>
                  <a:lnTo>
                    <a:pt x="793" y="106"/>
                  </a:lnTo>
                  <a:lnTo>
                    <a:pt x="795" y="73"/>
                  </a:lnTo>
                  <a:lnTo>
                    <a:pt x="809" y="124"/>
                  </a:lnTo>
                  <a:lnTo>
                    <a:pt x="818" y="175"/>
                  </a:lnTo>
                  <a:lnTo>
                    <a:pt x="821" y="223"/>
                  </a:lnTo>
                  <a:lnTo>
                    <a:pt x="815" y="265"/>
                  </a:lnTo>
                  <a:lnTo>
                    <a:pt x="808" y="285"/>
                  </a:lnTo>
                  <a:lnTo>
                    <a:pt x="797" y="303"/>
                  </a:lnTo>
                  <a:lnTo>
                    <a:pt x="783" y="322"/>
                  </a:lnTo>
                  <a:lnTo>
                    <a:pt x="769" y="340"/>
                  </a:lnTo>
                  <a:lnTo>
                    <a:pt x="754" y="359"/>
                  </a:lnTo>
                  <a:lnTo>
                    <a:pt x="738" y="377"/>
                  </a:lnTo>
                  <a:lnTo>
                    <a:pt x="725" y="393"/>
                  </a:lnTo>
                  <a:lnTo>
                    <a:pt x="714" y="409"/>
                  </a:lnTo>
                  <a:lnTo>
                    <a:pt x="703" y="423"/>
                  </a:lnTo>
                  <a:lnTo>
                    <a:pt x="690" y="438"/>
                  </a:lnTo>
                  <a:lnTo>
                    <a:pt x="676" y="452"/>
                  </a:lnTo>
                  <a:lnTo>
                    <a:pt x="664" y="469"/>
                  </a:lnTo>
                  <a:lnTo>
                    <a:pt x="653" y="488"/>
                  </a:lnTo>
                  <a:lnTo>
                    <a:pt x="643" y="509"/>
                  </a:lnTo>
                  <a:lnTo>
                    <a:pt x="637" y="535"/>
                  </a:lnTo>
                  <a:lnTo>
                    <a:pt x="635" y="565"/>
                  </a:lnTo>
                  <a:lnTo>
                    <a:pt x="662" y="545"/>
                  </a:lnTo>
                  <a:lnTo>
                    <a:pt x="690" y="523"/>
                  </a:lnTo>
                  <a:lnTo>
                    <a:pt x="718" y="497"/>
                  </a:lnTo>
                  <a:lnTo>
                    <a:pt x="746" y="472"/>
                  </a:lnTo>
                  <a:lnTo>
                    <a:pt x="770" y="444"/>
                  </a:lnTo>
                  <a:lnTo>
                    <a:pt x="792" y="415"/>
                  </a:lnTo>
                  <a:lnTo>
                    <a:pt x="809" y="384"/>
                  </a:lnTo>
                  <a:lnTo>
                    <a:pt x="822" y="354"/>
                  </a:lnTo>
                  <a:lnTo>
                    <a:pt x="820" y="371"/>
                  </a:lnTo>
                  <a:lnTo>
                    <a:pt x="816" y="389"/>
                  </a:lnTo>
                  <a:lnTo>
                    <a:pt x="809" y="409"/>
                  </a:lnTo>
                  <a:lnTo>
                    <a:pt x="800" y="429"/>
                  </a:lnTo>
                  <a:lnTo>
                    <a:pt x="789" y="451"/>
                  </a:lnTo>
                  <a:lnTo>
                    <a:pt x="777" y="473"/>
                  </a:lnTo>
                  <a:lnTo>
                    <a:pt x="764" y="496"/>
                  </a:lnTo>
                  <a:lnTo>
                    <a:pt x="750" y="518"/>
                  </a:lnTo>
                  <a:lnTo>
                    <a:pt x="735" y="540"/>
                  </a:lnTo>
                  <a:lnTo>
                    <a:pt x="719" y="560"/>
                  </a:lnTo>
                  <a:lnTo>
                    <a:pt x="703" y="580"/>
                  </a:lnTo>
                  <a:lnTo>
                    <a:pt x="687" y="598"/>
                  </a:lnTo>
                  <a:lnTo>
                    <a:pt x="671" y="614"/>
                  </a:lnTo>
                  <a:lnTo>
                    <a:pt x="656" y="627"/>
                  </a:lnTo>
                  <a:lnTo>
                    <a:pt x="641" y="638"/>
                  </a:lnTo>
                  <a:lnTo>
                    <a:pt x="628" y="647"/>
                  </a:lnTo>
                  <a:lnTo>
                    <a:pt x="629" y="663"/>
                  </a:lnTo>
                  <a:lnTo>
                    <a:pt x="629" y="682"/>
                  </a:lnTo>
                  <a:lnTo>
                    <a:pt x="628" y="698"/>
                  </a:lnTo>
                  <a:lnTo>
                    <a:pt x="628" y="705"/>
                  </a:lnTo>
                  <a:lnTo>
                    <a:pt x="614" y="721"/>
                  </a:lnTo>
                  <a:lnTo>
                    <a:pt x="601" y="745"/>
                  </a:lnTo>
                  <a:lnTo>
                    <a:pt x="586" y="778"/>
                  </a:lnTo>
                  <a:lnTo>
                    <a:pt x="574" y="817"/>
                  </a:lnTo>
                  <a:lnTo>
                    <a:pt x="562" y="861"/>
                  </a:lnTo>
                  <a:lnTo>
                    <a:pt x="553" y="908"/>
                  </a:lnTo>
                  <a:lnTo>
                    <a:pt x="550" y="959"/>
                  </a:lnTo>
                  <a:lnTo>
                    <a:pt x="550" y="1010"/>
                  </a:lnTo>
                  <a:lnTo>
                    <a:pt x="558" y="992"/>
                  </a:lnTo>
                  <a:lnTo>
                    <a:pt x="569" y="973"/>
                  </a:lnTo>
                  <a:lnTo>
                    <a:pt x="583" y="952"/>
                  </a:lnTo>
                  <a:lnTo>
                    <a:pt x="596" y="931"/>
                  </a:lnTo>
                  <a:lnTo>
                    <a:pt x="611" y="912"/>
                  </a:lnTo>
                  <a:lnTo>
                    <a:pt x="625" y="894"/>
                  </a:lnTo>
                  <a:lnTo>
                    <a:pt x="639" y="877"/>
                  </a:lnTo>
                  <a:lnTo>
                    <a:pt x="651" y="862"/>
                  </a:lnTo>
                  <a:lnTo>
                    <a:pt x="645" y="887"/>
                  </a:lnTo>
                  <a:lnTo>
                    <a:pt x="635" y="915"/>
                  </a:lnTo>
                  <a:lnTo>
                    <a:pt x="622" y="943"/>
                  </a:lnTo>
                  <a:lnTo>
                    <a:pt x="607" y="971"/>
                  </a:lnTo>
                  <a:lnTo>
                    <a:pt x="590" y="999"/>
                  </a:lnTo>
                  <a:lnTo>
                    <a:pt x="573" y="1027"/>
                  </a:lnTo>
                  <a:lnTo>
                    <a:pt x="557" y="1053"/>
                  </a:lnTo>
                  <a:lnTo>
                    <a:pt x="541" y="1076"/>
                  </a:lnTo>
                  <a:lnTo>
                    <a:pt x="525" y="1098"/>
                  </a:lnTo>
                  <a:lnTo>
                    <a:pt x="510" y="1121"/>
                  </a:lnTo>
                  <a:lnTo>
                    <a:pt x="494" y="1144"/>
                  </a:lnTo>
                  <a:lnTo>
                    <a:pt x="479" y="1168"/>
                  </a:lnTo>
                  <a:lnTo>
                    <a:pt x="465" y="1193"/>
                  </a:lnTo>
                  <a:lnTo>
                    <a:pt x="454" y="1218"/>
                  </a:lnTo>
                  <a:lnTo>
                    <a:pt x="445" y="1245"/>
                  </a:lnTo>
                  <a:lnTo>
                    <a:pt x="440" y="1272"/>
                  </a:lnTo>
                  <a:lnTo>
                    <a:pt x="437" y="1297"/>
                  </a:lnTo>
                  <a:lnTo>
                    <a:pt x="433" y="1319"/>
                  </a:lnTo>
                  <a:lnTo>
                    <a:pt x="431" y="1338"/>
                  </a:lnTo>
                  <a:lnTo>
                    <a:pt x="431" y="1355"/>
                  </a:lnTo>
                  <a:lnTo>
                    <a:pt x="435" y="1373"/>
                  </a:lnTo>
                  <a:lnTo>
                    <a:pt x="445" y="1391"/>
                  </a:lnTo>
                  <a:lnTo>
                    <a:pt x="462" y="1409"/>
                  </a:lnTo>
                  <a:lnTo>
                    <a:pt x="487" y="1431"/>
                  </a:lnTo>
                  <a:lnTo>
                    <a:pt x="495" y="1431"/>
                  </a:lnTo>
                  <a:lnTo>
                    <a:pt x="505" y="1432"/>
                  </a:lnTo>
                  <a:lnTo>
                    <a:pt x="516" y="1433"/>
                  </a:lnTo>
                  <a:lnTo>
                    <a:pt x="528" y="1436"/>
                  </a:lnTo>
                  <a:lnTo>
                    <a:pt x="540" y="1438"/>
                  </a:lnTo>
                  <a:lnTo>
                    <a:pt x="553" y="1441"/>
                  </a:lnTo>
                  <a:lnTo>
                    <a:pt x="567" y="1444"/>
                  </a:lnTo>
                  <a:lnTo>
                    <a:pt x="580" y="1448"/>
                  </a:lnTo>
                  <a:lnTo>
                    <a:pt x="594" y="1452"/>
                  </a:lnTo>
                  <a:lnTo>
                    <a:pt x="608" y="1455"/>
                  </a:lnTo>
                  <a:lnTo>
                    <a:pt x="622" y="1460"/>
                  </a:lnTo>
                  <a:lnTo>
                    <a:pt x="635" y="1464"/>
                  </a:lnTo>
                  <a:lnTo>
                    <a:pt x="648" y="1469"/>
                  </a:lnTo>
                  <a:lnTo>
                    <a:pt x="660" y="1473"/>
                  </a:lnTo>
                  <a:lnTo>
                    <a:pt x="671" y="1477"/>
                  </a:lnTo>
                  <a:lnTo>
                    <a:pt x="682" y="1482"/>
                  </a:lnTo>
                  <a:lnTo>
                    <a:pt x="670" y="1464"/>
                  </a:lnTo>
                  <a:lnTo>
                    <a:pt x="660" y="1442"/>
                  </a:lnTo>
                  <a:lnTo>
                    <a:pt x="652" y="1419"/>
                  </a:lnTo>
                  <a:lnTo>
                    <a:pt x="646" y="1396"/>
                  </a:lnTo>
                  <a:lnTo>
                    <a:pt x="641" y="1371"/>
                  </a:lnTo>
                  <a:lnTo>
                    <a:pt x="637" y="1347"/>
                  </a:lnTo>
                  <a:lnTo>
                    <a:pt x="635" y="1324"/>
                  </a:lnTo>
                  <a:lnTo>
                    <a:pt x="635" y="1302"/>
                  </a:lnTo>
                  <a:lnTo>
                    <a:pt x="648" y="1329"/>
                  </a:lnTo>
                  <a:lnTo>
                    <a:pt x="662" y="1354"/>
                  </a:lnTo>
                  <a:lnTo>
                    <a:pt x="673" y="1379"/>
                  </a:lnTo>
                  <a:lnTo>
                    <a:pt x="684" y="1400"/>
                  </a:lnTo>
                  <a:lnTo>
                    <a:pt x="694" y="1424"/>
                  </a:lnTo>
                  <a:lnTo>
                    <a:pt x="705" y="1444"/>
                  </a:lnTo>
                  <a:lnTo>
                    <a:pt x="716" y="1465"/>
                  </a:lnTo>
                  <a:lnTo>
                    <a:pt x="729" y="1486"/>
                  </a:lnTo>
                  <a:lnTo>
                    <a:pt x="736" y="1495"/>
                  </a:lnTo>
                  <a:lnTo>
                    <a:pt x="744" y="1505"/>
                  </a:lnTo>
                  <a:lnTo>
                    <a:pt x="754" y="1514"/>
                  </a:lnTo>
                  <a:lnTo>
                    <a:pt x="764" y="1522"/>
                  </a:lnTo>
                  <a:lnTo>
                    <a:pt x="776" y="1531"/>
                  </a:lnTo>
                  <a:lnTo>
                    <a:pt x="788" y="1537"/>
                  </a:lnTo>
                  <a:lnTo>
                    <a:pt x="801" y="1543"/>
                  </a:lnTo>
                  <a:lnTo>
                    <a:pt x="815" y="1549"/>
                  </a:lnTo>
                  <a:lnTo>
                    <a:pt x="829" y="1554"/>
                  </a:lnTo>
                  <a:lnTo>
                    <a:pt x="845" y="1557"/>
                  </a:lnTo>
                  <a:lnTo>
                    <a:pt x="862" y="1560"/>
                  </a:lnTo>
                  <a:lnTo>
                    <a:pt x="878" y="1561"/>
                  </a:lnTo>
                  <a:lnTo>
                    <a:pt x="896" y="1561"/>
                  </a:lnTo>
                  <a:lnTo>
                    <a:pt x="913" y="1561"/>
                  </a:lnTo>
                  <a:lnTo>
                    <a:pt x="933" y="1558"/>
                  </a:lnTo>
                  <a:lnTo>
                    <a:pt x="951" y="1556"/>
                  </a:lnTo>
                  <a:lnTo>
                    <a:pt x="970" y="1552"/>
                  </a:lnTo>
                  <a:lnTo>
                    <a:pt x="989" y="1549"/>
                  </a:lnTo>
                  <a:lnTo>
                    <a:pt x="1008" y="1545"/>
                  </a:lnTo>
                  <a:lnTo>
                    <a:pt x="1028" y="1541"/>
                  </a:lnTo>
                  <a:lnTo>
                    <a:pt x="1047" y="1538"/>
                  </a:lnTo>
                  <a:lnTo>
                    <a:pt x="1067" y="1532"/>
                  </a:lnTo>
                  <a:lnTo>
                    <a:pt x="1086" y="1526"/>
                  </a:lnTo>
                  <a:lnTo>
                    <a:pt x="1105" y="1517"/>
                  </a:lnTo>
                  <a:lnTo>
                    <a:pt x="1125" y="1509"/>
                  </a:lnTo>
                  <a:lnTo>
                    <a:pt x="1146" y="1497"/>
                  </a:lnTo>
                  <a:lnTo>
                    <a:pt x="1166" y="1483"/>
                  </a:lnTo>
                  <a:lnTo>
                    <a:pt x="1187" y="1467"/>
                  </a:lnTo>
                  <a:lnTo>
                    <a:pt x="1208" y="1449"/>
                  </a:lnTo>
                  <a:lnTo>
                    <a:pt x="1228" y="1428"/>
                  </a:lnTo>
                  <a:lnTo>
                    <a:pt x="1250" y="1404"/>
                  </a:lnTo>
                  <a:lnTo>
                    <a:pt x="1272" y="1376"/>
                  </a:lnTo>
                  <a:lnTo>
                    <a:pt x="1270" y="1394"/>
                  </a:lnTo>
                  <a:lnTo>
                    <a:pt x="1265" y="1417"/>
                  </a:lnTo>
                  <a:lnTo>
                    <a:pt x="1256" y="1443"/>
                  </a:lnTo>
                  <a:lnTo>
                    <a:pt x="1245" y="1469"/>
                  </a:lnTo>
                  <a:lnTo>
                    <a:pt x="1232" y="1494"/>
                  </a:lnTo>
                  <a:lnTo>
                    <a:pt x="1217" y="1517"/>
                  </a:lnTo>
                  <a:lnTo>
                    <a:pt x="1201" y="1538"/>
                  </a:lnTo>
                  <a:lnTo>
                    <a:pt x="1186" y="1552"/>
                  </a:lnTo>
                  <a:lnTo>
                    <a:pt x="1204" y="1554"/>
                  </a:lnTo>
                  <a:lnTo>
                    <a:pt x="1223" y="1554"/>
                  </a:lnTo>
                  <a:lnTo>
                    <a:pt x="1246" y="1552"/>
                  </a:lnTo>
                  <a:lnTo>
                    <a:pt x="1270" y="1550"/>
                  </a:lnTo>
                  <a:lnTo>
                    <a:pt x="1293" y="1548"/>
                  </a:lnTo>
                  <a:lnTo>
                    <a:pt x="1316" y="1546"/>
                  </a:lnTo>
                  <a:lnTo>
                    <a:pt x="1335" y="1546"/>
                  </a:lnTo>
                  <a:lnTo>
                    <a:pt x="1353" y="1549"/>
                  </a:lnTo>
                  <a:lnTo>
                    <a:pt x="1370" y="1550"/>
                  </a:lnTo>
                  <a:lnTo>
                    <a:pt x="1389" y="1550"/>
                  </a:lnTo>
                  <a:lnTo>
                    <a:pt x="1408" y="1548"/>
                  </a:lnTo>
                  <a:lnTo>
                    <a:pt x="1428" y="1541"/>
                  </a:lnTo>
                  <a:lnTo>
                    <a:pt x="1447" y="1532"/>
                  </a:lnTo>
                  <a:lnTo>
                    <a:pt x="1467" y="1520"/>
                  </a:lnTo>
                  <a:lnTo>
                    <a:pt x="1485" y="1503"/>
                  </a:lnTo>
                  <a:lnTo>
                    <a:pt x="1502" y="1482"/>
                  </a:lnTo>
                  <a:lnTo>
                    <a:pt x="1488" y="1484"/>
                  </a:lnTo>
                  <a:lnTo>
                    <a:pt x="1475" y="1483"/>
                  </a:lnTo>
                  <a:lnTo>
                    <a:pt x="1462" y="1481"/>
                  </a:lnTo>
                  <a:lnTo>
                    <a:pt x="1449" y="1477"/>
                  </a:lnTo>
                  <a:lnTo>
                    <a:pt x="1436" y="1473"/>
                  </a:lnTo>
                  <a:lnTo>
                    <a:pt x="1423" y="1471"/>
                  </a:lnTo>
                  <a:lnTo>
                    <a:pt x="1409" y="1471"/>
                  </a:lnTo>
                  <a:lnTo>
                    <a:pt x="1396" y="1475"/>
                  </a:lnTo>
                  <a:lnTo>
                    <a:pt x="1381" y="1481"/>
                  </a:lnTo>
                  <a:lnTo>
                    <a:pt x="1364" y="1487"/>
                  </a:lnTo>
                  <a:lnTo>
                    <a:pt x="1347" y="1493"/>
                  </a:lnTo>
                  <a:lnTo>
                    <a:pt x="1330" y="1499"/>
                  </a:lnTo>
                  <a:lnTo>
                    <a:pt x="1316" y="1505"/>
                  </a:lnTo>
                  <a:lnTo>
                    <a:pt x="1302" y="1510"/>
                  </a:lnTo>
                  <a:lnTo>
                    <a:pt x="1295" y="1512"/>
                  </a:lnTo>
                  <a:lnTo>
                    <a:pt x="1291" y="1514"/>
                  </a:lnTo>
                  <a:lnTo>
                    <a:pt x="1300" y="1493"/>
                  </a:lnTo>
                  <a:lnTo>
                    <a:pt x="1312" y="1473"/>
                  </a:lnTo>
                  <a:lnTo>
                    <a:pt x="1328" y="1454"/>
                  </a:lnTo>
                  <a:lnTo>
                    <a:pt x="1347" y="1437"/>
                  </a:lnTo>
                  <a:lnTo>
                    <a:pt x="1368" y="1422"/>
                  </a:lnTo>
                  <a:lnTo>
                    <a:pt x="1389" y="1410"/>
                  </a:lnTo>
                  <a:lnTo>
                    <a:pt x="1408" y="1400"/>
                  </a:lnTo>
                  <a:lnTo>
                    <a:pt x="1428" y="1396"/>
                  </a:lnTo>
                  <a:lnTo>
                    <a:pt x="1446" y="1391"/>
                  </a:lnTo>
                  <a:lnTo>
                    <a:pt x="1467" y="1383"/>
                  </a:lnTo>
                  <a:lnTo>
                    <a:pt x="1487" y="1371"/>
                  </a:lnTo>
                  <a:lnTo>
                    <a:pt x="1509" y="1354"/>
                  </a:lnTo>
                  <a:lnTo>
                    <a:pt x="1529" y="1332"/>
                  </a:lnTo>
                  <a:lnTo>
                    <a:pt x="1548" y="1304"/>
                  </a:lnTo>
                  <a:lnTo>
                    <a:pt x="1565" y="1269"/>
                  </a:lnTo>
                  <a:lnTo>
                    <a:pt x="1578" y="1228"/>
                  </a:lnTo>
                  <a:lnTo>
                    <a:pt x="1567" y="1228"/>
                  </a:lnTo>
                  <a:lnTo>
                    <a:pt x="1555" y="1228"/>
                  </a:lnTo>
                  <a:lnTo>
                    <a:pt x="1543" y="1230"/>
                  </a:lnTo>
                  <a:lnTo>
                    <a:pt x="1531" y="1233"/>
                  </a:lnTo>
                  <a:lnTo>
                    <a:pt x="1518" y="1238"/>
                  </a:lnTo>
                  <a:lnTo>
                    <a:pt x="1504" y="1242"/>
                  </a:lnTo>
                  <a:lnTo>
                    <a:pt x="1491" y="1249"/>
                  </a:lnTo>
                  <a:lnTo>
                    <a:pt x="1477" y="1256"/>
                  </a:lnTo>
                  <a:lnTo>
                    <a:pt x="1464" y="1266"/>
                  </a:lnTo>
                  <a:lnTo>
                    <a:pt x="1451" y="1276"/>
                  </a:lnTo>
                  <a:lnTo>
                    <a:pt x="1437" y="1289"/>
                  </a:lnTo>
                  <a:lnTo>
                    <a:pt x="1425" y="1302"/>
                  </a:lnTo>
                  <a:lnTo>
                    <a:pt x="1412" y="1317"/>
                  </a:lnTo>
                  <a:lnTo>
                    <a:pt x="1400" y="1334"/>
                  </a:lnTo>
                  <a:lnTo>
                    <a:pt x="1387" y="1352"/>
                  </a:lnTo>
                  <a:lnTo>
                    <a:pt x="1377" y="1373"/>
                  </a:lnTo>
                  <a:lnTo>
                    <a:pt x="1380" y="1345"/>
                  </a:lnTo>
                  <a:lnTo>
                    <a:pt x="1385" y="1318"/>
                  </a:lnTo>
                  <a:lnTo>
                    <a:pt x="1392" y="1292"/>
                  </a:lnTo>
                  <a:lnTo>
                    <a:pt x="1400" y="1268"/>
                  </a:lnTo>
                  <a:lnTo>
                    <a:pt x="1411" y="1247"/>
                  </a:lnTo>
                  <a:lnTo>
                    <a:pt x="1423" y="1227"/>
                  </a:lnTo>
                  <a:lnTo>
                    <a:pt x="1437" y="1210"/>
                  </a:lnTo>
                  <a:lnTo>
                    <a:pt x="1454" y="1194"/>
                  </a:lnTo>
                  <a:lnTo>
                    <a:pt x="1474" y="1180"/>
                  </a:lnTo>
                  <a:lnTo>
                    <a:pt x="1496" y="1167"/>
                  </a:lnTo>
                  <a:lnTo>
                    <a:pt x="1518" y="1155"/>
                  </a:lnTo>
                  <a:lnTo>
                    <a:pt x="1539" y="1140"/>
                  </a:lnTo>
                  <a:lnTo>
                    <a:pt x="1560" y="1122"/>
                  </a:lnTo>
                  <a:lnTo>
                    <a:pt x="1580" y="1099"/>
                  </a:lnTo>
                  <a:lnTo>
                    <a:pt x="1597" y="1069"/>
                  </a:lnTo>
                  <a:lnTo>
                    <a:pt x="1610" y="1030"/>
                  </a:lnTo>
                  <a:lnTo>
                    <a:pt x="1584" y="1044"/>
                  </a:lnTo>
                  <a:lnTo>
                    <a:pt x="1561" y="1053"/>
                  </a:lnTo>
                  <a:lnTo>
                    <a:pt x="1539" y="1059"/>
                  </a:lnTo>
                  <a:lnTo>
                    <a:pt x="1519" y="1063"/>
                  </a:lnTo>
                  <a:lnTo>
                    <a:pt x="1498" y="1066"/>
                  </a:lnTo>
                  <a:lnTo>
                    <a:pt x="1477" y="1071"/>
                  </a:lnTo>
                  <a:lnTo>
                    <a:pt x="1457" y="1077"/>
                  </a:lnTo>
                  <a:lnTo>
                    <a:pt x="1435" y="1088"/>
                  </a:lnTo>
                  <a:lnTo>
                    <a:pt x="1414" y="1103"/>
                  </a:lnTo>
                  <a:lnTo>
                    <a:pt x="1395" y="1118"/>
                  </a:lnTo>
                  <a:lnTo>
                    <a:pt x="1378" y="1135"/>
                  </a:lnTo>
                  <a:lnTo>
                    <a:pt x="1362" y="1154"/>
                  </a:lnTo>
                  <a:lnTo>
                    <a:pt x="1349" y="1172"/>
                  </a:lnTo>
                  <a:lnTo>
                    <a:pt x="1338" y="1190"/>
                  </a:lnTo>
                  <a:lnTo>
                    <a:pt x="1329" y="1207"/>
                  </a:lnTo>
                  <a:lnTo>
                    <a:pt x="1322" y="1224"/>
                  </a:lnTo>
                  <a:lnTo>
                    <a:pt x="1328" y="1185"/>
                  </a:lnTo>
                  <a:lnTo>
                    <a:pt x="1339" y="1150"/>
                  </a:lnTo>
                  <a:lnTo>
                    <a:pt x="1352" y="1115"/>
                  </a:lnTo>
                  <a:lnTo>
                    <a:pt x="1370" y="1083"/>
                  </a:lnTo>
                  <a:lnTo>
                    <a:pt x="1391" y="1054"/>
                  </a:lnTo>
                  <a:lnTo>
                    <a:pt x="1415" y="1027"/>
                  </a:lnTo>
                  <a:lnTo>
                    <a:pt x="1443" y="1003"/>
                  </a:lnTo>
                  <a:lnTo>
                    <a:pt x="1474" y="982"/>
                  </a:lnTo>
                  <a:lnTo>
                    <a:pt x="1490" y="973"/>
                  </a:lnTo>
                  <a:lnTo>
                    <a:pt x="1507" y="964"/>
                  </a:lnTo>
                  <a:lnTo>
                    <a:pt x="1524" y="954"/>
                  </a:lnTo>
                  <a:lnTo>
                    <a:pt x="1539" y="946"/>
                  </a:lnTo>
                  <a:lnTo>
                    <a:pt x="1556" y="937"/>
                  </a:lnTo>
                  <a:lnTo>
                    <a:pt x="1574" y="928"/>
                  </a:lnTo>
                  <a:lnTo>
                    <a:pt x="1591" y="918"/>
                  </a:lnTo>
                  <a:lnTo>
                    <a:pt x="1608" y="908"/>
                  </a:lnTo>
                  <a:lnTo>
                    <a:pt x="1625" y="897"/>
                  </a:lnTo>
                  <a:lnTo>
                    <a:pt x="1642" y="886"/>
                  </a:lnTo>
                  <a:lnTo>
                    <a:pt x="1657" y="873"/>
                  </a:lnTo>
                  <a:lnTo>
                    <a:pt x="1673" y="861"/>
                  </a:lnTo>
                  <a:lnTo>
                    <a:pt x="1688" y="846"/>
                  </a:lnTo>
                  <a:lnTo>
                    <a:pt x="1702" y="830"/>
                  </a:lnTo>
                  <a:lnTo>
                    <a:pt x="1717" y="813"/>
                  </a:lnTo>
                  <a:lnTo>
                    <a:pt x="1730" y="795"/>
                  </a:lnTo>
                  <a:lnTo>
                    <a:pt x="1753" y="757"/>
                  </a:lnTo>
                  <a:lnTo>
                    <a:pt x="1770" y="720"/>
                  </a:lnTo>
                  <a:lnTo>
                    <a:pt x="1781" y="683"/>
                  </a:lnTo>
                  <a:lnTo>
                    <a:pt x="1790" y="648"/>
                  </a:lnTo>
                  <a:lnTo>
                    <a:pt x="1794" y="614"/>
                  </a:lnTo>
                  <a:lnTo>
                    <a:pt x="1797" y="582"/>
                  </a:lnTo>
                  <a:lnTo>
                    <a:pt x="1798" y="553"/>
                  </a:lnTo>
                  <a:lnTo>
                    <a:pt x="1801" y="526"/>
                  </a:lnTo>
                  <a:lnTo>
                    <a:pt x="1805" y="501"/>
                  </a:lnTo>
                  <a:lnTo>
                    <a:pt x="1809" y="473"/>
                  </a:lnTo>
                  <a:lnTo>
                    <a:pt x="1815" y="446"/>
                  </a:lnTo>
                  <a:lnTo>
                    <a:pt x="1823" y="418"/>
                  </a:lnTo>
                  <a:lnTo>
                    <a:pt x="1831" y="392"/>
                  </a:lnTo>
                  <a:lnTo>
                    <a:pt x="1842" y="367"/>
                  </a:lnTo>
                  <a:lnTo>
                    <a:pt x="1854" y="344"/>
                  </a:lnTo>
                  <a:lnTo>
                    <a:pt x="1868" y="323"/>
                  </a:lnTo>
                  <a:lnTo>
                    <a:pt x="1863" y="351"/>
                  </a:lnTo>
                  <a:lnTo>
                    <a:pt x="1857" y="388"/>
                  </a:lnTo>
                  <a:lnTo>
                    <a:pt x="1852" y="433"/>
                  </a:lnTo>
                  <a:lnTo>
                    <a:pt x="1850" y="485"/>
                  </a:lnTo>
                  <a:lnTo>
                    <a:pt x="1848" y="540"/>
                  </a:lnTo>
                  <a:lnTo>
                    <a:pt x="1851" y="598"/>
                  </a:lnTo>
                  <a:lnTo>
                    <a:pt x="1858" y="657"/>
                  </a:lnTo>
                  <a:lnTo>
                    <a:pt x="1871" y="714"/>
                  </a:lnTo>
                  <a:lnTo>
                    <a:pt x="1886" y="691"/>
                  </a:lnTo>
                  <a:lnTo>
                    <a:pt x="1898" y="663"/>
                  </a:lnTo>
                  <a:lnTo>
                    <a:pt x="1910" y="631"/>
                  </a:lnTo>
                  <a:lnTo>
                    <a:pt x="1924" y="598"/>
                  </a:lnTo>
                  <a:lnTo>
                    <a:pt x="1941" y="565"/>
                  </a:lnTo>
                  <a:lnTo>
                    <a:pt x="1963" y="535"/>
                  </a:lnTo>
                  <a:lnTo>
                    <a:pt x="1993" y="509"/>
                  </a:lnTo>
                  <a:lnTo>
                    <a:pt x="2032" y="491"/>
                  </a:lnTo>
                  <a:lnTo>
                    <a:pt x="2022" y="512"/>
                  </a:lnTo>
                  <a:lnTo>
                    <a:pt x="2012" y="542"/>
                  </a:lnTo>
                  <a:lnTo>
                    <a:pt x="2003" y="578"/>
                  </a:lnTo>
                  <a:lnTo>
                    <a:pt x="1993" y="616"/>
                  </a:lnTo>
                  <a:lnTo>
                    <a:pt x="1981" y="657"/>
                  </a:lnTo>
                  <a:lnTo>
                    <a:pt x="1967" y="693"/>
                  </a:lnTo>
                  <a:lnTo>
                    <a:pt x="1952" y="725"/>
                  </a:lnTo>
                  <a:lnTo>
                    <a:pt x="1933" y="749"/>
                  </a:lnTo>
                  <a:lnTo>
                    <a:pt x="1949" y="750"/>
                  </a:lnTo>
                  <a:lnTo>
                    <a:pt x="1964" y="750"/>
                  </a:lnTo>
                  <a:lnTo>
                    <a:pt x="1978" y="751"/>
                  </a:lnTo>
                  <a:lnTo>
                    <a:pt x="1993" y="750"/>
                  </a:lnTo>
                  <a:lnTo>
                    <a:pt x="2008" y="750"/>
                  </a:lnTo>
                  <a:lnTo>
                    <a:pt x="2021" y="748"/>
                  </a:lnTo>
                  <a:lnTo>
                    <a:pt x="2036" y="746"/>
                  </a:lnTo>
                  <a:lnTo>
                    <a:pt x="2050" y="743"/>
                  </a:lnTo>
                  <a:lnTo>
                    <a:pt x="2065" y="740"/>
                  </a:lnTo>
                  <a:lnTo>
                    <a:pt x="2078" y="737"/>
                  </a:lnTo>
                  <a:lnTo>
                    <a:pt x="2093" y="732"/>
                  </a:lnTo>
                  <a:lnTo>
                    <a:pt x="2108" y="726"/>
                  </a:lnTo>
                  <a:lnTo>
                    <a:pt x="2123" y="721"/>
                  </a:lnTo>
                  <a:lnTo>
                    <a:pt x="2139" y="714"/>
                  </a:lnTo>
                  <a:lnTo>
                    <a:pt x="2155" y="706"/>
                  </a:lnTo>
                  <a:lnTo>
                    <a:pt x="2172" y="698"/>
                  </a:lnTo>
                  <a:lnTo>
                    <a:pt x="2168" y="715"/>
                  </a:lnTo>
                  <a:lnTo>
                    <a:pt x="2161" y="732"/>
                  </a:lnTo>
                  <a:lnTo>
                    <a:pt x="2150" y="749"/>
                  </a:lnTo>
                  <a:lnTo>
                    <a:pt x="2135" y="765"/>
                  </a:lnTo>
                  <a:lnTo>
                    <a:pt x="2118" y="778"/>
                  </a:lnTo>
                  <a:lnTo>
                    <a:pt x="2099" y="789"/>
                  </a:lnTo>
                  <a:lnTo>
                    <a:pt x="2078" y="796"/>
                  </a:lnTo>
                  <a:lnTo>
                    <a:pt x="2055" y="799"/>
                  </a:lnTo>
                  <a:lnTo>
                    <a:pt x="2071" y="806"/>
                  </a:lnTo>
                  <a:lnTo>
                    <a:pt x="2085" y="813"/>
                  </a:lnTo>
                  <a:lnTo>
                    <a:pt x="2101" y="819"/>
                  </a:lnTo>
                  <a:lnTo>
                    <a:pt x="2117" y="825"/>
                  </a:lnTo>
                  <a:lnTo>
                    <a:pt x="2133" y="830"/>
                  </a:lnTo>
                  <a:lnTo>
                    <a:pt x="2147" y="836"/>
                  </a:lnTo>
                  <a:lnTo>
                    <a:pt x="2163" y="840"/>
                  </a:lnTo>
                  <a:lnTo>
                    <a:pt x="2179" y="844"/>
                  </a:lnTo>
                  <a:lnTo>
                    <a:pt x="2194" y="847"/>
                  </a:lnTo>
                  <a:lnTo>
                    <a:pt x="2209" y="850"/>
                  </a:lnTo>
                  <a:lnTo>
                    <a:pt x="2224" y="851"/>
                  </a:lnTo>
                  <a:lnTo>
                    <a:pt x="2240" y="852"/>
                  </a:lnTo>
                  <a:lnTo>
                    <a:pt x="2254" y="852"/>
                  </a:lnTo>
                  <a:lnTo>
                    <a:pt x="2269" y="851"/>
                  </a:lnTo>
                  <a:lnTo>
                    <a:pt x="2282" y="850"/>
                  </a:lnTo>
                  <a:lnTo>
                    <a:pt x="2297" y="846"/>
                  </a:lnTo>
                  <a:lnTo>
                    <a:pt x="2295" y="856"/>
                  </a:lnTo>
                  <a:lnTo>
                    <a:pt x="2288" y="864"/>
                  </a:lnTo>
                  <a:lnTo>
                    <a:pt x="2281" y="872"/>
                  </a:lnTo>
                  <a:lnTo>
                    <a:pt x="2271" y="878"/>
                  </a:lnTo>
                  <a:lnTo>
                    <a:pt x="2260" y="883"/>
                  </a:lnTo>
                  <a:lnTo>
                    <a:pt x="2247" y="886"/>
                  </a:lnTo>
                  <a:lnTo>
                    <a:pt x="2234" y="887"/>
                  </a:lnTo>
                  <a:lnTo>
                    <a:pt x="2219" y="889"/>
                  </a:lnTo>
                  <a:lnTo>
                    <a:pt x="2230" y="900"/>
                  </a:lnTo>
                  <a:lnTo>
                    <a:pt x="2239" y="908"/>
                  </a:lnTo>
                  <a:lnTo>
                    <a:pt x="2246" y="917"/>
                  </a:lnTo>
                  <a:lnTo>
                    <a:pt x="2252" y="925"/>
                  </a:lnTo>
                  <a:lnTo>
                    <a:pt x="2256" y="934"/>
                  </a:lnTo>
                  <a:lnTo>
                    <a:pt x="2258" y="942"/>
                  </a:lnTo>
                  <a:lnTo>
                    <a:pt x="2259" y="953"/>
                  </a:lnTo>
                  <a:lnTo>
                    <a:pt x="2258" y="967"/>
                  </a:lnTo>
                  <a:lnTo>
                    <a:pt x="2258" y="980"/>
                  </a:lnTo>
                  <a:lnTo>
                    <a:pt x="2259" y="992"/>
                  </a:lnTo>
                  <a:lnTo>
                    <a:pt x="2263" y="1004"/>
                  </a:lnTo>
                  <a:lnTo>
                    <a:pt x="2269" y="1014"/>
                  </a:lnTo>
                  <a:lnTo>
                    <a:pt x="2276" y="1024"/>
                  </a:lnTo>
                  <a:lnTo>
                    <a:pt x="2285" y="1032"/>
                  </a:lnTo>
                  <a:lnTo>
                    <a:pt x="2295" y="1041"/>
                  </a:lnTo>
                  <a:lnTo>
                    <a:pt x="2304" y="1049"/>
                  </a:lnTo>
                  <a:lnTo>
                    <a:pt x="2313" y="1060"/>
                  </a:lnTo>
                  <a:lnTo>
                    <a:pt x="2316" y="1076"/>
                  </a:lnTo>
                  <a:lnTo>
                    <a:pt x="2320" y="1094"/>
                  </a:lnTo>
                  <a:lnTo>
                    <a:pt x="2324" y="1115"/>
                  </a:lnTo>
                  <a:lnTo>
                    <a:pt x="2331" y="1133"/>
                  </a:lnTo>
                  <a:lnTo>
                    <a:pt x="2343" y="1151"/>
                  </a:lnTo>
                  <a:lnTo>
                    <a:pt x="2363" y="1165"/>
                  </a:lnTo>
                  <a:lnTo>
                    <a:pt x="2391" y="1173"/>
                  </a:lnTo>
                  <a:lnTo>
                    <a:pt x="2394" y="1160"/>
                  </a:lnTo>
                  <a:lnTo>
                    <a:pt x="2400" y="1148"/>
                  </a:lnTo>
                  <a:lnTo>
                    <a:pt x="2409" y="1134"/>
                  </a:lnTo>
                  <a:lnTo>
                    <a:pt x="2420" y="1122"/>
                  </a:lnTo>
                  <a:lnTo>
                    <a:pt x="2433" y="1111"/>
                  </a:lnTo>
                  <a:lnTo>
                    <a:pt x="2448" y="1099"/>
                  </a:lnTo>
                  <a:lnTo>
                    <a:pt x="2462" y="1089"/>
                  </a:lnTo>
                  <a:lnTo>
                    <a:pt x="2478" y="1078"/>
                  </a:lnTo>
                  <a:lnTo>
                    <a:pt x="2495" y="1070"/>
                  </a:lnTo>
                  <a:lnTo>
                    <a:pt x="2511" y="1061"/>
                  </a:lnTo>
                  <a:lnTo>
                    <a:pt x="2528" y="1054"/>
                  </a:lnTo>
                  <a:lnTo>
                    <a:pt x="2544" y="1047"/>
                  </a:lnTo>
                  <a:lnTo>
                    <a:pt x="2558" y="1042"/>
                  </a:lnTo>
                  <a:lnTo>
                    <a:pt x="2572" y="1037"/>
                  </a:lnTo>
                  <a:lnTo>
                    <a:pt x="2584" y="1035"/>
                  </a:lnTo>
                  <a:lnTo>
                    <a:pt x="2594" y="1033"/>
                  </a:lnTo>
                  <a:lnTo>
                    <a:pt x="2598" y="1026"/>
                  </a:lnTo>
                  <a:lnTo>
                    <a:pt x="2600" y="1019"/>
                  </a:lnTo>
                  <a:lnTo>
                    <a:pt x="2600" y="1011"/>
                  </a:lnTo>
                  <a:lnTo>
                    <a:pt x="2596" y="1007"/>
                  </a:lnTo>
                  <a:lnTo>
                    <a:pt x="2591" y="1002"/>
                  </a:lnTo>
                  <a:lnTo>
                    <a:pt x="2583" y="999"/>
                  </a:lnTo>
                  <a:lnTo>
                    <a:pt x="2572" y="999"/>
                  </a:lnTo>
                  <a:lnTo>
                    <a:pt x="2558" y="1002"/>
                  </a:lnTo>
                  <a:lnTo>
                    <a:pt x="2541" y="1008"/>
                  </a:lnTo>
                  <a:lnTo>
                    <a:pt x="2521" y="1015"/>
                  </a:lnTo>
                  <a:lnTo>
                    <a:pt x="2498" y="1024"/>
                  </a:lnTo>
                  <a:lnTo>
                    <a:pt x="2474" y="1033"/>
                  </a:lnTo>
                  <a:lnTo>
                    <a:pt x="2451" y="1044"/>
                  </a:lnTo>
                  <a:lnTo>
                    <a:pt x="2431" y="1055"/>
                  </a:lnTo>
                  <a:lnTo>
                    <a:pt x="2414" y="1065"/>
                  </a:lnTo>
                  <a:lnTo>
                    <a:pt x="2402" y="1076"/>
                  </a:lnTo>
                  <a:lnTo>
                    <a:pt x="2409" y="1056"/>
                  </a:lnTo>
                  <a:lnTo>
                    <a:pt x="2423" y="1038"/>
                  </a:lnTo>
                  <a:lnTo>
                    <a:pt x="2443" y="1021"/>
                  </a:lnTo>
                  <a:lnTo>
                    <a:pt x="2466" y="1007"/>
                  </a:lnTo>
                  <a:lnTo>
                    <a:pt x="2489" y="993"/>
                  </a:lnTo>
                  <a:lnTo>
                    <a:pt x="2512" y="982"/>
                  </a:lnTo>
                  <a:lnTo>
                    <a:pt x="2532" y="974"/>
                  </a:lnTo>
                  <a:lnTo>
                    <a:pt x="2546" y="967"/>
                  </a:lnTo>
                  <a:lnTo>
                    <a:pt x="2557" y="960"/>
                  </a:lnTo>
                  <a:lnTo>
                    <a:pt x="2566" y="952"/>
                  </a:lnTo>
                  <a:lnTo>
                    <a:pt x="2572" y="943"/>
                  </a:lnTo>
                  <a:lnTo>
                    <a:pt x="2577" y="934"/>
                  </a:lnTo>
                  <a:lnTo>
                    <a:pt x="2577" y="925"/>
                  </a:lnTo>
                  <a:lnTo>
                    <a:pt x="2574" y="915"/>
                  </a:lnTo>
                  <a:lnTo>
                    <a:pt x="2568" y="908"/>
                  </a:lnTo>
                  <a:lnTo>
                    <a:pt x="2558" y="901"/>
                  </a:lnTo>
                  <a:lnTo>
                    <a:pt x="2547" y="897"/>
                  </a:lnTo>
                  <a:lnTo>
                    <a:pt x="2536" y="898"/>
                  </a:lnTo>
                  <a:lnTo>
                    <a:pt x="2526" y="903"/>
                  </a:lnTo>
                  <a:lnTo>
                    <a:pt x="2515" y="909"/>
                  </a:lnTo>
                  <a:lnTo>
                    <a:pt x="2504" y="918"/>
                  </a:lnTo>
                  <a:lnTo>
                    <a:pt x="2493" y="926"/>
                  </a:lnTo>
                  <a:lnTo>
                    <a:pt x="2481" y="934"/>
                  </a:lnTo>
                  <a:lnTo>
                    <a:pt x="2468" y="940"/>
                  </a:lnTo>
                  <a:lnTo>
                    <a:pt x="2478" y="919"/>
                  </a:lnTo>
                  <a:lnTo>
                    <a:pt x="2489" y="895"/>
                  </a:lnTo>
                  <a:lnTo>
                    <a:pt x="2498" y="867"/>
                  </a:lnTo>
                  <a:lnTo>
                    <a:pt x="2502" y="838"/>
                  </a:lnTo>
                  <a:lnTo>
                    <a:pt x="2501" y="807"/>
                  </a:lnTo>
                  <a:lnTo>
                    <a:pt x="2489" y="776"/>
                  </a:lnTo>
                  <a:lnTo>
                    <a:pt x="2467" y="745"/>
                  </a:lnTo>
                  <a:lnTo>
                    <a:pt x="2429" y="714"/>
                  </a:lnTo>
                  <a:lnTo>
                    <a:pt x="2429" y="732"/>
                  </a:lnTo>
                  <a:lnTo>
                    <a:pt x="2429" y="753"/>
                  </a:lnTo>
                  <a:lnTo>
                    <a:pt x="2429" y="773"/>
                  </a:lnTo>
                  <a:lnTo>
                    <a:pt x="2428" y="795"/>
                  </a:lnTo>
                  <a:lnTo>
                    <a:pt x="2425" y="816"/>
                  </a:lnTo>
                  <a:lnTo>
                    <a:pt x="2420" y="835"/>
                  </a:lnTo>
                  <a:lnTo>
                    <a:pt x="2410" y="852"/>
                  </a:lnTo>
                  <a:lnTo>
                    <a:pt x="2398" y="866"/>
                  </a:lnTo>
                  <a:lnTo>
                    <a:pt x="2397" y="811"/>
                  </a:lnTo>
                  <a:lnTo>
                    <a:pt x="2397" y="753"/>
                  </a:lnTo>
                  <a:lnTo>
                    <a:pt x="2389" y="698"/>
                  </a:lnTo>
                  <a:lnTo>
                    <a:pt x="2371" y="655"/>
                  </a:lnTo>
                  <a:lnTo>
                    <a:pt x="2357" y="636"/>
                  </a:lnTo>
                  <a:lnTo>
                    <a:pt x="2339" y="615"/>
                  </a:lnTo>
                  <a:lnTo>
                    <a:pt x="2319" y="593"/>
                  </a:lnTo>
                  <a:lnTo>
                    <a:pt x="2297" y="570"/>
                  </a:lnTo>
                  <a:lnTo>
                    <a:pt x="2273" y="547"/>
                  </a:lnTo>
                  <a:lnTo>
                    <a:pt x="2246" y="526"/>
                  </a:lnTo>
                  <a:lnTo>
                    <a:pt x="2218" y="507"/>
                  </a:lnTo>
                  <a:lnTo>
                    <a:pt x="2188" y="491"/>
                  </a:lnTo>
                  <a:lnTo>
                    <a:pt x="2201" y="526"/>
                  </a:lnTo>
                  <a:lnTo>
                    <a:pt x="2211" y="565"/>
                  </a:lnTo>
                  <a:lnTo>
                    <a:pt x="2215" y="604"/>
                  </a:lnTo>
                  <a:lnTo>
                    <a:pt x="2214" y="640"/>
                  </a:lnTo>
                  <a:lnTo>
                    <a:pt x="2201" y="612"/>
                  </a:lnTo>
                  <a:lnTo>
                    <a:pt x="2189" y="585"/>
                  </a:lnTo>
                  <a:lnTo>
                    <a:pt x="2177" y="558"/>
                  </a:lnTo>
                  <a:lnTo>
                    <a:pt x="2166" y="533"/>
                  </a:lnTo>
                  <a:lnTo>
                    <a:pt x="2153" y="508"/>
                  </a:lnTo>
                  <a:lnTo>
                    <a:pt x="2140" y="484"/>
                  </a:lnTo>
                  <a:lnTo>
                    <a:pt x="2128" y="461"/>
                  </a:lnTo>
                  <a:lnTo>
                    <a:pt x="2113" y="440"/>
                  </a:lnTo>
                  <a:lnTo>
                    <a:pt x="2100" y="421"/>
                  </a:lnTo>
                  <a:lnTo>
                    <a:pt x="2088" y="404"/>
                  </a:lnTo>
                  <a:lnTo>
                    <a:pt x="2074" y="388"/>
                  </a:lnTo>
                  <a:lnTo>
                    <a:pt x="2062" y="372"/>
                  </a:lnTo>
                  <a:lnTo>
                    <a:pt x="2048" y="357"/>
                  </a:lnTo>
                  <a:lnTo>
                    <a:pt x="2031" y="342"/>
                  </a:lnTo>
                  <a:lnTo>
                    <a:pt x="2010" y="326"/>
                  </a:lnTo>
                  <a:lnTo>
                    <a:pt x="1984" y="308"/>
                  </a:lnTo>
                  <a:lnTo>
                    <a:pt x="1958" y="291"/>
                  </a:lnTo>
                  <a:lnTo>
                    <a:pt x="1935" y="276"/>
                  </a:lnTo>
                  <a:lnTo>
                    <a:pt x="1913" y="265"/>
                  </a:lnTo>
                  <a:lnTo>
                    <a:pt x="1892" y="258"/>
                  </a:lnTo>
                  <a:lnTo>
                    <a:pt x="1874" y="252"/>
                  </a:lnTo>
                  <a:lnTo>
                    <a:pt x="1856" y="248"/>
                  </a:lnTo>
                  <a:lnTo>
                    <a:pt x="1837" y="246"/>
                  </a:lnTo>
                  <a:lnTo>
                    <a:pt x="1820" y="246"/>
                  </a:lnTo>
                  <a:lnTo>
                    <a:pt x="1801" y="243"/>
                  </a:lnTo>
                  <a:lnTo>
                    <a:pt x="1778" y="236"/>
                  </a:lnTo>
                  <a:lnTo>
                    <a:pt x="1753" y="225"/>
                  </a:lnTo>
                  <a:lnTo>
                    <a:pt x="1728" y="212"/>
                  </a:lnTo>
                  <a:lnTo>
                    <a:pt x="1704" y="198"/>
                  </a:lnTo>
                  <a:lnTo>
                    <a:pt x="1681" y="186"/>
                  </a:lnTo>
                  <a:lnTo>
                    <a:pt x="1662" y="175"/>
                  </a:lnTo>
                  <a:lnTo>
                    <a:pt x="1649" y="167"/>
                  </a:lnTo>
                  <a:lnTo>
                    <a:pt x="1642" y="189"/>
                  </a:lnTo>
                  <a:lnTo>
                    <a:pt x="1632" y="212"/>
                  </a:lnTo>
                  <a:lnTo>
                    <a:pt x="1623" y="235"/>
                  </a:lnTo>
                  <a:lnTo>
                    <a:pt x="1614" y="258"/>
                  </a:lnTo>
                  <a:lnTo>
                    <a:pt x="1604" y="278"/>
                  </a:lnTo>
                  <a:lnTo>
                    <a:pt x="1595" y="298"/>
                  </a:lnTo>
                  <a:lnTo>
                    <a:pt x="1586" y="316"/>
                  </a:lnTo>
                  <a:lnTo>
                    <a:pt x="1578" y="331"/>
                  </a:lnTo>
                  <a:lnTo>
                    <a:pt x="1570" y="343"/>
                  </a:lnTo>
                  <a:lnTo>
                    <a:pt x="1561" y="355"/>
                  </a:lnTo>
                  <a:lnTo>
                    <a:pt x="1550" y="365"/>
                  </a:lnTo>
                  <a:lnTo>
                    <a:pt x="1537" y="375"/>
                  </a:lnTo>
                  <a:lnTo>
                    <a:pt x="1524" y="383"/>
                  </a:lnTo>
                  <a:lnTo>
                    <a:pt x="1508" y="390"/>
                  </a:lnTo>
                  <a:lnTo>
                    <a:pt x="1490" y="396"/>
                  </a:lnTo>
                  <a:lnTo>
                    <a:pt x="1470" y="401"/>
                  </a:lnTo>
                  <a:lnTo>
                    <a:pt x="1449" y="407"/>
                  </a:lnTo>
                  <a:lnTo>
                    <a:pt x="1428" y="416"/>
                  </a:lnTo>
                  <a:lnTo>
                    <a:pt x="1406" y="426"/>
                  </a:lnTo>
                  <a:lnTo>
                    <a:pt x="1386" y="439"/>
                  </a:lnTo>
                  <a:lnTo>
                    <a:pt x="1367" y="452"/>
                  </a:lnTo>
                  <a:lnTo>
                    <a:pt x="1351" y="467"/>
                  </a:lnTo>
                  <a:lnTo>
                    <a:pt x="1339" y="483"/>
                  </a:lnTo>
                  <a:lnTo>
                    <a:pt x="1330" y="498"/>
                  </a:lnTo>
                  <a:lnTo>
                    <a:pt x="1323" y="518"/>
                  </a:lnTo>
                  <a:lnTo>
                    <a:pt x="1313" y="541"/>
                  </a:lnTo>
                  <a:lnTo>
                    <a:pt x="1302" y="568"/>
                  </a:lnTo>
                  <a:lnTo>
                    <a:pt x="1291" y="595"/>
                  </a:lnTo>
                  <a:lnTo>
                    <a:pt x="1280" y="619"/>
                  </a:lnTo>
                  <a:lnTo>
                    <a:pt x="1272" y="640"/>
                  </a:lnTo>
                  <a:lnTo>
                    <a:pt x="1266" y="654"/>
                  </a:lnTo>
                  <a:lnTo>
                    <a:pt x="1263" y="659"/>
                  </a:lnTo>
                  <a:lnTo>
                    <a:pt x="1253" y="647"/>
                  </a:lnTo>
                  <a:lnTo>
                    <a:pt x="1242" y="633"/>
                  </a:lnTo>
                  <a:lnTo>
                    <a:pt x="1231" y="619"/>
                  </a:lnTo>
                  <a:lnTo>
                    <a:pt x="1218" y="602"/>
                  </a:lnTo>
                  <a:lnTo>
                    <a:pt x="1206" y="584"/>
                  </a:lnTo>
                  <a:lnTo>
                    <a:pt x="1195" y="564"/>
                  </a:lnTo>
                  <a:lnTo>
                    <a:pt x="1186" y="541"/>
                  </a:lnTo>
                  <a:lnTo>
                    <a:pt x="1176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42" name="Freeform 146"/>
            <p:cNvSpPr>
              <a:spLocks/>
            </p:cNvSpPr>
            <p:nvPr/>
          </p:nvSpPr>
          <p:spPr bwMode="auto">
            <a:xfrm>
              <a:off x="2855" y="1789"/>
              <a:ext cx="121" cy="98"/>
            </a:xfrm>
            <a:custGeom>
              <a:avLst/>
              <a:gdLst/>
              <a:ahLst/>
              <a:cxnLst>
                <a:cxn ang="0">
                  <a:pos x="304" y="222"/>
                </a:cxn>
                <a:cxn ang="0">
                  <a:pos x="317" y="214"/>
                </a:cxn>
                <a:cxn ang="0">
                  <a:pos x="328" y="208"/>
                </a:cxn>
                <a:cxn ang="0">
                  <a:pos x="337" y="202"/>
                </a:cxn>
                <a:cxn ang="0">
                  <a:pos x="343" y="195"/>
                </a:cxn>
                <a:cxn ang="0">
                  <a:pos x="348" y="186"/>
                </a:cxn>
                <a:cxn ang="0">
                  <a:pos x="353" y="174"/>
                </a:cxn>
                <a:cxn ang="0">
                  <a:pos x="357" y="157"/>
                </a:cxn>
                <a:cxn ang="0">
                  <a:pos x="362" y="133"/>
                </a:cxn>
                <a:cxn ang="0">
                  <a:pos x="351" y="151"/>
                </a:cxn>
                <a:cxn ang="0">
                  <a:pos x="340" y="164"/>
                </a:cxn>
                <a:cxn ang="0">
                  <a:pos x="331" y="177"/>
                </a:cxn>
                <a:cxn ang="0">
                  <a:pos x="321" y="186"/>
                </a:cxn>
                <a:cxn ang="0">
                  <a:pos x="311" y="194"/>
                </a:cxn>
                <a:cxn ang="0">
                  <a:pos x="299" y="201"/>
                </a:cxn>
                <a:cxn ang="0">
                  <a:pos x="286" y="208"/>
                </a:cxn>
                <a:cxn ang="0">
                  <a:pos x="271" y="215"/>
                </a:cxn>
                <a:cxn ang="0">
                  <a:pos x="253" y="223"/>
                </a:cxn>
                <a:cxn ang="0">
                  <a:pos x="232" y="228"/>
                </a:cxn>
                <a:cxn ang="0">
                  <a:pos x="209" y="229"/>
                </a:cxn>
                <a:cxn ang="0">
                  <a:pos x="185" y="229"/>
                </a:cxn>
                <a:cxn ang="0">
                  <a:pos x="159" y="224"/>
                </a:cxn>
                <a:cxn ang="0">
                  <a:pos x="135" y="215"/>
                </a:cxn>
                <a:cxn ang="0">
                  <a:pos x="112" y="203"/>
                </a:cxn>
                <a:cxn ang="0">
                  <a:pos x="91" y="185"/>
                </a:cxn>
                <a:cxn ang="0">
                  <a:pos x="78" y="168"/>
                </a:cxn>
                <a:cxn ang="0">
                  <a:pos x="64" y="147"/>
                </a:cxn>
                <a:cxn ang="0">
                  <a:pos x="51" y="124"/>
                </a:cxn>
                <a:cxn ang="0">
                  <a:pos x="39" y="100"/>
                </a:cxn>
                <a:cxn ang="0">
                  <a:pos x="28" y="74"/>
                </a:cxn>
                <a:cxn ang="0">
                  <a:pos x="17" y="48"/>
                </a:cxn>
                <a:cxn ang="0">
                  <a:pos x="8" y="23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" y="40"/>
                </a:cxn>
                <a:cxn ang="0">
                  <a:pos x="4" y="65"/>
                </a:cxn>
                <a:cxn ang="0">
                  <a:pos x="10" y="91"/>
                </a:cxn>
                <a:cxn ang="0">
                  <a:pos x="18" y="119"/>
                </a:cxn>
                <a:cxn ang="0">
                  <a:pos x="29" y="146"/>
                </a:cxn>
                <a:cxn ang="0">
                  <a:pos x="46" y="173"/>
                </a:cxn>
                <a:cxn ang="0">
                  <a:pos x="68" y="197"/>
                </a:cxn>
                <a:cxn ang="0">
                  <a:pos x="78" y="205"/>
                </a:cxn>
                <a:cxn ang="0">
                  <a:pos x="90" y="215"/>
                </a:cxn>
                <a:cxn ang="0">
                  <a:pos x="103" y="229"/>
                </a:cxn>
                <a:cxn ang="0">
                  <a:pos x="118" y="242"/>
                </a:cxn>
                <a:cxn ang="0">
                  <a:pos x="131" y="257"/>
                </a:cxn>
                <a:cxn ang="0">
                  <a:pos x="143" y="271"/>
                </a:cxn>
                <a:cxn ang="0">
                  <a:pos x="153" y="284"/>
                </a:cxn>
                <a:cxn ang="0">
                  <a:pos x="159" y="294"/>
                </a:cxn>
                <a:cxn ang="0">
                  <a:pos x="171" y="284"/>
                </a:cxn>
                <a:cxn ang="0">
                  <a:pos x="187" y="274"/>
                </a:cxn>
                <a:cxn ang="0">
                  <a:pos x="205" y="265"/>
                </a:cxn>
                <a:cxn ang="0">
                  <a:pos x="226" y="256"/>
                </a:cxn>
                <a:cxn ang="0">
                  <a:pos x="247" y="247"/>
                </a:cxn>
                <a:cxn ang="0">
                  <a:pos x="267" y="239"/>
                </a:cxn>
                <a:cxn ang="0">
                  <a:pos x="287" y="230"/>
                </a:cxn>
                <a:cxn ang="0">
                  <a:pos x="304" y="222"/>
                </a:cxn>
              </a:cxnLst>
              <a:rect l="0" t="0" r="r" b="b"/>
              <a:pathLst>
                <a:path w="362" h="294">
                  <a:moveTo>
                    <a:pt x="304" y="222"/>
                  </a:moveTo>
                  <a:lnTo>
                    <a:pt x="317" y="214"/>
                  </a:lnTo>
                  <a:lnTo>
                    <a:pt x="328" y="208"/>
                  </a:lnTo>
                  <a:lnTo>
                    <a:pt x="337" y="202"/>
                  </a:lnTo>
                  <a:lnTo>
                    <a:pt x="343" y="195"/>
                  </a:lnTo>
                  <a:lnTo>
                    <a:pt x="348" y="186"/>
                  </a:lnTo>
                  <a:lnTo>
                    <a:pt x="353" y="174"/>
                  </a:lnTo>
                  <a:lnTo>
                    <a:pt x="357" y="157"/>
                  </a:lnTo>
                  <a:lnTo>
                    <a:pt x="362" y="133"/>
                  </a:lnTo>
                  <a:lnTo>
                    <a:pt x="351" y="151"/>
                  </a:lnTo>
                  <a:lnTo>
                    <a:pt x="340" y="164"/>
                  </a:lnTo>
                  <a:lnTo>
                    <a:pt x="331" y="177"/>
                  </a:lnTo>
                  <a:lnTo>
                    <a:pt x="321" y="186"/>
                  </a:lnTo>
                  <a:lnTo>
                    <a:pt x="311" y="194"/>
                  </a:lnTo>
                  <a:lnTo>
                    <a:pt x="299" y="201"/>
                  </a:lnTo>
                  <a:lnTo>
                    <a:pt x="286" y="208"/>
                  </a:lnTo>
                  <a:lnTo>
                    <a:pt x="271" y="215"/>
                  </a:lnTo>
                  <a:lnTo>
                    <a:pt x="253" y="223"/>
                  </a:lnTo>
                  <a:lnTo>
                    <a:pt x="232" y="228"/>
                  </a:lnTo>
                  <a:lnTo>
                    <a:pt x="209" y="229"/>
                  </a:lnTo>
                  <a:lnTo>
                    <a:pt x="185" y="229"/>
                  </a:lnTo>
                  <a:lnTo>
                    <a:pt x="159" y="224"/>
                  </a:lnTo>
                  <a:lnTo>
                    <a:pt x="135" y="215"/>
                  </a:lnTo>
                  <a:lnTo>
                    <a:pt x="112" y="203"/>
                  </a:lnTo>
                  <a:lnTo>
                    <a:pt x="91" y="185"/>
                  </a:lnTo>
                  <a:lnTo>
                    <a:pt x="78" y="168"/>
                  </a:lnTo>
                  <a:lnTo>
                    <a:pt x="64" y="147"/>
                  </a:lnTo>
                  <a:lnTo>
                    <a:pt x="51" y="124"/>
                  </a:lnTo>
                  <a:lnTo>
                    <a:pt x="39" y="100"/>
                  </a:lnTo>
                  <a:lnTo>
                    <a:pt x="28" y="74"/>
                  </a:lnTo>
                  <a:lnTo>
                    <a:pt x="17" y="48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4" y="65"/>
                  </a:lnTo>
                  <a:lnTo>
                    <a:pt x="10" y="91"/>
                  </a:lnTo>
                  <a:lnTo>
                    <a:pt x="18" y="119"/>
                  </a:lnTo>
                  <a:lnTo>
                    <a:pt x="29" y="146"/>
                  </a:lnTo>
                  <a:lnTo>
                    <a:pt x="46" y="173"/>
                  </a:lnTo>
                  <a:lnTo>
                    <a:pt x="68" y="197"/>
                  </a:lnTo>
                  <a:lnTo>
                    <a:pt x="78" y="205"/>
                  </a:lnTo>
                  <a:lnTo>
                    <a:pt x="90" y="215"/>
                  </a:lnTo>
                  <a:lnTo>
                    <a:pt x="103" y="229"/>
                  </a:lnTo>
                  <a:lnTo>
                    <a:pt x="118" y="242"/>
                  </a:lnTo>
                  <a:lnTo>
                    <a:pt x="131" y="257"/>
                  </a:lnTo>
                  <a:lnTo>
                    <a:pt x="143" y="271"/>
                  </a:lnTo>
                  <a:lnTo>
                    <a:pt x="153" y="284"/>
                  </a:lnTo>
                  <a:lnTo>
                    <a:pt x="159" y="294"/>
                  </a:lnTo>
                  <a:lnTo>
                    <a:pt x="171" y="284"/>
                  </a:lnTo>
                  <a:lnTo>
                    <a:pt x="187" y="274"/>
                  </a:lnTo>
                  <a:lnTo>
                    <a:pt x="205" y="265"/>
                  </a:lnTo>
                  <a:lnTo>
                    <a:pt x="226" y="256"/>
                  </a:lnTo>
                  <a:lnTo>
                    <a:pt x="247" y="247"/>
                  </a:lnTo>
                  <a:lnTo>
                    <a:pt x="267" y="239"/>
                  </a:lnTo>
                  <a:lnTo>
                    <a:pt x="287" y="230"/>
                  </a:lnTo>
                  <a:lnTo>
                    <a:pt x="304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43" name="Freeform 147"/>
            <p:cNvSpPr>
              <a:spLocks/>
            </p:cNvSpPr>
            <p:nvPr/>
          </p:nvSpPr>
          <p:spPr bwMode="auto">
            <a:xfrm>
              <a:off x="2816" y="1774"/>
              <a:ext cx="208" cy="192"/>
            </a:xfrm>
            <a:custGeom>
              <a:avLst/>
              <a:gdLst/>
              <a:ahLst/>
              <a:cxnLst>
                <a:cxn ang="0">
                  <a:pos x="523" y="92"/>
                </a:cxn>
                <a:cxn ang="0">
                  <a:pos x="509" y="144"/>
                </a:cxn>
                <a:cxn ang="0">
                  <a:pos x="506" y="191"/>
                </a:cxn>
                <a:cxn ang="0">
                  <a:pos x="498" y="226"/>
                </a:cxn>
                <a:cxn ang="0">
                  <a:pos x="480" y="260"/>
                </a:cxn>
                <a:cxn ang="0">
                  <a:pos x="447" y="290"/>
                </a:cxn>
                <a:cxn ang="0">
                  <a:pos x="397" y="308"/>
                </a:cxn>
                <a:cxn ang="0">
                  <a:pos x="350" y="326"/>
                </a:cxn>
                <a:cxn ang="0">
                  <a:pos x="311" y="346"/>
                </a:cxn>
                <a:cxn ang="0">
                  <a:pos x="282" y="367"/>
                </a:cxn>
                <a:cxn ang="0">
                  <a:pos x="264" y="366"/>
                </a:cxn>
                <a:cxn ang="0">
                  <a:pos x="241" y="335"/>
                </a:cxn>
                <a:cxn ang="0">
                  <a:pos x="210" y="298"/>
                </a:cxn>
                <a:cxn ang="0">
                  <a:pos x="178" y="265"/>
                </a:cxn>
                <a:cxn ang="0">
                  <a:pos x="149" y="237"/>
                </a:cxn>
                <a:cxn ang="0">
                  <a:pos x="126" y="206"/>
                </a:cxn>
                <a:cxn ang="0">
                  <a:pos x="109" y="160"/>
                </a:cxn>
                <a:cxn ang="0">
                  <a:pos x="101" y="90"/>
                </a:cxn>
                <a:cxn ang="0">
                  <a:pos x="87" y="36"/>
                </a:cxn>
                <a:cxn ang="0">
                  <a:pos x="65" y="19"/>
                </a:cxn>
                <a:cxn ang="0">
                  <a:pos x="41" y="8"/>
                </a:cxn>
                <a:cxn ang="0">
                  <a:pos x="14" y="2"/>
                </a:cxn>
                <a:cxn ang="0">
                  <a:pos x="1" y="28"/>
                </a:cxn>
                <a:cxn ang="0">
                  <a:pos x="9" y="100"/>
                </a:cxn>
                <a:cxn ang="0">
                  <a:pos x="30" y="184"/>
                </a:cxn>
                <a:cxn ang="0">
                  <a:pos x="64" y="260"/>
                </a:cxn>
                <a:cxn ang="0">
                  <a:pos x="101" y="305"/>
                </a:cxn>
                <a:cxn ang="0">
                  <a:pos x="135" y="341"/>
                </a:cxn>
                <a:cxn ang="0">
                  <a:pos x="171" y="388"/>
                </a:cxn>
                <a:cxn ang="0">
                  <a:pos x="197" y="449"/>
                </a:cxn>
                <a:cxn ang="0">
                  <a:pos x="205" y="496"/>
                </a:cxn>
                <a:cxn ang="0">
                  <a:pos x="215" y="519"/>
                </a:cxn>
                <a:cxn ang="0">
                  <a:pos x="230" y="542"/>
                </a:cxn>
                <a:cxn ang="0">
                  <a:pos x="249" y="564"/>
                </a:cxn>
                <a:cxn ang="0">
                  <a:pos x="267" y="556"/>
                </a:cxn>
                <a:cxn ang="0">
                  <a:pos x="285" y="505"/>
                </a:cxn>
                <a:cxn ang="0">
                  <a:pos x="311" y="450"/>
                </a:cxn>
                <a:cxn ang="0">
                  <a:pos x="351" y="403"/>
                </a:cxn>
                <a:cxn ang="0">
                  <a:pos x="405" y="372"/>
                </a:cxn>
                <a:cxn ang="0">
                  <a:pos x="459" y="353"/>
                </a:cxn>
                <a:cxn ang="0">
                  <a:pos x="507" y="332"/>
                </a:cxn>
                <a:cxn ang="0">
                  <a:pos x="541" y="304"/>
                </a:cxn>
                <a:cxn ang="0">
                  <a:pos x="561" y="262"/>
                </a:cxn>
                <a:cxn ang="0">
                  <a:pos x="582" y="217"/>
                </a:cxn>
                <a:cxn ang="0">
                  <a:pos x="602" y="175"/>
                </a:cxn>
                <a:cxn ang="0">
                  <a:pos x="619" y="144"/>
                </a:cxn>
                <a:cxn ang="0">
                  <a:pos x="617" y="126"/>
                </a:cxn>
                <a:cxn ang="0">
                  <a:pos x="596" y="109"/>
                </a:cxn>
                <a:cxn ang="0">
                  <a:pos x="569" y="90"/>
                </a:cxn>
                <a:cxn ang="0">
                  <a:pos x="543" y="76"/>
                </a:cxn>
              </a:cxnLst>
              <a:rect l="0" t="0" r="r" b="b"/>
              <a:pathLst>
                <a:path w="625" h="575">
                  <a:moveTo>
                    <a:pt x="532" y="71"/>
                  </a:moveTo>
                  <a:lnTo>
                    <a:pt x="523" y="92"/>
                  </a:lnTo>
                  <a:lnTo>
                    <a:pt x="515" y="116"/>
                  </a:lnTo>
                  <a:lnTo>
                    <a:pt x="509" y="144"/>
                  </a:lnTo>
                  <a:lnTo>
                    <a:pt x="507" y="175"/>
                  </a:lnTo>
                  <a:lnTo>
                    <a:pt x="506" y="191"/>
                  </a:lnTo>
                  <a:lnTo>
                    <a:pt x="503" y="209"/>
                  </a:lnTo>
                  <a:lnTo>
                    <a:pt x="498" y="226"/>
                  </a:lnTo>
                  <a:lnTo>
                    <a:pt x="491" y="245"/>
                  </a:lnTo>
                  <a:lnTo>
                    <a:pt x="480" y="260"/>
                  </a:lnTo>
                  <a:lnTo>
                    <a:pt x="465" y="276"/>
                  </a:lnTo>
                  <a:lnTo>
                    <a:pt x="447" y="290"/>
                  </a:lnTo>
                  <a:lnTo>
                    <a:pt x="423" y="299"/>
                  </a:lnTo>
                  <a:lnTo>
                    <a:pt x="397" y="308"/>
                  </a:lnTo>
                  <a:lnTo>
                    <a:pt x="373" y="318"/>
                  </a:lnTo>
                  <a:lnTo>
                    <a:pt x="350" y="326"/>
                  </a:lnTo>
                  <a:lnTo>
                    <a:pt x="329" y="336"/>
                  </a:lnTo>
                  <a:lnTo>
                    <a:pt x="311" y="346"/>
                  </a:lnTo>
                  <a:lnTo>
                    <a:pt x="295" y="357"/>
                  </a:lnTo>
                  <a:lnTo>
                    <a:pt x="282" y="367"/>
                  </a:lnTo>
                  <a:lnTo>
                    <a:pt x="272" y="378"/>
                  </a:lnTo>
                  <a:lnTo>
                    <a:pt x="264" y="366"/>
                  </a:lnTo>
                  <a:lnTo>
                    <a:pt x="253" y="350"/>
                  </a:lnTo>
                  <a:lnTo>
                    <a:pt x="241" y="335"/>
                  </a:lnTo>
                  <a:lnTo>
                    <a:pt x="226" y="316"/>
                  </a:lnTo>
                  <a:lnTo>
                    <a:pt x="210" y="298"/>
                  </a:lnTo>
                  <a:lnTo>
                    <a:pt x="194" y="281"/>
                  </a:lnTo>
                  <a:lnTo>
                    <a:pt x="178" y="265"/>
                  </a:lnTo>
                  <a:lnTo>
                    <a:pt x="163" y="251"/>
                  </a:lnTo>
                  <a:lnTo>
                    <a:pt x="149" y="237"/>
                  </a:lnTo>
                  <a:lnTo>
                    <a:pt x="137" y="223"/>
                  </a:lnTo>
                  <a:lnTo>
                    <a:pt x="126" y="206"/>
                  </a:lnTo>
                  <a:lnTo>
                    <a:pt x="116" y="185"/>
                  </a:lnTo>
                  <a:lnTo>
                    <a:pt x="109" y="160"/>
                  </a:lnTo>
                  <a:lnTo>
                    <a:pt x="104" y="128"/>
                  </a:lnTo>
                  <a:lnTo>
                    <a:pt x="101" y="90"/>
                  </a:lnTo>
                  <a:lnTo>
                    <a:pt x="98" y="45"/>
                  </a:lnTo>
                  <a:lnTo>
                    <a:pt x="87" y="36"/>
                  </a:lnTo>
                  <a:lnTo>
                    <a:pt x="76" y="26"/>
                  </a:lnTo>
                  <a:lnTo>
                    <a:pt x="65" y="19"/>
                  </a:lnTo>
                  <a:lnTo>
                    <a:pt x="53" y="12"/>
                  </a:lnTo>
                  <a:lnTo>
                    <a:pt x="41" y="8"/>
                  </a:lnTo>
                  <a:lnTo>
                    <a:pt x="29" y="4"/>
                  </a:lnTo>
                  <a:lnTo>
                    <a:pt x="14" y="2"/>
                  </a:lnTo>
                  <a:lnTo>
                    <a:pt x="0" y="0"/>
                  </a:lnTo>
                  <a:lnTo>
                    <a:pt x="1" y="28"/>
                  </a:lnTo>
                  <a:lnTo>
                    <a:pt x="3" y="62"/>
                  </a:lnTo>
                  <a:lnTo>
                    <a:pt x="9" y="100"/>
                  </a:lnTo>
                  <a:lnTo>
                    <a:pt x="18" y="141"/>
                  </a:lnTo>
                  <a:lnTo>
                    <a:pt x="30" y="184"/>
                  </a:lnTo>
                  <a:lnTo>
                    <a:pt x="45" y="224"/>
                  </a:lnTo>
                  <a:lnTo>
                    <a:pt x="64" y="260"/>
                  </a:lnTo>
                  <a:lnTo>
                    <a:pt x="87" y="292"/>
                  </a:lnTo>
                  <a:lnTo>
                    <a:pt x="101" y="305"/>
                  </a:lnTo>
                  <a:lnTo>
                    <a:pt x="116" y="321"/>
                  </a:lnTo>
                  <a:lnTo>
                    <a:pt x="135" y="341"/>
                  </a:lnTo>
                  <a:lnTo>
                    <a:pt x="154" y="363"/>
                  </a:lnTo>
                  <a:lnTo>
                    <a:pt x="171" y="388"/>
                  </a:lnTo>
                  <a:lnTo>
                    <a:pt x="186" y="417"/>
                  </a:lnTo>
                  <a:lnTo>
                    <a:pt x="197" y="449"/>
                  </a:lnTo>
                  <a:lnTo>
                    <a:pt x="203" y="484"/>
                  </a:lnTo>
                  <a:lnTo>
                    <a:pt x="205" y="496"/>
                  </a:lnTo>
                  <a:lnTo>
                    <a:pt x="209" y="508"/>
                  </a:lnTo>
                  <a:lnTo>
                    <a:pt x="215" y="519"/>
                  </a:lnTo>
                  <a:lnTo>
                    <a:pt x="221" y="532"/>
                  </a:lnTo>
                  <a:lnTo>
                    <a:pt x="230" y="542"/>
                  </a:lnTo>
                  <a:lnTo>
                    <a:pt x="238" y="553"/>
                  </a:lnTo>
                  <a:lnTo>
                    <a:pt x="249" y="564"/>
                  </a:lnTo>
                  <a:lnTo>
                    <a:pt x="260" y="575"/>
                  </a:lnTo>
                  <a:lnTo>
                    <a:pt x="267" y="556"/>
                  </a:lnTo>
                  <a:lnTo>
                    <a:pt x="276" y="532"/>
                  </a:lnTo>
                  <a:lnTo>
                    <a:pt x="285" y="505"/>
                  </a:lnTo>
                  <a:lnTo>
                    <a:pt x="296" y="478"/>
                  </a:lnTo>
                  <a:lnTo>
                    <a:pt x="311" y="450"/>
                  </a:lnTo>
                  <a:lnTo>
                    <a:pt x="329" y="426"/>
                  </a:lnTo>
                  <a:lnTo>
                    <a:pt x="351" y="403"/>
                  </a:lnTo>
                  <a:lnTo>
                    <a:pt x="377" y="386"/>
                  </a:lnTo>
                  <a:lnTo>
                    <a:pt x="405" y="372"/>
                  </a:lnTo>
                  <a:lnTo>
                    <a:pt x="433" y="361"/>
                  </a:lnTo>
                  <a:lnTo>
                    <a:pt x="459" y="353"/>
                  </a:lnTo>
                  <a:lnTo>
                    <a:pt x="485" y="343"/>
                  </a:lnTo>
                  <a:lnTo>
                    <a:pt x="507" y="332"/>
                  </a:lnTo>
                  <a:lnTo>
                    <a:pt x="526" y="320"/>
                  </a:lnTo>
                  <a:lnTo>
                    <a:pt x="541" y="304"/>
                  </a:lnTo>
                  <a:lnTo>
                    <a:pt x="552" y="285"/>
                  </a:lnTo>
                  <a:lnTo>
                    <a:pt x="561" y="262"/>
                  </a:lnTo>
                  <a:lnTo>
                    <a:pt x="571" y="239"/>
                  </a:lnTo>
                  <a:lnTo>
                    <a:pt x="582" y="217"/>
                  </a:lnTo>
                  <a:lnTo>
                    <a:pt x="592" y="195"/>
                  </a:lnTo>
                  <a:lnTo>
                    <a:pt x="602" y="175"/>
                  </a:lnTo>
                  <a:lnTo>
                    <a:pt x="610" y="158"/>
                  </a:lnTo>
                  <a:lnTo>
                    <a:pt x="619" y="144"/>
                  </a:lnTo>
                  <a:lnTo>
                    <a:pt x="625" y="133"/>
                  </a:lnTo>
                  <a:lnTo>
                    <a:pt x="617" y="126"/>
                  </a:lnTo>
                  <a:lnTo>
                    <a:pt x="608" y="117"/>
                  </a:lnTo>
                  <a:lnTo>
                    <a:pt x="596" y="109"/>
                  </a:lnTo>
                  <a:lnTo>
                    <a:pt x="582" y="100"/>
                  </a:lnTo>
                  <a:lnTo>
                    <a:pt x="569" y="90"/>
                  </a:lnTo>
                  <a:lnTo>
                    <a:pt x="555" y="83"/>
                  </a:lnTo>
                  <a:lnTo>
                    <a:pt x="543" y="76"/>
                  </a:lnTo>
                  <a:lnTo>
                    <a:pt x="532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44" name="Freeform 148"/>
            <p:cNvSpPr>
              <a:spLocks/>
            </p:cNvSpPr>
            <p:nvPr/>
          </p:nvSpPr>
          <p:spPr bwMode="auto">
            <a:xfrm>
              <a:off x="2748" y="1819"/>
              <a:ext cx="70" cy="19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35" y="27"/>
                </a:cxn>
                <a:cxn ang="0">
                  <a:pos x="142" y="61"/>
                </a:cxn>
                <a:cxn ang="0">
                  <a:pos x="153" y="98"/>
                </a:cxn>
                <a:cxn ang="0">
                  <a:pos x="165" y="138"/>
                </a:cxn>
                <a:cxn ang="0">
                  <a:pos x="175" y="180"/>
                </a:cxn>
                <a:cxn ang="0">
                  <a:pos x="181" y="221"/>
                </a:cxn>
                <a:cxn ang="0">
                  <a:pos x="181" y="261"/>
                </a:cxn>
                <a:cxn ang="0">
                  <a:pos x="171" y="296"/>
                </a:cxn>
                <a:cxn ang="0">
                  <a:pos x="154" y="332"/>
                </a:cxn>
                <a:cxn ang="0">
                  <a:pos x="133" y="371"/>
                </a:cxn>
                <a:cxn ang="0">
                  <a:pos x="112" y="411"/>
                </a:cxn>
                <a:cxn ang="0">
                  <a:pos x="87" y="451"/>
                </a:cxn>
                <a:cxn ang="0">
                  <a:pos x="63" y="489"/>
                </a:cxn>
                <a:cxn ang="0">
                  <a:pos x="39" y="521"/>
                </a:cxn>
                <a:cxn ang="0">
                  <a:pos x="18" y="549"/>
                </a:cxn>
                <a:cxn ang="0">
                  <a:pos x="0" y="570"/>
                </a:cxn>
                <a:cxn ang="0">
                  <a:pos x="18" y="558"/>
                </a:cxn>
                <a:cxn ang="0">
                  <a:pos x="36" y="543"/>
                </a:cxn>
                <a:cxn ang="0">
                  <a:pos x="54" y="530"/>
                </a:cxn>
                <a:cxn ang="0">
                  <a:pos x="71" y="515"/>
                </a:cxn>
                <a:cxn ang="0">
                  <a:pos x="88" y="499"/>
                </a:cxn>
                <a:cxn ang="0">
                  <a:pos x="104" y="484"/>
                </a:cxn>
                <a:cxn ang="0">
                  <a:pos x="119" y="468"/>
                </a:cxn>
                <a:cxn ang="0">
                  <a:pos x="133" y="451"/>
                </a:cxn>
                <a:cxn ang="0">
                  <a:pos x="147" y="435"/>
                </a:cxn>
                <a:cxn ang="0">
                  <a:pos x="159" y="418"/>
                </a:cxn>
                <a:cxn ang="0">
                  <a:pos x="170" y="401"/>
                </a:cxn>
                <a:cxn ang="0">
                  <a:pos x="180" y="385"/>
                </a:cxn>
                <a:cxn ang="0">
                  <a:pos x="188" y="368"/>
                </a:cxn>
                <a:cxn ang="0">
                  <a:pos x="197" y="352"/>
                </a:cxn>
                <a:cxn ang="0">
                  <a:pos x="202" y="337"/>
                </a:cxn>
                <a:cxn ang="0">
                  <a:pos x="206" y="321"/>
                </a:cxn>
                <a:cxn ang="0">
                  <a:pos x="210" y="288"/>
                </a:cxn>
                <a:cxn ang="0">
                  <a:pos x="209" y="254"/>
                </a:cxn>
                <a:cxn ang="0">
                  <a:pos x="202" y="216"/>
                </a:cxn>
                <a:cxn ang="0">
                  <a:pos x="192" y="176"/>
                </a:cxn>
                <a:cxn ang="0">
                  <a:pos x="178" y="135"/>
                </a:cxn>
                <a:cxn ang="0">
                  <a:pos x="163" y="91"/>
                </a:cxn>
                <a:cxn ang="0">
                  <a:pos x="147" y="46"/>
                </a:cxn>
                <a:cxn ang="0">
                  <a:pos x="132" y="0"/>
                </a:cxn>
              </a:cxnLst>
              <a:rect l="0" t="0" r="r" b="b"/>
              <a:pathLst>
                <a:path w="210" h="570">
                  <a:moveTo>
                    <a:pt x="132" y="0"/>
                  </a:moveTo>
                  <a:lnTo>
                    <a:pt x="135" y="27"/>
                  </a:lnTo>
                  <a:lnTo>
                    <a:pt x="142" y="61"/>
                  </a:lnTo>
                  <a:lnTo>
                    <a:pt x="153" y="98"/>
                  </a:lnTo>
                  <a:lnTo>
                    <a:pt x="165" y="138"/>
                  </a:lnTo>
                  <a:lnTo>
                    <a:pt x="175" y="180"/>
                  </a:lnTo>
                  <a:lnTo>
                    <a:pt x="181" y="221"/>
                  </a:lnTo>
                  <a:lnTo>
                    <a:pt x="181" y="261"/>
                  </a:lnTo>
                  <a:lnTo>
                    <a:pt x="171" y="296"/>
                  </a:lnTo>
                  <a:lnTo>
                    <a:pt x="154" y="332"/>
                  </a:lnTo>
                  <a:lnTo>
                    <a:pt x="133" y="371"/>
                  </a:lnTo>
                  <a:lnTo>
                    <a:pt x="112" y="411"/>
                  </a:lnTo>
                  <a:lnTo>
                    <a:pt x="87" y="451"/>
                  </a:lnTo>
                  <a:lnTo>
                    <a:pt x="63" y="489"/>
                  </a:lnTo>
                  <a:lnTo>
                    <a:pt x="39" y="521"/>
                  </a:lnTo>
                  <a:lnTo>
                    <a:pt x="18" y="549"/>
                  </a:lnTo>
                  <a:lnTo>
                    <a:pt x="0" y="570"/>
                  </a:lnTo>
                  <a:lnTo>
                    <a:pt x="18" y="558"/>
                  </a:lnTo>
                  <a:lnTo>
                    <a:pt x="36" y="543"/>
                  </a:lnTo>
                  <a:lnTo>
                    <a:pt x="54" y="530"/>
                  </a:lnTo>
                  <a:lnTo>
                    <a:pt x="71" y="515"/>
                  </a:lnTo>
                  <a:lnTo>
                    <a:pt x="88" y="499"/>
                  </a:lnTo>
                  <a:lnTo>
                    <a:pt x="104" y="484"/>
                  </a:lnTo>
                  <a:lnTo>
                    <a:pt x="119" y="468"/>
                  </a:lnTo>
                  <a:lnTo>
                    <a:pt x="133" y="451"/>
                  </a:lnTo>
                  <a:lnTo>
                    <a:pt x="147" y="435"/>
                  </a:lnTo>
                  <a:lnTo>
                    <a:pt x="159" y="418"/>
                  </a:lnTo>
                  <a:lnTo>
                    <a:pt x="170" y="401"/>
                  </a:lnTo>
                  <a:lnTo>
                    <a:pt x="180" y="385"/>
                  </a:lnTo>
                  <a:lnTo>
                    <a:pt x="188" y="368"/>
                  </a:lnTo>
                  <a:lnTo>
                    <a:pt x="197" y="352"/>
                  </a:lnTo>
                  <a:lnTo>
                    <a:pt x="202" y="337"/>
                  </a:lnTo>
                  <a:lnTo>
                    <a:pt x="206" y="321"/>
                  </a:lnTo>
                  <a:lnTo>
                    <a:pt x="210" y="288"/>
                  </a:lnTo>
                  <a:lnTo>
                    <a:pt x="209" y="254"/>
                  </a:lnTo>
                  <a:lnTo>
                    <a:pt x="202" y="216"/>
                  </a:lnTo>
                  <a:lnTo>
                    <a:pt x="192" y="176"/>
                  </a:lnTo>
                  <a:lnTo>
                    <a:pt x="178" y="135"/>
                  </a:lnTo>
                  <a:lnTo>
                    <a:pt x="163" y="91"/>
                  </a:lnTo>
                  <a:lnTo>
                    <a:pt x="147" y="4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45" name="Freeform 149"/>
            <p:cNvSpPr>
              <a:spLocks/>
            </p:cNvSpPr>
            <p:nvPr/>
          </p:nvSpPr>
          <p:spPr bwMode="auto">
            <a:xfrm>
              <a:off x="2852" y="1940"/>
              <a:ext cx="69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9"/>
                </a:cxn>
                <a:cxn ang="0">
                  <a:pos x="12" y="61"/>
                </a:cxn>
                <a:cxn ang="0">
                  <a:pos x="26" y="96"/>
                </a:cxn>
                <a:cxn ang="0">
                  <a:pos x="44" y="133"/>
                </a:cxn>
                <a:cxn ang="0">
                  <a:pos x="65" y="169"/>
                </a:cxn>
                <a:cxn ang="0">
                  <a:pos x="89" y="206"/>
                </a:cxn>
                <a:cxn ang="0">
                  <a:pos x="113" y="241"/>
                </a:cxn>
                <a:cxn ang="0">
                  <a:pos x="140" y="274"/>
                </a:cxn>
                <a:cxn ang="0">
                  <a:pos x="163" y="304"/>
                </a:cxn>
                <a:cxn ang="0">
                  <a:pos x="180" y="332"/>
                </a:cxn>
                <a:cxn ang="0">
                  <a:pos x="192" y="360"/>
                </a:cxn>
                <a:cxn ang="0">
                  <a:pos x="200" y="387"/>
                </a:cxn>
                <a:cxn ang="0">
                  <a:pos x="204" y="411"/>
                </a:cxn>
                <a:cxn ang="0">
                  <a:pos x="207" y="435"/>
                </a:cxn>
                <a:cxn ang="0">
                  <a:pos x="207" y="457"/>
                </a:cxn>
                <a:cxn ang="0">
                  <a:pos x="207" y="477"/>
                </a:cxn>
                <a:cxn ang="0">
                  <a:pos x="197" y="450"/>
                </a:cxn>
                <a:cxn ang="0">
                  <a:pos x="189" y="423"/>
                </a:cxn>
                <a:cxn ang="0">
                  <a:pos x="180" y="399"/>
                </a:cxn>
                <a:cxn ang="0">
                  <a:pos x="172" y="376"/>
                </a:cxn>
                <a:cxn ang="0">
                  <a:pos x="162" y="353"/>
                </a:cxn>
                <a:cxn ang="0">
                  <a:pos x="150" y="331"/>
                </a:cxn>
                <a:cxn ang="0">
                  <a:pos x="136" y="310"/>
                </a:cxn>
                <a:cxn ang="0">
                  <a:pos x="121" y="290"/>
                </a:cxn>
                <a:cxn ang="0">
                  <a:pos x="101" y="267"/>
                </a:cxn>
                <a:cxn ang="0">
                  <a:pos x="80" y="237"/>
                </a:cxn>
                <a:cxn ang="0">
                  <a:pos x="59" y="205"/>
                </a:cxn>
                <a:cxn ang="0">
                  <a:pos x="39" y="168"/>
                </a:cxn>
                <a:cxn ang="0">
                  <a:pos x="21" y="129"/>
                </a:cxn>
                <a:cxn ang="0">
                  <a:pos x="7" y="87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207" h="477">
                  <a:moveTo>
                    <a:pt x="0" y="0"/>
                  </a:moveTo>
                  <a:lnTo>
                    <a:pt x="4" y="29"/>
                  </a:lnTo>
                  <a:lnTo>
                    <a:pt x="12" y="61"/>
                  </a:lnTo>
                  <a:lnTo>
                    <a:pt x="26" y="96"/>
                  </a:lnTo>
                  <a:lnTo>
                    <a:pt x="44" y="133"/>
                  </a:lnTo>
                  <a:lnTo>
                    <a:pt x="65" y="169"/>
                  </a:lnTo>
                  <a:lnTo>
                    <a:pt x="89" y="206"/>
                  </a:lnTo>
                  <a:lnTo>
                    <a:pt x="113" y="241"/>
                  </a:lnTo>
                  <a:lnTo>
                    <a:pt x="140" y="274"/>
                  </a:lnTo>
                  <a:lnTo>
                    <a:pt x="163" y="304"/>
                  </a:lnTo>
                  <a:lnTo>
                    <a:pt x="180" y="332"/>
                  </a:lnTo>
                  <a:lnTo>
                    <a:pt x="192" y="360"/>
                  </a:lnTo>
                  <a:lnTo>
                    <a:pt x="200" y="387"/>
                  </a:lnTo>
                  <a:lnTo>
                    <a:pt x="204" y="411"/>
                  </a:lnTo>
                  <a:lnTo>
                    <a:pt x="207" y="435"/>
                  </a:lnTo>
                  <a:lnTo>
                    <a:pt x="207" y="457"/>
                  </a:lnTo>
                  <a:lnTo>
                    <a:pt x="207" y="477"/>
                  </a:lnTo>
                  <a:lnTo>
                    <a:pt x="197" y="450"/>
                  </a:lnTo>
                  <a:lnTo>
                    <a:pt x="189" y="423"/>
                  </a:lnTo>
                  <a:lnTo>
                    <a:pt x="180" y="399"/>
                  </a:lnTo>
                  <a:lnTo>
                    <a:pt x="172" y="376"/>
                  </a:lnTo>
                  <a:lnTo>
                    <a:pt x="162" y="353"/>
                  </a:lnTo>
                  <a:lnTo>
                    <a:pt x="150" y="331"/>
                  </a:lnTo>
                  <a:lnTo>
                    <a:pt x="136" y="310"/>
                  </a:lnTo>
                  <a:lnTo>
                    <a:pt x="121" y="290"/>
                  </a:lnTo>
                  <a:lnTo>
                    <a:pt x="101" y="267"/>
                  </a:lnTo>
                  <a:lnTo>
                    <a:pt x="80" y="237"/>
                  </a:lnTo>
                  <a:lnTo>
                    <a:pt x="59" y="205"/>
                  </a:lnTo>
                  <a:lnTo>
                    <a:pt x="39" y="168"/>
                  </a:lnTo>
                  <a:lnTo>
                    <a:pt x="21" y="129"/>
                  </a:lnTo>
                  <a:lnTo>
                    <a:pt x="7" y="87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47" name="Freeform 151"/>
            <p:cNvSpPr>
              <a:spLocks/>
            </p:cNvSpPr>
            <p:nvPr/>
          </p:nvSpPr>
          <p:spPr bwMode="auto">
            <a:xfrm>
              <a:off x="2623" y="2258"/>
              <a:ext cx="61" cy="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15" y="6"/>
                </a:cxn>
                <a:cxn ang="0">
                  <a:pos x="99" y="16"/>
                </a:cxn>
                <a:cxn ang="0">
                  <a:pos x="80" y="29"/>
                </a:cxn>
                <a:cxn ang="0">
                  <a:pos x="63" y="46"/>
                </a:cxn>
                <a:cxn ang="0">
                  <a:pos x="45" y="67"/>
                </a:cxn>
                <a:cxn ang="0">
                  <a:pos x="28" y="90"/>
                </a:cxn>
                <a:cxn ang="0">
                  <a:pos x="14" y="115"/>
                </a:cxn>
                <a:cxn ang="0">
                  <a:pos x="0" y="144"/>
                </a:cxn>
                <a:cxn ang="0">
                  <a:pos x="14" y="131"/>
                </a:cxn>
                <a:cxn ang="0">
                  <a:pos x="28" y="116"/>
                </a:cxn>
                <a:cxn ang="0">
                  <a:pos x="44" y="99"/>
                </a:cxn>
                <a:cxn ang="0">
                  <a:pos x="63" y="82"/>
                </a:cxn>
                <a:cxn ang="0">
                  <a:pos x="87" y="64"/>
                </a:cxn>
                <a:cxn ang="0">
                  <a:pos x="113" y="48"/>
                </a:cxn>
                <a:cxn ang="0">
                  <a:pos x="145" y="33"/>
                </a:cxn>
                <a:cxn ang="0">
                  <a:pos x="183" y="19"/>
                </a:cxn>
                <a:cxn ang="0">
                  <a:pos x="181" y="18"/>
                </a:cxn>
                <a:cxn ang="0">
                  <a:pos x="177" y="16"/>
                </a:cxn>
                <a:cxn ang="0">
                  <a:pos x="169" y="13"/>
                </a:cxn>
                <a:cxn ang="0">
                  <a:pos x="162" y="9"/>
                </a:cxn>
                <a:cxn ang="0">
                  <a:pos x="152" y="6"/>
                </a:cxn>
                <a:cxn ang="0">
                  <a:pos x="144" y="2"/>
                </a:cxn>
                <a:cxn ang="0">
                  <a:pos x="135" y="1"/>
                </a:cxn>
                <a:cxn ang="0">
                  <a:pos x="129" y="0"/>
                </a:cxn>
              </a:cxnLst>
              <a:rect l="0" t="0" r="r" b="b"/>
              <a:pathLst>
                <a:path w="183" h="144">
                  <a:moveTo>
                    <a:pt x="129" y="0"/>
                  </a:moveTo>
                  <a:lnTo>
                    <a:pt x="115" y="6"/>
                  </a:lnTo>
                  <a:lnTo>
                    <a:pt x="99" y="16"/>
                  </a:lnTo>
                  <a:lnTo>
                    <a:pt x="80" y="29"/>
                  </a:lnTo>
                  <a:lnTo>
                    <a:pt x="63" y="46"/>
                  </a:lnTo>
                  <a:lnTo>
                    <a:pt x="45" y="67"/>
                  </a:lnTo>
                  <a:lnTo>
                    <a:pt x="28" y="90"/>
                  </a:lnTo>
                  <a:lnTo>
                    <a:pt x="14" y="115"/>
                  </a:lnTo>
                  <a:lnTo>
                    <a:pt x="0" y="144"/>
                  </a:lnTo>
                  <a:lnTo>
                    <a:pt x="14" y="131"/>
                  </a:lnTo>
                  <a:lnTo>
                    <a:pt x="28" y="116"/>
                  </a:lnTo>
                  <a:lnTo>
                    <a:pt x="44" y="99"/>
                  </a:lnTo>
                  <a:lnTo>
                    <a:pt x="63" y="82"/>
                  </a:lnTo>
                  <a:lnTo>
                    <a:pt x="87" y="64"/>
                  </a:lnTo>
                  <a:lnTo>
                    <a:pt x="113" y="48"/>
                  </a:lnTo>
                  <a:lnTo>
                    <a:pt x="145" y="33"/>
                  </a:lnTo>
                  <a:lnTo>
                    <a:pt x="183" y="19"/>
                  </a:lnTo>
                  <a:lnTo>
                    <a:pt x="181" y="18"/>
                  </a:lnTo>
                  <a:lnTo>
                    <a:pt x="177" y="16"/>
                  </a:lnTo>
                  <a:lnTo>
                    <a:pt x="169" y="13"/>
                  </a:lnTo>
                  <a:lnTo>
                    <a:pt x="162" y="9"/>
                  </a:lnTo>
                  <a:lnTo>
                    <a:pt x="152" y="6"/>
                  </a:lnTo>
                  <a:lnTo>
                    <a:pt x="144" y="2"/>
                  </a:lnTo>
                  <a:lnTo>
                    <a:pt x="135" y="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48" name="Freeform 152"/>
            <p:cNvSpPr>
              <a:spLocks/>
            </p:cNvSpPr>
            <p:nvPr/>
          </p:nvSpPr>
          <p:spPr bwMode="auto">
            <a:xfrm>
              <a:off x="2673" y="2274"/>
              <a:ext cx="68" cy="5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04" y="9"/>
                </a:cxn>
                <a:cxn ang="0">
                  <a:pos x="87" y="21"/>
                </a:cxn>
                <a:cxn ang="0">
                  <a:pos x="69" y="37"/>
                </a:cxn>
                <a:cxn ang="0">
                  <a:pos x="51" y="56"/>
                </a:cxn>
                <a:cxn ang="0">
                  <a:pos x="34" y="77"/>
                </a:cxn>
                <a:cxn ang="0">
                  <a:pos x="19" y="101"/>
                </a:cxn>
                <a:cxn ang="0">
                  <a:pos x="7" y="127"/>
                </a:cxn>
                <a:cxn ang="0">
                  <a:pos x="0" y="152"/>
                </a:cxn>
                <a:cxn ang="0">
                  <a:pos x="11" y="138"/>
                </a:cxn>
                <a:cxn ang="0">
                  <a:pos x="20" y="123"/>
                </a:cxn>
                <a:cxn ang="0">
                  <a:pos x="31" y="108"/>
                </a:cxn>
                <a:cxn ang="0">
                  <a:pos x="45" y="94"/>
                </a:cxn>
                <a:cxn ang="0">
                  <a:pos x="60" y="78"/>
                </a:cxn>
                <a:cxn ang="0">
                  <a:pos x="81" y="61"/>
                </a:cxn>
                <a:cxn ang="0">
                  <a:pos x="108" y="44"/>
                </a:cxn>
                <a:cxn ang="0">
                  <a:pos x="142" y="26"/>
                </a:cxn>
                <a:cxn ang="0">
                  <a:pos x="150" y="51"/>
                </a:cxn>
                <a:cxn ang="0">
                  <a:pos x="158" y="89"/>
                </a:cxn>
                <a:cxn ang="0">
                  <a:pos x="161" y="130"/>
                </a:cxn>
                <a:cxn ang="0">
                  <a:pos x="155" y="172"/>
                </a:cxn>
                <a:cxn ang="0">
                  <a:pos x="164" y="159"/>
                </a:cxn>
                <a:cxn ang="0">
                  <a:pos x="173" y="145"/>
                </a:cxn>
                <a:cxn ang="0">
                  <a:pos x="182" y="128"/>
                </a:cxn>
                <a:cxn ang="0">
                  <a:pos x="189" y="110"/>
                </a:cxn>
                <a:cxn ang="0">
                  <a:pos x="197" y="90"/>
                </a:cxn>
                <a:cxn ang="0">
                  <a:pos x="201" y="71"/>
                </a:cxn>
                <a:cxn ang="0">
                  <a:pos x="205" y="52"/>
                </a:cxn>
                <a:cxn ang="0">
                  <a:pos x="206" y="35"/>
                </a:cxn>
                <a:cxn ang="0">
                  <a:pos x="199" y="29"/>
                </a:cxn>
                <a:cxn ang="0">
                  <a:pos x="189" y="24"/>
                </a:cxn>
                <a:cxn ang="0">
                  <a:pos x="177" y="20"/>
                </a:cxn>
                <a:cxn ang="0">
                  <a:pos x="165" y="15"/>
                </a:cxn>
                <a:cxn ang="0">
                  <a:pos x="152" y="10"/>
                </a:cxn>
                <a:cxn ang="0">
                  <a:pos x="139" y="6"/>
                </a:cxn>
                <a:cxn ang="0">
                  <a:pos x="128" y="3"/>
                </a:cxn>
                <a:cxn ang="0">
                  <a:pos x="120" y="0"/>
                </a:cxn>
              </a:cxnLst>
              <a:rect l="0" t="0" r="r" b="b"/>
              <a:pathLst>
                <a:path w="206" h="172">
                  <a:moveTo>
                    <a:pt x="120" y="0"/>
                  </a:moveTo>
                  <a:lnTo>
                    <a:pt x="104" y="9"/>
                  </a:lnTo>
                  <a:lnTo>
                    <a:pt x="87" y="21"/>
                  </a:lnTo>
                  <a:lnTo>
                    <a:pt x="69" y="37"/>
                  </a:lnTo>
                  <a:lnTo>
                    <a:pt x="51" y="56"/>
                  </a:lnTo>
                  <a:lnTo>
                    <a:pt x="34" y="77"/>
                  </a:lnTo>
                  <a:lnTo>
                    <a:pt x="19" y="101"/>
                  </a:lnTo>
                  <a:lnTo>
                    <a:pt x="7" y="127"/>
                  </a:lnTo>
                  <a:lnTo>
                    <a:pt x="0" y="152"/>
                  </a:lnTo>
                  <a:lnTo>
                    <a:pt x="11" y="138"/>
                  </a:lnTo>
                  <a:lnTo>
                    <a:pt x="20" y="123"/>
                  </a:lnTo>
                  <a:lnTo>
                    <a:pt x="31" y="108"/>
                  </a:lnTo>
                  <a:lnTo>
                    <a:pt x="45" y="94"/>
                  </a:lnTo>
                  <a:lnTo>
                    <a:pt x="60" y="78"/>
                  </a:lnTo>
                  <a:lnTo>
                    <a:pt x="81" y="61"/>
                  </a:lnTo>
                  <a:lnTo>
                    <a:pt x="108" y="44"/>
                  </a:lnTo>
                  <a:lnTo>
                    <a:pt x="142" y="26"/>
                  </a:lnTo>
                  <a:lnTo>
                    <a:pt x="150" y="51"/>
                  </a:lnTo>
                  <a:lnTo>
                    <a:pt x="158" y="89"/>
                  </a:lnTo>
                  <a:lnTo>
                    <a:pt x="161" y="130"/>
                  </a:lnTo>
                  <a:lnTo>
                    <a:pt x="155" y="172"/>
                  </a:lnTo>
                  <a:lnTo>
                    <a:pt x="164" y="159"/>
                  </a:lnTo>
                  <a:lnTo>
                    <a:pt x="173" y="145"/>
                  </a:lnTo>
                  <a:lnTo>
                    <a:pt x="182" y="128"/>
                  </a:lnTo>
                  <a:lnTo>
                    <a:pt x="189" y="110"/>
                  </a:lnTo>
                  <a:lnTo>
                    <a:pt x="197" y="90"/>
                  </a:lnTo>
                  <a:lnTo>
                    <a:pt x="201" y="71"/>
                  </a:lnTo>
                  <a:lnTo>
                    <a:pt x="205" y="52"/>
                  </a:lnTo>
                  <a:lnTo>
                    <a:pt x="206" y="35"/>
                  </a:lnTo>
                  <a:lnTo>
                    <a:pt x="199" y="29"/>
                  </a:lnTo>
                  <a:lnTo>
                    <a:pt x="189" y="24"/>
                  </a:lnTo>
                  <a:lnTo>
                    <a:pt x="177" y="20"/>
                  </a:lnTo>
                  <a:lnTo>
                    <a:pt x="165" y="15"/>
                  </a:lnTo>
                  <a:lnTo>
                    <a:pt x="152" y="10"/>
                  </a:lnTo>
                  <a:lnTo>
                    <a:pt x="139" y="6"/>
                  </a:lnTo>
                  <a:lnTo>
                    <a:pt x="12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49" name="Freeform 153"/>
            <p:cNvSpPr>
              <a:spLocks/>
            </p:cNvSpPr>
            <p:nvPr/>
          </p:nvSpPr>
          <p:spPr bwMode="auto">
            <a:xfrm>
              <a:off x="2773" y="2298"/>
              <a:ext cx="9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5"/>
                </a:cxn>
                <a:cxn ang="0">
                  <a:pos x="6" y="60"/>
                </a:cxn>
                <a:cxn ang="0">
                  <a:pos x="5" y="98"/>
                </a:cxn>
                <a:cxn ang="0">
                  <a:pos x="0" y="130"/>
                </a:cxn>
                <a:cxn ang="0">
                  <a:pos x="15" y="104"/>
                </a:cxn>
                <a:cxn ang="0">
                  <a:pos x="23" y="70"/>
                </a:cxn>
                <a:cxn ang="0">
                  <a:pos x="27" y="34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5" y="2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28" h="130">
                  <a:moveTo>
                    <a:pt x="0" y="0"/>
                  </a:moveTo>
                  <a:lnTo>
                    <a:pt x="5" y="25"/>
                  </a:lnTo>
                  <a:lnTo>
                    <a:pt x="6" y="60"/>
                  </a:lnTo>
                  <a:lnTo>
                    <a:pt x="5" y="98"/>
                  </a:lnTo>
                  <a:lnTo>
                    <a:pt x="0" y="130"/>
                  </a:lnTo>
                  <a:lnTo>
                    <a:pt x="15" y="104"/>
                  </a:lnTo>
                  <a:lnTo>
                    <a:pt x="23" y="70"/>
                  </a:lnTo>
                  <a:lnTo>
                    <a:pt x="27" y="3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5" y="2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50" name="Freeform 154"/>
            <p:cNvSpPr>
              <a:spLocks/>
            </p:cNvSpPr>
            <p:nvPr/>
          </p:nvSpPr>
          <p:spPr bwMode="auto">
            <a:xfrm>
              <a:off x="2559" y="2392"/>
              <a:ext cx="144" cy="8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407" y="6"/>
                </a:cxn>
                <a:cxn ang="0">
                  <a:pos x="384" y="15"/>
                </a:cxn>
                <a:cxn ang="0">
                  <a:pos x="363" y="23"/>
                </a:cxn>
                <a:cxn ang="0">
                  <a:pos x="344" y="35"/>
                </a:cxn>
                <a:cxn ang="0">
                  <a:pos x="326" y="48"/>
                </a:cxn>
                <a:cxn ang="0">
                  <a:pos x="309" y="61"/>
                </a:cxn>
                <a:cxn ang="0">
                  <a:pos x="294" y="74"/>
                </a:cxn>
                <a:cxn ang="0">
                  <a:pos x="281" y="89"/>
                </a:cxn>
                <a:cxn ang="0">
                  <a:pos x="269" y="103"/>
                </a:cxn>
                <a:cxn ang="0">
                  <a:pos x="255" y="118"/>
                </a:cxn>
                <a:cxn ang="0">
                  <a:pos x="242" y="131"/>
                </a:cxn>
                <a:cxn ang="0">
                  <a:pos x="227" y="142"/>
                </a:cxn>
                <a:cxn ang="0">
                  <a:pos x="211" y="153"/>
                </a:cxn>
                <a:cxn ang="0">
                  <a:pos x="193" y="162"/>
                </a:cxn>
                <a:cxn ang="0">
                  <a:pos x="173" y="168"/>
                </a:cxn>
                <a:cxn ang="0">
                  <a:pos x="148" y="172"/>
                </a:cxn>
                <a:cxn ang="0">
                  <a:pos x="124" y="175"/>
                </a:cxn>
                <a:cxn ang="0">
                  <a:pos x="100" y="180"/>
                </a:cxn>
                <a:cxn ang="0">
                  <a:pos x="77" y="186"/>
                </a:cxn>
                <a:cxn ang="0">
                  <a:pos x="55" y="195"/>
                </a:cxn>
                <a:cxn ang="0">
                  <a:pos x="36" y="207"/>
                </a:cxn>
                <a:cxn ang="0">
                  <a:pos x="21" y="220"/>
                </a:cxn>
                <a:cxn ang="0">
                  <a:pos x="8" y="236"/>
                </a:cxn>
                <a:cxn ang="0">
                  <a:pos x="0" y="255"/>
                </a:cxn>
                <a:cxn ang="0">
                  <a:pos x="18" y="244"/>
                </a:cxn>
                <a:cxn ang="0">
                  <a:pos x="35" y="235"/>
                </a:cxn>
                <a:cxn ang="0">
                  <a:pos x="52" y="227"/>
                </a:cxn>
                <a:cxn ang="0">
                  <a:pos x="69" y="221"/>
                </a:cxn>
                <a:cxn ang="0">
                  <a:pos x="87" y="218"/>
                </a:cxn>
                <a:cxn ang="0">
                  <a:pos x="106" y="213"/>
                </a:cxn>
                <a:cxn ang="0">
                  <a:pos x="126" y="209"/>
                </a:cxn>
                <a:cxn ang="0">
                  <a:pos x="148" y="206"/>
                </a:cxn>
                <a:cxn ang="0">
                  <a:pos x="173" y="201"/>
                </a:cxn>
                <a:cxn ang="0">
                  <a:pos x="197" y="195"/>
                </a:cxn>
                <a:cxn ang="0">
                  <a:pos x="220" y="187"/>
                </a:cxn>
                <a:cxn ang="0">
                  <a:pos x="242" y="178"/>
                </a:cxn>
                <a:cxn ang="0">
                  <a:pos x="263" y="167"/>
                </a:cxn>
                <a:cxn ang="0">
                  <a:pos x="280" y="155"/>
                </a:cxn>
                <a:cxn ang="0">
                  <a:pos x="293" y="140"/>
                </a:cxn>
                <a:cxn ang="0">
                  <a:pos x="301" y="125"/>
                </a:cxn>
                <a:cxn ang="0">
                  <a:pos x="310" y="108"/>
                </a:cxn>
                <a:cxn ang="0">
                  <a:pos x="323" y="89"/>
                </a:cxn>
                <a:cxn ang="0">
                  <a:pos x="339" y="69"/>
                </a:cxn>
                <a:cxn ang="0">
                  <a:pos x="357" y="49"/>
                </a:cxn>
                <a:cxn ang="0">
                  <a:pos x="376" y="31"/>
                </a:cxn>
                <a:cxn ang="0">
                  <a:pos x="395" y="16"/>
                </a:cxn>
                <a:cxn ang="0">
                  <a:pos x="415" y="5"/>
                </a:cxn>
                <a:cxn ang="0">
                  <a:pos x="432" y="0"/>
                </a:cxn>
              </a:cxnLst>
              <a:rect l="0" t="0" r="r" b="b"/>
              <a:pathLst>
                <a:path w="432" h="255">
                  <a:moveTo>
                    <a:pt x="432" y="0"/>
                  </a:moveTo>
                  <a:lnTo>
                    <a:pt x="407" y="6"/>
                  </a:lnTo>
                  <a:lnTo>
                    <a:pt x="384" y="15"/>
                  </a:lnTo>
                  <a:lnTo>
                    <a:pt x="363" y="23"/>
                  </a:lnTo>
                  <a:lnTo>
                    <a:pt x="344" y="35"/>
                  </a:lnTo>
                  <a:lnTo>
                    <a:pt x="326" y="48"/>
                  </a:lnTo>
                  <a:lnTo>
                    <a:pt x="309" y="61"/>
                  </a:lnTo>
                  <a:lnTo>
                    <a:pt x="294" y="74"/>
                  </a:lnTo>
                  <a:lnTo>
                    <a:pt x="281" y="89"/>
                  </a:lnTo>
                  <a:lnTo>
                    <a:pt x="269" y="103"/>
                  </a:lnTo>
                  <a:lnTo>
                    <a:pt x="255" y="118"/>
                  </a:lnTo>
                  <a:lnTo>
                    <a:pt x="242" y="131"/>
                  </a:lnTo>
                  <a:lnTo>
                    <a:pt x="227" y="142"/>
                  </a:lnTo>
                  <a:lnTo>
                    <a:pt x="211" y="153"/>
                  </a:lnTo>
                  <a:lnTo>
                    <a:pt x="193" y="162"/>
                  </a:lnTo>
                  <a:lnTo>
                    <a:pt x="173" y="168"/>
                  </a:lnTo>
                  <a:lnTo>
                    <a:pt x="148" y="172"/>
                  </a:lnTo>
                  <a:lnTo>
                    <a:pt x="124" y="175"/>
                  </a:lnTo>
                  <a:lnTo>
                    <a:pt x="100" y="180"/>
                  </a:lnTo>
                  <a:lnTo>
                    <a:pt x="77" y="186"/>
                  </a:lnTo>
                  <a:lnTo>
                    <a:pt x="55" y="195"/>
                  </a:lnTo>
                  <a:lnTo>
                    <a:pt x="36" y="207"/>
                  </a:lnTo>
                  <a:lnTo>
                    <a:pt x="21" y="220"/>
                  </a:lnTo>
                  <a:lnTo>
                    <a:pt x="8" y="236"/>
                  </a:lnTo>
                  <a:lnTo>
                    <a:pt x="0" y="255"/>
                  </a:lnTo>
                  <a:lnTo>
                    <a:pt x="18" y="244"/>
                  </a:lnTo>
                  <a:lnTo>
                    <a:pt x="35" y="235"/>
                  </a:lnTo>
                  <a:lnTo>
                    <a:pt x="52" y="227"/>
                  </a:lnTo>
                  <a:lnTo>
                    <a:pt x="69" y="221"/>
                  </a:lnTo>
                  <a:lnTo>
                    <a:pt x="87" y="218"/>
                  </a:lnTo>
                  <a:lnTo>
                    <a:pt x="106" y="213"/>
                  </a:lnTo>
                  <a:lnTo>
                    <a:pt x="126" y="209"/>
                  </a:lnTo>
                  <a:lnTo>
                    <a:pt x="148" y="206"/>
                  </a:lnTo>
                  <a:lnTo>
                    <a:pt x="173" y="201"/>
                  </a:lnTo>
                  <a:lnTo>
                    <a:pt x="197" y="195"/>
                  </a:lnTo>
                  <a:lnTo>
                    <a:pt x="220" y="187"/>
                  </a:lnTo>
                  <a:lnTo>
                    <a:pt x="242" y="178"/>
                  </a:lnTo>
                  <a:lnTo>
                    <a:pt x="263" y="167"/>
                  </a:lnTo>
                  <a:lnTo>
                    <a:pt x="280" y="155"/>
                  </a:lnTo>
                  <a:lnTo>
                    <a:pt x="293" y="140"/>
                  </a:lnTo>
                  <a:lnTo>
                    <a:pt x="301" y="125"/>
                  </a:lnTo>
                  <a:lnTo>
                    <a:pt x="310" y="108"/>
                  </a:lnTo>
                  <a:lnTo>
                    <a:pt x="323" y="89"/>
                  </a:lnTo>
                  <a:lnTo>
                    <a:pt x="339" y="69"/>
                  </a:lnTo>
                  <a:lnTo>
                    <a:pt x="357" y="49"/>
                  </a:lnTo>
                  <a:lnTo>
                    <a:pt x="376" y="31"/>
                  </a:lnTo>
                  <a:lnTo>
                    <a:pt x="395" y="16"/>
                  </a:lnTo>
                  <a:lnTo>
                    <a:pt x="415" y="5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51" name="Freeform 155"/>
            <p:cNvSpPr>
              <a:spLocks/>
            </p:cNvSpPr>
            <p:nvPr/>
          </p:nvSpPr>
          <p:spPr bwMode="auto">
            <a:xfrm>
              <a:off x="2728" y="2347"/>
              <a:ext cx="120" cy="72"/>
            </a:xfrm>
            <a:custGeom>
              <a:avLst/>
              <a:gdLst/>
              <a:ahLst/>
              <a:cxnLst>
                <a:cxn ang="0">
                  <a:pos x="359" y="6"/>
                </a:cxn>
                <a:cxn ang="0">
                  <a:pos x="344" y="4"/>
                </a:cxn>
                <a:cxn ang="0">
                  <a:pos x="330" y="1"/>
                </a:cxn>
                <a:cxn ang="0">
                  <a:pos x="314" y="0"/>
                </a:cxn>
                <a:cxn ang="0">
                  <a:pos x="298" y="0"/>
                </a:cxn>
                <a:cxn ang="0">
                  <a:pos x="282" y="0"/>
                </a:cxn>
                <a:cxn ang="0">
                  <a:pos x="266" y="1"/>
                </a:cxn>
                <a:cxn ang="0">
                  <a:pos x="251" y="3"/>
                </a:cxn>
                <a:cxn ang="0">
                  <a:pos x="235" y="5"/>
                </a:cxn>
                <a:cxn ang="0">
                  <a:pos x="219" y="7"/>
                </a:cxn>
                <a:cxn ang="0">
                  <a:pos x="204" y="11"/>
                </a:cxn>
                <a:cxn ang="0">
                  <a:pos x="190" y="16"/>
                </a:cxn>
                <a:cxn ang="0">
                  <a:pos x="175" y="21"/>
                </a:cxn>
                <a:cxn ang="0">
                  <a:pos x="162" y="26"/>
                </a:cxn>
                <a:cxn ang="0">
                  <a:pos x="150" y="32"/>
                </a:cxn>
                <a:cxn ang="0">
                  <a:pos x="138" y="38"/>
                </a:cxn>
                <a:cxn ang="0">
                  <a:pos x="127" y="45"/>
                </a:cxn>
                <a:cxn ang="0">
                  <a:pos x="106" y="60"/>
                </a:cxn>
                <a:cxn ang="0">
                  <a:pos x="85" y="76"/>
                </a:cxn>
                <a:cxn ang="0">
                  <a:pos x="66" y="93"/>
                </a:cxn>
                <a:cxn ang="0">
                  <a:pos x="48" y="112"/>
                </a:cxn>
                <a:cxn ang="0">
                  <a:pos x="31" y="133"/>
                </a:cxn>
                <a:cxn ang="0">
                  <a:pos x="17" y="157"/>
                </a:cxn>
                <a:cxn ang="0">
                  <a:pos x="6" y="185"/>
                </a:cxn>
                <a:cxn ang="0">
                  <a:pos x="0" y="215"/>
                </a:cxn>
                <a:cxn ang="0">
                  <a:pos x="12" y="198"/>
                </a:cxn>
                <a:cxn ang="0">
                  <a:pos x="26" y="180"/>
                </a:cxn>
                <a:cxn ang="0">
                  <a:pos x="39" y="163"/>
                </a:cxn>
                <a:cxn ang="0">
                  <a:pos x="54" y="146"/>
                </a:cxn>
                <a:cxn ang="0">
                  <a:pos x="69" y="129"/>
                </a:cxn>
                <a:cxn ang="0">
                  <a:pos x="85" y="113"/>
                </a:cxn>
                <a:cxn ang="0">
                  <a:pos x="103" y="99"/>
                </a:cxn>
                <a:cxn ang="0">
                  <a:pos x="123" y="83"/>
                </a:cxn>
                <a:cxn ang="0">
                  <a:pos x="144" y="69"/>
                </a:cxn>
                <a:cxn ang="0">
                  <a:pos x="167" y="57"/>
                </a:cxn>
                <a:cxn ang="0">
                  <a:pos x="192" y="45"/>
                </a:cxn>
                <a:cxn ang="0">
                  <a:pos x="220" y="34"/>
                </a:cxn>
                <a:cxn ang="0">
                  <a:pos x="251" y="26"/>
                </a:cxn>
                <a:cxn ang="0">
                  <a:pos x="283" y="17"/>
                </a:cxn>
                <a:cxn ang="0">
                  <a:pos x="320" y="11"/>
                </a:cxn>
                <a:cxn ang="0">
                  <a:pos x="359" y="6"/>
                </a:cxn>
              </a:cxnLst>
              <a:rect l="0" t="0" r="r" b="b"/>
              <a:pathLst>
                <a:path w="359" h="215">
                  <a:moveTo>
                    <a:pt x="359" y="6"/>
                  </a:moveTo>
                  <a:lnTo>
                    <a:pt x="344" y="4"/>
                  </a:lnTo>
                  <a:lnTo>
                    <a:pt x="330" y="1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82" y="0"/>
                  </a:lnTo>
                  <a:lnTo>
                    <a:pt x="266" y="1"/>
                  </a:lnTo>
                  <a:lnTo>
                    <a:pt x="251" y="3"/>
                  </a:lnTo>
                  <a:lnTo>
                    <a:pt x="235" y="5"/>
                  </a:lnTo>
                  <a:lnTo>
                    <a:pt x="219" y="7"/>
                  </a:lnTo>
                  <a:lnTo>
                    <a:pt x="204" y="11"/>
                  </a:lnTo>
                  <a:lnTo>
                    <a:pt x="190" y="16"/>
                  </a:lnTo>
                  <a:lnTo>
                    <a:pt x="175" y="21"/>
                  </a:lnTo>
                  <a:lnTo>
                    <a:pt x="162" y="26"/>
                  </a:lnTo>
                  <a:lnTo>
                    <a:pt x="150" y="32"/>
                  </a:lnTo>
                  <a:lnTo>
                    <a:pt x="138" y="38"/>
                  </a:lnTo>
                  <a:lnTo>
                    <a:pt x="127" y="45"/>
                  </a:lnTo>
                  <a:lnTo>
                    <a:pt x="106" y="60"/>
                  </a:lnTo>
                  <a:lnTo>
                    <a:pt x="85" y="76"/>
                  </a:lnTo>
                  <a:lnTo>
                    <a:pt x="66" y="93"/>
                  </a:lnTo>
                  <a:lnTo>
                    <a:pt x="48" y="112"/>
                  </a:lnTo>
                  <a:lnTo>
                    <a:pt x="31" y="133"/>
                  </a:lnTo>
                  <a:lnTo>
                    <a:pt x="17" y="157"/>
                  </a:lnTo>
                  <a:lnTo>
                    <a:pt x="6" y="185"/>
                  </a:lnTo>
                  <a:lnTo>
                    <a:pt x="0" y="215"/>
                  </a:lnTo>
                  <a:lnTo>
                    <a:pt x="12" y="198"/>
                  </a:lnTo>
                  <a:lnTo>
                    <a:pt x="26" y="180"/>
                  </a:lnTo>
                  <a:lnTo>
                    <a:pt x="39" y="163"/>
                  </a:lnTo>
                  <a:lnTo>
                    <a:pt x="54" y="146"/>
                  </a:lnTo>
                  <a:lnTo>
                    <a:pt x="69" y="129"/>
                  </a:lnTo>
                  <a:lnTo>
                    <a:pt x="85" y="113"/>
                  </a:lnTo>
                  <a:lnTo>
                    <a:pt x="103" y="99"/>
                  </a:lnTo>
                  <a:lnTo>
                    <a:pt x="123" y="83"/>
                  </a:lnTo>
                  <a:lnTo>
                    <a:pt x="144" y="69"/>
                  </a:lnTo>
                  <a:lnTo>
                    <a:pt x="167" y="57"/>
                  </a:lnTo>
                  <a:lnTo>
                    <a:pt x="192" y="45"/>
                  </a:lnTo>
                  <a:lnTo>
                    <a:pt x="220" y="34"/>
                  </a:lnTo>
                  <a:lnTo>
                    <a:pt x="251" y="26"/>
                  </a:lnTo>
                  <a:lnTo>
                    <a:pt x="283" y="17"/>
                  </a:lnTo>
                  <a:lnTo>
                    <a:pt x="320" y="11"/>
                  </a:lnTo>
                  <a:lnTo>
                    <a:pt x="359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52" name="Freeform 156"/>
            <p:cNvSpPr>
              <a:spLocks/>
            </p:cNvSpPr>
            <p:nvPr/>
          </p:nvSpPr>
          <p:spPr bwMode="auto">
            <a:xfrm>
              <a:off x="2611" y="2446"/>
              <a:ext cx="83" cy="53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242" y="10"/>
                </a:cxn>
                <a:cxn ang="0">
                  <a:pos x="234" y="19"/>
                </a:cxn>
                <a:cxn ang="0">
                  <a:pos x="223" y="30"/>
                </a:cxn>
                <a:cxn ang="0">
                  <a:pos x="213" y="42"/>
                </a:cxn>
                <a:cxn ang="0">
                  <a:pos x="199" y="53"/>
                </a:cxn>
                <a:cxn ang="0">
                  <a:pos x="186" y="65"/>
                </a:cxn>
                <a:cxn ang="0">
                  <a:pos x="171" y="78"/>
                </a:cxn>
                <a:cxn ang="0">
                  <a:pos x="154" y="90"/>
                </a:cxn>
                <a:cxn ang="0">
                  <a:pos x="137" y="101"/>
                </a:cxn>
                <a:cxn ang="0">
                  <a:pos x="119" y="112"/>
                </a:cxn>
                <a:cxn ang="0">
                  <a:pos x="101" y="121"/>
                </a:cxn>
                <a:cxn ang="0">
                  <a:pos x="81" y="131"/>
                </a:cxn>
                <a:cxn ang="0">
                  <a:pos x="62" y="140"/>
                </a:cxn>
                <a:cxn ang="0">
                  <a:pos x="41" y="147"/>
                </a:cxn>
                <a:cxn ang="0">
                  <a:pos x="20" y="153"/>
                </a:cxn>
                <a:cxn ang="0">
                  <a:pos x="0" y="158"/>
                </a:cxn>
                <a:cxn ang="0">
                  <a:pos x="20" y="159"/>
                </a:cxn>
                <a:cxn ang="0">
                  <a:pos x="41" y="158"/>
                </a:cxn>
                <a:cxn ang="0">
                  <a:pos x="62" y="155"/>
                </a:cxn>
                <a:cxn ang="0">
                  <a:pos x="82" y="152"/>
                </a:cxn>
                <a:cxn ang="0">
                  <a:pos x="102" y="146"/>
                </a:cxn>
                <a:cxn ang="0">
                  <a:pos x="121" y="138"/>
                </a:cxn>
                <a:cxn ang="0">
                  <a:pos x="140" y="130"/>
                </a:cxn>
                <a:cxn ang="0">
                  <a:pos x="158" y="120"/>
                </a:cxn>
                <a:cxn ang="0">
                  <a:pos x="174" y="109"/>
                </a:cxn>
                <a:cxn ang="0">
                  <a:pos x="189" y="97"/>
                </a:cxn>
                <a:cxn ang="0">
                  <a:pos x="204" y="84"/>
                </a:cxn>
                <a:cxn ang="0">
                  <a:pos x="216" y="69"/>
                </a:cxn>
                <a:cxn ang="0">
                  <a:pos x="227" y="53"/>
                </a:cxn>
                <a:cxn ang="0">
                  <a:pos x="237" y="36"/>
                </a:cxn>
                <a:cxn ang="0">
                  <a:pos x="244" y="19"/>
                </a:cxn>
                <a:cxn ang="0">
                  <a:pos x="249" y="0"/>
                </a:cxn>
              </a:cxnLst>
              <a:rect l="0" t="0" r="r" b="b"/>
              <a:pathLst>
                <a:path w="249" h="159">
                  <a:moveTo>
                    <a:pt x="249" y="0"/>
                  </a:moveTo>
                  <a:lnTo>
                    <a:pt x="242" y="10"/>
                  </a:lnTo>
                  <a:lnTo>
                    <a:pt x="234" y="19"/>
                  </a:lnTo>
                  <a:lnTo>
                    <a:pt x="223" y="30"/>
                  </a:lnTo>
                  <a:lnTo>
                    <a:pt x="213" y="42"/>
                  </a:lnTo>
                  <a:lnTo>
                    <a:pt x="199" y="53"/>
                  </a:lnTo>
                  <a:lnTo>
                    <a:pt x="186" y="65"/>
                  </a:lnTo>
                  <a:lnTo>
                    <a:pt x="171" y="78"/>
                  </a:lnTo>
                  <a:lnTo>
                    <a:pt x="154" y="90"/>
                  </a:lnTo>
                  <a:lnTo>
                    <a:pt x="137" y="101"/>
                  </a:lnTo>
                  <a:lnTo>
                    <a:pt x="119" y="112"/>
                  </a:lnTo>
                  <a:lnTo>
                    <a:pt x="101" y="121"/>
                  </a:lnTo>
                  <a:lnTo>
                    <a:pt x="81" y="131"/>
                  </a:lnTo>
                  <a:lnTo>
                    <a:pt x="62" y="140"/>
                  </a:lnTo>
                  <a:lnTo>
                    <a:pt x="41" y="147"/>
                  </a:lnTo>
                  <a:lnTo>
                    <a:pt x="20" y="153"/>
                  </a:lnTo>
                  <a:lnTo>
                    <a:pt x="0" y="158"/>
                  </a:lnTo>
                  <a:lnTo>
                    <a:pt x="20" y="159"/>
                  </a:lnTo>
                  <a:lnTo>
                    <a:pt x="41" y="158"/>
                  </a:lnTo>
                  <a:lnTo>
                    <a:pt x="62" y="155"/>
                  </a:lnTo>
                  <a:lnTo>
                    <a:pt x="82" y="152"/>
                  </a:lnTo>
                  <a:lnTo>
                    <a:pt x="102" y="146"/>
                  </a:lnTo>
                  <a:lnTo>
                    <a:pt x="121" y="138"/>
                  </a:lnTo>
                  <a:lnTo>
                    <a:pt x="140" y="130"/>
                  </a:lnTo>
                  <a:lnTo>
                    <a:pt x="158" y="120"/>
                  </a:lnTo>
                  <a:lnTo>
                    <a:pt x="174" y="109"/>
                  </a:lnTo>
                  <a:lnTo>
                    <a:pt x="189" y="97"/>
                  </a:lnTo>
                  <a:lnTo>
                    <a:pt x="204" y="84"/>
                  </a:lnTo>
                  <a:lnTo>
                    <a:pt x="216" y="69"/>
                  </a:lnTo>
                  <a:lnTo>
                    <a:pt x="227" y="53"/>
                  </a:lnTo>
                  <a:lnTo>
                    <a:pt x="237" y="36"/>
                  </a:lnTo>
                  <a:lnTo>
                    <a:pt x="244" y="1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53" name="Freeform 157"/>
            <p:cNvSpPr>
              <a:spLocks/>
            </p:cNvSpPr>
            <p:nvPr/>
          </p:nvSpPr>
          <p:spPr bwMode="auto">
            <a:xfrm>
              <a:off x="2540" y="2521"/>
              <a:ext cx="105" cy="122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8" y="300"/>
                </a:cxn>
                <a:cxn ang="0">
                  <a:pos x="16" y="299"/>
                </a:cxn>
                <a:cxn ang="0">
                  <a:pos x="23" y="298"/>
                </a:cxn>
                <a:cxn ang="0">
                  <a:pos x="32" y="296"/>
                </a:cxn>
                <a:cxn ang="0">
                  <a:pos x="40" y="296"/>
                </a:cxn>
                <a:cxn ang="0">
                  <a:pos x="49" y="295"/>
                </a:cxn>
                <a:cxn ang="0">
                  <a:pos x="56" y="295"/>
                </a:cxn>
                <a:cxn ang="0">
                  <a:pos x="65" y="295"/>
                </a:cxn>
                <a:cxn ang="0">
                  <a:pos x="79" y="295"/>
                </a:cxn>
                <a:cxn ang="0">
                  <a:pos x="94" y="296"/>
                </a:cxn>
                <a:cxn ang="0">
                  <a:pos x="107" y="298"/>
                </a:cxn>
                <a:cxn ang="0">
                  <a:pos x="122" y="300"/>
                </a:cxn>
                <a:cxn ang="0">
                  <a:pos x="135" y="302"/>
                </a:cxn>
                <a:cxn ang="0">
                  <a:pos x="150" y="306"/>
                </a:cxn>
                <a:cxn ang="0">
                  <a:pos x="163" y="310"/>
                </a:cxn>
                <a:cxn ang="0">
                  <a:pos x="177" y="313"/>
                </a:cxn>
                <a:cxn ang="0">
                  <a:pos x="189" y="318"/>
                </a:cxn>
                <a:cxn ang="0">
                  <a:pos x="202" y="323"/>
                </a:cxn>
                <a:cxn ang="0">
                  <a:pos x="214" y="329"/>
                </a:cxn>
                <a:cxn ang="0">
                  <a:pos x="226" y="335"/>
                </a:cxn>
                <a:cxn ang="0">
                  <a:pos x="239" y="341"/>
                </a:cxn>
                <a:cxn ang="0">
                  <a:pos x="249" y="349"/>
                </a:cxn>
                <a:cxn ang="0">
                  <a:pos x="262" y="356"/>
                </a:cxn>
                <a:cxn ang="0">
                  <a:pos x="273" y="364"/>
                </a:cxn>
                <a:cxn ang="0">
                  <a:pos x="277" y="342"/>
                </a:cxn>
                <a:cxn ang="0">
                  <a:pos x="285" y="318"/>
                </a:cxn>
                <a:cxn ang="0">
                  <a:pos x="293" y="293"/>
                </a:cxn>
                <a:cxn ang="0">
                  <a:pos x="302" y="263"/>
                </a:cxn>
                <a:cxn ang="0">
                  <a:pos x="309" y="231"/>
                </a:cxn>
                <a:cxn ang="0">
                  <a:pos x="313" y="194"/>
                </a:cxn>
                <a:cxn ang="0">
                  <a:pos x="311" y="150"/>
                </a:cxn>
                <a:cxn ang="0">
                  <a:pos x="303" y="102"/>
                </a:cxn>
                <a:cxn ang="0">
                  <a:pos x="286" y="103"/>
                </a:cxn>
                <a:cxn ang="0">
                  <a:pos x="266" y="99"/>
                </a:cxn>
                <a:cxn ang="0">
                  <a:pos x="246" y="93"/>
                </a:cxn>
                <a:cxn ang="0">
                  <a:pos x="224" y="84"/>
                </a:cxn>
                <a:cxn ang="0">
                  <a:pos x="203" y="73"/>
                </a:cxn>
                <a:cxn ang="0">
                  <a:pos x="183" y="60"/>
                </a:cxn>
                <a:cxn ang="0">
                  <a:pos x="164" y="46"/>
                </a:cxn>
                <a:cxn ang="0">
                  <a:pos x="149" y="33"/>
                </a:cxn>
                <a:cxn ang="0">
                  <a:pos x="134" y="20"/>
                </a:cxn>
                <a:cxn ang="0">
                  <a:pos x="118" y="12"/>
                </a:cxn>
                <a:cxn ang="0">
                  <a:pos x="100" y="6"/>
                </a:cxn>
                <a:cxn ang="0">
                  <a:pos x="82" y="1"/>
                </a:cxn>
                <a:cxn ang="0">
                  <a:pos x="63" y="0"/>
                </a:cxn>
                <a:cxn ang="0">
                  <a:pos x="46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6" y="69"/>
                </a:cxn>
                <a:cxn ang="0">
                  <a:pos x="14" y="153"/>
                </a:cxn>
                <a:cxn ang="0">
                  <a:pos x="8" y="237"/>
                </a:cxn>
                <a:cxn ang="0">
                  <a:pos x="0" y="301"/>
                </a:cxn>
              </a:cxnLst>
              <a:rect l="0" t="0" r="r" b="b"/>
              <a:pathLst>
                <a:path w="313" h="364">
                  <a:moveTo>
                    <a:pt x="0" y="301"/>
                  </a:moveTo>
                  <a:lnTo>
                    <a:pt x="8" y="300"/>
                  </a:lnTo>
                  <a:lnTo>
                    <a:pt x="16" y="299"/>
                  </a:lnTo>
                  <a:lnTo>
                    <a:pt x="23" y="298"/>
                  </a:lnTo>
                  <a:lnTo>
                    <a:pt x="32" y="296"/>
                  </a:lnTo>
                  <a:lnTo>
                    <a:pt x="40" y="296"/>
                  </a:lnTo>
                  <a:lnTo>
                    <a:pt x="49" y="295"/>
                  </a:lnTo>
                  <a:lnTo>
                    <a:pt x="56" y="295"/>
                  </a:lnTo>
                  <a:lnTo>
                    <a:pt x="65" y="295"/>
                  </a:lnTo>
                  <a:lnTo>
                    <a:pt x="79" y="295"/>
                  </a:lnTo>
                  <a:lnTo>
                    <a:pt x="94" y="296"/>
                  </a:lnTo>
                  <a:lnTo>
                    <a:pt x="107" y="298"/>
                  </a:lnTo>
                  <a:lnTo>
                    <a:pt x="122" y="300"/>
                  </a:lnTo>
                  <a:lnTo>
                    <a:pt x="135" y="302"/>
                  </a:lnTo>
                  <a:lnTo>
                    <a:pt x="150" y="306"/>
                  </a:lnTo>
                  <a:lnTo>
                    <a:pt x="163" y="310"/>
                  </a:lnTo>
                  <a:lnTo>
                    <a:pt x="177" y="313"/>
                  </a:lnTo>
                  <a:lnTo>
                    <a:pt x="189" y="318"/>
                  </a:lnTo>
                  <a:lnTo>
                    <a:pt x="202" y="323"/>
                  </a:lnTo>
                  <a:lnTo>
                    <a:pt x="214" y="329"/>
                  </a:lnTo>
                  <a:lnTo>
                    <a:pt x="226" y="335"/>
                  </a:lnTo>
                  <a:lnTo>
                    <a:pt x="239" y="341"/>
                  </a:lnTo>
                  <a:lnTo>
                    <a:pt x="249" y="349"/>
                  </a:lnTo>
                  <a:lnTo>
                    <a:pt x="262" y="356"/>
                  </a:lnTo>
                  <a:lnTo>
                    <a:pt x="273" y="364"/>
                  </a:lnTo>
                  <a:lnTo>
                    <a:pt x="277" y="342"/>
                  </a:lnTo>
                  <a:lnTo>
                    <a:pt x="285" y="318"/>
                  </a:lnTo>
                  <a:lnTo>
                    <a:pt x="293" y="293"/>
                  </a:lnTo>
                  <a:lnTo>
                    <a:pt x="302" y="263"/>
                  </a:lnTo>
                  <a:lnTo>
                    <a:pt x="309" y="231"/>
                  </a:lnTo>
                  <a:lnTo>
                    <a:pt x="313" y="194"/>
                  </a:lnTo>
                  <a:lnTo>
                    <a:pt x="311" y="150"/>
                  </a:lnTo>
                  <a:lnTo>
                    <a:pt x="303" y="102"/>
                  </a:lnTo>
                  <a:lnTo>
                    <a:pt x="286" y="103"/>
                  </a:lnTo>
                  <a:lnTo>
                    <a:pt x="266" y="99"/>
                  </a:lnTo>
                  <a:lnTo>
                    <a:pt x="246" y="93"/>
                  </a:lnTo>
                  <a:lnTo>
                    <a:pt x="224" y="84"/>
                  </a:lnTo>
                  <a:lnTo>
                    <a:pt x="203" y="73"/>
                  </a:lnTo>
                  <a:lnTo>
                    <a:pt x="183" y="60"/>
                  </a:lnTo>
                  <a:lnTo>
                    <a:pt x="164" y="46"/>
                  </a:lnTo>
                  <a:lnTo>
                    <a:pt x="149" y="33"/>
                  </a:lnTo>
                  <a:lnTo>
                    <a:pt x="134" y="20"/>
                  </a:lnTo>
                  <a:lnTo>
                    <a:pt x="118" y="12"/>
                  </a:lnTo>
                  <a:lnTo>
                    <a:pt x="100" y="6"/>
                  </a:lnTo>
                  <a:lnTo>
                    <a:pt x="82" y="1"/>
                  </a:lnTo>
                  <a:lnTo>
                    <a:pt x="63" y="0"/>
                  </a:lnTo>
                  <a:lnTo>
                    <a:pt x="46" y="0"/>
                  </a:lnTo>
                  <a:lnTo>
                    <a:pt x="29" y="1"/>
                  </a:lnTo>
                  <a:lnTo>
                    <a:pt x="14" y="3"/>
                  </a:lnTo>
                  <a:lnTo>
                    <a:pt x="16" y="69"/>
                  </a:lnTo>
                  <a:lnTo>
                    <a:pt x="14" y="153"/>
                  </a:lnTo>
                  <a:lnTo>
                    <a:pt x="8" y="237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54" name="Freeform 158"/>
            <p:cNvSpPr>
              <a:spLocks/>
            </p:cNvSpPr>
            <p:nvPr/>
          </p:nvSpPr>
          <p:spPr bwMode="auto">
            <a:xfrm>
              <a:off x="2585" y="2629"/>
              <a:ext cx="185" cy="302"/>
            </a:xfrm>
            <a:custGeom>
              <a:avLst/>
              <a:gdLst/>
              <a:ahLst/>
              <a:cxnLst>
                <a:cxn ang="0">
                  <a:pos x="334" y="16"/>
                </a:cxn>
                <a:cxn ang="0">
                  <a:pos x="304" y="55"/>
                </a:cxn>
                <a:cxn ang="0">
                  <a:pos x="275" y="98"/>
                </a:cxn>
                <a:cxn ang="0">
                  <a:pos x="250" y="140"/>
                </a:cxn>
                <a:cxn ang="0">
                  <a:pos x="250" y="175"/>
                </a:cxn>
                <a:cxn ang="0">
                  <a:pos x="265" y="214"/>
                </a:cxn>
                <a:cxn ang="0">
                  <a:pos x="276" y="257"/>
                </a:cxn>
                <a:cxn ang="0">
                  <a:pos x="281" y="300"/>
                </a:cxn>
                <a:cxn ang="0">
                  <a:pos x="281" y="348"/>
                </a:cxn>
                <a:cxn ang="0">
                  <a:pos x="273" y="398"/>
                </a:cxn>
                <a:cxn ang="0">
                  <a:pos x="260" y="445"/>
                </a:cxn>
                <a:cxn ang="0">
                  <a:pos x="240" y="490"/>
                </a:cxn>
                <a:cxn ang="0">
                  <a:pos x="214" y="530"/>
                </a:cxn>
                <a:cxn ang="0">
                  <a:pos x="183" y="567"/>
                </a:cxn>
                <a:cxn ang="0">
                  <a:pos x="148" y="598"/>
                </a:cxn>
                <a:cxn ang="0">
                  <a:pos x="108" y="626"/>
                </a:cxn>
                <a:cxn ang="0">
                  <a:pos x="81" y="656"/>
                </a:cxn>
                <a:cxn ang="0">
                  <a:pos x="63" y="695"/>
                </a:cxn>
                <a:cxn ang="0">
                  <a:pos x="40" y="731"/>
                </a:cxn>
                <a:cxn ang="0">
                  <a:pos x="14" y="756"/>
                </a:cxn>
                <a:cxn ang="0">
                  <a:pos x="0" y="811"/>
                </a:cxn>
                <a:cxn ang="0">
                  <a:pos x="20" y="873"/>
                </a:cxn>
                <a:cxn ang="0">
                  <a:pos x="64" y="902"/>
                </a:cxn>
                <a:cxn ang="0">
                  <a:pos x="112" y="906"/>
                </a:cxn>
                <a:cxn ang="0">
                  <a:pos x="135" y="880"/>
                </a:cxn>
                <a:cxn ang="0">
                  <a:pos x="151" y="834"/>
                </a:cxn>
                <a:cxn ang="0">
                  <a:pos x="172" y="785"/>
                </a:cxn>
                <a:cxn ang="0">
                  <a:pos x="200" y="733"/>
                </a:cxn>
                <a:cxn ang="0">
                  <a:pos x="231" y="683"/>
                </a:cxn>
                <a:cxn ang="0">
                  <a:pos x="261" y="637"/>
                </a:cxn>
                <a:cxn ang="0">
                  <a:pos x="289" y="598"/>
                </a:cxn>
                <a:cxn ang="0">
                  <a:pos x="315" y="568"/>
                </a:cxn>
                <a:cxn ang="0">
                  <a:pos x="345" y="537"/>
                </a:cxn>
                <a:cxn ang="0">
                  <a:pos x="382" y="494"/>
                </a:cxn>
                <a:cxn ang="0">
                  <a:pos x="417" y="443"/>
                </a:cxn>
                <a:cxn ang="0">
                  <a:pos x="456" y="389"/>
                </a:cxn>
                <a:cxn ang="0">
                  <a:pos x="496" y="334"/>
                </a:cxn>
                <a:cxn ang="0">
                  <a:pos x="527" y="274"/>
                </a:cxn>
                <a:cxn ang="0">
                  <a:pos x="547" y="215"/>
                </a:cxn>
                <a:cxn ang="0">
                  <a:pos x="555" y="163"/>
                </a:cxn>
                <a:cxn ang="0">
                  <a:pos x="533" y="135"/>
                </a:cxn>
                <a:cxn ang="0">
                  <a:pos x="491" y="119"/>
                </a:cxn>
                <a:cxn ang="0">
                  <a:pos x="454" y="102"/>
                </a:cxn>
                <a:cxn ang="0">
                  <a:pos x="425" y="83"/>
                </a:cxn>
                <a:cxn ang="0">
                  <a:pos x="400" y="62"/>
                </a:cxn>
                <a:cxn ang="0">
                  <a:pos x="380" y="43"/>
                </a:cxn>
                <a:cxn ang="0">
                  <a:pos x="364" y="24"/>
                </a:cxn>
                <a:cxn ang="0">
                  <a:pos x="354" y="7"/>
                </a:cxn>
              </a:cxnLst>
              <a:rect l="0" t="0" r="r" b="b"/>
              <a:pathLst>
                <a:path w="557" h="907">
                  <a:moveTo>
                    <a:pt x="349" y="0"/>
                  </a:moveTo>
                  <a:lnTo>
                    <a:pt x="334" y="16"/>
                  </a:lnTo>
                  <a:lnTo>
                    <a:pt x="318" y="34"/>
                  </a:lnTo>
                  <a:lnTo>
                    <a:pt x="304" y="55"/>
                  </a:lnTo>
                  <a:lnTo>
                    <a:pt x="288" y="77"/>
                  </a:lnTo>
                  <a:lnTo>
                    <a:pt x="275" y="98"/>
                  </a:lnTo>
                  <a:lnTo>
                    <a:pt x="261" y="120"/>
                  </a:lnTo>
                  <a:lnTo>
                    <a:pt x="250" y="140"/>
                  </a:lnTo>
                  <a:lnTo>
                    <a:pt x="240" y="156"/>
                  </a:lnTo>
                  <a:lnTo>
                    <a:pt x="250" y="175"/>
                  </a:lnTo>
                  <a:lnTo>
                    <a:pt x="259" y="195"/>
                  </a:lnTo>
                  <a:lnTo>
                    <a:pt x="265" y="214"/>
                  </a:lnTo>
                  <a:lnTo>
                    <a:pt x="271" y="235"/>
                  </a:lnTo>
                  <a:lnTo>
                    <a:pt x="276" y="257"/>
                  </a:lnTo>
                  <a:lnTo>
                    <a:pt x="279" y="278"/>
                  </a:lnTo>
                  <a:lnTo>
                    <a:pt x="281" y="300"/>
                  </a:lnTo>
                  <a:lnTo>
                    <a:pt x="282" y="322"/>
                  </a:lnTo>
                  <a:lnTo>
                    <a:pt x="281" y="348"/>
                  </a:lnTo>
                  <a:lnTo>
                    <a:pt x="278" y="373"/>
                  </a:lnTo>
                  <a:lnTo>
                    <a:pt x="273" y="398"/>
                  </a:lnTo>
                  <a:lnTo>
                    <a:pt x="267" y="422"/>
                  </a:lnTo>
                  <a:lnTo>
                    <a:pt x="260" y="445"/>
                  </a:lnTo>
                  <a:lnTo>
                    <a:pt x="250" y="468"/>
                  </a:lnTo>
                  <a:lnTo>
                    <a:pt x="240" y="490"/>
                  </a:lnTo>
                  <a:lnTo>
                    <a:pt x="228" y="511"/>
                  </a:lnTo>
                  <a:lnTo>
                    <a:pt x="214" y="530"/>
                  </a:lnTo>
                  <a:lnTo>
                    <a:pt x="199" y="548"/>
                  </a:lnTo>
                  <a:lnTo>
                    <a:pt x="183" y="567"/>
                  </a:lnTo>
                  <a:lnTo>
                    <a:pt x="166" y="584"/>
                  </a:lnTo>
                  <a:lnTo>
                    <a:pt x="148" y="598"/>
                  </a:lnTo>
                  <a:lnTo>
                    <a:pt x="127" y="613"/>
                  </a:lnTo>
                  <a:lnTo>
                    <a:pt x="108" y="626"/>
                  </a:lnTo>
                  <a:lnTo>
                    <a:pt x="86" y="637"/>
                  </a:lnTo>
                  <a:lnTo>
                    <a:pt x="81" y="656"/>
                  </a:lnTo>
                  <a:lnTo>
                    <a:pt x="73" y="677"/>
                  </a:lnTo>
                  <a:lnTo>
                    <a:pt x="63" y="695"/>
                  </a:lnTo>
                  <a:lnTo>
                    <a:pt x="52" y="714"/>
                  </a:lnTo>
                  <a:lnTo>
                    <a:pt x="40" y="731"/>
                  </a:lnTo>
                  <a:lnTo>
                    <a:pt x="28" y="745"/>
                  </a:lnTo>
                  <a:lnTo>
                    <a:pt x="14" y="756"/>
                  </a:lnTo>
                  <a:lnTo>
                    <a:pt x="3" y="765"/>
                  </a:lnTo>
                  <a:lnTo>
                    <a:pt x="0" y="811"/>
                  </a:lnTo>
                  <a:lnTo>
                    <a:pt x="6" y="846"/>
                  </a:lnTo>
                  <a:lnTo>
                    <a:pt x="20" y="873"/>
                  </a:lnTo>
                  <a:lnTo>
                    <a:pt x="41" y="891"/>
                  </a:lnTo>
                  <a:lnTo>
                    <a:pt x="64" y="902"/>
                  </a:lnTo>
                  <a:lnTo>
                    <a:pt x="88" y="907"/>
                  </a:lnTo>
                  <a:lnTo>
                    <a:pt x="112" y="906"/>
                  </a:lnTo>
                  <a:lnTo>
                    <a:pt x="130" y="901"/>
                  </a:lnTo>
                  <a:lnTo>
                    <a:pt x="135" y="880"/>
                  </a:lnTo>
                  <a:lnTo>
                    <a:pt x="141" y="858"/>
                  </a:lnTo>
                  <a:lnTo>
                    <a:pt x="151" y="834"/>
                  </a:lnTo>
                  <a:lnTo>
                    <a:pt x="160" y="810"/>
                  </a:lnTo>
                  <a:lnTo>
                    <a:pt x="172" y="785"/>
                  </a:lnTo>
                  <a:lnTo>
                    <a:pt x="186" y="759"/>
                  </a:lnTo>
                  <a:lnTo>
                    <a:pt x="200" y="733"/>
                  </a:lnTo>
                  <a:lnTo>
                    <a:pt x="215" y="709"/>
                  </a:lnTo>
                  <a:lnTo>
                    <a:pt x="231" y="683"/>
                  </a:lnTo>
                  <a:lnTo>
                    <a:pt x="245" y="660"/>
                  </a:lnTo>
                  <a:lnTo>
                    <a:pt x="261" y="637"/>
                  </a:lnTo>
                  <a:lnTo>
                    <a:pt x="276" y="616"/>
                  </a:lnTo>
                  <a:lnTo>
                    <a:pt x="289" y="598"/>
                  </a:lnTo>
                  <a:lnTo>
                    <a:pt x="302" y="581"/>
                  </a:lnTo>
                  <a:lnTo>
                    <a:pt x="315" y="568"/>
                  </a:lnTo>
                  <a:lnTo>
                    <a:pt x="326" y="557"/>
                  </a:lnTo>
                  <a:lnTo>
                    <a:pt x="345" y="537"/>
                  </a:lnTo>
                  <a:lnTo>
                    <a:pt x="363" y="517"/>
                  </a:lnTo>
                  <a:lnTo>
                    <a:pt x="382" y="494"/>
                  </a:lnTo>
                  <a:lnTo>
                    <a:pt x="400" y="468"/>
                  </a:lnTo>
                  <a:lnTo>
                    <a:pt x="417" y="443"/>
                  </a:lnTo>
                  <a:lnTo>
                    <a:pt x="436" y="417"/>
                  </a:lnTo>
                  <a:lnTo>
                    <a:pt x="456" y="389"/>
                  </a:lnTo>
                  <a:lnTo>
                    <a:pt x="476" y="362"/>
                  </a:lnTo>
                  <a:lnTo>
                    <a:pt x="496" y="334"/>
                  </a:lnTo>
                  <a:lnTo>
                    <a:pt x="513" y="304"/>
                  </a:lnTo>
                  <a:lnTo>
                    <a:pt x="527" y="274"/>
                  </a:lnTo>
                  <a:lnTo>
                    <a:pt x="538" y="244"/>
                  </a:lnTo>
                  <a:lnTo>
                    <a:pt x="547" y="215"/>
                  </a:lnTo>
                  <a:lnTo>
                    <a:pt x="552" y="187"/>
                  </a:lnTo>
                  <a:lnTo>
                    <a:pt x="555" y="163"/>
                  </a:lnTo>
                  <a:lnTo>
                    <a:pt x="557" y="141"/>
                  </a:lnTo>
                  <a:lnTo>
                    <a:pt x="533" y="135"/>
                  </a:lnTo>
                  <a:lnTo>
                    <a:pt x="512" y="128"/>
                  </a:lnTo>
                  <a:lnTo>
                    <a:pt x="491" y="119"/>
                  </a:lnTo>
                  <a:lnTo>
                    <a:pt x="473" y="111"/>
                  </a:lnTo>
                  <a:lnTo>
                    <a:pt x="454" y="102"/>
                  </a:lnTo>
                  <a:lnTo>
                    <a:pt x="439" y="92"/>
                  </a:lnTo>
                  <a:lnTo>
                    <a:pt x="425" y="83"/>
                  </a:lnTo>
                  <a:lnTo>
                    <a:pt x="412" y="72"/>
                  </a:lnTo>
                  <a:lnTo>
                    <a:pt x="400" y="62"/>
                  </a:lnTo>
                  <a:lnTo>
                    <a:pt x="389" y="52"/>
                  </a:lnTo>
                  <a:lnTo>
                    <a:pt x="380" y="43"/>
                  </a:lnTo>
                  <a:lnTo>
                    <a:pt x="372" y="33"/>
                  </a:lnTo>
                  <a:lnTo>
                    <a:pt x="364" y="24"/>
                  </a:lnTo>
                  <a:lnTo>
                    <a:pt x="358" y="16"/>
                  </a:lnTo>
                  <a:lnTo>
                    <a:pt x="354" y="7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55" name="Freeform 159"/>
            <p:cNvSpPr>
              <a:spLocks/>
            </p:cNvSpPr>
            <p:nvPr/>
          </p:nvSpPr>
          <p:spPr bwMode="auto">
            <a:xfrm>
              <a:off x="2537" y="3027"/>
              <a:ext cx="72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2"/>
                </a:cxn>
                <a:cxn ang="0">
                  <a:pos x="24" y="28"/>
                </a:cxn>
                <a:cxn ang="0">
                  <a:pos x="42" y="49"/>
                </a:cxn>
                <a:cxn ang="0">
                  <a:pos x="64" y="69"/>
                </a:cxn>
                <a:cxn ang="0">
                  <a:pos x="87" y="89"/>
                </a:cxn>
                <a:cxn ang="0">
                  <a:pos x="110" y="106"/>
                </a:cxn>
                <a:cxn ang="0">
                  <a:pos x="133" y="118"/>
                </a:cxn>
                <a:cxn ang="0">
                  <a:pos x="154" y="124"/>
                </a:cxn>
                <a:cxn ang="0">
                  <a:pos x="172" y="125"/>
                </a:cxn>
                <a:cxn ang="0">
                  <a:pos x="188" y="125"/>
                </a:cxn>
                <a:cxn ang="0">
                  <a:pos x="200" y="124"/>
                </a:cxn>
                <a:cxn ang="0">
                  <a:pos x="208" y="122"/>
                </a:cxn>
                <a:cxn ang="0">
                  <a:pos x="214" y="117"/>
                </a:cxn>
                <a:cxn ang="0">
                  <a:pos x="217" y="111"/>
                </a:cxn>
                <a:cxn ang="0">
                  <a:pos x="216" y="103"/>
                </a:cxn>
                <a:cxn ang="0">
                  <a:pos x="211" y="94"/>
                </a:cxn>
                <a:cxn ang="0">
                  <a:pos x="206" y="87"/>
                </a:cxn>
                <a:cxn ang="0">
                  <a:pos x="199" y="81"/>
                </a:cxn>
                <a:cxn ang="0">
                  <a:pos x="189" y="75"/>
                </a:cxn>
                <a:cxn ang="0">
                  <a:pos x="178" y="68"/>
                </a:cxn>
                <a:cxn ang="0">
                  <a:pos x="165" y="61"/>
                </a:cxn>
                <a:cxn ang="0">
                  <a:pos x="150" y="53"/>
                </a:cxn>
                <a:cxn ang="0">
                  <a:pos x="134" y="46"/>
                </a:cxn>
                <a:cxn ang="0">
                  <a:pos x="118" y="39"/>
                </a:cxn>
                <a:cxn ang="0">
                  <a:pos x="101" y="33"/>
                </a:cxn>
                <a:cxn ang="0">
                  <a:pos x="86" y="27"/>
                </a:cxn>
                <a:cxn ang="0">
                  <a:pos x="69" y="21"/>
                </a:cxn>
                <a:cxn ang="0">
                  <a:pos x="53" y="15"/>
                </a:cxn>
                <a:cxn ang="0">
                  <a:pos x="38" y="10"/>
                </a:cxn>
                <a:cxn ang="0">
                  <a:pos x="24" y="6"/>
                </a:cxn>
                <a:cxn ang="0">
                  <a:pos x="11" y="2"/>
                </a:cxn>
                <a:cxn ang="0">
                  <a:pos x="0" y="0"/>
                </a:cxn>
              </a:cxnLst>
              <a:rect l="0" t="0" r="r" b="b"/>
              <a:pathLst>
                <a:path w="217" h="125">
                  <a:moveTo>
                    <a:pt x="0" y="0"/>
                  </a:moveTo>
                  <a:lnTo>
                    <a:pt x="9" y="12"/>
                  </a:lnTo>
                  <a:lnTo>
                    <a:pt x="24" y="28"/>
                  </a:lnTo>
                  <a:lnTo>
                    <a:pt x="42" y="49"/>
                  </a:lnTo>
                  <a:lnTo>
                    <a:pt x="64" y="69"/>
                  </a:lnTo>
                  <a:lnTo>
                    <a:pt x="87" y="89"/>
                  </a:lnTo>
                  <a:lnTo>
                    <a:pt x="110" y="106"/>
                  </a:lnTo>
                  <a:lnTo>
                    <a:pt x="133" y="118"/>
                  </a:lnTo>
                  <a:lnTo>
                    <a:pt x="154" y="124"/>
                  </a:lnTo>
                  <a:lnTo>
                    <a:pt x="172" y="125"/>
                  </a:lnTo>
                  <a:lnTo>
                    <a:pt x="188" y="125"/>
                  </a:lnTo>
                  <a:lnTo>
                    <a:pt x="200" y="124"/>
                  </a:lnTo>
                  <a:lnTo>
                    <a:pt x="208" y="122"/>
                  </a:lnTo>
                  <a:lnTo>
                    <a:pt x="214" y="117"/>
                  </a:lnTo>
                  <a:lnTo>
                    <a:pt x="217" y="111"/>
                  </a:lnTo>
                  <a:lnTo>
                    <a:pt x="216" y="103"/>
                  </a:lnTo>
                  <a:lnTo>
                    <a:pt x="211" y="94"/>
                  </a:lnTo>
                  <a:lnTo>
                    <a:pt x="206" y="87"/>
                  </a:lnTo>
                  <a:lnTo>
                    <a:pt x="199" y="81"/>
                  </a:lnTo>
                  <a:lnTo>
                    <a:pt x="189" y="75"/>
                  </a:lnTo>
                  <a:lnTo>
                    <a:pt x="178" y="68"/>
                  </a:lnTo>
                  <a:lnTo>
                    <a:pt x="165" y="61"/>
                  </a:lnTo>
                  <a:lnTo>
                    <a:pt x="150" y="53"/>
                  </a:lnTo>
                  <a:lnTo>
                    <a:pt x="134" y="46"/>
                  </a:lnTo>
                  <a:lnTo>
                    <a:pt x="118" y="39"/>
                  </a:lnTo>
                  <a:lnTo>
                    <a:pt x="101" y="33"/>
                  </a:lnTo>
                  <a:lnTo>
                    <a:pt x="86" y="27"/>
                  </a:lnTo>
                  <a:lnTo>
                    <a:pt x="69" y="21"/>
                  </a:lnTo>
                  <a:lnTo>
                    <a:pt x="53" y="15"/>
                  </a:lnTo>
                  <a:lnTo>
                    <a:pt x="38" y="10"/>
                  </a:lnTo>
                  <a:lnTo>
                    <a:pt x="24" y="6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56" name="Freeform 160"/>
            <p:cNvSpPr>
              <a:spLocks/>
            </p:cNvSpPr>
            <p:nvPr/>
          </p:nvSpPr>
          <p:spPr bwMode="auto">
            <a:xfrm>
              <a:off x="2633" y="2849"/>
              <a:ext cx="50" cy="92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36" y="10"/>
                </a:cxn>
                <a:cxn ang="0">
                  <a:pos x="121" y="23"/>
                </a:cxn>
                <a:cxn ang="0">
                  <a:pos x="107" y="40"/>
                </a:cxn>
                <a:cxn ang="0">
                  <a:pos x="92" y="61"/>
                </a:cxn>
                <a:cxn ang="0">
                  <a:pos x="80" y="83"/>
                </a:cxn>
                <a:cxn ang="0">
                  <a:pos x="68" y="105"/>
                </a:cxn>
                <a:cxn ang="0">
                  <a:pos x="58" y="127"/>
                </a:cxn>
                <a:cxn ang="0">
                  <a:pos x="52" y="149"/>
                </a:cxn>
                <a:cxn ang="0">
                  <a:pos x="47" y="169"/>
                </a:cxn>
                <a:cxn ang="0">
                  <a:pos x="41" y="188"/>
                </a:cxn>
                <a:cxn ang="0">
                  <a:pos x="36" y="206"/>
                </a:cxn>
                <a:cxn ang="0">
                  <a:pos x="30" y="223"/>
                </a:cxn>
                <a:cxn ang="0">
                  <a:pos x="23" y="239"/>
                </a:cxn>
                <a:cxn ang="0">
                  <a:pos x="17" y="253"/>
                </a:cxn>
                <a:cxn ang="0">
                  <a:pos x="8" y="265"/>
                </a:cxn>
                <a:cxn ang="0">
                  <a:pos x="0" y="276"/>
                </a:cxn>
                <a:cxn ang="0">
                  <a:pos x="13" y="265"/>
                </a:cxn>
                <a:cxn ang="0">
                  <a:pos x="25" y="254"/>
                </a:cxn>
                <a:cxn ang="0">
                  <a:pos x="35" y="241"/>
                </a:cxn>
                <a:cxn ang="0">
                  <a:pos x="43" y="228"/>
                </a:cxn>
                <a:cxn ang="0">
                  <a:pos x="51" y="214"/>
                </a:cxn>
                <a:cxn ang="0">
                  <a:pos x="57" y="201"/>
                </a:cxn>
                <a:cxn ang="0">
                  <a:pos x="62" y="188"/>
                </a:cxn>
                <a:cxn ang="0">
                  <a:pos x="65" y="174"/>
                </a:cxn>
                <a:cxn ang="0">
                  <a:pos x="70" y="158"/>
                </a:cxn>
                <a:cxn ang="0">
                  <a:pos x="76" y="138"/>
                </a:cxn>
                <a:cxn ang="0">
                  <a:pos x="86" y="115"/>
                </a:cxn>
                <a:cxn ang="0">
                  <a:pos x="97" y="89"/>
                </a:cxn>
                <a:cxn ang="0">
                  <a:pos x="109" y="64"/>
                </a:cxn>
                <a:cxn ang="0">
                  <a:pos x="122" y="39"/>
                </a:cxn>
                <a:cxn ang="0">
                  <a:pos x="137" y="17"/>
                </a:cxn>
                <a:cxn ang="0">
                  <a:pos x="150" y="0"/>
                </a:cxn>
              </a:cxnLst>
              <a:rect l="0" t="0" r="r" b="b"/>
              <a:pathLst>
                <a:path w="150" h="276">
                  <a:moveTo>
                    <a:pt x="150" y="0"/>
                  </a:moveTo>
                  <a:lnTo>
                    <a:pt x="136" y="10"/>
                  </a:lnTo>
                  <a:lnTo>
                    <a:pt x="121" y="23"/>
                  </a:lnTo>
                  <a:lnTo>
                    <a:pt x="107" y="40"/>
                  </a:lnTo>
                  <a:lnTo>
                    <a:pt x="92" y="61"/>
                  </a:lnTo>
                  <a:lnTo>
                    <a:pt x="80" y="83"/>
                  </a:lnTo>
                  <a:lnTo>
                    <a:pt x="68" y="105"/>
                  </a:lnTo>
                  <a:lnTo>
                    <a:pt x="58" y="127"/>
                  </a:lnTo>
                  <a:lnTo>
                    <a:pt x="52" y="149"/>
                  </a:lnTo>
                  <a:lnTo>
                    <a:pt x="47" y="169"/>
                  </a:lnTo>
                  <a:lnTo>
                    <a:pt x="41" y="188"/>
                  </a:lnTo>
                  <a:lnTo>
                    <a:pt x="36" y="206"/>
                  </a:lnTo>
                  <a:lnTo>
                    <a:pt x="30" y="223"/>
                  </a:lnTo>
                  <a:lnTo>
                    <a:pt x="23" y="239"/>
                  </a:lnTo>
                  <a:lnTo>
                    <a:pt x="17" y="253"/>
                  </a:lnTo>
                  <a:lnTo>
                    <a:pt x="8" y="265"/>
                  </a:lnTo>
                  <a:lnTo>
                    <a:pt x="0" y="276"/>
                  </a:lnTo>
                  <a:lnTo>
                    <a:pt x="13" y="265"/>
                  </a:lnTo>
                  <a:lnTo>
                    <a:pt x="25" y="254"/>
                  </a:lnTo>
                  <a:lnTo>
                    <a:pt x="35" y="241"/>
                  </a:lnTo>
                  <a:lnTo>
                    <a:pt x="43" y="228"/>
                  </a:lnTo>
                  <a:lnTo>
                    <a:pt x="51" y="214"/>
                  </a:lnTo>
                  <a:lnTo>
                    <a:pt x="57" y="201"/>
                  </a:lnTo>
                  <a:lnTo>
                    <a:pt x="62" y="188"/>
                  </a:lnTo>
                  <a:lnTo>
                    <a:pt x="65" y="174"/>
                  </a:lnTo>
                  <a:lnTo>
                    <a:pt x="70" y="158"/>
                  </a:lnTo>
                  <a:lnTo>
                    <a:pt x="76" y="138"/>
                  </a:lnTo>
                  <a:lnTo>
                    <a:pt x="86" y="115"/>
                  </a:lnTo>
                  <a:lnTo>
                    <a:pt x="97" y="89"/>
                  </a:lnTo>
                  <a:lnTo>
                    <a:pt x="109" y="64"/>
                  </a:lnTo>
                  <a:lnTo>
                    <a:pt x="122" y="39"/>
                  </a:lnTo>
                  <a:lnTo>
                    <a:pt x="137" y="1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57" name="Freeform 161"/>
            <p:cNvSpPr>
              <a:spLocks/>
            </p:cNvSpPr>
            <p:nvPr/>
          </p:nvSpPr>
          <p:spPr bwMode="auto">
            <a:xfrm>
              <a:off x="2822" y="2317"/>
              <a:ext cx="116" cy="3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8" y="24"/>
                </a:cxn>
                <a:cxn ang="0">
                  <a:pos x="39" y="21"/>
                </a:cxn>
                <a:cxn ang="0">
                  <a:pos x="61" y="19"/>
                </a:cxn>
                <a:cxn ang="0">
                  <a:pos x="84" y="23"/>
                </a:cxn>
                <a:cxn ang="0">
                  <a:pos x="108" y="30"/>
                </a:cxn>
                <a:cxn ang="0">
                  <a:pos x="134" y="41"/>
                </a:cxn>
                <a:cxn ang="0">
                  <a:pos x="158" y="56"/>
                </a:cxn>
                <a:cxn ang="0">
                  <a:pos x="184" y="74"/>
                </a:cxn>
                <a:cxn ang="0">
                  <a:pos x="209" y="91"/>
                </a:cxn>
                <a:cxn ang="0">
                  <a:pos x="234" y="101"/>
                </a:cxn>
                <a:cxn ang="0">
                  <a:pos x="259" y="105"/>
                </a:cxn>
                <a:cxn ang="0">
                  <a:pos x="282" y="101"/>
                </a:cxn>
                <a:cxn ang="0">
                  <a:pos x="304" y="91"/>
                </a:cxn>
                <a:cxn ang="0">
                  <a:pos x="322" y="75"/>
                </a:cxn>
                <a:cxn ang="0">
                  <a:pos x="337" y="52"/>
                </a:cxn>
                <a:cxn ang="0">
                  <a:pos x="347" y="23"/>
                </a:cxn>
                <a:cxn ang="0">
                  <a:pos x="333" y="34"/>
                </a:cxn>
                <a:cxn ang="0">
                  <a:pos x="320" y="45"/>
                </a:cxn>
                <a:cxn ang="0">
                  <a:pos x="307" y="54"/>
                </a:cxn>
                <a:cxn ang="0">
                  <a:pos x="292" y="61"/>
                </a:cxn>
                <a:cxn ang="0">
                  <a:pos x="275" y="64"/>
                </a:cxn>
                <a:cxn ang="0">
                  <a:pos x="257" y="63"/>
                </a:cxn>
                <a:cxn ang="0">
                  <a:pos x="236" y="56"/>
                </a:cxn>
                <a:cxn ang="0">
                  <a:pos x="214" y="43"/>
                </a:cxn>
                <a:cxn ang="0">
                  <a:pos x="202" y="34"/>
                </a:cxn>
                <a:cxn ang="0">
                  <a:pos x="190" y="27"/>
                </a:cxn>
                <a:cxn ang="0">
                  <a:pos x="177" y="19"/>
                </a:cxn>
                <a:cxn ang="0">
                  <a:pos x="164" y="15"/>
                </a:cxn>
                <a:cxn ang="0">
                  <a:pos x="150" y="10"/>
                </a:cxn>
                <a:cxn ang="0">
                  <a:pos x="136" y="5"/>
                </a:cxn>
                <a:cxn ang="0">
                  <a:pos x="123" y="2"/>
                </a:cxn>
                <a:cxn ang="0">
                  <a:pos x="108" y="0"/>
                </a:cxn>
                <a:cxn ang="0">
                  <a:pos x="95" y="0"/>
                </a:cxn>
                <a:cxn ang="0">
                  <a:pos x="80" y="0"/>
                </a:cxn>
                <a:cxn ang="0">
                  <a:pos x="66" y="2"/>
                </a:cxn>
                <a:cxn ang="0">
                  <a:pos x="53" y="5"/>
                </a:cxn>
                <a:cxn ang="0">
                  <a:pos x="39" y="10"/>
                </a:cxn>
                <a:cxn ang="0">
                  <a:pos x="26" y="16"/>
                </a:cxn>
                <a:cxn ang="0">
                  <a:pos x="12" y="23"/>
                </a:cxn>
                <a:cxn ang="0">
                  <a:pos x="0" y="32"/>
                </a:cxn>
              </a:cxnLst>
              <a:rect l="0" t="0" r="r" b="b"/>
              <a:pathLst>
                <a:path w="347" h="105">
                  <a:moveTo>
                    <a:pt x="0" y="32"/>
                  </a:moveTo>
                  <a:lnTo>
                    <a:pt x="18" y="24"/>
                  </a:lnTo>
                  <a:lnTo>
                    <a:pt x="39" y="21"/>
                  </a:lnTo>
                  <a:lnTo>
                    <a:pt x="61" y="19"/>
                  </a:lnTo>
                  <a:lnTo>
                    <a:pt x="84" y="23"/>
                  </a:lnTo>
                  <a:lnTo>
                    <a:pt x="108" y="30"/>
                  </a:lnTo>
                  <a:lnTo>
                    <a:pt x="134" y="41"/>
                  </a:lnTo>
                  <a:lnTo>
                    <a:pt x="158" y="56"/>
                  </a:lnTo>
                  <a:lnTo>
                    <a:pt x="184" y="74"/>
                  </a:lnTo>
                  <a:lnTo>
                    <a:pt x="209" y="91"/>
                  </a:lnTo>
                  <a:lnTo>
                    <a:pt x="234" y="101"/>
                  </a:lnTo>
                  <a:lnTo>
                    <a:pt x="259" y="105"/>
                  </a:lnTo>
                  <a:lnTo>
                    <a:pt x="282" y="101"/>
                  </a:lnTo>
                  <a:lnTo>
                    <a:pt x="304" y="91"/>
                  </a:lnTo>
                  <a:lnTo>
                    <a:pt x="322" y="75"/>
                  </a:lnTo>
                  <a:lnTo>
                    <a:pt x="337" y="52"/>
                  </a:lnTo>
                  <a:lnTo>
                    <a:pt x="347" y="23"/>
                  </a:lnTo>
                  <a:lnTo>
                    <a:pt x="333" y="34"/>
                  </a:lnTo>
                  <a:lnTo>
                    <a:pt x="320" y="45"/>
                  </a:lnTo>
                  <a:lnTo>
                    <a:pt x="307" y="54"/>
                  </a:lnTo>
                  <a:lnTo>
                    <a:pt x="292" y="61"/>
                  </a:lnTo>
                  <a:lnTo>
                    <a:pt x="275" y="64"/>
                  </a:lnTo>
                  <a:lnTo>
                    <a:pt x="257" y="63"/>
                  </a:lnTo>
                  <a:lnTo>
                    <a:pt x="236" y="56"/>
                  </a:lnTo>
                  <a:lnTo>
                    <a:pt x="214" y="43"/>
                  </a:lnTo>
                  <a:lnTo>
                    <a:pt x="202" y="34"/>
                  </a:lnTo>
                  <a:lnTo>
                    <a:pt x="190" y="27"/>
                  </a:lnTo>
                  <a:lnTo>
                    <a:pt x="177" y="19"/>
                  </a:lnTo>
                  <a:lnTo>
                    <a:pt x="164" y="15"/>
                  </a:lnTo>
                  <a:lnTo>
                    <a:pt x="150" y="10"/>
                  </a:lnTo>
                  <a:lnTo>
                    <a:pt x="136" y="5"/>
                  </a:lnTo>
                  <a:lnTo>
                    <a:pt x="123" y="2"/>
                  </a:lnTo>
                  <a:lnTo>
                    <a:pt x="108" y="0"/>
                  </a:lnTo>
                  <a:lnTo>
                    <a:pt x="95" y="0"/>
                  </a:lnTo>
                  <a:lnTo>
                    <a:pt x="80" y="0"/>
                  </a:lnTo>
                  <a:lnTo>
                    <a:pt x="66" y="2"/>
                  </a:lnTo>
                  <a:lnTo>
                    <a:pt x="53" y="5"/>
                  </a:lnTo>
                  <a:lnTo>
                    <a:pt x="39" y="10"/>
                  </a:lnTo>
                  <a:lnTo>
                    <a:pt x="26" y="16"/>
                  </a:lnTo>
                  <a:lnTo>
                    <a:pt x="12" y="2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58" name="Freeform 162"/>
            <p:cNvSpPr>
              <a:spLocks/>
            </p:cNvSpPr>
            <p:nvPr/>
          </p:nvSpPr>
          <p:spPr bwMode="auto">
            <a:xfrm>
              <a:off x="2712" y="2381"/>
              <a:ext cx="190" cy="267"/>
            </a:xfrm>
            <a:custGeom>
              <a:avLst/>
              <a:gdLst/>
              <a:ahLst/>
              <a:cxnLst>
                <a:cxn ang="0">
                  <a:pos x="205" y="164"/>
                </a:cxn>
                <a:cxn ang="0">
                  <a:pos x="181" y="179"/>
                </a:cxn>
                <a:cxn ang="0">
                  <a:pos x="155" y="200"/>
                </a:cxn>
                <a:cxn ang="0">
                  <a:pos x="130" y="223"/>
                </a:cxn>
                <a:cxn ang="0">
                  <a:pos x="112" y="222"/>
                </a:cxn>
                <a:cxn ang="0">
                  <a:pos x="106" y="189"/>
                </a:cxn>
                <a:cxn ang="0">
                  <a:pos x="110" y="151"/>
                </a:cxn>
                <a:cxn ang="0">
                  <a:pos x="130" y="115"/>
                </a:cxn>
                <a:cxn ang="0">
                  <a:pos x="154" y="91"/>
                </a:cxn>
                <a:cxn ang="0">
                  <a:pos x="176" y="77"/>
                </a:cxn>
                <a:cxn ang="0">
                  <a:pos x="199" y="62"/>
                </a:cxn>
                <a:cxn ang="0">
                  <a:pos x="223" y="49"/>
                </a:cxn>
                <a:cxn ang="0">
                  <a:pos x="250" y="37"/>
                </a:cxn>
                <a:cxn ang="0">
                  <a:pos x="277" y="26"/>
                </a:cxn>
                <a:cxn ang="0">
                  <a:pos x="304" y="16"/>
                </a:cxn>
                <a:cxn ang="0">
                  <a:pos x="328" y="8"/>
                </a:cxn>
                <a:cxn ang="0">
                  <a:pos x="364" y="2"/>
                </a:cxn>
                <a:cxn ang="0">
                  <a:pos x="413" y="4"/>
                </a:cxn>
                <a:cxn ang="0">
                  <a:pos x="459" y="20"/>
                </a:cxn>
                <a:cxn ang="0">
                  <a:pos x="498" y="50"/>
                </a:cxn>
                <a:cxn ang="0">
                  <a:pos x="526" y="93"/>
                </a:cxn>
                <a:cxn ang="0">
                  <a:pos x="552" y="141"/>
                </a:cxn>
                <a:cxn ang="0">
                  <a:pos x="569" y="191"/>
                </a:cxn>
                <a:cxn ang="0">
                  <a:pos x="565" y="243"/>
                </a:cxn>
                <a:cxn ang="0">
                  <a:pos x="532" y="298"/>
                </a:cxn>
                <a:cxn ang="0">
                  <a:pos x="484" y="359"/>
                </a:cxn>
                <a:cxn ang="0">
                  <a:pos x="430" y="420"/>
                </a:cxn>
                <a:cxn ang="0">
                  <a:pos x="380" y="472"/>
                </a:cxn>
                <a:cxn ang="0">
                  <a:pos x="340" y="515"/>
                </a:cxn>
                <a:cxn ang="0">
                  <a:pos x="295" y="579"/>
                </a:cxn>
                <a:cxn ang="0">
                  <a:pos x="256" y="662"/>
                </a:cxn>
                <a:cxn ang="0">
                  <a:pos x="231" y="754"/>
                </a:cxn>
                <a:cxn ang="0">
                  <a:pos x="220" y="800"/>
                </a:cxn>
                <a:cxn ang="0">
                  <a:pos x="199" y="801"/>
                </a:cxn>
                <a:cxn ang="0">
                  <a:pos x="174" y="801"/>
                </a:cxn>
                <a:cxn ang="0">
                  <a:pos x="144" y="799"/>
                </a:cxn>
                <a:cxn ang="0">
                  <a:pos x="112" y="793"/>
                </a:cxn>
                <a:cxn ang="0">
                  <a:pos x="79" y="782"/>
                </a:cxn>
                <a:cxn ang="0">
                  <a:pos x="45" y="762"/>
                </a:cxn>
                <a:cxn ang="0">
                  <a:pos x="14" y="735"/>
                </a:cxn>
                <a:cxn ang="0">
                  <a:pos x="5" y="656"/>
                </a:cxn>
                <a:cxn ang="0">
                  <a:pos x="14" y="550"/>
                </a:cxn>
                <a:cxn ang="0">
                  <a:pos x="46" y="461"/>
                </a:cxn>
                <a:cxn ang="0">
                  <a:pos x="73" y="389"/>
                </a:cxn>
                <a:cxn ang="0">
                  <a:pos x="113" y="308"/>
                </a:cxn>
                <a:cxn ang="0">
                  <a:pos x="174" y="213"/>
                </a:cxn>
              </a:cxnLst>
              <a:rect l="0" t="0" r="r" b="b"/>
              <a:pathLst>
                <a:path w="570" h="801">
                  <a:moveTo>
                    <a:pt x="216" y="161"/>
                  </a:moveTo>
                  <a:lnTo>
                    <a:pt x="205" y="164"/>
                  </a:lnTo>
                  <a:lnTo>
                    <a:pt x="193" y="170"/>
                  </a:lnTo>
                  <a:lnTo>
                    <a:pt x="181" y="179"/>
                  </a:lnTo>
                  <a:lnTo>
                    <a:pt x="169" y="189"/>
                  </a:lnTo>
                  <a:lnTo>
                    <a:pt x="155" y="200"/>
                  </a:lnTo>
                  <a:lnTo>
                    <a:pt x="142" y="211"/>
                  </a:lnTo>
                  <a:lnTo>
                    <a:pt x="130" y="223"/>
                  </a:lnTo>
                  <a:lnTo>
                    <a:pt x="118" y="235"/>
                  </a:lnTo>
                  <a:lnTo>
                    <a:pt x="112" y="222"/>
                  </a:lnTo>
                  <a:lnTo>
                    <a:pt x="107" y="206"/>
                  </a:lnTo>
                  <a:lnTo>
                    <a:pt x="106" y="189"/>
                  </a:lnTo>
                  <a:lnTo>
                    <a:pt x="107" y="169"/>
                  </a:lnTo>
                  <a:lnTo>
                    <a:pt x="110" y="151"/>
                  </a:lnTo>
                  <a:lnTo>
                    <a:pt x="119" y="132"/>
                  </a:lnTo>
                  <a:lnTo>
                    <a:pt x="130" y="115"/>
                  </a:lnTo>
                  <a:lnTo>
                    <a:pt x="146" y="99"/>
                  </a:lnTo>
                  <a:lnTo>
                    <a:pt x="154" y="91"/>
                  </a:lnTo>
                  <a:lnTo>
                    <a:pt x="165" y="84"/>
                  </a:lnTo>
                  <a:lnTo>
                    <a:pt x="176" y="77"/>
                  </a:lnTo>
                  <a:lnTo>
                    <a:pt x="187" y="70"/>
                  </a:lnTo>
                  <a:lnTo>
                    <a:pt x="199" y="62"/>
                  </a:lnTo>
                  <a:lnTo>
                    <a:pt x="211" y="56"/>
                  </a:lnTo>
                  <a:lnTo>
                    <a:pt x="223" y="49"/>
                  </a:lnTo>
                  <a:lnTo>
                    <a:pt x="237" y="43"/>
                  </a:lnTo>
                  <a:lnTo>
                    <a:pt x="250" y="37"/>
                  </a:lnTo>
                  <a:lnTo>
                    <a:pt x="264" y="31"/>
                  </a:lnTo>
                  <a:lnTo>
                    <a:pt x="277" y="26"/>
                  </a:lnTo>
                  <a:lnTo>
                    <a:pt x="290" y="21"/>
                  </a:lnTo>
                  <a:lnTo>
                    <a:pt x="304" y="16"/>
                  </a:lnTo>
                  <a:lnTo>
                    <a:pt x="316" y="11"/>
                  </a:lnTo>
                  <a:lnTo>
                    <a:pt x="328" y="8"/>
                  </a:lnTo>
                  <a:lnTo>
                    <a:pt x="340" y="5"/>
                  </a:lnTo>
                  <a:lnTo>
                    <a:pt x="364" y="2"/>
                  </a:lnTo>
                  <a:lnTo>
                    <a:pt x="389" y="0"/>
                  </a:lnTo>
                  <a:lnTo>
                    <a:pt x="413" y="4"/>
                  </a:lnTo>
                  <a:lnTo>
                    <a:pt x="437" y="10"/>
                  </a:lnTo>
                  <a:lnTo>
                    <a:pt x="459" y="20"/>
                  </a:lnTo>
                  <a:lnTo>
                    <a:pt x="480" y="33"/>
                  </a:lnTo>
                  <a:lnTo>
                    <a:pt x="498" y="50"/>
                  </a:lnTo>
                  <a:lnTo>
                    <a:pt x="513" y="71"/>
                  </a:lnTo>
                  <a:lnTo>
                    <a:pt x="526" y="93"/>
                  </a:lnTo>
                  <a:lnTo>
                    <a:pt x="540" y="117"/>
                  </a:lnTo>
                  <a:lnTo>
                    <a:pt x="552" y="141"/>
                  </a:lnTo>
                  <a:lnTo>
                    <a:pt x="563" y="166"/>
                  </a:lnTo>
                  <a:lnTo>
                    <a:pt x="569" y="191"/>
                  </a:lnTo>
                  <a:lnTo>
                    <a:pt x="570" y="218"/>
                  </a:lnTo>
                  <a:lnTo>
                    <a:pt x="565" y="243"/>
                  </a:lnTo>
                  <a:lnTo>
                    <a:pt x="552" y="270"/>
                  </a:lnTo>
                  <a:lnTo>
                    <a:pt x="532" y="298"/>
                  </a:lnTo>
                  <a:lnTo>
                    <a:pt x="509" y="329"/>
                  </a:lnTo>
                  <a:lnTo>
                    <a:pt x="484" y="359"/>
                  </a:lnTo>
                  <a:lnTo>
                    <a:pt x="457" y="391"/>
                  </a:lnTo>
                  <a:lnTo>
                    <a:pt x="430" y="420"/>
                  </a:lnTo>
                  <a:lnTo>
                    <a:pt x="405" y="448"/>
                  </a:lnTo>
                  <a:lnTo>
                    <a:pt x="380" y="472"/>
                  </a:lnTo>
                  <a:lnTo>
                    <a:pt x="360" y="493"/>
                  </a:lnTo>
                  <a:lnTo>
                    <a:pt x="340" y="515"/>
                  </a:lnTo>
                  <a:lnTo>
                    <a:pt x="318" y="544"/>
                  </a:lnTo>
                  <a:lnTo>
                    <a:pt x="295" y="579"/>
                  </a:lnTo>
                  <a:lnTo>
                    <a:pt x="275" y="619"/>
                  </a:lnTo>
                  <a:lnTo>
                    <a:pt x="256" y="662"/>
                  </a:lnTo>
                  <a:lnTo>
                    <a:pt x="240" y="708"/>
                  </a:lnTo>
                  <a:lnTo>
                    <a:pt x="231" y="754"/>
                  </a:lnTo>
                  <a:lnTo>
                    <a:pt x="227" y="800"/>
                  </a:lnTo>
                  <a:lnTo>
                    <a:pt x="220" y="800"/>
                  </a:lnTo>
                  <a:lnTo>
                    <a:pt x="210" y="800"/>
                  </a:lnTo>
                  <a:lnTo>
                    <a:pt x="199" y="801"/>
                  </a:lnTo>
                  <a:lnTo>
                    <a:pt x="187" y="801"/>
                  </a:lnTo>
                  <a:lnTo>
                    <a:pt x="174" y="801"/>
                  </a:lnTo>
                  <a:lnTo>
                    <a:pt x="159" y="800"/>
                  </a:lnTo>
                  <a:lnTo>
                    <a:pt x="144" y="799"/>
                  </a:lnTo>
                  <a:lnTo>
                    <a:pt x="129" y="797"/>
                  </a:lnTo>
                  <a:lnTo>
                    <a:pt x="112" y="793"/>
                  </a:lnTo>
                  <a:lnTo>
                    <a:pt x="95" y="788"/>
                  </a:lnTo>
                  <a:lnTo>
                    <a:pt x="79" y="782"/>
                  </a:lnTo>
                  <a:lnTo>
                    <a:pt x="62" y="773"/>
                  </a:lnTo>
                  <a:lnTo>
                    <a:pt x="45" y="762"/>
                  </a:lnTo>
                  <a:lnTo>
                    <a:pt x="29" y="750"/>
                  </a:lnTo>
                  <a:lnTo>
                    <a:pt x="14" y="735"/>
                  </a:lnTo>
                  <a:lnTo>
                    <a:pt x="0" y="718"/>
                  </a:lnTo>
                  <a:lnTo>
                    <a:pt x="5" y="656"/>
                  </a:lnTo>
                  <a:lnTo>
                    <a:pt x="7" y="602"/>
                  </a:lnTo>
                  <a:lnTo>
                    <a:pt x="14" y="550"/>
                  </a:lnTo>
                  <a:lnTo>
                    <a:pt x="33" y="493"/>
                  </a:lnTo>
                  <a:lnTo>
                    <a:pt x="46" y="461"/>
                  </a:lnTo>
                  <a:lnTo>
                    <a:pt x="58" y="426"/>
                  </a:lnTo>
                  <a:lnTo>
                    <a:pt x="73" y="389"/>
                  </a:lnTo>
                  <a:lnTo>
                    <a:pt x="91" y="350"/>
                  </a:lnTo>
                  <a:lnTo>
                    <a:pt x="113" y="308"/>
                  </a:lnTo>
                  <a:lnTo>
                    <a:pt x="140" y="262"/>
                  </a:lnTo>
                  <a:lnTo>
                    <a:pt x="174" y="213"/>
                  </a:lnTo>
                  <a:lnTo>
                    <a:pt x="216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59" name="Freeform 163"/>
            <p:cNvSpPr>
              <a:spLocks/>
            </p:cNvSpPr>
            <p:nvPr/>
          </p:nvSpPr>
          <p:spPr bwMode="auto">
            <a:xfrm>
              <a:off x="2532" y="2647"/>
              <a:ext cx="24" cy="2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54"/>
                </a:cxn>
                <a:cxn ang="0">
                  <a:pos x="73" y="65"/>
                </a:cxn>
                <a:cxn ang="0">
                  <a:pos x="46" y="0"/>
                </a:cxn>
              </a:cxnLst>
              <a:rect l="0" t="0" r="r" b="b"/>
              <a:pathLst>
                <a:path w="73" h="65">
                  <a:moveTo>
                    <a:pt x="46" y="0"/>
                  </a:moveTo>
                  <a:lnTo>
                    <a:pt x="0" y="54"/>
                  </a:lnTo>
                  <a:lnTo>
                    <a:pt x="73" y="6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60" name="Freeform 164"/>
            <p:cNvSpPr>
              <a:spLocks/>
            </p:cNvSpPr>
            <p:nvPr/>
          </p:nvSpPr>
          <p:spPr bwMode="auto">
            <a:xfrm>
              <a:off x="2559" y="2637"/>
              <a:ext cx="22" cy="14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26"/>
                </a:cxn>
                <a:cxn ang="0">
                  <a:pos x="66" y="42"/>
                </a:cxn>
                <a:cxn ang="0">
                  <a:pos x="45" y="0"/>
                </a:cxn>
              </a:cxnLst>
              <a:rect l="0" t="0" r="r" b="b"/>
              <a:pathLst>
                <a:path w="66" h="42">
                  <a:moveTo>
                    <a:pt x="45" y="0"/>
                  </a:moveTo>
                  <a:lnTo>
                    <a:pt x="0" y="26"/>
                  </a:lnTo>
                  <a:lnTo>
                    <a:pt x="66" y="4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61" name="Freeform 165"/>
            <p:cNvSpPr>
              <a:spLocks/>
            </p:cNvSpPr>
            <p:nvPr/>
          </p:nvSpPr>
          <p:spPr bwMode="auto">
            <a:xfrm>
              <a:off x="2523" y="2632"/>
              <a:ext cx="19" cy="1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7" y="38"/>
                </a:cxn>
                <a:cxn ang="0">
                  <a:pos x="0" y="38"/>
                </a:cxn>
                <a:cxn ang="0">
                  <a:pos x="35" y="0"/>
                </a:cxn>
              </a:cxnLst>
              <a:rect l="0" t="0" r="r" b="b"/>
              <a:pathLst>
                <a:path w="57" h="38">
                  <a:moveTo>
                    <a:pt x="35" y="0"/>
                  </a:moveTo>
                  <a:lnTo>
                    <a:pt x="57" y="38"/>
                  </a:lnTo>
                  <a:lnTo>
                    <a:pt x="0" y="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62" name="Freeform 166"/>
            <p:cNvSpPr>
              <a:spLocks/>
            </p:cNvSpPr>
            <p:nvPr/>
          </p:nvSpPr>
          <p:spPr bwMode="auto">
            <a:xfrm>
              <a:off x="2599" y="2640"/>
              <a:ext cx="2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18"/>
                </a:cxn>
                <a:cxn ang="0">
                  <a:pos x="19" y="41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70" y="18"/>
                  </a:lnTo>
                  <a:lnTo>
                    <a:pt x="19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63" name="Freeform 167"/>
            <p:cNvSpPr>
              <a:spLocks/>
            </p:cNvSpPr>
            <p:nvPr/>
          </p:nvSpPr>
          <p:spPr bwMode="auto">
            <a:xfrm>
              <a:off x="2527" y="2685"/>
              <a:ext cx="2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"/>
                </a:cxn>
                <a:cxn ang="0">
                  <a:pos x="34" y="65"/>
                </a:cxn>
                <a:cxn ang="0">
                  <a:pos x="0" y="0"/>
                </a:cxn>
              </a:cxnLst>
              <a:rect l="0" t="0" r="r" b="b"/>
              <a:pathLst>
                <a:path w="73" h="65">
                  <a:moveTo>
                    <a:pt x="0" y="0"/>
                  </a:moveTo>
                  <a:lnTo>
                    <a:pt x="73" y="2"/>
                  </a:lnTo>
                  <a:lnTo>
                    <a:pt x="34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64" name="Freeform 168"/>
            <p:cNvSpPr>
              <a:spLocks/>
            </p:cNvSpPr>
            <p:nvPr/>
          </p:nvSpPr>
          <p:spPr bwMode="auto">
            <a:xfrm>
              <a:off x="2502" y="2709"/>
              <a:ext cx="25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13"/>
                </a:cxn>
                <a:cxn ang="0">
                  <a:pos x="34" y="77"/>
                </a:cxn>
                <a:cxn ang="0">
                  <a:pos x="0" y="0"/>
                </a:cxn>
              </a:cxnLst>
              <a:rect l="0" t="0" r="r" b="b"/>
              <a:pathLst>
                <a:path w="75" h="77">
                  <a:moveTo>
                    <a:pt x="0" y="0"/>
                  </a:moveTo>
                  <a:lnTo>
                    <a:pt x="75" y="13"/>
                  </a:lnTo>
                  <a:lnTo>
                    <a:pt x="34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65" name="Freeform 169"/>
            <p:cNvSpPr>
              <a:spLocks/>
            </p:cNvSpPr>
            <p:nvPr/>
          </p:nvSpPr>
          <p:spPr bwMode="auto">
            <a:xfrm>
              <a:off x="2546" y="2712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5"/>
                </a:cxn>
                <a:cxn ang="0">
                  <a:pos x="21" y="73"/>
                </a:cxn>
                <a:cxn ang="0">
                  <a:pos x="0" y="0"/>
                </a:cxn>
              </a:cxnLst>
              <a:rect l="0" t="0" r="r" b="b"/>
              <a:pathLst>
                <a:path w="66" h="73">
                  <a:moveTo>
                    <a:pt x="0" y="0"/>
                  </a:moveTo>
                  <a:lnTo>
                    <a:pt x="66" y="5"/>
                  </a:lnTo>
                  <a:lnTo>
                    <a:pt x="2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66" name="Freeform 170"/>
            <p:cNvSpPr>
              <a:spLocks/>
            </p:cNvSpPr>
            <p:nvPr/>
          </p:nvSpPr>
          <p:spPr bwMode="auto">
            <a:xfrm>
              <a:off x="2474" y="2727"/>
              <a:ext cx="19" cy="2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7" y="68"/>
                </a:cxn>
                <a:cxn ang="0">
                  <a:pos x="0" y="60"/>
                </a:cxn>
                <a:cxn ang="0">
                  <a:pos x="30" y="0"/>
                </a:cxn>
              </a:cxnLst>
              <a:rect l="0" t="0" r="r" b="b"/>
              <a:pathLst>
                <a:path w="57" h="68">
                  <a:moveTo>
                    <a:pt x="30" y="0"/>
                  </a:moveTo>
                  <a:lnTo>
                    <a:pt x="57" y="68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67" name="Freeform 171"/>
            <p:cNvSpPr>
              <a:spLocks/>
            </p:cNvSpPr>
            <p:nvPr/>
          </p:nvSpPr>
          <p:spPr bwMode="auto">
            <a:xfrm>
              <a:off x="2453" y="2726"/>
              <a:ext cx="15" cy="2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4" y="0"/>
                </a:cxn>
                <a:cxn ang="0">
                  <a:pos x="45" y="70"/>
                </a:cxn>
                <a:cxn ang="0">
                  <a:pos x="4" y="68"/>
                </a:cxn>
                <a:cxn ang="0">
                  <a:pos x="0" y="34"/>
                </a:cxn>
              </a:cxnLst>
              <a:rect l="0" t="0" r="r" b="b"/>
              <a:pathLst>
                <a:path w="45" h="70">
                  <a:moveTo>
                    <a:pt x="0" y="34"/>
                  </a:moveTo>
                  <a:lnTo>
                    <a:pt x="34" y="0"/>
                  </a:lnTo>
                  <a:lnTo>
                    <a:pt x="45" y="70"/>
                  </a:lnTo>
                  <a:lnTo>
                    <a:pt x="4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68" name="Freeform 172"/>
            <p:cNvSpPr>
              <a:spLocks/>
            </p:cNvSpPr>
            <p:nvPr/>
          </p:nvSpPr>
          <p:spPr bwMode="auto">
            <a:xfrm>
              <a:off x="2462" y="2760"/>
              <a:ext cx="21" cy="1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4" y="0"/>
                </a:cxn>
                <a:cxn ang="0">
                  <a:pos x="65" y="58"/>
                </a:cxn>
                <a:cxn ang="0">
                  <a:pos x="0" y="54"/>
                </a:cxn>
              </a:cxnLst>
              <a:rect l="0" t="0" r="r" b="b"/>
              <a:pathLst>
                <a:path w="65" h="58">
                  <a:moveTo>
                    <a:pt x="0" y="54"/>
                  </a:moveTo>
                  <a:lnTo>
                    <a:pt x="44" y="0"/>
                  </a:lnTo>
                  <a:lnTo>
                    <a:pt x="65" y="5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69" name="Freeform 173"/>
            <p:cNvSpPr>
              <a:spLocks/>
            </p:cNvSpPr>
            <p:nvPr/>
          </p:nvSpPr>
          <p:spPr bwMode="auto">
            <a:xfrm>
              <a:off x="2584" y="2730"/>
              <a:ext cx="25" cy="2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67"/>
                </a:cxn>
                <a:cxn ang="0">
                  <a:pos x="76" y="69"/>
                </a:cxn>
                <a:cxn ang="0">
                  <a:pos x="34" y="0"/>
                </a:cxn>
              </a:cxnLst>
              <a:rect l="0" t="0" r="r" b="b"/>
              <a:pathLst>
                <a:path w="76" h="69">
                  <a:moveTo>
                    <a:pt x="34" y="0"/>
                  </a:moveTo>
                  <a:lnTo>
                    <a:pt x="0" y="67"/>
                  </a:lnTo>
                  <a:lnTo>
                    <a:pt x="76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70" name="Freeform 174"/>
            <p:cNvSpPr>
              <a:spLocks/>
            </p:cNvSpPr>
            <p:nvPr/>
          </p:nvSpPr>
          <p:spPr bwMode="auto">
            <a:xfrm>
              <a:off x="2586" y="2774"/>
              <a:ext cx="25" cy="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5" y="0"/>
                </a:cxn>
                <a:cxn ang="0">
                  <a:pos x="27" y="2"/>
                </a:cxn>
                <a:cxn ang="0">
                  <a:pos x="41" y="2"/>
                </a:cxn>
                <a:cxn ang="0">
                  <a:pos x="54" y="3"/>
                </a:cxn>
                <a:cxn ang="0">
                  <a:pos x="65" y="3"/>
                </a:cxn>
                <a:cxn ang="0">
                  <a:pos x="73" y="4"/>
                </a:cxn>
                <a:cxn ang="0">
                  <a:pos x="76" y="4"/>
                </a:cxn>
                <a:cxn ang="0">
                  <a:pos x="28" y="75"/>
                </a:cxn>
                <a:cxn ang="0">
                  <a:pos x="0" y="2"/>
                </a:cxn>
              </a:cxnLst>
              <a:rect l="0" t="0" r="r" b="b"/>
              <a:pathLst>
                <a:path w="76" h="75">
                  <a:moveTo>
                    <a:pt x="0" y="2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7" y="2"/>
                  </a:lnTo>
                  <a:lnTo>
                    <a:pt x="41" y="2"/>
                  </a:lnTo>
                  <a:lnTo>
                    <a:pt x="54" y="3"/>
                  </a:lnTo>
                  <a:lnTo>
                    <a:pt x="65" y="3"/>
                  </a:lnTo>
                  <a:lnTo>
                    <a:pt x="73" y="4"/>
                  </a:lnTo>
                  <a:lnTo>
                    <a:pt x="76" y="4"/>
                  </a:lnTo>
                  <a:lnTo>
                    <a:pt x="28" y="7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71" name="Freeform 175"/>
            <p:cNvSpPr>
              <a:spLocks/>
            </p:cNvSpPr>
            <p:nvPr/>
          </p:nvSpPr>
          <p:spPr bwMode="auto">
            <a:xfrm>
              <a:off x="2625" y="2665"/>
              <a:ext cx="17" cy="2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68"/>
                </a:cxn>
                <a:cxn ang="0">
                  <a:pos x="52" y="62"/>
                </a:cxn>
                <a:cxn ang="0">
                  <a:pos x="23" y="0"/>
                </a:cxn>
              </a:cxnLst>
              <a:rect l="0" t="0" r="r" b="b"/>
              <a:pathLst>
                <a:path w="52" h="68">
                  <a:moveTo>
                    <a:pt x="23" y="0"/>
                  </a:moveTo>
                  <a:lnTo>
                    <a:pt x="0" y="68"/>
                  </a:lnTo>
                  <a:lnTo>
                    <a:pt x="52" y="6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72" name="Freeform 176"/>
            <p:cNvSpPr>
              <a:spLocks/>
            </p:cNvSpPr>
            <p:nvPr/>
          </p:nvSpPr>
          <p:spPr bwMode="auto">
            <a:xfrm>
              <a:off x="2634" y="2696"/>
              <a:ext cx="17" cy="2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0" y="0"/>
                </a:cxn>
                <a:cxn ang="0">
                  <a:pos x="40" y="70"/>
                </a:cxn>
                <a:cxn ang="0">
                  <a:pos x="0" y="4"/>
                </a:cxn>
              </a:cxnLst>
              <a:rect l="0" t="0" r="r" b="b"/>
              <a:pathLst>
                <a:path w="50" h="70">
                  <a:moveTo>
                    <a:pt x="0" y="4"/>
                  </a:moveTo>
                  <a:lnTo>
                    <a:pt x="50" y="0"/>
                  </a:lnTo>
                  <a:lnTo>
                    <a:pt x="40" y="7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73" name="Freeform 177"/>
            <p:cNvSpPr>
              <a:spLocks/>
            </p:cNvSpPr>
            <p:nvPr/>
          </p:nvSpPr>
          <p:spPr bwMode="auto">
            <a:xfrm>
              <a:off x="2625" y="2728"/>
              <a:ext cx="21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0"/>
                </a:cxn>
                <a:cxn ang="0">
                  <a:pos x="28" y="68"/>
                </a:cxn>
                <a:cxn ang="0">
                  <a:pos x="0" y="0"/>
                </a:cxn>
              </a:cxnLst>
              <a:rect l="0" t="0" r="r" b="b"/>
              <a:pathLst>
                <a:path w="65" h="68">
                  <a:moveTo>
                    <a:pt x="0" y="0"/>
                  </a:moveTo>
                  <a:lnTo>
                    <a:pt x="65" y="0"/>
                  </a:lnTo>
                  <a:lnTo>
                    <a:pt x="28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74" name="Freeform 178"/>
            <p:cNvSpPr>
              <a:spLocks/>
            </p:cNvSpPr>
            <p:nvPr/>
          </p:nvSpPr>
          <p:spPr bwMode="auto">
            <a:xfrm>
              <a:off x="2655" y="2728"/>
              <a:ext cx="19" cy="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0" y="0"/>
                </a:cxn>
                <a:cxn ang="0">
                  <a:pos x="21" y="75"/>
                </a:cxn>
                <a:cxn ang="0">
                  <a:pos x="57" y="42"/>
                </a:cxn>
                <a:cxn ang="0">
                  <a:pos x="49" y="6"/>
                </a:cxn>
              </a:cxnLst>
              <a:rect l="0" t="0" r="r" b="b"/>
              <a:pathLst>
                <a:path w="57" h="75">
                  <a:moveTo>
                    <a:pt x="49" y="6"/>
                  </a:moveTo>
                  <a:lnTo>
                    <a:pt x="0" y="0"/>
                  </a:lnTo>
                  <a:lnTo>
                    <a:pt x="21" y="75"/>
                  </a:lnTo>
                  <a:lnTo>
                    <a:pt x="57" y="4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75" name="Freeform 179"/>
            <p:cNvSpPr>
              <a:spLocks/>
            </p:cNvSpPr>
            <p:nvPr/>
          </p:nvSpPr>
          <p:spPr bwMode="auto">
            <a:xfrm>
              <a:off x="2611" y="2797"/>
              <a:ext cx="24" cy="2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67" y="0"/>
                </a:cxn>
                <a:cxn ang="0">
                  <a:pos x="73" y="76"/>
                </a:cxn>
                <a:cxn ang="0">
                  <a:pos x="0" y="36"/>
                </a:cxn>
              </a:cxnLst>
              <a:rect l="0" t="0" r="r" b="b"/>
              <a:pathLst>
                <a:path w="73" h="76">
                  <a:moveTo>
                    <a:pt x="0" y="36"/>
                  </a:moveTo>
                  <a:lnTo>
                    <a:pt x="67" y="0"/>
                  </a:lnTo>
                  <a:lnTo>
                    <a:pt x="73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76" name="Freeform 180"/>
            <p:cNvSpPr>
              <a:spLocks/>
            </p:cNvSpPr>
            <p:nvPr/>
          </p:nvSpPr>
          <p:spPr bwMode="auto">
            <a:xfrm>
              <a:off x="2584" y="2813"/>
              <a:ext cx="22" cy="2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52"/>
                </a:cxn>
                <a:cxn ang="0">
                  <a:pos x="68" y="73"/>
                </a:cxn>
                <a:cxn ang="0">
                  <a:pos x="32" y="0"/>
                </a:cxn>
              </a:cxnLst>
              <a:rect l="0" t="0" r="r" b="b"/>
              <a:pathLst>
                <a:path w="68" h="73">
                  <a:moveTo>
                    <a:pt x="32" y="0"/>
                  </a:moveTo>
                  <a:lnTo>
                    <a:pt x="0" y="52"/>
                  </a:lnTo>
                  <a:lnTo>
                    <a:pt x="68" y="7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77" name="Freeform 181"/>
            <p:cNvSpPr>
              <a:spLocks/>
            </p:cNvSpPr>
            <p:nvPr/>
          </p:nvSpPr>
          <p:spPr bwMode="auto">
            <a:xfrm>
              <a:off x="2558" y="2804"/>
              <a:ext cx="23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73"/>
                </a:cxn>
                <a:cxn ang="0">
                  <a:pos x="69" y="51"/>
                </a:cxn>
                <a:cxn ang="0">
                  <a:pos x="9" y="0"/>
                </a:cxn>
              </a:cxnLst>
              <a:rect l="0" t="0" r="r" b="b"/>
              <a:pathLst>
                <a:path w="69" h="73">
                  <a:moveTo>
                    <a:pt x="9" y="0"/>
                  </a:moveTo>
                  <a:lnTo>
                    <a:pt x="0" y="73"/>
                  </a:lnTo>
                  <a:lnTo>
                    <a:pt x="69" y="5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78" name="Freeform 182"/>
            <p:cNvSpPr>
              <a:spLocks/>
            </p:cNvSpPr>
            <p:nvPr/>
          </p:nvSpPr>
          <p:spPr bwMode="auto">
            <a:xfrm>
              <a:off x="2533" y="2820"/>
              <a:ext cx="16" cy="1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0" y="0"/>
                </a:cxn>
                <a:cxn ang="0">
                  <a:pos x="34" y="54"/>
                </a:cxn>
                <a:cxn ang="0">
                  <a:pos x="0" y="11"/>
                </a:cxn>
              </a:cxnLst>
              <a:rect l="0" t="0" r="r" b="b"/>
              <a:pathLst>
                <a:path w="50" h="54">
                  <a:moveTo>
                    <a:pt x="0" y="11"/>
                  </a:moveTo>
                  <a:lnTo>
                    <a:pt x="50" y="0"/>
                  </a:lnTo>
                  <a:lnTo>
                    <a:pt x="34" y="5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79" name="Freeform 183"/>
            <p:cNvSpPr>
              <a:spLocks/>
            </p:cNvSpPr>
            <p:nvPr/>
          </p:nvSpPr>
          <p:spPr bwMode="auto">
            <a:xfrm>
              <a:off x="2503" y="2817"/>
              <a:ext cx="22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6" y="0"/>
                </a:cxn>
                <a:cxn ang="0">
                  <a:pos x="48" y="60"/>
                </a:cxn>
                <a:cxn ang="0">
                  <a:pos x="0" y="8"/>
                </a:cxn>
              </a:cxnLst>
              <a:rect l="0" t="0" r="r" b="b"/>
              <a:pathLst>
                <a:path w="66" h="60">
                  <a:moveTo>
                    <a:pt x="0" y="8"/>
                  </a:moveTo>
                  <a:lnTo>
                    <a:pt x="66" y="0"/>
                  </a:lnTo>
                  <a:lnTo>
                    <a:pt x="48" y="6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80" name="Freeform 184"/>
            <p:cNvSpPr>
              <a:spLocks/>
            </p:cNvSpPr>
            <p:nvPr/>
          </p:nvSpPr>
          <p:spPr bwMode="auto">
            <a:xfrm>
              <a:off x="2473" y="2791"/>
              <a:ext cx="22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9" y="0"/>
                </a:cxn>
                <a:cxn ang="0">
                  <a:pos x="68" y="52"/>
                </a:cxn>
                <a:cxn ang="0">
                  <a:pos x="29" y="67"/>
                </a:cxn>
                <a:cxn ang="0">
                  <a:pos x="0" y="21"/>
                </a:cxn>
              </a:cxnLst>
              <a:rect l="0" t="0" r="r" b="b"/>
              <a:pathLst>
                <a:path w="68" h="67">
                  <a:moveTo>
                    <a:pt x="0" y="21"/>
                  </a:moveTo>
                  <a:lnTo>
                    <a:pt x="39" y="0"/>
                  </a:lnTo>
                  <a:lnTo>
                    <a:pt x="68" y="52"/>
                  </a:lnTo>
                  <a:lnTo>
                    <a:pt x="29" y="6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44" name="Text Box 248"/>
            <p:cNvSpPr txBox="1">
              <a:spLocks noChangeArrowheads="1"/>
            </p:cNvSpPr>
            <p:nvPr/>
          </p:nvSpPr>
          <p:spPr bwMode="auto">
            <a:xfrm>
              <a:off x="2862" y="1845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TW" sz="2000" b="1" i="1">
                  <a:solidFill>
                    <a:srgbClr val="FF3300"/>
                  </a:solidFill>
                  <a:latin typeface="Batang" pitchFamily="18" charset="-127"/>
                  <a:ea typeface="Batang" pitchFamily="18" charset="-127"/>
                </a:rPr>
                <a:t>8</a:t>
              </a:r>
            </a:p>
          </p:txBody>
        </p:sp>
      </p:grpSp>
      <p:grpSp>
        <p:nvGrpSpPr>
          <p:cNvPr id="4347" name="Group 251"/>
          <p:cNvGrpSpPr>
            <a:grpSpLocks/>
          </p:cNvGrpSpPr>
          <p:nvPr/>
        </p:nvGrpSpPr>
        <p:grpSpPr bwMode="auto">
          <a:xfrm>
            <a:off x="5486400" y="1981200"/>
            <a:ext cx="2216150" cy="2366963"/>
            <a:chOff x="3305" y="1250"/>
            <a:chExt cx="1396" cy="1491"/>
          </a:xfrm>
        </p:grpSpPr>
        <p:sp>
          <p:nvSpPr>
            <p:cNvPr id="4281" name="Freeform 185"/>
            <p:cNvSpPr>
              <a:spLocks/>
            </p:cNvSpPr>
            <p:nvPr/>
          </p:nvSpPr>
          <p:spPr bwMode="auto">
            <a:xfrm>
              <a:off x="3305" y="2152"/>
              <a:ext cx="165" cy="197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57" y="29"/>
                </a:cxn>
                <a:cxn ang="0">
                  <a:pos x="0" y="89"/>
                </a:cxn>
                <a:cxn ang="0">
                  <a:pos x="41" y="145"/>
                </a:cxn>
                <a:cxn ang="0">
                  <a:pos x="77" y="212"/>
                </a:cxn>
                <a:cxn ang="0">
                  <a:pos x="88" y="280"/>
                </a:cxn>
                <a:cxn ang="0">
                  <a:pos x="114" y="399"/>
                </a:cxn>
                <a:cxn ang="0">
                  <a:pos x="150" y="424"/>
                </a:cxn>
                <a:cxn ang="0">
                  <a:pos x="190" y="451"/>
                </a:cxn>
                <a:cxn ang="0">
                  <a:pos x="209" y="478"/>
                </a:cxn>
                <a:cxn ang="0">
                  <a:pos x="226" y="518"/>
                </a:cxn>
                <a:cxn ang="0">
                  <a:pos x="249" y="546"/>
                </a:cxn>
                <a:cxn ang="0">
                  <a:pos x="267" y="524"/>
                </a:cxn>
                <a:cxn ang="0">
                  <a:pos x="249" y="457"/>
                </a:cxn>
                <a:cxn ang="0">
                  <a:pos x="231" y="395"/>
                </a:cxn>
                <a:cxn ang="0">
                  <a:pos x="251" y="417"/>
                </a:cxn>
                <a:cxn ang="0">
                  <a:pos x="273" y="452"/>
                </a:cxn>
                <a:cxn ang="0">
                  <a:pos x="297" y="475"/>
                </a:cxn>
                <a:cxn ang="0">
                  <a:pos x="338" y="478"/>
                </a:cxn>
                <a:cxn ang="0">
                  <a:pos x="365" y="486"/>
                </a:cxn>
                <a:cxn ang="0">
                  <a:pos x="385" y="511"/>
                </a:cxn>
                <a:cxn ang="0">
                  <a:pos x="412" y="542"/>
                </a:cxn>
                <a:cxn ang="0">
                  <a:pos x="424" y="570"/>
                </a:cxn>
                <a:cxn ang="0">
                  <a:pos x="437" y="593"/>
                </a:cxn>
                <a:cxn ang="0">
                  <a:pos x="458" y="567"/>
                </a:cxn>
                <a:cxn ang="0">
                  <a:pos x="447" y="519"/>
                </a:cxn>
                <a:cxn ang="0">
                  <a:pos x="429" y="489"/>
                </a:cxn>
                <a:cxn ang="0">
                  <a:pos x="413" y="461"/>
                </a:cxn>
                <a:cxn ang="0">
                  <a:pos x="406" y="440"/>
                </a:cxn>
                <a:cxn ang="0">
                  <a:pos x="390" y="424"/>
                </a:cxn>
                <a:cxn ang="0">
                  <a:pos x="363" y="412"/>
                </a:cxn>
                <a:cxn ang="0">
                  <a:pos x="322" y="400"/>
                </a:cxn>
                <a:cxn ang="0">
                  <a:pos x="278" y="384"/>
                </a:cxn>
                <a:cxn ang="0">
                  <a:pos x="265" y="372"/>
                </a:cxn>
                <a:cxn ang="0">
                  <a:pos x="306" y="377"/>
                </a:cxn>
                <a:cxn ang="0">
                  <a:pos x="351" y="381"/>
                </a:cxn>
                <a:cxn ang="0">
                  <a:pos x="391" y="383"/>
                </a:cxn>
                <a:cxn ang="0">
                  <a:pos x="447" y="395"/>
                </a:cxn>
                <a:cxn ang="0">
                  <a:pos x="494" y="408"/>
                </a:cxn>
                <a:cxn ang="0">
                  <a:pos x="470" y="381"/>
                </a:cxn>
                <a:cxn ang="0">
                  <a:pos x="408" y="366"/>
                </a:cxn>
                <a:cxn ang="0">
                  <a:pos x="358" y="357"/>
                </a:cxn>
                <a:cxn ang="0">
                  <a:pos x="322" y="347"/>
                </a:cxn>
                <a:cxn ang="0">
                  <a:pos x="291" y="329"/>
                </a:cxn>
                <a:cxn ang="0">
                  <a:pos x="261" y="294"/>
                </a:cxn>
                <a:cxn ang="0">
                  <a:pos x="232" y="242"/>
                </a:cxn>
                <a:cxn ang="0">
                  <a:pos x="207" y="187"/>
                </a:cxn>
                <a:cxn ang="0">
                  <a:pos x="178" y="116"/>
                </a:cxn>
                <a:cxn ang="0">
                  <a:pos x="147" y="35"/>
                </a:cxn>
              </a:cxnLst>
              <a:rect l="0" t="0" r="r" b="b"/>
              <a:pathLst>
                <a:path w="494" h="593">
                  <a:moveTo>
                    <a:pt x="134" y="0"/>
                  </a:moveTo>
                  <a:lnTo>
                    <a:pt x="124" y="1"/>
                  </a:lnTo>
                  <a:lnTo>
                    <a:pt x="110" y="4"/>
                  </a:lnTo>
                  <a:lnTo>
                    <a:pt x="94" y="9"/>
                  </a:lnTo>
                  <a:lnTo>
                    <a:pt x="76" y="17"/>
                  </a:lnTo>
                  <a:lnTo>
                    <a:pt x="57" y="29"/>
                  </a:lnTo>
                  <a:lnTo>
                    <a:pt x="37" y="44"/>
                  </a:lnTo>
                  <a:lnTo>
                    <a:pt x="18" y="64"/>
                  </a:lnTo>
                  <a:lnTo>
                    <a:pt x="0" y="89"/>
                  </a:lnTo>
                  <a:lnTo>
                    <a:pt x="12" y="103"/>
                  </a:lnTo>
                  <a:lnTo>
                    <a:pt x="26" y="123"/>
                  </a:lnTo>
                  <a:lnTo>
                    <a:pt x="41" y="145"/>
                  </a:lnTo>
                  <a:lnTo>
                    <a:pt x="54" y="167"/>
                  </a:lnTo>
                  <a:lnTo>
                    <a:pt x="68" y="190"/>
                  </a:lnTo>
                  <a:lnTo>
                    <a:pt x="77" y="212"/>
                  </a:lnTo>
                  <a:lnTo>
                    <a:pt x="85" y="230"/>
                  </a:lnTo>
                  <a:lnTo>
                    <a:pt x="87" y="244"/>
                  </a:lnTo>
                  <a:lnTo>
                    <a:pt x="88" y="280"/>
                  </a:lnTo>
                  <a:lnTo>
                    <a:pt x="92" y="327"/>
                  </a:lnTo>
                  <a:lnTo>
                    <a:pt x="100" y="371"/>
                  </a:lnTo>
                  <a:lnTo>
                    <a:pt x="114" y="399"/>
                  </a:lnTo>
                  <a:lnTo>
                    <a:pt x="124" y="407"/>
                  </a:lnTo>
                  <a:lnTo>
                    <a:pt x="137" y="416"/>
                  </a:lnTo>
                  <a:lnTo>
                    <a:pt x="150" y="424"/>
                  </a:lnTo>
                  <a:lnTo>
                    <a:pt x="165" y="433"/>
                  </a:lnTo>
                  <a:lnTo>
                    <a:pt x="178" y="443"/>
                  </a:lnTo>
                  <a:lnTo>
                    <a:pt x="190" y="451"/>
                  </a:lnTo>
                  <a:lnTo>
                    <a:pt x="200" y="460"/>
                  </a:lnTo>
                  <a:lnTo>
                    <a:pt x="205" y="468"/>
                  </a:lnTo>
                  <a:lnTo>
                    <a:pt x="209" y="478"/>
                  </a:lnTo>
                  <a:lnTo>
                    <a:pt x="213" y="490"/>
                  </a:lnTo>
                  <a:lnTo>
                    <a:pt x="218" y="505"/>
                  </a:lnTo>
                  <a:lnTo>
                    <a:pt x="226" y="518"/>
                  </a:lnTo>
                  <a:lnTo>
                    <a:pt x="233" y="530"/>
                  </a:lnTo>
                  <a:lnTo>
                    <a:pt x="241" y="540"/>
                  </a:lnTo>
                  <a:lnTo>
                    <a:pt x="249" y="546"/>
                  </a:lnTo>
                  <a:lnTo>
                    <a:pt x="257" y="547"/>
                  </a:lnTo>
                  <a:lnTo>
                    <a:pt x="267" y="539"/>
                  </a:lnTo>
                  <a:lnTo>
                    <a:pt x="267" y="524"/>
                  </a:lnTo>
                  <a:lnTo>
                    <a:pt x="261" y="505"/>
                  </a:lnTo>
                  <a:lnTo>
                    <a:pt x="254" y="481"/>
                  </a:lnTo>
                  <a:lnTo>
                    <a:pt x="249" y="457"/>
                  </a:lnTo>
                  <a:lnTo>
                    <a:pt x="244" y="433"/>
                  </a:lnTo>
                  <a:lnTo>
                    <a:pt x="238" y="412"/>
                  </a:lnTo>
                  <a:lnTo>
                    <a:pt x="231" y="395"/>
                  </a:lnTo>
                  <a:lnTo>
                    <a:pt x="237" y="400"/>
                  </a:lnTo>
                  <a:lnTo>
                    <a:pt x="243" y="407"/>
                  </a:lnTo>
                  <a:lnTo>
                    <a:pt x="251" y="417"/>
                  </a:lnTo>
                  <a:lnTo>
                    <a:pt x="258" y="428"/>
                  </a:lnTo>
                  <a:lnTo>
                    <a:pt x="266" y="440"/>
                  </a:lnTo>
                  <a:lnTo>
                    <a:pt x="273" y="452"/>
                  </a:lnTo>
                  <a:lnTo>
                    <a:pt x="279" y="463"/>
                  </a:lnTo>
                  <a:lnTo>
                    <a:pt x="284" y="474"/>
                  </a:lnTo>
                  <a:lnTo>
                    <a:pt x="297" y="475"/>
                  </a:lnTo>
                  <a:lnTo>
                    <a:pt x="311" y="475"/>
                  </a:lnTo>
                  <a:lnTo>
                    <a:pt x="324" y="477"/>
                  </a:lnTo>
                  <a:lnTo>
                    <a:pt x="338" y="478"/>
                  </a:lnTo>
                  <a:lnTo>
                    <a:pt x="348" y="480"/>
                  </a:lnTo>
                  <a:lnTo>
                    <a:pt x="358" y="483"/>
                  </a:lnTo>
                  <a:lnTo>
                    <a:pt x="365" y="486"/>
                  </a:lnTo>
                  <a:lnTo>
                    <a:pt x="369" y="490"/>
                  </a:lnTo>
                  <a:lnTo>
                    <a:pt x="375" y="500"/>
                  </a:lnTo>
                  <a:lnTo>
                    <a:pt x="385" y="511"/>
                  </a:lnTo>
                  <a:lnTo>
                    <a:pt x="395" y="522"/>
                  </a:lnTo>
                  <a:lnTo>
                    <a:pt x="404" y="532"/>
                  </a:lnTo>
                  <a:lnTo>
                    <a:pt x="412" y="542"/>
                  </a:lnTo>
                  <a:lnTo>
                    <a:pt x="418" y="551"/>
                  </a:lnTo>
                  <a:lnTo>
                    <a:pt x="421" y="559"/>
                  </a:lnTo>
                  <a:lnTo>
                    <a:pt x="424" y="570"/>
                  </a:lnTo>
                  <a:lnTo>
                    <a:pt x="426" y="581"/>
                  </a:lnTo>
                  <a:lnTo>
                    <a:pt x="431" y="588"/>
                  </a:lnTo>
                  <a:lnTo>
                    <a:pt x="437" y="593"/>
                  </a:lnTo>
                  <a:lnTo>
                    <a:pt x="446" y="592"/>
                  </a:lnTo>
                  <a:lnTo>
                    <a:pt x="454" y="582"/>
                  </a:lnTo>
                  <a:lnTo>
                    <a:pt x="458" y="567"/>
                  </a:lnTo>
                  <a:lnTo>
                    <a:pt x="457" y="547"/>
                  </a:lnTo>
                  <a:lnTo>
                    <a:pt x="452" y="529"/>
                  </a:lnTo>
                  <a:lnTo>
                    <a:pt x="447" y="519"/>
                  </a:lnTo>
                  <a:lnTo>
                    <a:pt x="442" y="509"/>
                  </a:lnTo>
                  <a:lnTo>
                    <a:pt x="436" y="500"/>
                  </a:lnTo>
                  <a:lnTo>
                    <a:pt x="429" y="489"/>
                  </a:lnTo>
                  <a:lnTo>
                    <a:pt x="423" y="479"/>
                  </a:lnTo>
                  <a:lnTo>
                    <a:pt x="417" y="469"/>
                  </a:lnTo>
                  <a:lnTo>
                    <a:pt x="413" y="461"/>
                  </a:lnTo>
                  <a:lnTo>
                    <a:pt x="410" y="453"/>
                  </a:lnTo>
                  <a:lnTo>
                    <a:pt x="408" y="447"/>
                  </a:lnTo>
                  <a:lnTo>
                    <a:pt x="406" y="440"/>
                  </a:lnTo>
                  <a:lnTo>
                    <a:pt x="402" y="435"/>
                  </a:lnTo>
                  <a:lnTo>
                    <a:pt x="396" y="429"/>
                  </a:lnTo>
                  <a:lnTo>
                    <a:pt x="390" y="424"/>
                  </a:lnTo>
                  <a:lnTo>
                    <a:pt x="383" y="421"/>
                  </a:lnTo>
                  <a:lnTo>
                    <a:pt x="373" y="416"/>
                  </a:lnTo>
                  <a:lnTo>
                    <a:pt x="363" y="412"/>
                  </a:lnTo>
                  <a:lnTo>
                    <a:pt x="351" y="408"/>
                  </a:lnTo>
                  <a:lnTo>
                    <a:pt x="338" y="404"/>
                  </a:lnTo>
                  <a:lnTo>
                    <a:pt x="322" y="400"/>
                  </a:lnTo>
                  <a:lnTo>
                    <a:pt x="307" y="395"/>
                  </a:lnTo>
                  <a:lnTo>
                    <a:pt x="291" y="389"/>
                  </a:lnTo>
                  <a:lnTo>
                    <a:pt x="278" y="384"/>
                  </a:lnTo>
                  <a:lnTo>
                    <a:pt x="266" y="377"/>
                  </a:lnTo>
                  <a:lnTo>
                    <a:pt x="256" y="371"/>
                  </a:lnTo>
                  <a:lnTo>
                    <a:pt x="265" y="372"/>
                  </a:lnTo>
                  <a:lnTo>
                    <a:pt x="276" y="373"/>
                  </a:lnTo>
                  <a:lnTo>
                    <a:pt x="290" y="376"/>
                  </a:lnTo>
                  <a:lnTo>
                    <a:pt x="306" y="377"/>
                  </a:lnTo>
                  <a:lnTo>
                    <a:pt x="322" y="379"/>
                  </a:lnTo>
                  <a:lnTo>
                    <a:pt x="338" y="381"/>
                  </a:lnTo>
                  <a:lnTo>
                    <a:pt x="351" y="381"/>
                  </a:lnTo>
                  <a:lnTo>
                    <a:pt x="363" y="381"/>
                  </a:lnTo>
                  <a:lnTo>
                    <a:pt x="375" y="381"/>
                  </a:lnTo>
                  <a:lnTo>
                    <a:pt x="391" y="383"/>
                  </a:lnTo>
                  <a:lnTo>
                    <a:pt x="409" y="385"/>
                  </a:lnTo>
                  <a:lnTo>
                    <a:pt x="429" y="390"/>
                  </a:lnTo>
                  <a:lnTo>
                    <a:pt x="447" y="395"/>
                  </a:lnTo>
                  <a:lnTo>
                    <a:pt x="465" y="399"/>
                  </a:lnTo>
                  <a:lnTo>
                    <a:pt x="481" y="404"/>
                  </a:lnTo>
                  <a:lnTo>
                    <a:pt x="494" y="408"/>
                  </a:lnTo>
                  <a:lnTo>
                    <a:pt x="493" y="398"/>
                  </a:lnTo>
                  <a:lnTo>
                    <a:pt x="485" y="389"/>
                  </a:lnTo>
                  <a:lnTo>
                    <a:pt x="470" y="381"/>
                  </a:lnTo>
                  <a:lnTo>
                    <a:pt x="452" y="374"/>
                  </a:lnTo>
                  <a:lnTo>
                    <a:pt x="430" y="370"/>
                  </a:lnTo>
                  <a:lnTo>
                    <a:pt x="408" y="366"/>
                  </a:lnTo>
                  <a:lnTo>
                    <a:pt x="389" y="362"/>
                  </a:lnTo>
                  <a:lnTo>
                    <a:pt x="372" y="360"/>
                  </a:lnTo>
                  <a:lnTo>
                    <a:pt x="358" y="357"/>
                  </a:lnTo>
                  <a:lnTo>
                    <a:pt x="345" y="354"/>
                  </a:lnTo>
                  <a:lnTo>
                    <a:pt x="333" y="351"/>
                  </a:lnTo>
                  <a:lnTo>
                    <a:pt x="322" y="347"/>
                  </a:lnTo>
                  <a:lnTo>
                    <a:pt x="312" y="343"/>
                  </a:lnTo>
                  <a:lnTo>
                    <a:pt x="301" y="337"/>
                  </a:lnTo>
                  <a:lnTo>
                    <a:pt x="291" y="329"/>
                  </a:lnTo>
                  <a:lnTo>
                    <a:pt x="282" y="320"/>
                  </a:lnTo>
                  <a:lnTo>
                    <a:pt x="271" y="309"/>
                  </a:lnTo>
                  <a:lnTo>
                    <a:pt x="261" y="294"/>
                  </a:lnTo>
                  <a:lnTo>
                    <a:pt x="251" y="278"/>
                  </a:lnTo>
                  <a:lnTo>
                    <a:pt x="241" y="260"/>
                  </a:lnTo>
                  <a:lnTo>
                    <a:pt x="232" y="242"/>
                  </a:lnTo>
                  <a:lnTo>
                    <a:pt x="223" y="224"/>
                  </a:lnTo>
                  <a:lnTo>
                    <a:pt x="215" y="204"/>
                  </a:lnTo>
                  <a:lnTo>
                    <a:pt x="207" y="187"/>
                  </a:lnTo>
                  <a:lnTo>
                    <a:pt x="199" y="168"/>
                  </a:lnTo>
                  <a:lnTo>
                    <a:pt x="189" y="143"/>
                  </a:lnTo>
                  <a:lnTo>
                    <a:pt x="178" y="116"/>
                  </a:lnTo>
                  <a:lnTo>
                    <a:pt x="166" y="88"/>
                  </a:lnTo>
                  <a:lnTo>
                    <a:pt x="155" y="61"/>
                  </a:lnTo>
                  <a:lnTo>
                    <a:pt x="147" y="35"/>
                  </a:lnTo>
                  <a:lnTo>
                    <a:pt x="139" y="1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82" name="Freeform 186"/>
            <p:cNvSpPr>
              <a:spLocks/>
            </p:cNvSpPr>
            <p:nvPr/>
          </p:nvSpPr>
          <p:spPr bwMode="auto">
            <a:xfrm>
              <a:off x="3442" y="2287"/>
              <a:ext cx="4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4"/>
                </a:cxn>
                <a:cxn ang="0">
                  <a:pos x="35" y="9"/>
                </a:cxn>
                <a:cxn ang="0">
                  <a:pos x="59" y="15"/>
                </a:cxn>
                <a:cxn ang="0">
                  <a:pos x="84" y="22"/>
                </a:cxn>
                <a:cxn ang="0">
                  <a:pos x="107" y="32"/>
                </a:cxn>
                <a:cxn ang="0">
                  <a:pos x="126" y="41"/>
                </a:cxn>
                <a:cxn ang="0">
                  <a:pos x="134" y="52"/>
                </a:cxn>
                <a:cxn ang="0">
                  <a:pos x="131" y="64"/>
                </a:cxn>
                <a:cxn ang="0">
                  <a:pos x="122" y="62"/>
                </a:cxn>
                <a:cxn ang="0">
                  <a:pos x="111" y="58"/>
                </a:cxn>
                <a:cxn ang="0">
                  <a:pos x="98" y="55"/>
                </a:cxn>
                <a:cxn ang="0">
                  <a:pos x="83" y="51"/>
                </a:cxn>
                <a:cxn ang="0">
                  <a:pos x="69" y="47"/>
                </a:cxn>
                <a:cxn ang="0">
                  <a:pos x="54" y="45"/>
                </a:cxn>
                <a:cxn ang="0">
                  <a:pos x="41" y="43"/>
                </a:cxn>
                <a:cxn ang="0">
                  <a:pos x="30" y="41"/>
                </a:cxn>
                <a:cxn ang="0">
                  <a:pos x="24" y="32"/>
                </a:cxn>
                <a:cxn ang="0">
                  <a:pos x="16" y="18"/>
                </a:cxn>
                <a:cxn ang="0">
                  <a:pos x="8" y="6"/>
                </a:cxn>
                <a:cxn ang="0">
                  <a:pos x="0" y="0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4" y="4"/>
                  </a:lnTo>
                  <a:lnTo>
                    <a:pt x="35" y="9"/>
                  </a:lnTo>
                  <a:lnTo>
                    <a:pt x="59" y="15"/>
                  </a:lnTo>
                  <a:lnTo>
                    <a:pt x="84" y="22"/>
                  </a:lnTo>
                  <a:lnTo>
                    <a:pt x="107" y="32"/>
                  </a:lnTo>
                  <a:lnTo>
                    <a:pt x="126" y="41"/>
                  </a:lnTo>
                  <a:lnTo>
                    <a:pt x="134" y="52"/>
                  </a:lnTo>
                  <a:lnTo>
                    <a:pt x="131" y="64"/>
                  </a:lnTo>
                  <a:lnTo>
                    <a:pt x="122" y="62"/>
                  </a:lnTo>
                  <a:lnTo>
                    <a:pt x="111" y="58"/>
                  </a:lnTo>
                  <a:lnTo>
                    <a:pt x="98" y="55"/>
                  </a:lnTo>
                  <a:lnTo>
                    <a:pt x="83" y="51"/>
                  </a:lnTo>
                  <a:lnTo>
                    <a:pt x="69" y="47"/>
                  </a:lnTo>
                  <a:lnTo>
                    <a:pt x="54" y="45"/>
                  </a:lnTo>
                  <a:lnTo>
                    <a:pt x="41" y="43"/>
                  </a:lnTo>
                  <a:lnTo>
                    <a:pt x="30" y="41"/>
                  </a:lnTo>
                  <a:lnTo>
                    <a:pt x="24" y="32"/>
                  </a:lnTo>
                  <a:lnTo>
                    <a:pt x="16" y="18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83" name="Freeform 187"/>
            <p:cNvSpPr>
              <a:spLocks/>
            </p:cNvSpPr>
            <p:nvPr/>
          </p:nvSpPr>
          <p:spPr bwMode="auto">
            <a:xfrm>
              <a:off x="3454" y="2307"/>
              <a:ext cx="3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1"/>
                </a:cxn>
                <a:cxn ang="0">
                  <a:pos x="12" y="24"/>
                </a:cxn>
                <a:cxn ang="0">
                  <a:pos x="19" y="40"/>
                </a:cxn>
                <a:cxn ang="0">
                  <a:pos x="24" y="55"/>
                </a:cxn>
                <a:cxn ang="0">
                  <a:pos x="33" y="56"/>
                </a:cxn>
                <a:cxn ang="0">
                  <a:pos x="44" y="56"/>
                </a:cxn>
                <a:cxn ang="0">
                  <a:pos x="55" y="57"/>
                </a:cxn>
                <a:cxn ang="0">
                  <a:pos x="66" y="57"/>
                </a:cxn>
                <a:cxn ang="0">
                  <a:pos x="77" y="56"/>
                </a:cxn>
                <a:cxn ang="0">
                  <a:pos x="87" y="56"/>
                </a:cxn>
                <a:cxn ang="0">
                  <a:pos x="96" y="56"/>
                </a:cxn>
                <a:cxn ang="0">
                  <a:pos x="102" y="56"/>
                </a:cxn>
                <a:cxn ang="0">
                  <a:pos x="109" y="52"/>
                </a:cxn>
                <a:cxn ang="0">
                  <a:pos x="111" y="44"/>
                </a:cxn>
                <a:cxn ang="0">
                  <a:pos x="108" y="34"/>
                </a:cxn>
                <a:cxn ang="0">
                  <a:pos x="100" y="27"/>
                </a:cxn>
                <a:cxn ang="0">
                  <a:pos x="92" y="24"/>
                </a:cxn>
                <a:cxn ang="0">
                  <a:pos x="81" y="19"/>
                </a:cxn>
                <a:cxn ang="0">
                  <a:pos x="68" y="16"/>
                </a:cxn>
                <a:cxn ang="0">
                  <a:pos x="53" y="11"/>
                </a:cxn>
                <a:cxn ang="0">
                  <a:pos x="39" y="7"/>
                </a:cxn>
                <a:cxn ang="0">
                  <a:pos x="2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r" b="b"/>
              <a:pathLst>
                <a:path w="111" h="57">
                  <a:moveTo>
                    <a:pt x="0" y="0"/>
                  </a:moveTo>
                  <a:lnTo>
                    <a:pt x="5" y="11"/>
                  </a:lnTo>
                  <a:lnTo>
                    <a:pt x="12" y="24"/>
                  </a:lnTo>
                  <a:lnTo>
                    <a:pt x="19" y="40"/>
                  </a:lnTo>
                  <a:lnTo>
                    <a:pt x="24" y="55"/>
                  </a:lnTo>
                  <a:lnTo>
                    <a:pt x="33" y="56"/>
                  </a:lnTo>
                  <a:lnTo>
                    <a:pt x="44" y="56"/>
                  </a:lnTo>
                  <a:lnTo>
                    <a:pt x="55" y="57"/>
                  </a:lnTo>
                  <a:lnTo>
                    <a:pt x="66" y="57"/>
                  </a:lnTo>
                  <a:lnTo>
                    <a:pt x="77" y="56"/>
                  </a:lnTo>
                  <a:lnTo>
                    <a:pt x="87" y="56"/>
                  </a:lnTo>
                  <a:lnTo>
                    <a:pt x="96" y="56"/>
                  </a:lnTo>
                  <a:lnTo>
                    <a:pt x="102" y="56"/>
                  </a:lnTo>
                  <a:lnTo>
                    <a:pt x="109" y="52"/>
                  </a:lnTo>
                  <a:lnTo>
                    <a:pt x="111" y="44"/>
                  </a:lnTo>
                  <a:lnTo>
                    <a:pt x="108" y="34"/>
                  </a:lnTo>
                  <a:lnTo>
                    <a:pt x="100" y="27"/>
                  </a:lnTo>
                  <a:lnTo>
                    <a:pt x="92" y="24"/>
                  </a:lnTo>
                  <a:lnTo>
                    <a:pt x="81" y="19"/>
                  </a:lnTo>
                  <a:lnTo>
                    <a:pt x="68" y="16"/>
                  </a:lnTo>
                  <a:lnTo>
                    <a:pt x="53" y="11"/>
                  </a:lnTo>
                  <a:lnTo>
                    <a:pt x="39" y="7"/>
                  </a:lnTo>
                  <a:lnTo>
                    <a:pt x="24" y="3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84" name="Freeform 188"/>
            <p:cNvSpPr>
              <a:spLocks/>
            </p:cNvSpPr>
            <p:nvPr/>
          </p:nvSpPr>
          <p:spPr bwMode="auto">
            <a:xfrm>
              <a:off x="3648" y="1250"/>
              <a:ext cx="1053" cy="1491"/>
            </a:xfrm>
            <a:custGeom>
              <a:avLst/>
              <a:gdLst/>
              <a:ahLst/>
              <a:cxnLst>
                <a:cxn ang="0">
                  <a:pos x="660" y="3115"/>
                </a:cxn>
                <a:cxn ang="0">
                  <a:pos x="1057" y="3219"/>
                </a:cxn>
                <a:cxn ang="0">
                  <a:pos x="1325" y="2788"/>
                </a:cxn>
                <a:cxn ang="0">
                  <a:pos x="1542" y="2470"/>
                </a:cxn>
                <a:cxn ang="0">
                  <a:pos x="1594" y="2103"/>
                </a:cxn>
                <a:cxn ang="0">
                  <a:pos x="1757" y="1753"/>
                </a:cxn>
                <a:cxn ang="0">
                  <a:pos x="1910" y="1453"/>
                </a:cxn>
                <a:cxn ang="0">
                  <a:pos x="2099" y="1367"/>
                </a:cxn>
                <a:cxn ang="0">
                  <a:pos x="2275" y="1444"/>
                </a:cxn>
                <a:cxn ang="0">
                  <a:pos x="2392" y="1621"/>
                </a:cxn>
                <a:cxn ang="0">
                  <a:pos x="2456" y="1740"/>
                </a:cxn>
                <a:cxn ang="0">
                  <a:pos x="2547" y="1798"/>
                </a:cxn>
                <a:cxn ang="0">
                  <a:pos x="2649" y="2011"/>
                </a:cxn>
                <a:cxn ang="0">
                  <a:pos x="2733" y="2164"/>
                </a:cxn>
                <a:cxn ang="0">
                  <a:pos x="2826" y="2269"/>
                </a:cxn>
                <a:cxn ang="0">
                  <a:pos x="2895" y="2191"/>
                </a:cxn>
                <a:cxn ang="0">
                  <a:pos x="2976" y="2265"/>
                </a:cxn>
                <a:cxn ang="0">
                  <a:pos x="3049" y="2252"/>
                </a:cxn>
                <a:cxn ang="0">
                  <a:pos x="3153" y="2225"/>
                </a:cxn>
                <a:cxn ang="0">
                  <a:pos x="3124" y="2132"/>
                </a:cxn>
                <a:cxn ang="0">
                  <a:pos x="3053" y="2061"/>
                </a:cxn>
                <a:cxn ang="0">
                  <a:pos x="2823" y="1922"/>
                </a:cxn>
                <a:cxn ang="0">
                  <a:pos x="2748" y="1587"/>
                </a:cxn>
                <a:cxn ang="0">
                  <a:pos x="2687" y="1386"/>
                </a:cxn>
                <a:cxn ang="0">
                  <a:pos x="2510" y="1201"/>
                </a:cxn>
                <a:cxn ang="0">
                  <a:pos x="2302" y="1004"/>
                </a:cxn>
                <a:cxn ang="0">
                  <a:pos x="2040" y="792"/>
                </a:cxn>
                <a:cxn ang="0">
                  <a:pos x="1795" y="705"/>
                </a:cxn>
                <a:cxn ang="0">
                  <a:pos x="1650" y="569"/>
                </a:cxn>
                <a:cxn ang="0">
                  <a:pos x="1734" y="440"/>
                </a:cxn>
                <a:cxn ang="0">
                  <a:pos x="1714" y="139"/>
                </a:cxn>
                <a:cxn ang="0">
                  <a:pos x="1506" y="3"/>
                </a:cxn>
                <a:cxn ang="0">
                  <a:pos x="1339" y="19"/>
                </a:cxn>
                <a:cxn ang="0">
                  <a:pos x="1162" y="327"/>
                </a:cxn>
                <a:cxn ang="0">
                  <a:pos x="1157" y="553"/>
                </a:cxn>
                <a:cxn ang="0">
                  <a:pos x="948" y="528"/>
                </a:cxn>
                <a:cxn ang="0">
                  <a:pos x="708" y="587"/>
                </a:cxn>
                <a:cxn ang="0">
                  <a:pos x="462" y="728"/>
                </a:cxn>
                <a:cxn ang="0">
                  <a:pos x="316" y="790"/>
                </a:cxn>
                <a:cxn ang="0">
                  <a:pos x="122" y="906"/>
                </a:cxn>
                <a:cxn ang="0">
                  <a:pos x="111" y="1188"/>
                </a:cxn>
                <a:cxn ang="0">
                  <a:pos x="365" y="1239"/>
                </a:cxn>
                <a:cxn ang="0">
                  <a:pos x="498" y="1141"/>
                </a:cxn>
                <a:cxn ang="0">
                  <a:pos x="738" y="986"/>
                </a:cxn>
                <a:cxn ang="0">
                  <a:pos x="640" y="1409"/>
                </a:cxn>
                <a:cxn ang="0">
                  <a:pos x="528" y="1746"/>
                </a:cxn>
                <a:cxn ang="0">
                  <a:pos x="433" y="2094"/>
                </a:cxn>
                <a:cxn ang="0">
                  <a:pos x="332" y="2439"/>
                </a:cxn>
                <a:cxn ang="0">
                  <a:pos x="246" y="2729"/>
                </a:cxn>
                <a:cxn ang="0">
                  <a:pos x="168" y="3157"/>
                </a:cxn>
                <a:cxn ang="0">
                  <a:pos x="1" y="3422"/>
                </a:cxn>
                <a:cxn ang="0">
                  <a:pos x="179" y="3750"/>
                </a:cxn>
                <a:cxn ang="0">
                  <a:pos x="452" y="3774"/>
                </a:cxn>
                <a:cxn ang="0">
                  <a:pos x="371" y="3882"/>
                </a:cxn>
                <a:cxn ang="0">
                  <a:pos x="254" y="4220"/>
                </a:cxn>
                <a:cxn ang="0">
                  <a:pos x="407" y="4464"/>
                </a:cxn>
                <a:cxn ang="0">
                  <a:pos x="492" y="4256"/>
                </a:cxn>
                <a:cxn ang="0">
                  <a:pos x="534" y="4192"/>
                </a:cxn>
                <a:cxn ang="0">
                  <a:pos x="644" y="4412"/>
                </a:cxn>
                <a:cxn ang="0">
                  <a:pos x="749" y="4188"/>
                </a:cxn>
                <a:cxn ang="0">
                  <a:pos x="761" y="3919"/>
                </a:cxn>
                <a:cxn ang="0">
                  <a:pos x="773" y="3714"/>
                </a:cxn>
                <a:cxn ang="0">
                  <a:pos x="967" y="3459"/>
                </a:cxn>
              </a:cxnLst>
              <a:rect l="0" t="0" r="r" b="b"/>
              <a:pathLst>
                <a:path w="3158" h="4471">
                  <a:moveTo>
                    <a:pt x="751" y="3081"/>
                  </a:moveTo>
                  <a:lnTo>
                    <a:pt x="742" y="3094"/>
                  </a:lnTo>
                  <a:lnTo>
                    <a:pt x="730" y="3110"/>
                  </a:lnTo>
                  <a:lnTo>
                    <a:pt x="714" y="3127"/>
                  </a:lnTo>
                  <a:lnTo>
                    <a:pt x="698" y="3145"/>
                  </a:lnTo>
                  <a:lnTo>
                    <a:pt x="682" y="3163"/>
                  </a:lnTo>
                  <a:lnTo>
                    <a:pt x="667" y="3180"/>
                  </a:lnTo>
                  <a:lnTo>
                    <a:pt x="657" y="3194"/>
                  </a:lnTo>
                  <a:lnTo>
                    <a:pt x="649" y="3205"/>
                  </a:lnTo>
                  <a:lnTo>
                    <a:pt x="649" y="3175"/>
                  </a:lnTo>
                  <a:lnTo>
                    <a:pt x="653" y="3146"/>
                  </a:lnTo>
                  <a:lnTo>
                    <a:pt x="660" y="3115"/>
                  </a:lnTo>
                  <a:lnTo>
                    <a:pt x="670" y="3082"/>
                  </a:lnTo>
                  <a:lnTo>
                    <a:pt x="682" y="3049"/>
                  </a:lnTo>
                  <a:lnTo>
                    <a:pt x="697" y="3016"/>
                  </a:lnTo>
                  <a:lnTo>
                    <a:pt x="714" y="2985"/>
                  </a:lnTo>
                  <a:lnTo>
                    <a:pt x="732" y="2952"/>
                  </a:lnTo>
                  <a:lnTo>
                    <a:pt x="755" y="2955"/>
                  </a:lnTo>
                  <a:lnTo>
                    <a:pt x="756" y="2983"/>
                  </a:lnTo>
                  <a:lnTo>
                    <a:pt x="759" y="3017"/>
                  </a:lnTo>
                  <a:lnTo>
                    <a:pt x="760" y="3053"/>
                  </a:lnTo>
                  <a:lnTo>
                    <a:pt x="751" y="3081"/>
                  </a:lnTo>
                  <a:lnTo>
                    <a:pt x="1040" y="3285"/>
                  </a:lnTo>
                  <a:lnTo>
                    <a:pt x="1057" y="3219"/>
                  </a:lnTo>
                  <a:lnTo>
                    <a:pt x="1072" y="3165"/>
                  </a:lnTo>
                  <a:lnTo>
                    <a:pt x="1087" y="3117"/>
                  </a:lnTo>
                  <a:lnTo>
                    <a:pt x="1103" y="3078"/>
                  </a:lnTo>
                  <a:lnTo>
                    <a:pt x="1119" y="3044"/>
                  </a:lnTo>
                  <a:lnTo>
                    <a:pt x="1138" y="3014"/>
                  </a:lnTo>
                  <a:lnTo>
                    <a:pt x="1159" y="2986"/>
                  </a:lnTo>
                  <a:lnTo>
                    <a:pt x="1183" y="2959"/>
                  </a:lnTo>
                  <a:lnTo>
                    <a:pt x="1211" y="2930"/>
                  </a:lnTo>
                  <a:lnTo>
                    <a:pt x="1240" y="2897"/>
                  </a:lnTo>
                  <a:lnTo>
                    <a:pt x="1271" y="2862"/>
                  </a:lnTo>
                  <a:lnTo>
                    <a:pt x="1299" y="2824"/>
                  </a:lnTo>
                  <a:lnTo>
                    <a:pt x="1325" y="2788"/>
                  </a:lnTo>
                  <a:lnTo>
                    <a:pt x="1347" y="2752"/>
                  </a:lnTo>
                  <a:lnTo>
                    <a:pt x="1364" y="2718"/>
                  </a:lnTo>
                  <a:lnTo>
                    <a:pt x="1375" y="2687"/>
                  </a:lnTo>
                  <a:lnTo>
                    <a:pt x="1412" y="2689"/>
                  </a:lnTo>
                  <a:lnTo>
                    <a:pt x="1433" y="2672"/>
                  </a:lnTo>
                  <a:lnTo>
                    <a:pt x="1454" y="2654"/>
                  </a:lnTo>
                  <a:lnTo>
                    <a:pt x="1474" y="2635"/>
                  </a:lnTo>
                  <a:lnTo>
                    <a:pt x="1492" y="2611"/>
                  </a:lnTo>
                  <a:lnTo>
                    <a:pt x="1509" y="2585"/>
                  </a:lnTo>
                  <a:lnTo>
                    <a:pt x="1522" y="2553"/>
                  </a:lnTo>
                  <a:lnTo>
                    <a:pt x="1534" y="2515"/>
                  </a:lnTo>
                  <a:lnTo>
                    <a:pt x="1542" y="2470"/>
                  </a:lnTo>
                  <a:lnTo>
                    <a:pt x="1544" y="2424"/>
                  </a:lnTo>
                  <a:lnTo>
                    <a:pt x="1539" y="2380"/>
                  </a:lnTo>
                  <a:lnTo>
                    <a:pt x="1531" y="2340"/>
                  </a:lnTo>
                  <a:lnTo>
                    <a:pt x="1520" y="2300"/>
                  </a:lnTo>
                  <a:lnTo>
                    <a:pt x="1510" y="2261"/>
                  </a:lnTo>
                  <a:lnTo>
                    <a:pt x="1503" y="2222"/>
                  </a:lnTo>
                  <a:lnTo>
                    <a:pt x="1500" y="2182"/>
                  </a:lnTo>
                  <a:lnTo>
                    <a:pt x="1505" y="2139"/>
                  </a:lnTo>
                  <a:lnTo>
                    <a:pt x="1530" y="2134"/>
                  </a:lnTo>
                  <a:lnTo>
                    <a:pt x="1553" y="2125"/>
                  </a:lnTo>
                  <a:lnTo>
                    <a:pt x="1575" y="2115"/>
                  </a:lnTo>
                  <a:lnTo>
                    <a:pt x="1594" y="2103"/>
                  </a:lnTo>
                  <a:lnTo>
                    <a:pt x="1613" y="2089"/>
                  </a:lnTo>
                  <a:lnTo>
                    <a:pt x="1630" y="2072"/>
                  </a:lnTo>
                  <a:lnTo>
                    <a:pt x="1646" y="2052"/>
                  </a:lnTo>
                  <a:lnTo>
                    <a:pt x="1661" y="2032"/>
                  </a:lnTo>
                  <a:lnTo>
                    <a:pt x="1674" y="2006"/>
                  </a:lnTo>
                  <a:lnTo>
                    <a:pt x="1688" y="1977"/>
                  </a:lnTo>
                  <a:lnTo>
                    <a:pt x="1701" y="1944"/>
                  </a:lnTo>
                  <a:lnTo>
                    <a:pt x="1714" y="1908"/>
                  </a:lnTo>
                  <a:lnTo>
                    <a:pt x="1726" y="1870"/>
                  </a:lnTo>
                  <a:lnTo>
                    <a:pt x="1737" y="1830"/>
                  </a:lnTo>
                  <a:lnTo>
                    <a:pt x="1747" y="1791"/>
                  </a:lnTo>
                  <a:lnTo>
                    <a:pt x="1757" y="1753"/>
                  </a:lnTo>
                  <a:lnTo>
                    <a:pt x="1765" y="1719"/>
                  </a:lnTo>
                  <a:lnTo>
                    <a:pt x="1774" y="1689"/>
                  </a:lnTo>
                  <a:lnTo>
                    <a:pt x="1782" y="1663"/>
                  </a:lnTo>
                  <a:lnTo>
                    <a:pt x="1792" y="1640"/>
                  </a:lnTo>
                  <a:lnTo>
                    <a:pt x="1802" y="1618"/>
                  </a:lnTo>
                  <a:lnTo>
                    <a:pt x="1813" y="1599"/>
                  </a:lnTo>
                  <a:lnTo>
                    <a:pt x="1824" y="1578"/>
                  </a:lnTo>
                  <a:lnTo>
                    <a:pt x="1837" y="1556"/>
                  </a:lnTo>
                  <a:lnTo>
                    <a:pt x="1853" y="1532"/>
                  </a:lnTo>
                  <a:lnTo>
                    <a:pt x="1871" y="1508"/>
                  </a:lnTo>
                  <a:lnTo>
                    <a:pt x="1891" y="1481"/>
                  </a:lnTo>
                  <a:lnTo>
                    <a:pt x="1910" y="1453"/>
                  </a:lnTo>
                  <a:lnTo>
                    <a:pt x="1930" y="1425"/>
                  </a:lnTo>
                  <a:lnTo>
                    <a:pt x="1947" y="1396"/>
                  </a:lnTo>
                  <a:lnTo>
                    <a:pt x="1960" y="1368"/>
                  </a:lnTo>
                  <a:lnTo>
                    <a:pt x="1970" y="1340"/>
                  </a:lnTo>
                  <a:lnTo>
                    <a:pt x="1989" y="1341"/>
                  </a:lnTo>
                  <a:lnTo>
                    <a:pt x="2007" y="1344"/>
                  </a:lnTo>
                  <a:lnTo>
                    <a:pt x="2024" y="1347"/>
                  </a:lnTo>
                  <a:lnTo>
                    <a:pt x="2041" y="1350"/>
                  </a:lnTo>
                  <a:lnTo>
                    <a:pt x="2056" y="1354"/>
                  </a:lnTo>
                  <a:lnTo>
                    <a:pt x="2071" y="1358"/>
                  </a:lnTo>
                  <a:lnTo>
                    <a:pt x="2085" y="1363"/>
                  </a:lnTo>
                  <a:lnTo>
                    <a:pt x="2099" y="1367"/>
                  </a:lnTo>
                  <a:lnTo>
                    <a:pt x="2111" y="1371"/>
                  </a:lnTo>
                  <a:lnTo>
                    <a:pt x="2123" y="1378"/>
                  </a:lnTo>
                  <a:lnTo>
                    <a:pt x="2135" y="1382"/>
                  </a:lnTo>
                  <a:lnTo>
                    <a:pt x="2146" y="1387"/>
                  </a:lnTo>
                  <a:lnTo>
                    <a:pt x="2158" y="1392"/>
                  </a:lnTo>
                  <a:lnTo>
                    <a:pt x="2169" y="1397"/>
                  </a:lnTo>
                  <a:lnTo>
                    <a:pt x="2180" y="1401"/>
                  </a:lnTo>
                  <a:lnTo>
                    <a:pt x="2191" y="1406"/>
                  </a:lnTo>
                  <a:lnTo>
                    <a:pt x="2214" y="1414"/>
                  </a:lnTo>
                  <a:lnTo>
                    <a:pt x="2236" y="1423"/>
                  </a:lnTo>
                  <a:lnTo>
                    <a:pt x="2257" y="1433"/>
                  </a:lnTo>
                  <a:lnTo>
                    <a:pt x="2275" y="1444"/>
                  </a:lnTo>
                  <a:lnTo>
                    <a:pt x="2291" y="1458"/>
                  </a:lnTo>
                  <a:lnTo>
                    <a:pt x="2304" y="1471"/>
                  </a:lnTo>
                  <a:lnTo>
                    <a:pt x="2314" y="1487"/>
                  </a:lnTo>
                  <a:lnTo>
                    <a:pt x="2319" y="1504"/>
                  </a:lnTo>
                  <a:lnTo>
                    <a:pt x="2322" y="1521"/>
                  </a:lnTo>
                  <a:lnTo>
                    <a:pt x="2326" y="1538"/>
                  </a:lnTo>
                  <a:lnTo>
                    <a:pt x="2332" y="1554"/>
                  </a:lnTo>
                  <a:lnTo>
                    <a:pt x="2339" y="1570"/>
                  </a:lnTo>
                  <a:lnTo>
                    <a:pt x="2348" y="1584"/>
                  </a:lnTo>
                  <a:lnTo>
                    <a:pt x="2359" y="1598"/>
                  </a:lnTo>
                  <a:lnTo>
                    <a:pt x="2373" y="1610"/>
                  </a:lnTo>
                  <a:lnTo>
                    <a:pt x="2392" y="1621"/>
                  </a:lnTo>
                  <a:lnTo>
                    <a:pt x="2395" y="1634"/>
                  </a:lnTo>
                  <a:lnTo>
                    <a:pt x="2399" y="1647"/>
                  </a:lnTo>
                  <a:lnTo>
                    <a:pt x="2403" y="1660"/>
                  </a:lnTo>
                  <a:lnTo>
                    <a:pt x="2407" y="1672"/>
                  </a:lnTo>
                  <a:lnTo>
                    <a:pt x="2412" y="1683"/>
                  </a:lnTo>
                  <a:lnTo>
                    <a:pt x="2417" y="1694"/>
                  </a:lnTo>
                  <a:lnTo>
                    <a:pt x="2422" y="1705"/>
                  </a:lnTo>
                  <a:lnTo>
                    <a:pt x="2428" y="1714"/>
                  </a:lnTo>
                  <a:lnTo>
                    <a:pt x="2434" y="1723"/>
                  </a:lnTo>
                  <a:lnTo>
                    <a:pt x="2440" y="1730"/>
                  </a:lnTo>
                  <a:lnTo>
                    <a:pt x="2447" y="1736"/>
                  </a:lnTo>
                  <a:lnTo>
                    <a:pt x="2456" y="1740"/>
                  </a:lnTo>
                  <a:lnTo>
                    <a:pt x="2465" y="1741"/>
                  </a:lnTo>
                  <a:lnTo>
                    <a:pt x="2475" y="1741"/>
                  </a:lnTo>
                  <a:lnTo>
                    <a:pt x="2488" y="1739"/>
                  </a:lnTo>
                  <a:lnTo>
                    <a:pt x="2501" y="1735"/>
                  </a:lnTo>
                  <a:lnTo>
                    <a:pt x="2503" y="1745"/>
                  </a:lnTo>
                  <a:lnTo>
                    <a:pt x="2510" y="1756"/>
                  </a:lnTo>
                  <a:lnTo>
                    <a:pt x="2517" y="1765"/>
                  </a:lnTo>
                  <a:lnTo>
                    <a:pt x="2525" y="1775"/>
                  </a:lnTo>
                  <a:lnTo>
                    <a:pt x="2534" y="1785"/>
                  </a:lnTo>
                  <a:lnTo>
                    <a:pt x="2540" y="1792"/>
                  </a:lnTo>
                  <a:lnTo>
                    <a:pt x="2545" y="1797"/>
                  </a:lnTo>
                  <a:lnTo>
                    <a:pt x="2547" y="1798"/>
                  </a:lnTo>
                  <a:lnTo>
                    <a:pt x="2561" y="1796"/>
                  </a:lnTo>
                  <a:lnTo>
                    <a:pt x="2572" y="1810"/>
                  </a:lnTo>
                  <a:lnTo>
                    <a:pt x="2582" y="1825"/>
                  </a:lnTo>
                  <a:lnTo>
                    <a:pt x="2592" y="1841"/>
                  </a:lnTo>
                  <a:lnTo>
                    <a:pt x="2602" y="1857"/>
                  </a:lnTo>
                  <a:lnTo>
                    <a:pt x="2610" y="1874"/>
                  </a:lnTo>
                  <a:lnTo>
                    <a:pt x="2619" y="1892"/>
                  </a:lnTo>
                  <a:lnTo>
                    <a:pt x="2625" y="1910"/>
                  </a:lnTo>
                  <a:lnTo>
                    <a:pt x="2631" y="1928"/>
                  </a:lnTo>
                  <a:lnTo>
                    <a:pt x="2640" y="1960"/>
                  </a:lnTo>
                  <a:lnTo>
                    <a:pt x="2646" y="1984"/>
                  </a:lnTo>
                  <a:lnTo>
                    <a:pt x="2649" y="2011"/>
                  </a:lnTo>
                  <a:lnTo>
                    <a:pt x="2649" y="2045"/>
                  </a:lnTo>
                  <a:lnTo>
                    <a:pt x="2649" y="2064"/>
                  </a:lnTo>
                  <a:lnTo>
                    <a:pt x="2653" y="2081"/>
                  </a:lnTo>
                  <a:lnTo>
                    <a:pt x="2658" y="2095"/>
                  </a:lnTo>
                  <a:lnTo>
                    <a:pt x="2665" y="2108"/>
                  </a:lnTo>
                  <a:lnTo>
                    <a:pt x="2672" y="2119"/>
                  </a:lnTo>
                  <a:lnTo>
                    <a:pt x="2682" y="2128"/>
                  </a:lnTo>
                  <a:lnTo>
                    <a:pt x="2692" y="2136"/>
                  </a:lnTo>
                  <a:lnTo>
                    <a:pt x="2702" y="2143"/>
                  </a:lnTo>
                  <a:lnTo>
                    <a:pt x="2711" y="2151"/>
                  </a:lnTo>
                  <a:lnTo>
                    <a:pt x="2722" y="2157"/>
                  </a:lnTo>
                  <a:lnTo>
                    <a:pt x="2733" y="2164"/>
                  </a:lnTo>
                  <a:lnTo>
                    <a:pt x="2744" y="2173"/>
                  </a:lnTo>
                  <a:lnTo>
                    <a:pt x="2754" y="2181"/>
                  </a:lnTo>
                  <a:lnTo>
                    <a:pt x="2764" y="2190"/>
                  </a:lnTo>
                  <a:lnTo>
                    <a:pt x="2771" y="2201"/>
                  </a:lnTo>
                  <a:lnTo>
                    <a:pt x="2777" y="2211"/>
                  </a:lnTo>
                  <a:lnTo>
                    <a:pt x="2782" y="2222"/>
                  </a:lnTo>
                  <a:lnTo>
                    <a:pt x="2788" y="2233"/>
                  </a:lnTo>
                  <a:lnTo>
                    <a:pt x="2794" y="2243"/>
                  </a:lnTo>
                  <a:lnTo>
                    <a:pt x="2801" y="2252"/>
                  </a:lnTo>
                  <a:lnTo>
                    <a:pt x="2809" y="2259"/>
                  </a:lnTo>
                  <a:lnTo>
                    <a:pt x="2817" y="2265"/>
                  </a:lnTo>
                  <a:lnTo>
                    <a:pt x="2826" y="2269"/>
                  </a:lnTo>
                  <a:lnTo>
                    <a:pt x="2834" y="2271"/>
                  </a:lnTo>
                  <a:lnTo>
                    <a:pt x="2843" y="2270"/>
                  </a:lnTo>
                  <a:lnTo>
                    <a:pt x="2850" y="2266"/>
                  </a:lnTo>
                  <a:lnTo>
                    <a:pt x="2856" y="2259"/>
                  </a:lnTo>
                  <a:lnTo>
                    <a:pt x="2860" y="2249"/>
                  </a:lnTo>
                  <a:lnTo>
                    <a:pt x="2862" y="2237"/>
                  </a:lnTo>
                  <a:lnTo>
                    <a:pt x="2862" y="2222"/>
                  </a:lnTo>
                  <a:lnTo>
                    <a:pt x="2860" y="2205"/>
                  </a:lnTo>
                  <a:lnTo>
                    <a:pt x="2855" y="2186"/>
                  </a:lnTo>
                  <a:lnTo>
                    <a:pt x="2869" y="2188"/>
                  </a:lnTo>
                  <a:lnTo>
                    <a:pt x="2883" y="2190"/>
                  </a:lnTo>
                  <a:lnTo>
                    <a:pt x="2895" y="2191"/>
                  </a:lnTo>
                  <a:lnTo>
                    <a:pt x="2906" y="2192"/>
                  </a:lnTo>
                  <a:lnTo>
                    <a:pt x="2916" y="2193"/>
                  </a:lnTo>
                  <a:lnTo>
                    <a:pt x="2923" y="2197"/>
                  </a:lnTo>
                  <a:lnTo>
                    <a:pt x="2930" y="2202"/>
                  </a:lnTo>
                  <a:lnTo>
                    <a:pt x="2935" y="2209"/>
                  </a:lnTo>
                  <a:lnTo>
                    <a:pt x="2941" y="2218"/>
                  </a:lnTo>
                  <a:lnTo>
                    <a:pt x="2947" y="2225"/>
                  </a:lnTo>
                  <a:lnTo>
                    <a:pt x="2953" y="2232"/>
                  </a:lnTo>
                  <a:lnTo>
                    <a:pt x="2961" y="2238"/>
                  </a:lnTo>
                  <a:lnTo>
                    <a:pt x="2967" y="2247"/>
                  </a:lnTo>
                  <a:lnTo>
                    <a:pt x="2973" y="2255"/>
                  </a:lnTo>
                  <a:lnTo>
                    <a:pt x="2976" y="2265"/>
                  </a:lnTo>
                  <a:lnTo>
                    <a:pt x="2980" y="2276"/>
                  </a:lnTo>
                  <a:lnTo>
                    <a:pt x="2984" y="2288"/>
                  </a:lnTo>
                  <a:lnTo>
                    <a:pt x="2989" y="2297"/>
                  </a:lnTo>
                  <a:lnTo>
                    <a:pt x="2997" y="2304"/>
                  </a:lnTo>
                  <a:lnTo>
                    <a:pt x="3006" y="2308"/>
                  </a:lnTo>
                  <a:lnTo>
                    <a:pt x="3014" y="2310"/>
                  </a:lnTo>
                  <a:lnTo>
                    <a:pt x="3024" y="2309"/>
                  </a:lnTo>
                  <a:lnTo>
                    <a:pt x="3031" y="2306"/>
                  </a:lnTo>
                  <a:lnTo>
                    <a:pt x="3037" y="2300"/>
                  </a:lnTo>
                  <a:lnTo>
                    <a:pt x="3044" y="2286"/>
                  </a:lnTo>
                  <a:lnTo>
                    <a:pt x="3049" y="2269"/>
                  </a:lnTo>
                  <a:lnTo>
                    <a:pt x="3049" y="2252"/>
                  </a:lnTo>
                  <a:lnTo>
                    <a:pt x="3047" y="2235"/>
                  </a:lnTo>
                  <a:lnTo>
                    <a:pt x="3060" y="2238"/>
                  </a:lnTo>
                  <a:lnTo>
                    <a:pt x="3074" y="2241"/>
                  </a:lnTo>
                  <a:lnTo>
                    <a:pt x="3085" y="2241"/>
                  </a:lnTo>
                  <a:lnTo>
                    <a:pt x="3094" y="2241"/>
                  </a:lnTo>
                  <a:lnTo>
                    <a:pt x="3104" y="2239"/>
                  </a:lnTo>
                  <a:lnTo>
                    <a:pt x="3114" y="2238"/>
                  </a:lnTo>
                  <a:lnTo>
                    <a:pt x="3122" y="2237"/>
                  </a:lnTo>
                  <a:lnTo>
                    <a:pt x="3131" y="2237"/>
                  </a:lnTo>
                  <a:lnTo>
                    <a:pt x="3139" y="2236"/>
                  </a:lnTo>
                  <a:lnTo>
                    <a:pt x="3147" y="2231"/>
                  </a:lnTo>
                  <a:lnTo>
                    <a:pt x="3153" y="2225"/>
                  </a:lnTo>
                  <a:lnTo>
                    <a:pt x="3156" y="2216"/>
                  </a:lnTo>
                  <a:lnTo>
                    <a:pt x="3158" y="2207"/>
                  </a:lnTo>
                  <a:lnTo>
                    <a:pt x="3154" y="2197"/>
                  </a:lnTo>
                  <a:lnTo>
                    <a:pt x="3145" y="2187"/>
                  </a:lnTo>
                  <a:lnTo>
                    <a:pt x="3131" y="2177"/>
                  </a:lnTo>
                  <a:lnTo>
                    <a:pt x="3137" y="2174"/>
                  </a:lnTo>
                  <a:lnTo>
                    <a:pt x="3141" y="2169"/>
                  </a:lnTo>
                  <a:lnTo>
                    <a:pt x="3142" y="2163"/>
                  </a:lnTo>
                  <a:lnTo>
                    <a:pt x="3141" y="2154"/>
                  </a:lnTo>
                  <a:lnTo>
                    <a:pt x="3137" y="2147"/>
                  </a:lnTo>
                  <a:lnTo>
                    <a:pt x="3131" y="2140"/>
                  </a:lnTo>
                  <a:lnTo>
                    <a:pt x="3124" y="2132"/>
                  </a:lnTo>
                  <a:lnTo>
                    <a:pt x="3113" y="2128"/>
                  </a:lnTo>
                  <a:lnTo>
                    <a:pt x="3094" y="2122"/>
                  </a:lnTo>
                  <a:lnTo>
                    <a:pt x="3086" y="2117"/>
                  </a:lnTo>
                  <a:lnTo>
                    <a:pt x="3083" y="2114"/>
                  </a:lnTo>
                  <a:lnTo>
                    <a:pt x="3083" y="2113"/>
                  </a:lnTo>
                  <a:lnTo>
                    <a:pt x="3086" y="2107"/>
                  </a:lnTo>
                  <a:lnTo>
                    <a:pt x="3086" y="2098"/>
                  </a:lnTo>
                  <a:lnTo>
                    <a:pt x="3085" y="2091"/>
                  </a:lnTo>
                  <a:lnTo>
                    <a:pt x="3081" y="2083"/>
                  </a:lnTo>
                  <a:lnTo>
                    <a:pt x="3075" y="2074"/>
                  </a:lnTo>
                  <a:lnTo>
                    <a:pt x="3065" y="2067"/>
                  </a:lnTo>
                  <a:lnTo>
                    <a:pt x="3053" y="2061"/>
                  </a:lnTo>
                  <a:lnTo>
                    <a:pt x="3037" y="2057"/>
                  </a:lnTo>
                  <a:lnTo>
                    <a:pt x="3018" y="2055"/>
                  </a:lnTo>
                  <a:lnTo>
                    <a:pt x="2996" y="2050"/>
                  </a:lnTo>
                  <a:lnTo>
                    <a:pt x="2973" y="2046"/>
                  </a:lnTo>
                  <a:lnTo>
                    <a:pt x="2950" y="2041"/>
                  </a:lnTo>
                  <a:lnTo>
                    <a:pt x="2927" y="2035"/>
                  </a:lnTo>
                  <a:lnTo>
                    <a:pt x="2906" y="2028"/>
                  </a:lnTo>
                  <a:lnTo>
                    <a:pt x="2889" y="2019"/>
                  </a:lnTo>
                  <a:lnTo>
                    <a:pt x="2875" y="2011"/>
                  </a:lnTo>
                  <a:lnTo>
                    <a:pt x="2862" y="1993"/>
                  </a:lnTo>
                  <a:lnTo>
                    <a:pt x="2844" y="1962"/>
                  </a:lnTo>
                  <a:lnTo>
                    <a:pt x="2823" y="1922"/>
                  </a:lnTo>
                  <a:lnTo>
                    <a:pt x="2800" y="1875"/>
                  </a:lnTo>
                  <a:lnTo>
                    <a:pt x="2778" y="1826"/>
                  </a:lnTo>
                  <a:lnTo>
                    <a:pt x="2758" y="1778"/>
                  </a:lnTo>
                  <a:lnTo>
                    <a:pt x="2741" y="1734"/>
                  </a:lnTo>
                  <a:lnTo>
                    <a:pt x="2727" y="1698"/>
                  </a:lnTo>
                  <a:lnTo>
                    <a:pt x="2741" y="1694"/>
                  </a:lnTo>
                  <a:lnTo>
                    <a:pt x="2739" y="1685"/>
                  </a:lnTo>
                  <a:lnTo>
                    <a:pt x="2736" y="1663"/>
                  </a:lnTo>
                  <a:lnTo>
                    <a:pt x="2731" y="1635"/>
                  </a:lnTo>
                  <a:lnTo>
                    <a:pt x="2725" y="1611"/>
                  </a:lnTo>
                  <a:lnTo>
                    <a:pt x="2737" y="1600"/>
                  </a:lnTo>
                  <a:lnTo>
                    <a:pt x="2748" y="1587"/>
                  </a:lnTo>
                  <a:lnTo>
                    <a:pt x="2756" y="1571"/>
                  </a:lnTo>
                  <a:lnTo>
                    <a:pt x="2764" y="1554"/>
                  </a:lnTo>
                  <a:lnTo>
                    <a:pt x="2767" y="1536"/>
                  </a:lnTo>
                  <a:lnTo>
                    <a:pt x="2767" y="1515"/>
                  </a:lnTo>
                  <a:lnTo>
                    <a:pt x="2764" y="1494"/>
                  </a:lnTo>
                  <a:lnTo>
                    <a:pt x="2754" y="1472"/>
                  </a:lnTo>
                  <a:lnTo>
                    <a:pt x="2742" y="1453"/>
                  </a:lnTo>
                  <a:lnTo>
                    <a:pt x="2731" y="1436"/>
                  </a:lnTo>
                  <a:lnTo>
                    <a:pt x="2720" y="1423"/>
                  </a:lnTo>
                  <a:lnTo>
                    <a:pt x="2709" y="1410"/>
                  </a:lnTo>
                  <a:lnTo>
                    <a:pt x="2699" y="1398"/>
                  </a:lnTo>
                  <a:lnTo>
                    <a:pt x="2687" y="1386"/>
                  </a:lnTo>
                  <a:lnTo>
                    <a:pt x="2676" y="1370"/>
                  </a:lnTo>
                  <a:lnTo>
                    <a:pt x="2663" y="1351"/>
                  </a:lnTo>
                  <a:lnTo>
                    <a:pt x="2649" y="1330"/>
                  </a:lnTo>
                  <a:lnTo>
                    <a:pt x="2636" y="1309"/>
                  </a:lnTo>
                  <a:lnTo>
                    <a:pt x="2621" y="1291"/>
                  </a:lnTo>
                  <a:lnTo>
                    <a:pt x="2607" y="1274"/>
                  </a:lnTo>
                  <a:lnTo>
                    <a:pt x="2590" y="1258"/>
                  </a:lnTo>
                  <a:lnTo>
                    <a:pt x="2570" y="1246"/>
                  </a:lnTo>
                  <a:lnTo>
                    <a:pt x="2548" y="1235"/>
                  </a:lnTo>
                  <a:lnTo>
                    <a:pt x="2522" y="1228"/>
                  </a:lnTo>
                  <a:lnTo>
                    <a:pt x="2517" y="1215"/>
                  </a:lnTo>
                  <a:lnTo>
                    <a:pt x="2510" y="1201"/>
                  </a:lnTo>
                  <a:lnTo>
                    <a:pt x="2501" y="1186"/>
                  </a:lnTo>
                  <a:lnTo>
                    <a:pt x="2490" y="1170"/>
                  </a:lnTo>
                  <a:lnTo>
                    <a:pt x="2477" y="1153"/>
                  </a:lnTo>
                  <a:lnTo>
                    <a:pt x="2463" y="1136"/>
                  </a:lnTo>
                  <a:lnTo>
                    <a:pt x="2446" y="1119"/>
                  </a:lnTo>
                  <a:lnTo>
                    <a:pt x="2429" y="1100"/>
                  </a:lnTo>
                  <a:lnTo>
                    <a:pt x="2411" y="1083"/>
                  </a:lnTo>
                  <a:lnTo>
                    <a:pt x="2392" y="1066"/>
                  </a:lnTo>
                  <a:lnTo>
                    <a:pt x="2370" y="1049"/>
                  </a:lnTo>
                  <a:lnTo>
                    <a:pt x="2348" y="1034"/>
                  </a:lnTo>
                  <a:lnTo>
                    <a:pt x="2325" y="1019"/>
                  </a:lnTo>
                  <a:lnTo>
                    <a:pt x="2302" y="1004"/>
                  </a:lnTo>
                  <a:lnTo>
                    <a:pt x="2277" y="992"/>
                  </a:lnTo>
                  <a:lnTo>
                    <a:pt x="2252" y="981"/>
                  </a:lnTo>
                  <a:lnTo>
                    <a:pt x="2236" y="961"/>
                  </a:lnTo>
                  <a:lnTo>
                    <a:pt x="2223" y="941"/>
                  </a:lnTo>
                  <a:lnTo>
                    <a:pt x="2209" y="922"/>
                  </a:lnTo>
                  <a:lnTo>
                    <a:pt x="2196" y="905"/>
                  </a:lnTo>
                  <a:lnTo>
                    <a:pt x="2179" y="886"/>
                  </a:lnTo>
                  <a:lnTo>
                    <a:pt x="2158" y="868"/>
                  </a:lnTo>
                  <a:lnTo>
                    <a:pt x="2133" y="849"/>
                  </a:lnTo>
                  <a:lnTo>
                    <a:pt x="2100" y="827"/>
                  </a:lnTo>
                  <a:lnTo>
                    <a:pt x="2067" y="807"/>
                  </a:lnTo>
                  <a:lnTo>
                    <a:pt x="2040" y="792"/>
                  </a:lnTo>
                  <a:lnTo>
                    <a:pt x="2017" y="781"/>
                  </a:lnTo>
                  <a:lnTo>
                    <a:pt x="1998" y="772"/>
                  </a:lnTo>
                  <a:lnTo>
                    <a:pt x="1979" y="767"/>
                  </a:lnTo>
                  <a:lnTo>
                    <a:pt x="1961" y="764"/>
                  </a:lnTo>
                  <a:lnTo>
                    <a:pt x="1943" y="760"/>
                  </a:lnTo>
                  <a:lnTo>
                    <a:pt x="1923" y="758"/>
                  </a:lnTo>
                  <a:lnTo>
                    <a:pt x="1902" y="753"/>
                  </a:lnTo>
                  <a:lnTo>
                    <a:pt x="1880" y="747"/>
                  </a:lnTo>
                  <a:lnTo>
                    <a:pt x="1858" y="738"/>
                  </a:lnTo>
                  <a:lnTo>
                    <a:pt x="1836" y="728"/>
                  </a:lnTo>
                  <a:lnTo>
                    <a:pt x="1815" y="717"/>
                  </a:lnTo>
                  <a:lnTo>
                    <a:pt x="1795" y="705"/>
                  </a:lnTo>
                  <a:lnTo>
                    <a:pt x="1775" y="694"/>
                  </a:lnTo>
                  <a:lnTo>
                    <a:pt x="1757" y="682"/>
                  </a:lnTo>
                  <a:lnTo>
                    <a:pt x="1740" y="670"/>
                  </a:lnTo>
                  <a:lnTo>
                    <a:pt x="1725" y="660"/>
                  </a:lnTo>
                  <a:lnTo>
                    <a:pt x="1711" y="649"/>
                  </a:lnTo>
                  <a:lnTo>
                    <a:pt x="1699" y="640"/>
                  </a:lnTo>
                  <a:lnTo>
                    <a:pt x="1685" y="631"/>
                  </a:lnTo>
                  <a:lnTo>
                    <a:pt x="1671" y="624"/>
                  </a:lnTo>
                  <a:lnTo>
                    <a:pt x="1656" y="618"/>
                  </a:lnTo>
                  <a:lnTo>
                    <a:pt x="1639" y="612"/>
                  </a:lnTo>
                  <a:lnTo>
                    <a:pt x="1645" y="592"/>
                  </a:lnTo>
                  <a:lnTo>
                    <a:pt x="1650" y="569"/>
                  </a:lnTo>
                  <a:lnTo>
                    <a:pt x="1654" y="545"/>
                  </a:lnTo>
                  <a:lnTo>
                    <a:pt x="1655" y="521"/>
                  </a:lnTo>
                  <a:lnTo>
                    <a:pt x="1668" y="519"/>
                  </a:lnTo>
                  <a:lnTo>
                    <a:pt x="1679" y="516"/>
                  </a:lnTo>
                  <a:lnTo>
                    <a:pt x="1688" y="512"/>
                  </a:lnTo>
                  <a:lnTo>
                    <a:pt x="1695" y="507"/>
                  </a:lnTo>
                  <a:lnTo>
                    <a:pt x="1701" y="501"/>
                  </a:lnTo>
                  <a:lnTo>
                    <a:pt x="1706" y="494"/>
                  </a:lnTo>
                  <a:lnTo>
                    <a:pt x="1712" y="485"/>
                  </a:lnTo>
                  <a:lnTo>
                    <a:pt x="1718" y="477"/>
                  </a:lnTo>
                  <a:lnTo>
                    <a:pt x="1726" y="461"/>
                  </a:lnTo>
                  <a:lnTo>
                    <a:pt x="1734" y="440"/>
                  </a:lnTo>
                  <a:lnTo>
                    <a:pt x="1739" y="417"/>
                  </a:lnTo>
                  <a:lnTo>
                    <a:pt x="1742" y="393"/>
                  </a:lnTo>
                  <a:lnTo>
                    <a:pt x="1742" y="370"/>
                  </a:lnTo>
                  <a:lnTo>
                    <a:pt x="1740" y="347"/>
                  </a:lnTo>
                  <a:lnTo>
                    <a:pt x="1734" y="326"/>
                  </a:lnTo>
                  <a:lnTo>
                    <a:pt x="1723" y="310"/>
                  </a:lnTo>
                  <a:lnTo>
                    <a:pt x="1728" y="285"/>
                  </a:lnTo>
                  <a:lnTo>
                    <a:pt x="1730" y="256"/>
                  </a:lnTo>
                  <a:lnTo>
                    <a:pt x="1731" y="225"/>
                  </a:lnTo>
                  <a:lnTo>
                    <a:pt x="1729" y="195"/>
                  </a:lnTo>
                  <a:lnTo>
                    <a:pt x="1723" y="166"/>
                  </a:lnTo>
                  <a:lnTo>
                    <a:pt x="1714" y="139"/>
                  </a:lnTo>
                  <a:lnTo>
                    <a:pt x="1702" y="115"/>
                  </a:lnTo>
                  <a:lnTo>
                    <a:pt x="1686" y="96"/>
                  </a:lnTo>
                  <a:lnTo>
                    <a:pt x="1668" y="82"/>
                  </a:lnTo>
                  <a:lnTo>
                    <a:pt x="1649" y="67"/>
                  </a:lnTo>
                  <a:lnTo>
                    <a:pt x="1628" y="54"/>
                  </a:lnTo>
                  <a:lnTo>
                    <a:pt x="1607" y="43"/>
                  </a:lnTo>
                  <a:lnTo>
                    <a:pt x="1585" y="32"/>
                  </a:lnTo>
                  <a:lnTo>
                    <a:pt x="1565" y="22"/>
                  </a:lnTo>
                  <a:lnTo>
                    <a:pt x="1544" y="14"/>
                  </a:lnTo>
                  <a:lnTo>
                    <a:pt x="1526" y="8"/>
                  </a:lnTo>
                  <a:lnTo>
                    <a:pt x="1516" y="5"/>
                  </a:lnTo>
                  <a:lnTo>
                    <a:pt x="1506" y="3"/>
                  </a:lnTo>
                  <a:lnTo>
                    <a:pt x="1494" y="2"/>
                  </a:lnTo>
                  <a:lnTo>
                    <a:pt x="1482" y="0"/>
                  </a:lnTo>
                  <a:lnTo>
                    <a:pt x="1469" y="0"/>
                  </a:lnTo>
                  <a:lnTo>
                    <a:pt x="1454" y="0"/>
                  </a:lnTo>
                  <a:lnTo>
                    <a:pt x="1441" y="0"/>
                  </a:lnTo>
                  <a:lnTo>
                    <a:pt x="1425" y="2"/>
                  </a:lnTo>
                  <a:lnTo>
                    <a:pt x="1410" y="3"/>
                  </a:lnTo>
                  <a:lnTo>
                    <a:pt x="1396" y="5"/>
                  </a:lnTo>
                  <a:lnTo>
                    <a:pt x="1381" y="8"/>
                  </a:lnTo>
                  <a:lnTo>
                    <a:pt x="1367" y="11"/>
                  </a:lnTo>
                  <a:lnTo>
                    <a:pt x="1352" y="15"/>
                  </a:lnTo>
                  <a:lnTo>
                    <a:pt x="1339" y="19"/>
                  </a:lnTo>
                  <a:lnTo>
                    <a:pt x="1325" y="23"/>
                  </a:lnTo>
                  <a:lnTo>
                    <a:pt x="1313" y="29"/>
                  </a:lnTo>
                  <a:lnTo>
                    <a:pt x="1290" y="44"/>
                  </a:lnTo>
                  <a:lnTo>
                    <a:pt x="1266" y="64"/>
                  </a:lnTo>
                  <a:lnTo>
                    <a:pt x="1244" y="88"/>
                  </a:lnTo>
                  <a:lnTo>
                    <a:pt x="1223" y="118"/>
                  </a:lnTo>
                  <a:lnTo>
                    <a:pt x="1207" y="155"/>
                  </a:lnTo>
                  <a:lnTo>
                    <a:pt x="1195" y="196"/>
                  </a:lnTo>
                  <a:lnTo>
                    <a:pt x="1188" y="242"/>
                  </a:lnTo>
                  <a:lnTo>
                    <a:pt x="1188" y="294"/>
                  </a:lnTo>
                  <a:lnTo>
                    <a:pt x="1173" y="305"/>
                  </a:lnTo>
                  <a:lnTo>
                    <a:pt x="1162" y="327"/>
                  </a:lnTo>
                  <a:lnTo>
                    <a:pt x="1157" y="355"/>
                  </a:lnTo>
                  <a:lnTo>
                    <a:pt x="1157" y="387"/>
                  </a:lnTo>
                  <a:lnTo>
                    <a:pt x="1162" y="420"/>
                  </a:lnTo>
                  <a:lnTo>
                    <a:pt x="1173" y="452"/>
                  </a:lnTo>
                  <a:lnTo>
                    <a:pt x="1190" y="480"/>
                  </a:lnTo>
                  <a:lnTo>
                    <a:pt x="1212" y="502"/>
                  </a:lnTo>
                  <a:lnTo>
                    <a:pt x="1215" y="564"/>
                  </a:lnTo>
                  <a:lnTo>
                    <a:pt x="1199" y="570"/>
                  </a:lnTo>
                  <a:lnTo>
                    <a:pt x="1189" y="567"/>
                  </a:lnTo>
                  <a:lnTo>
                    <a:pt x="1179" y="562"/>
                  </a:lnTo>
                  <a:lnTo>
                    <a:pt x="1168" y="558"/>
                  </a:lnTo>
                  <a:lnTo>
                    <a:pt x="1157" y="553"/>
                  </a:lnTo>
                  <a:lnTo>
                    <a:pt x="1147" y="550"/>
                  </a:lnTo>
                  <a:lnTo>
                    <a:pt x="1134" y="545"/>
                  </a:lnTo>
                  <a:lnTo>
                    <a:pt x="1121" y="541"/>
                  </a:lnTo>
                  <a:lnTo>
                    <a:pt x="1106" y="538"/>
                  </a:lnTo>
                  <a:lnTo>
                    <a:pt x="1092" y="534"/>
                  </a:lnTo>
                  <a:lnTo>
                    <a:pt x="1076" y="532"/>
                  </a:lnTo>
                  <a:lnTo>
                    <a:pt x="1059" y="529"/>
                  </a:lnTo>
                  <a:lnTo>
                    <a:pt x="1040" y="528"/>
                  </a:lnTo>
                  <a:lnTo>
                    <a:pt x="1019" y="527"/>
                  </a:lnTo>
                  <a:lnTo>
                    <a:pt x="997" y="527"/>
                  </a:lnTo>
                  <a:lnTo>
                    <a:pt x="974" y="527"/>
                  </a:lnTo>
                  <a:lnTo>
                    <a:pt x="948" y="528"/>
                  </a:lnTo>
                  <a:lnTo>
                    <a:pt x="923" y="530"/>
                  </a:lnTo>
                  <a:lnTo>
                    <a:pt x="899" y="533"/>
                  </a:lnTo>
                  <a:lnTo>
                    <a:pt x="877" y="535"/>
                  </a:lnTo>
                  <a:lnTo>
                    <a:pt x="855" y="539"/>
                  </a:lnTo>
                  <a:lnTo>
                    <a:pt x="835" y="542"/>
                  </a:lnTo>
                  <a:lnTo>
                    <a:pt x="816" y="547"/>
                  </a:lnTo>
                  <a:lnTo>
                    <a:pt x="796" y="552"/>
                  </a:lnTo>
                  <a:lnTo>
                    <a:pt x="778" y="557"/>
                  </a:lnTo>
                  <a:lnTo>
                    <a:pt x="760" y="563"/>
                  </a:lnTo>
                  <a:lnTo>
                    <a:pt x="743" y="570"/>
                  </a:lnTo>
                  <a:lnTo>
                    <a:pt x="725" y="579"/>
                  </a:lnTo>
                  <a:lnTo>
                    <a:pt x="708" y="587"/>
                  </a:lnTo>
                  <a:lnTo>
                    <a:pt x="689" y="597"/>
                  </a:lnTo>
                  <a:lnTo>
                    <a:pt x="670" y="608"/>
                  </a:lnTo>
                  <a:lnTo>
                    <a:pt x="650" y="619"/>
                  </a:lnTo>
                  <a:lnTo>
                    <a:pt x="631" y="632"/>
                  </a:lnTo>
                  <a:lnTo>
                    <a:pt x="602" y="652"/>
                  </a:lnTo>
                  <a:lnTo>
                    <a:pt x="576" y="668"/>
                  </a:lnTo>
                  <a:lnTo>
                    <a:pt x="553" y="682"/>
                  </a:lnTo>
                  <a:lnTo>
                    <a:pt x="534" y="694"/>
                  </a:lnTo>
                  <a:lnTo>
                    <a:pt x="514" y="704"/>
                  </a:lnTo>
                  <a:lnTo>
                    <a:pt x="497" y="714"/>
                  </a:lnTo>
                  <a:lnTo>
                    <a:pt x="479" y="721"/>
                  </a:lnTo>
                  <a:lnTo>
                    <a:pt x="462" y="728"/>
                  </a:lnTo>
                  <a:lnTo>
                    <a:pt x="446" y="736"/>
                  </a:lnTo>
                  <a:lnTo>
                    <a:pt x="433" y="742"/>
                  </a:lnTo>
                  <a:lnTo>
                    <a:pt x="422" y="749"/>
                  </a:lnTo>
                  <a:lnTo>
                    <a:pt x="412" y="755"/>
                  </a:lnTo>
                  <a:lnTo>
                    <a:pt x="404" y="761"/>
                  </a:lnTo>
                  <a:lnTo>
                    <a:pt x="398" y="766"/>
                  </a:lnTo>
                  <a:lnTo>
                    <a:pt x="392" y="771"/>
                  </a:lnTo>
                  <a:lnTo>
                    <a:pt x="387" y="776"/>
                  </a:lnTo>
                  <a:lnTo>
                    <a:pt x="366" y="775"/>
                  </a:lnTo>
                  <a:lnTo>
                    <a:pt x="348" y="777"/>
                  </a:lnTo>
                  <a:lnTo>
                    <a:pt x="331" y="783"/>
                  </a:lnTo>
                  <a:lnTo>
                    <a:pt x="316" y="790"/>
                  </a:lnTo>
                  <a:lnTo>
                    <a:pt x="303" y="800"/>
                  </a:lnTo>
                  <a:lnTo>
                    <a:pt x="291" y="814"/>
                  </a:lnTo>
                  <a:lnTo>
                    <a:pt x="278" y="827"/>
                  </a:lnTo>
                  <a:lnTo>
                    <a:pt x="267" y="843"/>
                  </a:lnTo>
                  <a:lnTo>
                    <a:pt x="236" y="844"/>
                  </a:lnTo>
                  <a:lnTo>
                    <a:pt x="212" y="848"/>
                  </a:lnTo>
                  <a:lnTo>
                    <a:pt x="190" y="854"/>
                  </a:lnTo>
                  <a:lnTo>
                    <a:pt x="173" y="861"/>
                  </a:lnTo>
                  <a:lnTo>
                    <a:pt x="158" y="869"/>
                  </a:lnTo>
                  <a:lnTo>
                    <a:pt x="146" y="880"/>
                  </a:lnTo>
                  <a:lnTo>
                    <a:pt x="134" y="893"/>
                  </a:lnTo>
                  <a:lnTo>
                    <a:pt x="122" y="906"/>
                  </a:lnTo>
                  <a:lnTo>
                    <a:pt x="109" y="921"/>
                  </a:lnTo>
                  <a:lnTo>
                    <a:pt x="101" y="939"/>
                  </a:lnTo>
                  <a:lnTo>
                    <a:pt x="94" y="958"/>
                  </a:lnTo>
                  <a:lnTo>
                    <a:pt x="88" y="980"/>
                  </a:lnTo>
                  <a:lnTo>
                    <a:pt x="84" y="1004"/>
                  </a:lnTo>
                  <a:lnTo>
                    <a:pt x="81" y="1030"/>
                  </a:lnTo>
                  <a:lnTo>
                    <a:pt x="81" y="1057"/>
                  </a:lnTo>
                  <a:lnTo>
                    <a:pt x="83" y="1085"/>
                  </a:lnTo>
                  <a:lnTo>
                    <a:pt x="85" y="1113"/>
                  </a:lnTo>
                  <a:lnTo>
                    <a:pt x="90" y="1139"/>
                  </a:lnTo>
                  <a:lnTo>
                    <a:pt x="98" y="1165"/>
                  </a:lnTo>
                  <a:lnTo>
                    <a:pt x="111" y="1188"/>
                  </a:lnTo>
                  <a:lnTo>
                    <a:pt x="128" y="1207"/>
                  </a:lnTo>
                  <a:lnTo>
                    <a:pt x="152" y="1224"/>
                  </a:lnTo>
                  <a:lnTo>
                    <a:pt x="184" y="1237"/>
                  </a:lnTo>
                  <a:lnTo>
                    <a:pt x="222" y="1244"/>
                  </a:lnTo>
                  <a:lnTo>
                    <a:pt x="244" y="1246"/>
                  </a:lnTo>
                  <a:lnTo>
                    <a:pt x="264" y="1248"/>
                  </a:lnTo>
                  <a:lnTo>
                    <a:pt x="283" y="1248"/>
                  </a:lnTo>
                  <a:lnTo>
                    <a:pt x="302" y="1248"/>
                  </a:lnTo>
                  <a:lnTo>
                    <a:pt x="319" y="1246"/>
                  </a:lnTo>
                  <a:lnTo>
                    <a:pt x="336" y="1245"/>
                  </a:lnTo>
                  <a:lnTo>
                    <a:pt x="350" y="1243"/>
                  </a:lnTo>
                  <a:lnTo>
                    <a:pt x="365" y="1239"/>
                  </a:lnTo>
                  <a:lnTo>
                    <a:pt x="378" y="1235"/>
                  </a:lnTo>
                  <a:lnTo>
                    <a:pt x="390" y="1230"/>
                  </a:lnTo>
                  <a:lnTo>
                    <a:pt x="402" y="1224"/>
                  </a:lnTo>
                  <a:lnTo>
                    <a:pt x="413" y="1220"/>
                  </a:lnTo>
                  <a:lnTo>
                    <a:pt x="423" y="1212"/>
                  </a:lnTo>
                  <a:lnTo>
                    <a:pt x="433" y="1205"/>
                  </a:lnTo>
                  <a:lnTo>
                    <a:pt x="441" y="1198"/>
                  </a:lnTo>
                  <a:lnTo>
                    <a:pt x="450" y="1189"/>
                  </a:lnTo>
                  <a:lnTo>
                    <a:pt x="458" y="1179"/>
                  </a:lnTo>
                  <a:lnTo>
                    <a:pt x="471" y="1167"/>
                  </a:lnTo>
                  <a:lnTo>
                    <a:pt x="484" y="1155"/>
                  </a:lnTo>
                  <a:lnTo>
                    <a:pt x="498" y="1141"/>
                  </a:lnTo>
                  <a:lnTo>
                    <a:pt x="516" y="1126"/>
                  </a:lnTo>
                  <a:lnTo>
                    <a:pt x="534" y="1110"/>
                  </a:lnTo>
                  <a:lnTo>
                    <a:pt x="553" y="1094"/>
                  </a:lnTo>
                  <a:lnTo>
                    <a:pt x="574" y="1079"/>
                  </a:lnTo>
                  <a:lnTo>
                    <a:pt x="595" y="1063"/>
                  </a:lnTo>
                  <a:lnTo>
                    <a:pt x="615" y="1048"/>
                  </a:lnTo>
                  <a:lnTo>
                    <a:pt x="637" y="1034"/>
                  </a:lnTo>
                  <a:lnTo>
                    <a:pt x="658" y="1021"/>
                  </a:lnTo>
                  <a:lnTo>
                    <a:pt x="680" y="1009"/>
                  </a:lnTo>
                  <a:lnTo>
                    <a:pt x="700" y="1000"/>
                  </a:lnTo>
                  <a:lnTo>
                    <a:pt x="720" y="992"/>
                  </a:lnTo>
                  <a:lnTo>
                    <a:pt x="738" y="986"/>
                  </a:lnTo>
                  <a:lnTo>
                    <a:pt x="734" y="1010"/>
                  </a:lnTo>
                  <a:lnTo>
                    <a:pt x="730" y="1036"/>
                  </a:lnTo>
                  <a:lnTo>
                    <a:pt x="725" y="1063"/>
                  </a:lnTo>
                  <a:lnTo>
                    <a:pt x="719" y="1092"/>
                  </a:lnTo>
                  <a:lnTo>
                    <a:pt x="712" y="1124"/>
                  </a:lnTo>
                  <a:lnTo>
                    <a:pt x="708" y="1158"/>
                  </a:lnTo>
                  <a:lnTo>
                    <a:pt x="703" y="1198"/>
                  </a:lnTo>
                  <a:lnTo>
                    <a:pt x="699" y="1241"/>
                  </a:lnTo>
                  <a:lnTo>
                    <a:pt x="681" y="1268"/>
                  </a:lnTo>
                  <a:lnTo>
                    <a:pt x="665" y="1307"/>
                  </a:lnTo>
                  <a:lnTo>
                    <a:pt x="650" y="1356"/>
                  </a:lnTo>
                  <a:lnTo>
                    <a:pt x="640" y="1409"/>
                  </a:lnTo>
                  <a:lnTo>
                    <a:pt x="632" y="1464"/>
                  </a:lnTo>
                  <a:lnTo>
                    <a:pt x="626" y="1519"/>
                  </a:lnTo>
                  <a:lnTo>
                    <a:pt x="624" y="1567"/>
                  </a:lnTo>
                  <a:lnTo>
                    <a:pt x="624" y="1607"/>
                  </a:lnTo>
                  <a:lnTo>
                    <a:pt x="612" y="1624"/>
                  </a:lnTo>
                  <a:lnTo>
                    <a:pt x="599" y="1643"/>
                  </a:lnTo>
                  <a:lnTo>
                    <a:pt x="588" y="1660"/>
                  </a:lnTo>
                  <a:lnTo>
                    <a:pt x="576" y="1677"/>
                  </a:lnTo>
                  <a:lnTo>
                    <a:pt x="565" y="1694"/>
                  </a:lnTo>
                  <a:lnTo>
                    <a:pt x="553" y="1711"/>
                  </a:lnTo>
                  <a:lnTo>
                    <a:pt x="541" y="1729"/>
                  </a:lnTo>
                  <a:lnTo>
                    <a:pt x="528" y="1746"/>
                  </a:lnTo>
                  <a:lnTo>
                    <a:pt x="516" y="1767"/>
                  </a:lnTo>
                  <a:lnTo>
                    <a:pt x="505" y="1795"/>
                  </a:lnTo>
                  <a:lnTo>
                    <a:pt x="498" y="1827"/>
                  </a:lnTo>
                  <a:lnTo>
                    <a:pt x="494" y="1861"/>
                  </a:lnTo>
                  <a:lnTo>
                    <a:pt x="494" y="1897"/>
                  </a:lnTo>
                  <a:lnTo>
                    <a:pt x="497" y="1931"/>
                  </a:lnTo>
                  <a:lnTo>
                    <a:pt x="505" y="1961"/>
                  </a:lnTo>
                  <a:lnTo>
                    <a:pt x="517" y="1985"/>
                  </a:lnTo>
                  <a:lnTo>
                    <a:pt x="491" y="2007"/>
                  </a:lnTo>
                  <a:lnTo>
                    <a:pt x="468" y="2033"/>
                  </a:lnTo>
                  <a:lnTo>
                    <a:pt x="450" y="2062"/>
                  </a:lnTo>
                  <a:lnTo>
                    <a:pt x="433" y="2094"/>
                  </a:lnTo>
                  <a:lnTo>
                    <a:pt x="419" y="2126"/>
                  </a:lnTo>
                  <a:lnTo>
                    <a:pt x="409" y="2159"/>
                  </a:lnTo>
                  <a:lnTo>
                    <a:pt x="401" y="2191"/>
                  </a:lnTo>
                  <a:lnTo>
                    <a:pt x="395" y="2221"/>
                  </a:lnTo>
                  <a:lnTo>
                    <a:pt x="390" y="2250"/>
                  </a:lnTo>
                  <a:lnTo>
                    <a:pt x="385" y="2280"/>
                  </a:lnTo>
                  <a:lnTo>
                    <a:pt x="379" y="2309"/>
                  </a:lnTo>
                  <a:lnTo>
                    <a:pt x="373" y="2337"/>
                  </a:lnTo>
                  <a:lnTo>
                    <a:pt x="366" y="2363"/>
                  </a:lnTo>
                  <a:lnTo>
                    <a:pt x="356" y="2390"/>
                  </a:lnTo>
                  <a:lnTo>
                    <a:pt x="345" y="2414"/>
                  </a:lnTo>
                  <a:lnTo>
                    <a:pt x="332" y="2439"/>
                  </a:lnTo>
                  <a:lnTo>
                    <a:pt x="320" y="2464"/>
                  </a:lnTo>
                  <a:lnTo>
                    <a:pt x="311" y="2492"/>
                  </a:lnTo>
                  <a:lnTo>
                    <a:pt x="305" y="2521"/>
                  </a:lnTo>
                  <a:lnTo>
                    <a:pt x="300" y="2551"/>
                  </a:lnTo>
                  <a:lnTo>
                    <a:pt x="295" y="2580"/>
                  </a:lnTo>
                  <a:lnTo>
                    <a:pt x="292" y="2607"/>
                  </a:lnTo>
                  <a:lnTo>
                    <a:pt x="286" y="2630"/>
                  </a:lnTo>
                  <a:lnTo>
                    <a:pt x="277" y="2650"/>
                  </a:lnTo>
                  <a:lnTo>
                    <a:pt x="267" y="2669"/>
                  </a:lnTo>
                  <a:lnTo>
                    <a:pt x="259" y="2688"/>
                  </a:lnTo>
                  <a:lnTo>
                    <a:pt x="252" y="2709"/>
                  </a:lnTo>
                  <a:lnTo>
                    <a:pt x="246" y="2729"/>
                  </a:lnTo>
                  <a:lnTo>
                    <a:pt x="241" y="2750"/>
                  </a:lnTo>
                  <a:lnTo>
                    <a:pt x="238" y="2771"/>
                  </a:lnTo>
                  <a:lnTo>
                    <a:pt x="240" y="2790"/>
                  </a:lnTo>
                  <a:lnTo>
                    <a:pt x="243" y="2808"/>
                  </a:lnTo>
                  <a:lnTo>
                    <a:pt x="267" y="2808"/>
                  </a:lnTo>
                  <a:lnTo>
                    <a:pt x="269" y="2864"/>
                  </a:lnTo>
                  <a:lnTo>
                    <a:pt x="264" y="2958"/>
                  </a:lnTo>
                  <a:lnTo>
                    <a:pt x="254" y="3055"/>
                  </a:lnTo>
                  <a:lnTo>
                    <a:pt x="242" y="3124"/>
                  </a:lnTo>
                  <a:lnTo>
                    <a:pt x="216" y="3133"/>
                  </a:lnTo>
                  <a:lnTo>
                    <a:pt x="191" y="3144"/>
                  </a:lnTo>
                  <a:lnTo>
                    <a:pt x="168" y="3157"/>
                  </a:lnTo>
                  <a:lnTo>
                    <a:pt x="145" y="3172"/>
                  </a:lnTo>
                  <a:lnTo>
                    <a:pt x="124" y="3188"/>
                  </a:lnTo>
                  <a:lnTo>
                    <a:pt x="103" y="3206"/>
                  </a:lnTo>
                  <a:lnTo>
                    <a:pt x="85" y="3225"/>
                  </a:lnTo>
                  <a:lnTo>
                    <a:pt x="68" y="3246"/>
                  </a:lnTo>
                  <a:lnTo>
                    <a:pt x="53" y="3268"/>
                  </a:lnTo>
                  <a:lnTo>
                    <a:pt x="40" y="3291"/>
                  </a:lnTo>
                  <a:lnTo>
                    <a:pt x="28" y="3315"/>
                  </a:lnTo>
                  <a:lnTo>
                    <a:pt x="18" y="3341"/>
                  </a:lnTo>
                  <a:lnTo>
                    <a:pt x="11" y="3366"/>
                  </a:lnTo>
                  <a:lnTo>
                    <a:pt x="5" y="3394"/>
                  </a:lnTo>
                  <a:lnTo>
                    <a:pt x="1" y="3422"/>
                  </a:lnTo>
                  <a:lnTo>
                    <a:pt x="0" y="3450"/>
                  </a:lnTo>
                  <a:lnTo>
                    <a:pt x="1" y="3485"/>
                  </a:lnTo>
                  <a:lnTo>
                    <a:pt x="7" y="3519"/>
                  </a:lnTo>
                  <a:lnTo>
                    <a:pt x="16" y="3551"/>
                  </a:lnTo>
                  <a:lnTo>
                    <a:pt x="27" y="3583"/>
                  </a:lnTo>
                  <a:lnTo>
                    <a:pt x="41" y="3613"/>
                  </a:lnTo>
                  <a:lnTo>
                    <a:pt x="58" y="3641"/>
                  </a:lnTo>
                  <a:lnTo>
                    <a:pt x="78" y="3668"/>
                  </a:lnTo>
                  <a:lnTo>
                    <a:pt x="100" y="3692"/>
                  </a:lnTo>
                  <a:lnTo>
                    <a:pt x="124" y="3714"/>
                  </a:lnTo>
                  <a:lnTo>
                    <a:pt x="151" y="3733"/>
                  </a:lnTo>
                  <a:lnTo>
                    <a:pt x="179" y="3750"/>
                  </a:lnTo>
                  <a:lnTo>
                    <a:pt x="209" y="3765"/>
                  </a:lnTo>
                  <a:lnTo>
                    <a:pt x="241" y="3776"/>
                  </a:lnTo>
                  <a:lnTo>
                    <a:pt x="272" y="3784"/>
                  </a:lnTo>
                  <a:lnTo>
                    <a:pt x="306" y="3791"/>
                  </a:lnTo>
                  <a:lnTo>
                    <a:pt x="342" y="3792"/>
                  </a:lnTo>
                  <a:lnTo>
                    <a:pt x="357" y="3792"/>
                  </a:lnTo>
                  <a:lnTo>
                    <a:pt x="374" y="3791"/>
                  </a:lnTo>
                  <a:lnTo>
                    <a:pt x="390" y="3788"/>
                  </a:lnTo>
                  <a:lnTo>
                    <a:pt x="406" y="3786"/>
                  </a:lnTo>
                  <a:lnTo>
                    <a:pt x="422" y="3782"/>
                  </a:lnTo>
                  <a:lnTo>
                    <a:pt x="436" y="3778"/>
                  </a:lnTo>
                  <a:lnTo>
                    <a:pt x="452" y="3774"/>
                  </a:lnTo>
                  <a:lnTo>
                    <a:pt x="467" y="3769"/>
                  </a:lnTo>
                  <a:lnTo>
                    <a:pt x="464" y="3782"/>
                  </a:lnTo>
                  <a:lnTo>
                    <a:pt x="461" y="3795"/>
                  </a:lnTo>
                  <a:lnTo>
                    <a:pt x="456" y="3809"/>
                  </a:lnTo>
                  <a:lnTo>
                    <a:pt x="450" y="3822"/>
                  </a:lnTo>
                  <a:lnTo>
                    <a:pt x="443" y="3834"/>
                  </a:lnTo>
                  <a:lnTo>
                    <a:pt x="435" y="3845"/>
                  </a:lnTo>
                  <a:lnTo>
                    <a:pt x="426" y="3854"/>
                  </a:lnTo>
                  <a:lnTo>
                    <a:pt x="416" y="3860"/>
                  </a:lnTo>
                  <a:lnTo>
                    <a:pt x="404" y="3865"/>
                  </a:lnTo>
                  <a:lnTo>
                    <a:pt x="388" y="3872"/>
                  </a:lnTo>
                  <a:lnTo>
                    <a:pt x="371" y="3882"/>
                  </a:lnTo>
                  <a:lnTo>
                    <a:pt x="354" y="3893"/>
                  </a:lnTo>
                  <a:lnTo>
                    <a:pt x="337" y="3907"/>
                  </a:lnTo>
                  <a:lnTo>
                    <a:pt x="321" y="3923"/>
                  </a:lnTo>
                  <a:lnTo>
                    <a:pt x="310" y="3942"/>
                  </a:lnTo>
                  <a:lnTo>
                    <a:pt x="302" y="3966"/>
                  </a:lnTo>
                  <a:lnTo>
                    <a:pt x="295" y="4015"/>
                  </a:lnTo>
                  <a:lnTo>
                    <a:pt x="297" y="4064"/>
                  </a:lnTo>
                  <a:lnTo>
                    <a:pt x="294" y="4110"/>
                  </a:lnTo>
                  <a:lnTo>
                    <a:pt x="283" y="4150"/>
                  </a:lnTo>
                  <a:lnTo>
                    <a:pt x="274" y="4171"/>
                  </a:lnTo>
                  <a:lnTo>
                    <a:pt x="264" y="4194"/>
                  </a:lnTo>
                  <a:lnTo>
                    <a:pt x="254" y="4220"/>
                  </a:lnTo>
                  <a:lnTo>
                    <a:pt x="247" y="4245"/>
                  </a:lnTo>
                  <a:lnTo>
                    <a:pt x="242" y="4269"/>
                  </a:lnTo>
                  <a:lnTo>
                    <a:pt x="240" y="4294"/>
                  </a:lnTo>
                  <a:lnTo>
                    <a:pt x="242" y="4314"/>
                  </a:lnTo>
                  <a:lnTo>
                    <a:pt x="247" y="4333"/>
                  </a:lnTo>
                  <a:lnTo>
                    <a:pt x="258" y="4350"/>
                  </a:lnTo>
                  <a:lnTo>
                    <a:pt x="275" y="4370"/>
                  </a:lnTo>
                  <a:lnTo>
                    <a:pt x="295" y="4392"/>
                  </a:lnTo>
                  <a:lnTo>
                    <a:pt x="320" y="4413"/>
                  </a:lnTo>
                  <a:lnTo>
                    <a:pt x="348" y="4434"/>
                  </a:lnTo>
                  <a:lnTo>
                    <a:pt x="377" y="4451"/>
                  </a:lnTo>
                  <a:lnTo>
                    <a:pt x="407" y="4464"/>
                  </a:lnTo>
                  <a:lnTo>
                    <a:pt x="436" y="4471"/>
                  </a:lnTo>
                  <a:lnTo>
                    <a:pt x="462" y="4470"/>
                  </a:lnTo>
                  <a:lnTo>
                    <a:pt x="480" y="4463"/>
                  </a:lnTo>
                  <a:lnTo>
                    <a:pt x="492" y="4448"/>
                  </a:lnTo>
                  <a:lnTo>
                    <a:pt x="500" y="4430"/>
                  </a:lnTo>
                  <a:lnTo>
                    <a:pt x="503" y="4409"/>
                  </a:lnTo>
                  <a:lnTo>
                    <a:pt x="503" y="4387"/>
                  </a:lnTo>
                  <a:lnTo>
                    <a:pt x="501" y="4367"/>
                  </a:lnTo>
                  <a:lnTo>
                    <a:pt x="498" y="4348"/>
                  </a:lnTo>
                  <a:lnTo>
                    <a:pt x="494" y="4316"/>
                  </a:lnTo>
                  <a:lnTo>
                    <a:pt x="491" y="4284"/>
                  </a:lnTo>
                  <a:lnTo>
                    <a:pt x="492" y="4256"/>
                  </a:lnTo>
                  <a:lnTo>
                    <a:pt x="498" y="4232"/>
                  </a:lnTo>
                  <a:lnTo>
                    <a:pt x="503" y="4220"/>
                  </a:lnTo>
                  <a:lnTo>
                    <a:pt x="508" y="4206"/>
                  </a:lnTo>
                  <a:lnTo>
                    <a:pt x="513" y="4190"/>
                  </a:lnTo>
                  <a:lnTo>
                    <a:pt x="518" y="4175"/>
                  </a:lnTo>
                  <a:lnTo>
                    <a:pt x="523" y="4159"/>
                  </a:lnTo>
                  <a:lnTo>
                    <a:pt x="526" y="4143"/>
                  </a:lnTo>
                  <a:lnTo>
                    <a:pt x="531" y="4127"/>
                  </a:lnTo>
                  <a:lnTo>
                    <a:pt x="535" y="4114"/>
                  </a:lnTo>
                  <a:lnTo>
                    <a:pt x="537" y="4136"/>
                  </a:lnTo>
                  <a:lnTo>
                    <a:pt x="536" y="4163"/>
                  </a:lnTo>
                  <a:lnTo>
                    <a:pt x="534" y="4192"/>
                  </a:lnTo>
                  <a:lnTo>
                    <a:pt x="530" y="4223"/>
                  </a:lnTo>
                  <a:lnTo>
                    <a:pt x="530" y="4240"/>
                  </a:lnTo>
                  <a:lnTo>
                    <a:pt x="533" y="4262"/>
                  </a:lnTo>
                  <a:lnTo>
                    <a:pt x="537" y="4284"/>
                  </a:lnTo>
                  <a:lnTo>
                    <a:pt x="545" y="4308"/>
                  </a:lnTo>
                  <a:lnTo>
                    <a:pt x="553" y="4331"/>
                  </a:lnTo>
                  <a:lnTo>
                    <a:pt x="565" y="4355"/>
                  </a:lnTo>
                  <a:lnTo>
                    <a:pt x="579" y="4374"/>
                  </a:lnTo>
                  <a:lnTo>
                    <a:pt x="595" y="4390"/>
                  </a:lnTo>
                  <a:lnTo>
                    <a:pt x="612" y="4401"/>
                  </a:lnTo>
                  <a:lnTo>
                    <a:pt x="627" y="4408"/>
                  </a:lnTo>
                  <a:lnTo>
                    <a:pt x="644" y="4412"/>
                  </a:lnTo>
                  <a:lnTo>
                    <a:pt x="659" y="4410"/>
                  </a:lnTo>
                  <a:lnTo>
                    <a:pt x="674" y="4406"/>
                  </a:lnTo>
                  <a:lnTo>
                    <a:pt x="687" y="4396"/>
                  </a:lnTo>
                  <a:lnTo>
                    <a:pt x="699" y="4384"/>
                  </a:lnTo>
                  <a:lnTo>
                    <a:pt x="710" y="4367"/>
                  </a:lnTo>
                  <a:lnTo>
                    <a:pt x="720" y="4346"/>
                  </a:lnTo>
                  <a:lnTo>
                    <a:pt x="728" y="4321"/>
                  </a:lnTo>
                  <a:lnTo>
                    <a:pt x="736" y="4294"/>
                  </a:lnTo>
                  <a:lnTo>
                    <a:pt x="742" y="4266"/>
                  </a:lnTo>
                  <a:lnTo>
                    <a:pt x="747" y="4238"/>
                  </a:lnTo>
                  <a:lnTo>
                    <a:pt x="749" y="4211"/>
                  </a:lnTo>
                  <a:lnTo>
                    <a:pt x="749" y="4188"/>
                  </a:lnTo>
                  <a:lnTo>
                    <a:pt x="747" y="4169"/>
                  </a:lnTo>
                  <a:lnTo>
                    <a:pt x="738" y="4137"/>
                  </a:lnTo>
                  <a:lnTo>
                    <a:pt x="731" y="4107"/>
                  </a:lnTo>
                  <a:lnTo>
                    <a:pt x="728" y="4076"/>
                  </a:lnTo>
                  <a:lnTo>
                    <a:pt x="736" y="4045"/>
                  </a:lnTo>
                  <a:lnTo>
                    <a:pt x="743" y="4028"/>
                  </a:lnTo>
                  <a:lnTo>
                    <a:pt x="749" y="4009"/>
                  </a:lnTo>
                  <a:lnTo>
                    <a:pt x="754" y="3991"/>
                  </a:lnTo>
                  <a:lnTo>
                    <a:pt x="759" y="3973"/>
                  </a:lnTo>
                  <a:lnTo>
                    <a:pt x="761" y="3955"/>
                  </a:lnTo>
                  <a:lnTo>
                    <a:pt x="762" y="3936"/>
                  </a:lnTo>
                  <a:lnTo>
                    <a:pt x="761" y="3919"/>
                  </a:lnTo>
                  <a:lnTo>
                    <a:pt x="756" y="3904"/>
                  </a:lnTo>
                  <a:lnTo>
                    <a:pt x="749" y="3883"/>
                  </a:lnTo>
                  <a:lnTo>
                    <a:pt x="739" y="3863"/>
                  </a:lnTo>
                  <a:lnTo>
                    <a:pt x="730" y="3844"/>
                  </a:lnTo>
                  <a:lnTo>
                    <a:pt x="725" y="3823"/>
                  </a:lnTo>
                  <a:lnTo>
                    <a:pt x="725" y="3810"/>
                  </a:lnTo>
                  <a:lnTo>
                    <a:pt x="728" y="3795"/>
                  </a:lnTo>
                  <a:lnTo>
                    <a:pt x="734" y="3778"/>
                  </a:lnTo>
                  <a:lnTo>
                    <a:pt x="742" y="3761"/>
                  </a:lnTo>
                  <a:lnTo>
                    <a:pt x="750" y="3746"/>
                  </a:lnTo>
                  <a:lnTo>
                    <a:pt x="761" y="3729"/>
                  </a:lnTo>
                  <a:lnTo>
                    <a:pt x="773" y="3714"/>
                  </a:lnTo>
                  <a:lnTo>
                    <a:pt x="785" y="3701"/>
                  </a:lnTo>
                  <a:lnTo>
                    <a:pt x="793" y="3693"/>
                  </a:lnTo>
                  <a:lnTo>
                    <a:pt x="804" y="3681"/>
                  </a:lnTo>
                  <a:lnTo>
                    <a:pt x="817" y="3667"/>
                  </a:lnTo>
                  <a:lnTo>
                    <a:pt x="833" y="3650"/>
                  </a:lnTo>
                  <a:lnTo>
                    <a:pt x="850" y="3629"/>
                  </a:lnTo>
                  <a:lnTo>
                    <a:pt x="868" y="3605"/>
                  </a:lnTo>
                  <a:lnTo>
                    <a:pt x="888" y="3579"/>
                  </a:lnTo>
                  <a:lnTo>
                    <a:pt x="907" y="3552"/>
                  </a:lnTo>
                  <a:lnTo>
                    <a:pt x="928" y="3522"/>
                  </a:lnTo>
                  <a:lnTo>
                    <a:pt x="947" y="3492"/>
                  </a:lnTo>
                  <a:lnTo>
                    <a:pt x="967" y="3459"/>
                  </a:lnTo>
                  <a:lnTo>
                    <a:pt x="985" y="3426"/>
                  </a:lnTo>
                  <a:lnTo>
                    <a:pt x="1002" y="3391"/>
                  </a:lnTo>
                  <a:lnTo>
                    <a:pt x="1016" y="3355"/>
                  </a:lnTo>
                  <a:lnTo>
                    <a:pt x="1030" y="3320"/>
                  </a:lnTo>
                  <a:lnTo>
                    <a:pt x="1040" y="3285"/>
                  </a:lnTo>
                  <a:lnTo>
                    <a:pt x="751" y="30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85" name="Freeform 189"/>
            <p:cNvSpPr>
              <a:spLocks/>
            </p:cNvSpPr>
            <p:nvPr/>
          </p:nvSpPr>
          <p:spPr bwMode="auto">
            <a:xfrm>
              <a:off x="3655" y="2294"/>
              <a:ext cx="214" cy="213"/>
            </a:xfrm>
            <a:custGeom>
              <a:avLst/>
              <a:gdLst/>
              <a:ahLst/>
              <a:cxnLst>
                <a:cxn ang="0">
                  <a:pos x="352" y="640"/>
                </a:cxn>
                <a:cxn ang="0">
                  <a:pos x="416" y="627"/>
                </a:cxn>
                <a:cxn ang="0">
                  <a:pos x="473" y="602"/>
                </a:cxn>
                <a:cxn ang="0">
                  <a:pos x="524" y="568"/>
                </a:cxn>
                <a:cxn ang="0">
                  <a:pos x="568" y="524"/>
                </a:cxn>
                <a:cxn ang="0">
                  <a:pos x="602" y="473"/>
                </a:cxn>
                <a:cxn ang="0">
                  <a:pos x="626" y="416"/>
                </a:cxn>
                <a:cxn ang="0">
                  <a:pos x="639" y="353"/>
                </a:cxn>
                <a:cxn ang="0">
                  <a:pos x="639" y="287"/>
                </a:cxn>
                <a:cxn ang="0">
                  <a:pos x="626" y="225"/>
                </a:cxn>
                <a:cxn ang="0">
                  <a:pos x="602" y="168"/>
                </a:cxn>
                <a:cxn ang="0">
                  <a:pos x="568" y="117"/>
                </a:cxn>
                <a:cxn ang="0">
                  <a:pos x="524" y="73"/>
                </a:cxn>
                <a:cxn ang="0">
                  <a:pos x="473" y="39"/>
                </a:cxn>
                <a:cxn ang="0">
                  <a:pos x="416" y="15"/>
                </a:cxn>
                <a:cxn ang="0">
                  <a:pos x="352" y="2"/>
                </a:cxn>
                <a:cxn ang="0">
                  <a:pos x="287" y="2"/>
                </a:cxn>
                <a:cxn ang="0">
                  <a:pos x="225" y="15"/>
                </a:cxn>
                <a:cxn ang="0">
                  <a:pos x="168" y="39"/>
                </a:cxn>
                <a:cxn ang="0">
                  <a:pos x="117" y="73"/>
                </a:cxn>
                <a:cxn ang="0">
                  <a:pos x="73" y="117"/>
                </a:cxn>
                <a:cxn ang="0">
                  <a:pos x="39" y="168"/>
                </a:cxn>
                <a:cxn ang="0">
                  <a:pos x="14" y="225"/>
                </a:cxn>
                <a:cxn ang="0">
                  <a:pos x="1" y="287"/>
                </a:cxn>
                <a:cxn ang="0">
                  <a:pos x="1" y="353"/>
                </a:cxn>
                <a:cxn ang="0">
                  <a:pos x="14" y="416"/>
                </a:cxn>
                <a:cxn ang="0">
                  <a:pos x="39" y="473"/>
                </a:cxn>
                <a:cxn ang="0">
                  <a:pos x="73" y="524"/>
                </a:cxn>
                <a:cxn ang="0">
                  <a:pos x="117" y="568"/>
                </a:cxn>
                <a:cxn ang="0">
                  <a:pos x="168" y="602"/>
                </a:cxn>
                <a:cxn ang="0">
                  <a:pos x="225" y="627"/>
                </a:cxn>
                <a:cxn ang="0">
                  <a:pos x="287" y="640"/>
                </a:cxn>
              </a:cxnLst>
              <a:rect l="0" t="0" r="r" b="b"/>
              <a:pathLst>
                <a:path w="641" h="641">
                  <a:moveTo>
                    <a:pt x="320" y="641"/>
                  </a:moveTo>
                  <a:lnTo>
                    <a:pt x="352" y="640"/>
                  </a:lnTo>
                  <a:lnTo>
                    <a:pt x="384" y="635"/>
                  </a:lnTo>
                  <a:lnTo>
                    <a:pt x="416" y="627"/>
                  </a:lnTo>
                  <a:lnTo>
                    <a:pt x="445" y="616"/>
                  </a:lnTo>
                  <a:lnTo>
                    <a:pt x="473" y="602"/>
                  </a:lnTo>
                  <a:lnTo>
                    <a:pt x="500" y="586"/>
                  </a:lnTo>
                  <a:lnTo>
                    <a:pt x="524" y="568"/>
                  </a:lnTo>
                  <a:lnTo>
                    <a:pt x="547" y="547"/>
                  </a:lnTo>
                  <a:lnTo>
                    <a:pt x="568" y="524"/>
                  </a:lnTo>
                  <a:lnTo>
                    <a:pt x="586" y="500"/>
                  </a:lnTo>
                  <a:lnTo>
                    <a:pt x="602" y="473"/>
                  </a:lnTo>
                  <a:lnTo>
                    <a:pt x="615" y="445"/>
                  </a:lnTo>
                  <a:lnTo>
                    <a:pt x="626" y="416"/>
                  </a:lnTo>
                  <a:lnTo>
                    <a:pt x="635" y="385"/>
                  </a:lnTo>
                  <a:lnTo>
                    <a:pt x="639" y="353"/>
                  </a:lnTo>
                  <a:lnTo>
                    <a:pt x="641" y="320"/>
                  </a:lnTo>
                  <a:lnTo>
                    <a:pt x="639" y="287"/>
                  </a:lnTo>
                  <a:lnTo>
                    <a:pt x="635" y="256"/>
                  </a:lnTo>
                  <a:lnTo>
                    <a:pt x="626" y="225"/>
                  </a:lnTo>
                  <a:lnTo>
                    <a:pt x="615" y="196"/>
                  </a:lnTo>
                  <a:lnTo>
                    <a:pt x="602" y="168"/>
                  </a:lnTo>
                  <a:lnTo>
                    <a:pt x="586" y="141"/>
                  </a:lnTo>
                  <a:lnTo>
                    <a:pt x="568" y="117"/>
                  </a:lnTo>
                  <a:lnTo>
                    <a:pt x="547" y="94"/>
                  </a:lnTo>
                  <a:lnTo>
                    <a:pt x="524" y="73"/>
                  </a:lnTo>
                  <a:lnTo>
                    <a:pt x="500" y="55"/>
                  </a:lnTo>
                  <a:lnTo>
                    <a:pt x="473" y="39"/>
                  </a:lnTo>
                  <a:lnTo>
                    <a:pt x="445" y="26"/>
                  </a:lnTo>
                  <a:lnTo>
                    <a:pt x="416" y="15"/>
                  </a:lnTo>
                  <a:lnTo>
                    <a:pt x="384" y="7"/>
                  </a:lnTo>
                  <a:lnTo>
                    <a:pt x="352" y="2"/>
                  </a:lnTo>
                  <a:lnTo>
                    <a:pt x="320" y="0"/>
                  </a:lnTo>
                  <a:lnTo>
                    <a:pt x="287" y="2"/>
                  </a:lnTo>
                  <a:lnTo>
                    <a:pt x="255" y="7"/>
                  </a:lnTo>
                  <a:lnTo>
                    <a:pt x="225" y="15"/>
                  </a:lnTo>
                  <a:lnTo>
                    <a:pt x="196" y="26"/>
                  </a:lnTo>
                  <a:lnTo>
                    <a:pt x="168" y="39"/>
                  </a:lnTo>
                  <a:lnTo>
                    <a:pt x="141" y="55"/>
                  </a:lnTo>
                  <a:lnTo>
                    <a:pt x="117" y="73"/>
                  </a:lnTo>
                  <a:lnTo>
                    <a:pt x="94" y="94"/>
                  </a:lnTo>
                  <a:lnTo>
                    <a:pt x="73" y="117"/>
                  </a:lnTo>
                  <a:lnTo>
                    <a:pt x="55" y="141"/>
                  </a:lnTo>
                  <a:lnTo>
                    <a:pt x="39" y="168"/>
                  </a:lnTo>
                  <a:lnTo>
                    <a:pt x="25" y="196"/>
                  </a:lnTo>
                  <a:lnTo>
                    <a:pt x="14" y="225"/>
                  </a:lnTo>
                  <a:lnTo>
                    <a:pt x="6" y="256"/>
                  </a:lnTo>
                  <a:lnTo>
                    <a:pt x="1" y="287"/>
                  </a:lnTo>
                  <a:lnTo>
                    <a:pt x="0" y="320"/>
                  </a:lnTo>
                  <a:lnTo>
                    <a:pt x="1" y="353"/>
                  </a:lnTo>
                  <a:lnTo>
                    <a:pt x="6" y="385"/>
                  </a:lnTo>
                  <a:lnTo>
                    <a:pt x="14" y="416"/>
                  </a:lnTo>
                  <a:lnTo>
                    <a:pt x="25" y="445"/>
                  </a:lnTo>
                  <a:lnTo>
                    <a:pt x="39" y="473"/>
                  </a:lnTo>
                  <a:lnTo>
                    <a:pt x="55" y="500"/>
                  </a:lnTo>
                  <a:lnTo>
                    <a:pt x="73" y="524"/>
                  </a:lnTo>
                  <a:lnTo>
                    <a:pt x="94" y="547"/>
                  </a:lnTo>
                  <a:lnTo>
                    <a:pt x="117" y="568"/>
                  </a:lnTo>
                  <a:lnTo>
                    <a:pt x="141" y="586"/>
                  </a:lnTo>
                  <a:lnTo>
                    <a:pt x="168" y="602"/>
                  </a:lnTo>
                  <a:lnTo>
                    <a:pt x="196" y="616"/>
                  </a:lnTo>
                  <a:lnTo>
                    <a:pt x="225" y="627"/>
                  </a:lnTo>
                  <a:lnTo>
                    <a:pt x="255" y="635"/>
                  </a:lnTo>
                  <a:lnTo>
                    <a:pt x="287" y="640"/>
                  </a:lnTo>
                  <a:lnTo>
                    <a:pt x="320" y="6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86" name="Freeform 190"/>
            <p:cNvSpPr>
              <a:spLocks/>
            </p:cNvSpPr>
            <p:nvPr/>
          </p:nvSpPr>
          <p:spPr bwMode="auto">
            <a:xfrm>
              <a:off x="4040" y="1321"/>
              <a:ext cx="183" cy="197"/>
            </a:xfrm>
            <a:custGeom>
              <a:avLst/>
              <a:gdLst/>
              <a:ahLst/>
              <a:cxnLst>
                <a:cxn ang="0">
                  <a:pos x="55" y="137"/>
                </a:cxn>
                <a:cxn ang="0">
                  <a:pos x="46" y="112"/>
                </a:cxn>
                <a:cxn ang="0">
                  <a:pos x="27" y="101"/>
                </a:cxn>
                <a:cxn ang="0">
                  <a:pos x="0" y="151"/>
                </a:cxn>
                <a:cxn ang="0">
                  <a:pos x="6" y="200"/>
                </a:cxn>
                <a:cxn ang="0">
                  <a:pos x="17" y="232"/>
                </a:cxn>
                <a:cxn ang="0">
                  <a:pos x="41" y="264"/>
                </a:cxn>
                <a:cxn ang="0">
                  <a:pos x="55" y="243"/>
                </a:cxn>
                <a:cxn ang="0">
                  <a:pos x="59" y="276"/>
                </a:cxn>
                <a:cxn ang="0">
                  <a:pos x="59" y="316"/>
                </a:cxn>
                <a:cxn ang="0">
                  <a:pos x="70" y="368"/>
                </a:cxn>
                <a:cxn ang="0">
                  <a:pos x="89" y="434"/>
                </a:cxn>
                <a:cxn ang="0">
                  <a:pos x="115" y="497"/>
                </a:cxn>
                <a:cxn ang="0">
                  <a:pos x="147" y="550"/>
                </a:cxn>
                <a:cxn ang="0">
                  <a:pos x="179" y="581"/>
                </a:cxn>
                <a:cxn ang="0">
                  <a:pos x="212" y="591"/>
                </a:cxn>
                <a:cxn ang="0">
                  <a:pos x="255" y="589"/>
                </a:cxn>
                <a:cxn ang="0">
                  <a:pos x="308" y="572"/>
                </a:cxn>
                <a:cxn ang="0">
                  <a:pos x="345" y="547"/>
                </a:cxn>
                <a:cxn ang="0">
                  <a:pos x="367" y="514"/>
                </a:cxn>
                <a:cxn ang="0">
                  <a:pos x="387" y="479"/>
                </a:cxn>
                <a:cxn ang="0">
                  <a:pos x="406" y="453"/>
                </a:cxn>
                <a:cxn ang="0">
                  <a:pos x="421" y="409"/>
                </a:cxn>
                <a:cxn ang="0">
                  <a:pos x="438" y="345"/>
                </a:cxn>
                <a:cxn ang="0">
                  <a:pos x="453" y="284"/>
                </a:cxn>
                <a:cxn ang="0">
                  <a:pos x="465" y="247"/>
                </a:cxn>
                <a:cxn ang="0">
                  <a:pos x="476" y="267"/>
                </a:cxn>
                <a:cxn ang="0">
                  <a:pos x="492" y="289"/>
                </a:cxn>
                <a:cxn ang="0">
                  <a:pos x="522" y="258"/>
                </a:cxn>
                <a:cxn ang="0">
                  <a:pos x="549" y="186"/>
                </a:cxn>
                <a:cxn ang="0">
                  <a:pos x="531" y="110"/>
                </a:cxn>
                <a:cxn ang="0">
                  <a:pos x="514" y="107"/>
                </a:cxn>
                <a:cxn ang="0">
                  <a:pos x="496" y="121"/>
                </a:cxn>
                <a:cxn ang="0">
                  <a:pos x="483" y="155"/>
                </a:cxn>
                <a:cxn ang="0">
                  <a:pos x="462" y="194"/>
                </a:cxn>
                <a:cxn ang="0">
                  <a:pos x="446" y="123"/>
                </a:cxn>
                <a:cxn ang="0">
                  <a:pos x="407" y="82"/>
                </a:cxn>
                <a:cxn ang="0">
                  <a:pos x="378" y="75"/>
                </a:cxn>
                <a:cxn ang="0">
                  <a:pos x="347" y="81"/>
                </a:cxn>
                <a:cxn ang="0">
                  <a:pos x="318" y="78"/>
                </a:cxn>
                <a:cxn ang="0">
                  <a:pos x="288" y="69"/>
                </a:cxn>
                <a:cxn ang="0">
                  <a:pos x="252" y="82"/>
                </a:cxn>
                <a:cxn ang="0">
                  <a:pos x="224" y="73"/>
                </a:cxn>
                <a:cxn ang="0">
                  <a:pos x="193" y="42"/>
                </a:cxn>
                <a:cxn ang="0">
                  <a:pos x="164" y="7"/>
                </a:cxn>
                <a:cxn ang="0">
                  <a:pos x="133" y="0"/>
                </a:cxn>
                <a:cxn ang="0">
                  <a:pos x="111" y="22"/>
                </a:cxn>
                <a:cxn ang="0">
                  <a:pos x="102" y="76"/>
                </a:cxn>
                <a:cxn ang="0">
                  <a:pos x="89" y="136"/>
                </a:cxn>
              </a:cxnLst>
              <a:rect l="0" t="0" r="r" b="b"/>
              <a:pathLst>
                <a:path w="550" h="592">
                  <a:moveTo>
                    <a:pt x="64" y="148"/>
                  </a:moveTo>
                  <a:lnTo>
                    <a:pt x="59" y="143"/>
                  </a:lnTo>
                  <a:lnTo>
                    <a:pt x="55" y="137"/>
                  </a:lnTo>
                  <a:lnTo>
                    <a:pt x="53" y="129"/>
                  </a:lnTo>
                  <a:lnTo>
                    <a:pt x="49" y="120"/>
                  </a:lnTo>
                  <a:lnTo>
                    <a:pt x="46" y="112"/>
                  </a:lnTo>
                  <a:lnTo>
                    <a:pt x="42" y="106"/>
                  </a:lnTo>
                  <a:lnTo>
                    <a:pt x="36" y="102"/>
                  </a:lnTo>
                  <a:lnTo>
                    <a:pt x="27" y="101"/>
                  </a:lnTo>
                  <a:lnTo>
                    <a:pt x="12" y="109"/>
                  </a:lnTo>
                  <a:lnTo>
                    <a:pt x="3" y="127"/>
                  </a:lnTo>
                  <a:lnTo>
                    <a:pt x="0" y="151"/>
                  </a:lnTo>
                  <a:lnTo>
                    <a:pt x="2" y="176"/>
                  </a:lnTo>
                  <a:lnTo>
                    <a:pt x="3" y="188"/>
                  </a:lnTo>
                  <a:lnTo>
                    <a:pt x="6" y="200"/>
                  </a:lnTo>
                  <a:lnTo>
                    <a:pt x="8" y="211"/>
                  </a:lnTo>
                  <a:lnTo>
                    <a:pt x="12" y="221"/>
                  </a:lnTo>
                  <a:lnTo>
                    <a:pt x="17" y="232"/>
                  </a:lnTo>
                  <a:lnTo>
                    <a:pt x="23" y="242"/>
                  </a:lnTo>
                  <a:lnTo>
                    <a:pt x="30" y="253"/>
                  </a:lnTo>
                  <a:lnTo>
                    <a:pt x="41" y="264"/>
                  </a:lnTo>
                  <a:lnTo>
                    <a:pt x="44" y="254"/>
                  </a:lnTo>
                  <a:lnTo>
                    <a:pt x="51" y="247"/>
                  </a:lnTo>
                  <a:lnTo>
                    <a:pt x="55" y="243"/>
                  </a:lnTo>
                  <a:lnTo>
                    <a:pt x="58" y="242"/>
                  </a:lnTo>
                  <a:lnTo>
                    <a:pt x="59" y="260"/>
                  </a:lnTo>
                  <a:lnTo>
                    <a:pt x="59" y="276"/>
                  </a:lnTo>
                  <a:lnTo>
                    <a:pt x="58" y="292"/>
                  </a:lnTo>
                  <a:lnTo>
                    <a:pt x="58" y="306"/>
                  </a:lnTo>
                  <a:lnTo>
                    <a:pt x="59" y="316"/>
                  </a:lnTo>
                  <a:lnTo>
                    <a:pt x="62" y="330"/>
                  </a:lnTo>
                  <a:lnTo>
                    <a:pt x="65" y="347"/>
                  </a:lnTo>
                  <a:lnTo>
                    <a:pt x="70" y="368"/>
                  </a:lnTo>
                  <a:lnTo>
                    <a:pt x="75" y="390"/>
                  </a:lnTo>
                  <a:lnTo>
                    <a:pt x="82" y="412"/>
                  </a:lnTo>
                  <a:lnTo>
                    <a:pt x="89" y="434"/>
                  </a:lnTo>
                  <a:lnTo>
                    <a:pt x="97" y="456"/>
                  </a:lnTo>
                  <a:lnTo>
                    <a:pt x="105" y="476"/>
                  </a:lnTo>
                  <a:lnTo>
                    <a:pt x="115" y="497"/>
                  </a:lnTo>
                  <a:lnTo>
                    <a:pt x="125" y="516"/>
                  </a:lnTo>
                  <a:lnTo>
                    <a:pt x="136" y="535"/>
                  </a:lnTo>
                  <a:lnTo>
                    <a:pt x="147" y="550"/>
                  </a:lnTo>
                  <a:lnTo>
                    <a:pt x="158" y="564"/>
                  </a:lnTo>
                  <a:lnTo>
                    <a:pt x="169" y="575"/>
                  </a:lnTo>
                  <a:lnTo>
                    <a:pt x="179" y="581"/>
                  </a:lnTo>
                  <a:lnTo>
                    <a:pt x="189" y="585"/>
                  </a:lnTo>
                  <a:lnTo>
                    <a:pt x="200" y="588"/>
                  </a:lnTo>
                  <a:lnTo>
                    <a:pt x="212" y="591"/>
                  </a:lnTo>
                  <a:lnTo>
                    <a:pt x="226" y="592"/>
                  </a:lnTo>
                  <a:lnTo>
                    <a:pt x="239" y="592"/>
                  </a:lnTo>
                  <a:lnTo>
                    <a:pt x="255" y="589"/>
                  </a:lnTo>
                  <a:lnTo>
                    <a:pt x="272" y="586"/>
                  </a:lnTo>
                  <a:lnTo>
                    <a:pt x="290" y="580"/>
                  </a:lnTo>
                  <a:lnTo>
                    <a:pt x="308" y="572"/>
                  </a:lnTo>
                  <a:lnTo>
                    <a:pt x="323" y="564"/>
                  </a:lnTo>
                  <a:lnTo>
                    <a:pt x="335" y="555"/>
                  </a:lnTo>
                  <a:lnTo>
                    <a:pt x="345" y="547"/>
                  </a:lnTo>
                  <a:lnTo>
                    <a:pt x="353" y="537"/>
                  </a:lnTo>
                  <a:lnTo>
                    <a:pt x="361" y="526"/>
                  </a:lnTo>
                  <a:lnTo>
                    <a:pt x="367" y="514"/>
                  </a:lnTo>
                  <a:lnTo>
                    <a:pt x="374" y="501"/>
                  </a:lnTo>
                  <a:lnTo>
                    <a:pt x="381" y="488"/>
                  </a:lnTo>
                  <a:lnTo>
                    <a:pt x="387" y="479"/>
                  </a:lnTo>
                  <a:lnTo>
                    <a:pt x="393" y="470"/>
                  </a:lnTo>
                  <a:lnTo>
                    <a:pt x="400" y="462"/>
                  </a:lnTo>
                  <a:lnTo>
                    <a:pt x="406" y="453"/>
                  </a:lnTo>
                  <a:lnTo>
                    <a:pt x="410" y="442"/>
                  </a:lnTo>
                  <a:lnTo>
                    <a:pt x="417" y="428"/>
                  </a:lnTo>
                  <a:lnTo>
                    <a:pt x="421" y="409"/>
                  </a:lnTo>
                  <a:lnTo>
                    <a:pt x="426" y="388"/>
                  </a:lnTo>
                  <a:lnTo>
                    <a:pt x="432" y="367"/>
                  </a:lnTo>
                  <a:lnTo>
                    <a:pt x="438" y="345"/>
                  </a:lnTo>
                  <a:lnTo>
                    <a:pt x="443" y="324"/>
                  </a:lnTo>
                  <a:lnTo>
                    <a:pt x="448" y="304"/>
                  </a:lnTo>
                  <a:lnTo>
                    <a:pt x="453" y="284"/>
                  </a:lnTo>
                  <a:lnTo>
                    <a:pt x="455" y="266"/>
                  </a:lnTo>
                  <a:lnTo>
                    <a:pt x="458" y="249"/>
                  </a:lnTo>
                  <a:lnTo>
                    <a:pt x="465" y="247"/>
                  </a:lnTo>
                  <a:lnTo>
                    <a:pt x="471" y="249"/>
                  </a:lnTo>
                  <a:lnTo>
                    <a:pt x="475" y="256"/>
                  </a:lnTo>
                  <a:lnTo>
                    <a:pt x="476" y="267"/>
                  </a:lnTo>
                  <a:lnTo>
                    <a:pt x="477" y="278"/>
                  </a:lnTo>
                  <a:lnTo>
                    <a:pt x="483" y="287"/>
                  </a:lnTo>
                  <a:lnTo>
                    <a:pt x="492" y="289"/>
                  </a:lnTo>
                  <a:lnTo>
                    <a:pt x="504" y="283"/>
                  </a:lnTo>
                  <a:lnTo>
                    <a:pt x="513" y="273"/>
                  </a:lnTo>
                  <a:lnTo>
                    <a:pt x="522" y="258"/>
                  </a:lnTo>
                  <a:lnTo>
                    <a:pt x="533" y="237"/>
                  </a:lnTo>
                  <a:lnTo>
                    <a:pt x="543" y="213"/>
                  </a:lnTo>
                  <a:lnTo>
                    <a:pt x="549" y="186"/>
                  </a:lnTo>
                  <a:lnTo>
                    <a:pt x="550" y="159"/>
                  </a:lnTo>
                  <a:lnTo>
                    <a:pt x="544" y="134"/>
                  </a:lnTo>
                  <a:lnTo>
                    <a:pt x="531" y="110"/>
                  </a:lnTo>
                  <a:lnTo>
                    <a:pt x="526" y="107"/>
                  </a:lnTo>
                  <a:lnTo>
                    <a:pt x="520" y="106"/>
                  </a:lnTo>
                  <a:lnTo>
                    <a:pt x="514" y="107"/>
                  </a:lnTo>
                  <a:lnTo>
                    <a:pt x="508" y="110"/>
                  </a:lnTo>
                  <a:lnTo>
                    <a:pt x="502" y="115"/>
                  </a:lnTo>
                  <a:lnTo>
                    <a:pt x="496" y="121"/>
                  </a:lnTo>
                  <a:lnTo>
                    <a:pt x="492" y="129"/>
                  </a:lnTo>
                  <a:lnTo>
                    <a:pt x="488" y="136"/>
                  </a:lnTo>
                  <a:lnTo>
                    <a:pt x="483" y="155"/>
                  </a:lnTo>
                  <a:lnTo>
                    <a:pt x="479" y="176"/>
                  </a:lnTo>
                  <a:lnTo>
                    <a:pt x="471" y="191"/>
                  </a:lnTo>
                  <a:lnTo>
                    <a:pt x="462" y="194"/>
                  </a:lnTo>
                  <a:lnTo>
                    <a:pt x="455" y="181"/>
                  </a:lnTo>
                  <a:lnTo>
                    <a:pt x="452" y="153"/>
                  </a:lnTo>
                  <a:lnTo>
                    <a:pt x="446" y="123"/>
                  </a:lnTo>
                  <a:lnTo>
                    <a:pt x="429" y="97"/>
                  </a:lnTo>
                  <a:lnTo>
                    <a:pt x="417" y="89"/>
                  </a:lnTo>
                  <a:lnTo>
                    <a:pt x="407" y="82"/>
                  </a:lnTo>
                  <a:lnTo>
                    <a:pt x="396" y="79"/>
                  </a:lnTo>
                  <a:lnTo>
                    <a:pt x="386" y="76"/>
                  </a:lnTo>
                  <a:lnTo>
                    <a:pt x="378" y="75"/>
                  </a:lnTo>
                  <a:lnTo>
                    <a:pt x="368" y="76"/>
                  </a:lnTo>
                  <a:lnTo>
                    <a:pt x="358" y="78"/>
                  </a:lnTo>
                  <a:lnTo>
                    <a:pt x="347" y="81"/>
                  </a:lnTo>
                  <a:lnTo>
                    <a:pt x="336" y="82"/>
                  </a:lnTo>
                  <a:lnTo>
                    <a:pt x="328" y="81"/>
                  </a:lnTo>
                  <a:lnTo>
                    <a:pt x="318" y="78"/>
                  </a:lnTo>
                  <a:lnTo>
                    <a:pt x="310" y="73"/>
                  </a:lnTo>
                  <a:lnTo>
                    <a:pt x="299" y="69"/>
                  </a:lnTo>
                  <a:lnTo>
                    <a:pt x="288" y="69"/>
                  </a:lnTo>
                  <a:lnTo>
                    <a:pt x="274" y="72"/>
                  </a:lnTo>
                  <a:lnTo>
                    <a:pt x="260" y="80"/>
                  </a:lnTo>
                  <a:lnTo>
                    <a:pt x="252" y="82"/>
                  </a:lnTo>
                  <a:lnTo>
                    <a:pt x="244" y="82"/>
                  </a:lnTo>
                  <a:lnTo>
                    <a:pt x="234" y="79"/>
                  </a:lnTo>
                  <a:lnTo>
                    <a:pt x="224" y="73"/>
                  </a:lnTo>
                  <a:lnTo>
                    <a:pt x="213" y="65"/>
                  </a:lnTo>
                  <a:lnTo>
                    <a:pt x="204" y="55"/>
                  </a:lnTo>
                  <a:lnTo>
                    <a:pt x="193" y="42"/>
                  </a:lnTo>
                  <a:lnTo>
                    <a:pt x="183" y="29"/>
                  </a:lnTo>
                  <a:lnTo>
                    <a:pt x="173" y="17"/>
                  </a:lnTo>
                  <a:lnTo>
                    <a:pt x="164" y="7"/>
                  </a:lnTo>
                  <a:lnTo>
                    <a:pt x="153" y="1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5" y="5"/>
                  </a:lnTo>
                  <a:lnTo>
                    <a:pt x="117" y="12"/>
                  </a:lnTo>
                  <a:lnTo>
                    <a:pt x="111" y="22"/>
                  </a:lnTo>
                  <a:lnTo>
                    <a:pt x="106" y="36"/>
                  </a:lnTo>
                  <a:lnTo>
                    <a:pt x="104" y="55"/>
                  </a:lnTo>
                  <a:lnTo>
                    <a:pt x="102" y="76"/>
                  </a:lnTo>
                  <a:lnTo>
                    <a:pt x="99" y="98"/>
                  </a:lnTo>
                  <a:lnTo>
                    <a:pt x="96" y="119"/>
                  </a:lnTo>
                  <a:lnTo>
                    <a:pt x="89" y="136"/>
                  </a:lnTo>
                  <a:lnTo>
                    <a:pt x="79" y="146"/>
                  </a:lnTo>
                  <a:lnTo>
                    <a:pt x="64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87" name="Freeform 191"/>
            <p:cNvSpPr>
              <a:spLocks/>
            </p:cNvSpPr>
            <p:nvPr/>
          </p:nvSpPr>
          <p:spPr bwMode="auto">
            <a:xfrm>
              <a:off x="4205" y="1368"/>
              <a:ext cx="10" cy="2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7"/>
                </a:cxn>
                <a:cxn ang="0">
                  <a:pos x="18" y="16"/>
                </a:cxn>
                <a:cxn ang="0">
                  <a:pos x="23" y="35"/>
                </a:cxn>
                <a:cxn ang="0">
                  <a:pos x="19" y="69"/>
                </a:cxn>
                <a:cxn ang="0">
                  <a:pos x="25" y="54"/>
                </a:cxn>
                <a:cxn ang="0">
                  <a:pos x="29" y="38"/>
                </a:cxn>
                <a:cxn ang="0">
                  <a:pos x="30" y="24"/>
                </a:cxn>
                <a:cxn ang="0">
                  <a:pos x="29" y="12"/>
                </a:cxn>
                <a:cxn ang="0">
                  <a:pos x="25" y="4"/>
                </a:cxn>
                <a:cxn ang="0">
                  <a:pos x="19" y="0"/>
                </a:cxn>
                <a:cxn ang="0">
                  <a:pos x="11" y="1"/>
                </a:cxn>
                <a:cxn ang="0">
                  <a:pos x="0" y="11"/>
                </a:cxn>
              </a:cxnLst>
              <a:rect l="0" t="0" r="r" b="b"/>
              <a:pathLst>
                <a:path w="30" h="69">
                  <a:moveTo>
                    <a:pt x="0" y="11"/>
                  </a:moveTo>
                  <a:lnTo>
                    <a:pt x="9" y="7"/>
                  </a:lnTo>
                  <a:lnTo>
                    <a:pt x="18" y="16"/>
                  </a:lnTo>
                  <a:lnTo>
                    <a:pt x="23" y="35"/>
                  </a:lnTo>
                  <a:lnTo>
                    <a:pt x="19" y="69"/>
                  </a:lnTo>
                  <a:lnTo>
                    <a:pt x="25" y="54"/>
                  </a:lnTo>
                  <a:lnTo>
                    <a:pt x="29" y="38"/>
                  </a:lnTo>
                  <a:lnTo>
                    <a:pt x="30" y="24"/>
                  </a:lnTo>
                  <a:lnTo>
                    <a:pt x="29" y="12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88" name="Freeform 192"/>
            <p:cNvSpPr>
              <a:spLocks/>
            </p:cNvSpPr>
            <p:nvPr/>
          </p:nvSpPr>
          <p:spPr bwMode="auto">
            <a:xfrm>
              <a:off x="4044" y="1365"/>
              <a:ext cx="9" cy="24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3" y="4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7" y="5"/>
                </a:cxn>
                <a:cxn ang="0">
                  <a:pos x="2" y="15"/>
                </a:cxn>
                <a:cxn ang="0">
                  <a:pos x="0" y="32"/>
                </a:cxn>
                <a:cxn ang="0">
                  <a:pos x="2" y="52"/>
                </a:cxn>
                <a:cxn ang="0">
                  <a:pos x="12" y="73"/>
                </a:cxn>
                <a:cxn ang="0">
                  <a:pos x="8" y="49"/>
                </a:cxn>
                <a:cxn ang="0">
                  <a:pos x="10" y="27"/>
                </a:cxn>
                <a:cxn ang="0">
                  <a:pos x="14" y="12"/>
                </a:cxn>
                <a:cxn ang="0">
                  <a:pos x="28" y="10"/>
                </a:cxn>
              </a:cxnLst>
              <a:rect l="0" t="0" r="r" b="b"/>
              <a:pathLst>
                <a:path w="28" h="73">
                  <a:moveTo>
                    <a:pt x="28" y="10"/>
                  </a:moveTo>
                  <a:lnTo>
                    <a:pt x="23" y="4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7" y="5"/>
                  </a:lnTo>
                  <a:lnTo>
                    <a:pt x="2" y="15"/>
                  </a:lnTo>
                  <a:lnTo>
                    <a:pt x="0" y="32"/>
                  </a:lnTo>
                  <a:lnTo>
                    <a:pt x="2" y="52"/>
                  </a:lnTo>
                  <a:lnTo>
                    <a:pt x="12" y="73"/>
                  </a:lnTo>
                  <a:lnTo>
                    <a:pt x="8" y="49"/>
                  </a:lnTo>
                  <a:lnTo>
                    <a:pt x="10" y="27"/>
                  </a:lnTo>
                  <a:lnTo>
                    <a:pt x="14" y="12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89" name="Freeform 193"/>
            <p:cNvSpPr>
              <a:spLocks/>
            </p:cNvSpPr>
            <p:nvPr/>
          </p:nvSpPr>
          <p:spPr bwMode="auto">
            <a:xfrm>
              <a:off x="4069" y="1395"/>
              <a:ext cx="3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1" y="5"/>
                </a:cxn>
                <a:cxn ang="0">
                  <a:pos x="16" y="7"/>
                </a:cxn>
                <a:cxn ang="0">
                  <a:pos x="23" y="9"/>
                </a:cxn>
                <a:cxn ang="0">
                  <a:pos x="29" y="10"/>
                </a:cxn>
                <a:cxn ang="0">
                  <a:pos x="35" y="11"/>
                </a:cxn>
                <a:cxn ang="0">
                  <a:pos x="43" y="12"/>
                </a:cxn>
                <a:cxn ang="0">
                  <a:pos x="49" y="12"/>
                </a:cxn>
                <a:cxn ang="0">
                  <a:pos x="55" y="12"/>
                </a:cxn>
                <a:cxn ang="0">
                  <a:pos x="62" y="12"/>
                </a:cxn>
                <a:cxn ang="0">
                  <a:pos x="69" y="12"/>
                </a:cxn>
                <a:cxn ang="0">
                  <a:pos x="77" y="12"/>
                </a:cxn>
                <a:cxn ang="0">
                  <a:pos x="84" y="11"/>
                </a:cxn>
                <a:cxn ang="0">
                  <a:pos x="92" y="10"/>
                </a:cxn>
                <a:cxn ang="0">
                  <a:pos x="100" y="9"/>
                </a:cxn>
                <a:cxn ang="0">
                  <a:pos x="107" y="6"/>
                </a:cxn>
                <a:cxn ang="0">
                  <a:pos x="106" y="10"/>
                </a:cxn>
                <a:cxn ang="0">
                  <a:pos x="103" y="12"/>
                </a:cxn>
                <a:cxn ang="0">
                  <a:pos x="99" y="15"/>
                </a:cxn>
                <a:cxn ang="0">
                  <a:pos x="94" y="17"/>
                </a:cxn>
                <a:cxn ang="0">
                  <a:pos x="88" y="19"/>
                </a:cxn>
                <a:cxn ang="0">
                  <a:pos x="82" y="22"/>
                </a:cxn>
                <a:cxn ang="0">
                  <a:pos x="75" y="24"/>
                </a:cxn>
                <a:cxn ang="0">
                  <a:pos x="69" y="26"/>
                </a:cxn>
                <a:cxn ang="0">
                  <a:pos x="67" y="33"/>
                </a:cxn>
                <a:cxn ang="0">
                  <a:pos x="62" y="39"/>
                </a:cxn>
                <a:cxn ang="0">
                  <a:pos x="56" y="43"/>
                </a:cxn>
                <a:cxn ang="0">
                  <a:pos x="49" y="44"/>
                </a:cxn>
                <a:cxn ang="0">
                  <a:pos x="43" y="43"/>
                </a:cxn>
                <a:cxn ang="0">
                  <a:pos x="37" y="39"/>
                </a:cxn>
                <a:cxn ang="0">
                  <a:pos x="32" y="34"/>
                </a:cxn>
                <a:cxn ang="0">
                  <a:pos x="29" y="26"/>
                </a:cxn>
                <a:cxn ang="0">
                  <a:pos x="21" y="22"/>
                </a:cxn>
                <a:cxn ang="0">
                  <a:pos x="13" y="16"/>
                </a:cxn>
                <a:cxn ang="0">
                  <a:pos x="6" y="9"/>
                </a:cxn>
                <a:cxn ang="0">
                  <a:pos x="0" y="0"/>
                </a:cxn>
              </a:cxnLst>
              <a:rect l="0" t="0" r="r" b="b"/>
              <a:pathLst>
                <a:path w="107" h="44">
                  <a:moveTo>
                    <a:pt x="0" y="0"/>
                  </a:moveTo>
                  <a:lnTo>
                    <a:pt x="5" y="2"/>
                  </a:lnTo>
                  <a:lnTo>
                    <a:pt x="11" y="5"/>
                  </a:lnTo>
                  <a:lnTo>
                    <a:pt x="16" y="7"/>
                  </a:lnTo>
                  <a:lnTo>
                    <a:pt x="23" y="9"/>
                  </a:lnTo>
                  <a:lnTo>
                    <a:pt x="29" y="10"/>
                  </a:lnTo>
                  <a:lnTo>
                    <a:pt x="35" y="11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2"/>
                  </a:lnTo>
                  <a:lnTo>
                    <a:pt x="62" y="12"/>
                  </a:lnTo>
                  <a:lnTo>
                    <a:pt x="69" y="12"/>
                  </a:lnTo>
                  <a:lnTo>
                    <a:pt x="77" y="12"/>
                  </a:lnTo>
                  <a:lnTo>
                    <a:pt x="84" y="11"/>
                  </a:lnTo>
                  <a:lnTo>
                    <a:pt x="92" y="10"/>
                  </a:lnTo>
                  <a:lnTo>
                    <a:pt x="100" y="9"/>
                  </a:lnTo>
                  <a:lnTo>
                    <a:pt x="107" y="6"/>
                  </a:lnTo>
                  <a:lnTo>
                    <a:pt x="106" y="10"/>
                  </a:lnTo>
                  <a:lnTo>
                    <a:pt x="103" y="12"/>
                  </a:lnTo>
                  <a:lnTo>
                    <a:pt x="99" y="15"/>
                  </a:lnTo>
                  <a:lnTo>
                    <a:pt x="94" y="17"/>
                  </a:lnTo>
                  <a:lnTo>
                    <a:pt x="88" y="19"/>
                  </a:lnTo>
                  <a:lnTo>
                    <a:pt x="82" y="22"/>
                  </a:lnTo>
                  <a:lnTo>
                    <a:pt x="75" y="24"/>
                  </a:lnTo>
                  <a:lnTo>
                    <a:pt x="69" y="26"/>
                  </a:lnTo>
                  <a:lnTo>
                    <a:pt x="67" y="33"/>
                  </a:lnTo>
                  <a:lnTo>
                    <a:pt x="62" y="39"/>
                  </a:lnTo>
                  <a:lnTo>
                    <a:pt x="56" y="43"/>
                  </a:lnTo>
                  <a:lnTo>
                    <a:pt x="49" y="44"/>
                  </a:lnTo>
                  <a:lnTo>
                    <a:pt x="43" y="43"/>
                  </a:lnTo>
                  <a:lnTo>
                    <a:pt x="37" y="39"/>
                  </a:lnTo>
                  <a:lnTo>
                    <a:pt x="32" y="34"/>
                  </a:lnTo>
                  <a:lnTo>
                    <a:pt x="29" y="26"/>
                  </a:lnTo>
                  <a:lnTo>
                    <a:pt x="21" y="22"/>
                  </a:lnTo>
                  <a:lnTo>
                    <a:pt x="13" y="16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90" name="Freeform 194"/>
            <p:cNvSpPr>
              <a:spLocks/>
            </p:cNvSpPr>
            <p:nvPr/>
          </p:nvSpPr>
          <p:spPr bwMode="auto">
            <a:xfrm>
              <a:off x="4145" y="1401"/>
              <a:ext cx="3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9" y="5"/>
                </a:cxn>
                <a:cxn ang="0">
                  <a:pos x="15" y="7"/>
                </a:cxn>
                <a:cxn ang="0">
                  <a:pos x="22" y="8"/>
                </a:cxn>
                <a:cxn ang="0">
                  <a:pos x="28" y="10"/>
                </a:cxn>
                <a:cxn ang="0">
                  <a:pos x="34" y="11"/>
                </a:cxn>
                <a:cxn ang="0">
                  <a:pos x="41" y="11"/>
                </a:cxn>
                <a:cxn ang="0">
                  <a:pos x="47" y="13"/>
                </a:cxn>
                <a:cxn ang="0">
                  <a:pos x="53" y="13"/>
                </a:cxn>
                <a:cxn ang="0">
                  <a:pos x="60" y="13"/>
                </a:cxn>
                <a:cxn ang="0">
                  <a:pos x="68" y="13"/>
                </a:cxn>
                <a:cxn ang="0">
                  <a:pos x="75" y="13"/>
                </a:cxn>
                <a:cxn ang="0">
                  <a:pos x="82" y="11"/>
                </a:cxn>
                <a:cxn ang="0">
                  <a:pos x="91" y="10"/>
                </a:cxn>
                <a:cxn ang="0">
                  <a:pos x="98" y="8"/>
                </a:cxn>
                <a:cxn ang="0">
                  <a:pos x="105" y="5"/>
                </a:cxn>
                <a:cxn ang="0">
                  <a:pos x="104" y="9"/>
                </a:cxn>
                <a:cxn ang="0">
                  <a:pos x="102" y="13"/>
                </a:cxn>
                <a:cxn ang="0">
                  <a:pos x="97" y="15"/>
                </a:cxn>
                <a:cxn ang="0">
                  <a:pos x="92" y="18"/>
                </a:cxn>
                <a:cxn ang="0">
                  <a:pos x="86" y="20"/>
                </a:cxn>
                <a:cxn ang="0">
                  <a:pos x="80" y="22"/>
                </a:cxn>
                <a:cxn ang="0">
                  <a:pos x="74" y="24"/>
                </a:cxn>
                <a:cxn ang="0">
                  <a:pos x="68" y="25"/>
                </a:cxn>
                <a:cxn ang="0">
                  <a:pos x="65" y="33"/>
                </a:cxn>
                <a:cxn ang="0">
                  <a:pos x="60" y="38"/>
                </a:cxn>
                <a:cxn ang="0">
                  <a:pos x="54" y="42"/>
                </a:cxn>
                <a:cxn ang="0">
                  <a:pos x="47" y="43"/>
                </a:cxn>
                <a:cxn ang="0">
                  <a:pos x="41" y="43"/>
                </a:cxn>
                <a:cxn ang="0">
                  <a:pos x="35" y="39"/>
                </a:cxn>
                <a:cxn ang="0">
                  <a:pos x="30" y="33"/>
                </a:cxn>
                <a:cxn ang="0">
                  <a:pos x="28" y="25"/>
                </a:cxn>
                <a:cxn ang="0">
                  <a:pos x="19" y="21"/>
                </a:cxn>
                <a:cxn ang="0">
                  <a:pos x="12" y="16"/>
                </a:cxn>
                <a:cxn ang="0">
                  <a:pos x="6" y="9"/>
                </a:cxn>
                <a:cxn ang="0">
                  <a:pos x="0" y="0"/>
                </a:cxn>
              </a:cxnLst>
              <a:rect l="0" t="0" r="r" b="b"/>
              <a:pathLst>
                <a:path w="105" h="43">
                  <a:moveTo>
                    <a:pt x="0" y="0"/>
                  </a:moveTo>
                  <a:lnTo>
                    <a:pt x="4" y="3"/>
                  </a:lnTo>
                  <a:lnTo>
                    <a:pt x="9" y="5"/>
                  </a:lnTo>
                  <a:lnTo>
                    <a:pt x="15" y="7"/>
                  </a:lnTo>
                  <a:lnTo>
                    <a:pt x="22" y="8"/>
                  </a:lnTo>
                  <a:lnTo>
                    <a:pt x="28" y="10"/>
                  </a:lnTo>
                  <a:lnTo>
                    <a:pt x="34" y="11"/>
                  </a:lnTo>
                  <a:lnTo>
                    <a:pt x="41" y="11"/>
                  </a:lnTo>
                  <a:lnTo>
                    <a:pt x="47" y="13"/>
                  </a:lnTo>
                  <a:lnTo>
                    <a:pt x="53" y="13"/>
                  </a:lnTo>
                  <a:lnTo>
                    <a:pt x="60" y="13"/>
                  </a:lnTo>
                  <a:lnTo>
                    <a:pt x="68" y="13"/>
                  </a:lnTo>
                  <a:lnTo>
                    <a:pt x="75" y="13"/>
                  </a:lnTo>
                  <a:lnTo>
                    <a:pt x="82" y="11"/>
                  </a:lnTo>
                  <a:lnTo>
                    <a:pt x="91" y="10"/>
                  </a:lnTo>
                  <a:lnTo>
                    <a:pt x="98" y="8"/>
                  </a:lnTo>
                  <a:lnTo>
                    <a:pt x="105" y="5"/>
                  </a:lnTo>
                  <a:lnTo>
                    <a:pt x="104" y="9"/>
                  </a:lnTo>
                  <a:lnTo>
                    <a:pt x="102" y="13"/>
                  </a:lnTo>
                  <a:lnTo>
                    <a:pt x="97" y="15"/>
                  </a:lnTo>
                  <a:lnTo>
                    <a:pt x="92" y="18"/>
                  </a:lnTo>
                  <a:lnTo>
                    <a:pt x="86" y="20"/>
                  </a:lnTo>
                  <a:lnTo>
                    <a:pt x="80" y="22"/>
                  </a:lnTo>
                  <a:lnTo>
                    <a:pt x="74" y="24"/>
                  </a:lnTo>
                  <a:lnTo>
                    <a:pt x="68" y="25"/>
                  </a:lnTo>
                  <a:lnTo>
                    <a:pt x="65" y="33"/>
                  </a:lnTo>
                  <a:lnTo>
                    <a:pt x="60" y="38"/>
                  </a:lnTo>
                  <a:lnTo>
                    <a:pt x="54" y="42"/>
                  </a:lnTo>
                  <a:lnTo>
                    <a:pt x="47" y="43"/>
                  </a:lnTo>
                  <a:lnTo>
                    <a:pt x="41" y="43"/>
                  </a:lnTo>
                  <a:lnTo>
                    <a:pt x="35" y="39"/>
                  </a:lnTo>
                  <a:lnTo>
                    <a:pt x="30" y="33"/>
                  </a:lnTo>
                  <a:lnTo>
                    <a:pt x="28" y="25"/>
                  </a:lnTo>
                  <a:lnTo>
                    <a:pt x="19" y="21"/>
                  </a:lnTo>
                  <a:lnTo>
                    <a:pt x="12" y="16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91" name="Freeform 195"/>
            <p:cNvSpPr>
              <a:spLocks/>
            </p:cNvSpPr>
            <p:nvPr/>
          </p:nvSpPr>
          <p:spPr bwMode="auto">
            <a:xfrm>
              <a:off x="4066" y="1376"/>
              <a:ext cx="42" cy="15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4" y="36"/>
                </a:cxn>
                <a:cxn ang="0">
                  <a:pos x="20" y="32"/>
                </a:cxn>
                <a:cxn ang="0">
                  <a:pos x="29" y="30"/>
                </a:cxn>
                <a:cxn ang="0">
                  <a:pos x="37" y="27"/>
                </a:cxn>
                <a:cxn ang="0">
                  <a:pos x="46" y="25"/>
                </a:cxn>
                <a:cxn ang="0">
                  <a:pos x="54" y="25"/>
                </a:cxn>
                <a:cxn ang="0">
                  <a:pos x="60" y="26"/>
                </a:cxn>
                <a:cxn ang="0">
                  <a:pos x="66" y="28"/>
                </a:cxn>
                <a:cxn ang="0">
                  <a:pos x="72" y="32"/>
                </a:cxn>
                <a:cxn ang="0">
                  <a:pos x="79" y="34"/>
                </a:cxn>
                <a:cxn ang="0">
                  <a:pos x="87" y="37"/>
                </a:cxn>
                <a:cxn ang="0">
                  <a:pos x="94" y="39"/>
                </a:cxn>
                <a:cxn ang="0">
                  <a:pos x="103" y="42"/>
                </a:cxn>
                <a:cxn ang="0">
                  <a:pos x="110" y="43"/>
                </a:cxn>
                <a:cxn ang="0">
                  <a:pos x="116" y="44"/>
                </a:cxn>
                <a:cxn ang="0">
                  <a:pos x="121" y="45"/>
                </a:cxn>
                <a:cxn ang="0">
                  <a:pos x="127" y="43"/>
                </a:cxn>
                <a:cxn ang="0">
                  <a:pos x="126" y="37"/>
                </a:cxn>
                <a:cxn ang="0">
                  <a:pos x="121" y="28"/>
                </a:cxn>
                <a:cxn ang="0">
                  <a:pos x="113" y="21"/>
                </a:cxn>
                <a:cxn ang="0">
                  <a:pos x="103" y="17"/>
                </a:cxn>
                <a:cxn ang="0">
                  <a:pos x="94" y="15"/>
                </a:cxn>
                <a:cxn ang="0">
                  <a:pos x="86" y="11"/>
                </a:cxn>
                <a:cxn ang="0">
                  <a:pos x="77" y="8"/>
                </a:cxn>
                <a:cxn ang="0">
                  <a:pos x="68" y="3"/>
                </a:cxn>
                <a:cxn ang="0">
                  <a:pos x="59" y="0"/>
                </a:cxn>
                <a:cxn ang="0">
                  <a:pos x="51" y="2"/>
                </a:cxn>
                <a:cxn ang="0">
                  <a:pos x="45" y="5"/>
                </a:cxn>
                <a:cxn ang="0">
                  <a:pos x="38" y="9"/>
                </a:cxn>
                <a:cxn ang="0">
                  <a:pos x="31" y="11"/>
                </a:cxn>
                <a:cxn ang="0">
                  <a:pos x="23" y="14"/>
                </a:cxn>
                <a:cxn ang="0">
                  <a:pos x="15" y="15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8" y="38"/>
                </a:cxn>
              </a:cxnLst>
              <a:rect l="0" t="0" r="r" b="b"/>
              <a:pathLst>
                <a:path w="127" h="45">
                  <a:moveTo>
                    <a:pt x="8" y="38"/>
                  </a:moveTo>
                  <a:lnTo>
                    <a:pt x="14" y="36"/>
                  </a:lnTo>
                  <a:lnTo>
                    <a:pt x="20" y="32"/>
                  </a:lnTo>
                  <a:lnTo>
                    <a:pt x="29" y="30"/>
                  </a:lnTo>
                  <a:lnTo>
                    <a:pt x="37" y="27"/>
                  </a:lnTo>
                  <a:lnTo>
                    <a:pt x="46" y="25"/>
                  </a:lnTo>
                  <a:lnTo>
                    <a:pt x="54" y="25"/>
                  </a:lnTo>
                  <a:lnTo>
                    <a:pt x="60" y="26"/>
                  </a:lnTo>
                  <a:lnTo>
                    <a:pt x="66" y="28"/>
                  </a:lnTo>
                  <a:lnTo>
                    <a:pt x="72" y="32"/>
                  </a:lnTo>
                  <a:lnTo>
                    <a:pt x="79" y="34"/>
                  </a:lnTo>
                  <a:lnTo>
                    <a:pt x="87" y="37"/>
                  </a:lnTo>
                  <a:lnTo>
                    <a:pt x="94" y="39"/>
                  </a:lnTo>
                  <a:lnTo>
                    <a:pt x="103" y="42"/>
                  </a:lnTo>
                  <a:lnTo>
                    <a:pt x="110" y="43"/>
                  </a:lnTo>
                  <a:lnTo>
                    <a:pt x="116" y="44"/>
                  </a:lnTo>
                  <a:lnTo>
                    <a:pt x="121" y="45"/>
                  </a:lnTo>
                  <a:lnTo>
                    <a:pt x="127" y="43"/>
                  </a:lnTo>
                  <a:lnTo>
                    <a:pt x="126" y="37"/>
                  </a:lnTo>
                  <a:lnTo>
                    <a:pt x="121" y="28"/>
                  </a:lnTo>
                  <a:lnTo>
                    <a:pt x="113" y="21"/>
                  </a:lnTo>
                  <a:lnTo>
                    <a:pt x="103" y="17"/>
                  </a:lnTo>
                  <a:lnTo>
                    <a:pt x="94" y="15"/>
                  </a:lnTo>
                  <a:lnTo>
                    <a:pt x="86" y="11"/>
                  </a:lnTo>
                  <a:lnTo>
                    <a:pt x="77" y="8"/>
                  </a:lnTo>
                  <a:lnTo>
                    <a:pt x="68" y="3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5" y="5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92" name="Freeform 196"/>
            <p:cNvSpPr>
              <a:spLocks/>
            </p:cNvSpPr>
            <p:nvPr/>
          </p:nvSpPr>
          <p:spPr bwMode="auto">
            <a:xfrm>
              <a:off x="4145" y="1382"/>
              <a:ext cx="41" cy="17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11" y="37"/>
                </a:cxn>
                <a:cxn ang="0">
                  <a:pos x="17" y="36"/>
                </a:cxn>
                <a:cxn ang="0">
                  <a:pos x="23" y="33"/>
                </a:cxn>
                <a:cxn ang="0">
                  <a:pos x="30" y="30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48" y="21"/>
                </a:cxn>
                <a:cxn ang="0">
                  <a:pos x="52" y="22"/>
                </a:cxn>
                <a:cxn ang="0">
                  <a:pos x="57" y="25"/>
                </a:cxn>
                <a:cxn ang="0">
                  <a:pos x="63" y="27"/>
                </a:cxn>
                <a:cxn ang="0">
                  <a:pos x="70" y="28"/>
                </a:cxn>
                <a:cxn ang="0">
                  <a:pos x="79" y="31"/>
                </a:cxn>
                <a:cxn ang="0">
                  <a:pos x="87" y="32"/>
                </a:cxn>
                <a:cxn ang="0">
                  <a:pos x="93" y="34"/>
                </a:cxn>
                <a:cxn ang="0">
                  <a:pos x="99" y="37"/>
                </a:cxn>
                <a:cxn ang="0">
                  <a:pos x="103" y="40"/>
                </a:cxn>
                <a:cxn ang="0">
                  <a:pos x="108" y="47"/>
                </a:cxn>
                <a:cxn ang="0">
                  <a:pos x="114" y="50"/>
                </a:cxn>
                <a:cxn ang="0">
                  <a:pos x="119" y="50"/>
                </a:cxn>
                <a:cxn ang="0">
                  <a:pos x="122" y="48"/>
                </a:cxn>
                <a:cxn ang="0">
                  <a:pos x="121" y="42"/>
                </a:cxn>
                <a:cxn ang="0">
                  <a:pos x="116" y="33"/>
                </a:cxn>
                <a:cxn ang="0">
                  <a:pos x="107" y="25"/>
                </a:cxn>
                <a:cxn ang="0">
                  <a:pos x="96" y="19"/>
                </a:cxn>
                <a:cxn ang="0">
                  <a:pos x="86" y="15"/>
                </a:cxn>
                <a:cxn ang="0">
                  <a:pos x="79" y="11"/>
                </a:cxn>
                <a:cxn ang="0">
                  <a:pos x="73" y="8"/>
                </a:cxn>
                <a:cxn ang="0">
                  <a:pos x="65" y="4"/>
                </a:cxn>
                <a:cxn ang="0">
                  <a:pos x="57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31" y="4"/>
                </a:cxn>
                <a:cxn ang="0">
                  <a:pos x="28" y="8"/>
                </a:cxn>
                <a:cxn ang="0">
                  <a:pos x="24" y="11"/>
                </a:cxn>
                <a:cxn ang="0">
                  <a:pos x="18" y="13"/>
                </a:cxn>
                <a:cxn ang="0">
                  <a:pos x="11" y="15"/>
                </a:cxn>
                <a:cxn ang="0">
                  <a:pos x="3" y="19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6" y="36"/>
                </a:cxn>
              </a:cxnLst>
              <a:rect l="0" t="0" r="r" b="b"/>
              <a:pathLst>
                <a:path w="122" h="50">
                  <a:moveTo>
                    <a:pt x="6" y="36"/>
                  </a:moveTo>
                  <a:lnTo>
                    <a:pt x="11" y="37"/>
                  </a:lnTo>
                  <a:lnTo>
                    <a:pt x="17" y="36"/>
                  </a:lnTo>
                  <a:lnTo>
                    <a:pt x="23" y="33"/>
                  </a:lnTo>
                  <a:lnTo>
                    <a:pt x="30" y="30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48" y="21"/>
                  </a:lnTo>
                  <a:lnTo>
                    <a:pt x="52" y="22"/>
                  </a:lnTo>
                  <a:lnTo>
                    <a:pt x="57" y="25"/>
                  </a:lnTo>
                  <a:lnTo>
                    <a:pt x="63" y="27"/>
                  </a:lnTo>
                  <a:lnTo>
                    <a:pt x="70" y="28"/>
                  </a:lnTo>
                  <a:lnTo>
                    <a:pt x="79" y="31"/>
                  </a:lnTo>
                  <a:lnTo>
                    <a:pt x="87" y="32"/>
                  </a:lnTo>
                  <a:lnTo>
                    <a:pt x="93" y="34"/>
                  </a:lnTo>
                  <a:lnTo>
                    <a:pt x="99" y="37"/>
                  </a:lnTo>
                  <a:lnTo>
                    <a:pt x="103" y="40"/>
                  </a:lnTo>
                  <a:lnTo>
                    <a:pt x="108" y="47"/>
                  </a:lnTo>
                  <a:lnTo>
                    <a:pt x="114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1" y="42"/>
                  </a:lnTo>
                  <a:lnTo>
                    <a:pt x="116" y="33"/>
                  </a:lnTo>
                  <a:lnTo>
                    <a:pt x="107" y="25"/>
                  </a:lnTo>
                  <a:lnTo>
                    <a:pt x="96" y="19"/>
                  </a:lnTo>
                  <a:lnTo>
                    <a:pt x="86" y="15"/>
                  </a:lnTo>
                  <a:lnTo>
                    <a:pt x="79" y="11"/>
                  </a:lnTo>
                  <a:lnTo>
                    <a:pt x="73" y="8"/>
                  </a:lnTo>
                  <a:lnTo>
                    <a:pt x="65" y="4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31" y="4"/>
                  </a:lnTo>
                  <a:lnTo>
                    <a:pt x="28" y="8"/>
                  </a:lnTo>
                  <a:lnTo>
                    <a:pt x="24" y="11"/>
                  </a:lnTo>
                  <a:lnTo>
                    <a:pt x="18" y="13"/>
                  </a:lnTo>
                  <a:lnTo>
                    <a:pt x="11" y="15"/>
                  </a:lnTo>
                  <a:lnTo>
                    <a:pt x="3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93" name="Freeform 197"/>
            <p:cNvSpPr>
              <a:spLocks/>
            </p:cNvSpPr>
            <p:nvPr/>
          </p:nvSpPr>
          <p:spPr bwMode="auto">
            <a:xfrm>
              <a:off x="4099" y="1396"/>
              <a:ext cx="49" cy="64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9" y="15"/>
                </a:cxn>
                <a:cxn ang="0">
                  <a:pos x="114" y="39"/>
                </a:cxn>
                <a:cxn ang="0">
                  <a:pos x="113" y="63"/>
                </a:cxn>
                <a:cxn ang="0">
                  <a:pos x="114" y="86"/>
                </a:cxn>
                <a:cxn ang="0">
                  <a:pos x="122" y="107"/>
                </a:cxn>
                <a:cxn ang="0">
                  <a:pos x="134" y="126"/>
                </a:cxn>
                <a:cxn ang="0">
                  <a:pos x="143" y="144"/>
                </a:cxn>
                <a:cxn ang="0">
                  <a:pos x="147" y="160"/>
                </a:cxn>
                <a:cxn ang="0">
                  <a:pos x="143" y="172"/>
                </a:cxn>
                <a:cxn ang="0">
                  <a:pos x="134" y="178"/>
                </a:cxn>
                <a:cxn ang="0">
                  <a:pos x="123" y="181"/>
                </a:cxn>
                <a:cxn ang="0">
                  <a:pos x="113" y="180"/>
                </a:cxn>
                <a:cxn ang="0">
                  <a:pos x="106" y="178"/>
                </a:cxn>
                <a:cxn ang="0">
                  <a:pos x="101" y="180"/>
                </a:cxn>
                <a:cxn ang="0">
                  <a:pos x="97" y="182"/>
                </a:cxn>
                <a:cxn ang="0">
                  <a:pos x="92" y="187"/>
                </a:cxn>
                <a:cxn ang="0">
                  <a:pos x="85" y="192"/>
                </a:cxn>
                <a:cxn ang="0">
                  <a:pos x="75" y="193"/>
                </a:cxn>
                <a:cxn ang="0">
                  <a:pos x="66" y="192"/>
                </a:cxn>
                <a:cxn ang="0">
                  <a:pos x="57" y="187"/>
                </a:cxn>
                <a:cxn ang="0">
                  <a:pos x="51" y="180"/>
                </a:cxn>
                <a:cxn ang="0">
                  <a:pos x="47" y="174"/>
                </a:cxn>
                <a:cxn ang="0">
                  <a:pos x="41" y="171"/>
                </a:cxn>
                <a:cxn ang="0">
                  <a:pos x="34" y="172"/>
                </a:cxn>
                <a:cxn ang="0">
                  <a:pos x="24" y="175"/>
                </a:cxn>
                <a:cxn ang="0">
                  <a:pos x="15" y="175"/>
                </a:cxn>
                <a:cxn ang="0">
                  <a:pos x="6" y="172"/>
                </a:cxn>
                <a:cxn ang="0">
                  <a:pos x="1" y="164"/>
                </a:cxn>
                <a:cxn ang="0">
                  <a:pos x="0" y="154"/>
                </a:cxn>
                <a:cxn ang="0">
                  <a:pos x="0" y="144"/>
                </a:cxn>
                <a:cxn ang="0">
                  <a:pos x="4" y="135"/>
                </a:cxn>
                <a:cxn ang="0">
                  <a:pos x="10" y="126"/>
                </a:cxn>
                <a:cxn ang="0">
                  <a:pos x="10" y="137"/>
                </a:cxn>
                <a:cxn ang="0">
                  <a:pos x="10" y="148"/>
                </a:cxn>
                <a:cxn ang="0">
                  <a:pos x="11" y="157"/>
                </a:cxn>
                <a:cxn ang="0">
                  <a:pos x="17" y="160"/>
                </a:cxn>
                <a:cxn ang="0">
                  <a:pos x="26" y="158"/>
                </a:cxn>
                <a:cxn ang="0">
                  <a:pos x="33" y="154"/>
                </a:cxn>
                <a:cxn ang="0">
                  <a:pos x="40" y="150"/>
                </a:cxn>
                <a:cxn ang="0">
                  <a:pos x="46" y="152"/>
                </a:cxn>
                <a:cxn ang="0">
                  <a:pos x="52" y="158"/>
                </a:cxn>
                <a:cxn ang="0">
                  <a:pos x="58" y="166"/>
                </a:cxn>
                <a:cxn ang="0">
                  <a:pos x="66" y="174"/>
                </a:cxn>
                <a:cxn ang="0">
                  <a:pos x="75" y="176"/>
                </a:cxn>
                <a:cxn ang="0">
                  <a:pos x="84" y="172"/>
                </a:cxn>
                <a:cxn ang="0">
                  <a:pos x="91" y="166"/>
                </a:cxn>
                <a:cxn ang="0">
                  <a:pos x="97" y="160"/>
                </a:cxn>
                <a:cxn ang="0">
                  <a:pos x="103" y="159"/>
                </a:cxn>
                <a:cxn ang="0">
                  <a:pos x="111" y="160"/>
                </a:cxn>
                <a:cxn ang="0">
                  <a:pos x="120" y="161"/>
                </a:cxn>
                <a:cxn ang="0">
                  <a:pos x="128" y="160"/>
                </a:cxn>
                <a:cxn ang="0">
                  <a:pos x="130" y="155"/>
                </a:cxn>
                <a:cxn ang="0">
                  <a:pos x="128" y="147"/>
                </a:cxn>
                <a:cxn ang="0">
                  <a:pos x="123" y="137"/>
                </a:cxn>
                <a:cxn ang="0">
                  <a:pos x="117" y="126"/>
                </a:cxn>
                <a:cxn ang="0">
                  <a:pos x="111" y="114"/>
                </a:cxn>
                <a:cxn ang="0">
                  <a:pos x="103" y="90"/>
                </a:cxn>
                <a:cxn ang="0">
                  <a:pos x="101" y="62"/>
                </a:cxn>
                <a:cxn ang="0">
                  <a:pos x="107" y="30"/>
                </a:cxn>
                <a:cxn ang="0">
                  <a:pos x="124" y="0"/>
                </a:cxn>
              </a:cxnLst>
              <a:rect l="0" t="0" r="r" b="b"/>
              <a:pathLst>
                <a:path w="147" h="193">
                  <a:moveTo>
                    <a:pt x="124" y="0"/>
                  </a:moveTo>
                  <a:lnTo>
                    <a:pt x="119" y="15"/>
                  </a:lnTo>
                  <a:lnTo>
                    <a:pt x="114" y="39"/>
                  </a:lnTo>
                  <a:lnTo>
                    <a:pt x="113" y="63"/>
                  </a:lnTo>
                  <a:lnTo>
                    <a:pt x="114" y="86"/>
                  </a:lnTo>
                  <a:lnTo>
                    <a:pt x="122" y="107"/>
                  </a:lnTo>
                  <a:lnTo>
                    <a:pt x="134" y="126"/>
                  </a:lnTo>
                  <a:lnTo>
                    <a:pt x="143" y="144"/>
                  </a:lnTo>
                  <a:lnTo>
                    <a:pt x="147" y="160"/>
                  </a:lnTo>
                  <a:lnTo>
                    <a:pt x="143" y="172"/>
                  </a:lnTo>
                  <a:lnTo>
                    <a:pt x="134" y="178"/>
                  </a:lnTo>
                  <a:lnTo>
                    <a:pt x="123" y="181"/>
                  </a:lnTo>
                  <a:lnTo>
                    <a:pt x="113" y="180"/>
                  </a:lnTo>
                  <a:lnTo>
                    <a:pt x="106" y="178"/>
                  </a:lnTo>
                  <a:lnTo>
                    <a:pt x="101" y="180"/>
                  </a:lnTo>
                  <a:lnTo>
                    <a:pt x="97" y="182"/>
                  </a:lnTo>
                  <a:lnTo>
                    <a:pt x="92" y="187"/>
                  </a:lnTo>
                  <a:lnTo>
                    <a:pt x="85" y="192"/>
                  </a:lnTo>
                  <a:lnTo>
                    <a:pt x="75" y="193"/>
                  </a:lnTo>
                  <a:lnTo>
                    <a:pt x="66" y="192"/>
                  </a:lnTo>
                  <a:lnTo>
                    <a:pt x="57" y="187"/>
                  </a:lnTo>
                  <a:lnTo>
                    <a:pt x="51" y="180"/>
                  </a:lnTo>
                  <a:lnTo>
                    <a:pt x="47" y="174"/>
                  </a:lnTo>
                  <a:lnTo>
                    <a:pt x="41" y="171"/>
                  </a:lnTo>
                  <a:lnTo>
                    <a:pt x="34" y="172"/>
                  </a:lnTo>
                  <a:lnTo>
                    <a:pt x="24" y="175"/>
                  </a:lnTo>
                  <a:lnTo>
                    <a:pt x="15" y="175"/>
                  </a:lnTo>
                  <a:lnTo>
                    <a:pt x="6" y="172"/>
                  </a:lnTo>
                  <a:lnTo>
                    <a:pt x="1" y="164"/>
                  </a:lnTo>
                  <a:lnTo>
                    <a:pt x="0" y="154"/>
                  </a:lnTo>
                  <a:lnTo>
                    <a:pt x="0" y="144"/>
                  </a:lnTo>
                  <a:lnTo>
                    <a:pt x="4" y="135"/>
                  </a:lnTo>
                  <a:lnTo>
                    <a:pt x="10" y="126"/>
                  </a:lnTo>
                  <a:lnTo>
                    <a:pt x="10" y="137"/>
                  </a:lnTo>
                  <a:lnTo>
                    <a:pt x="10" y="148"/>
                  </a:lnTo>
                  <a:lnTo>
                    <a:pt x="11" y="157"/>
                  </a:lnTo>
                  <a:lnTo>
                    <a:pt x="17" y="160"/>
                  </a:lnTo>
                  <a:lnTo>
                    <a:pt x="26" y="158"/>
                  </a:lnTo>
                  <a:lnTo>
                    <a:pt x="33" y="154"/>
                  </a:lnTo>
                  <a:lnTo>
                    <a:pt x="40" y="150"/>
                  </a:lnTo>
                  <a:lnTo>
                    <a:pt x="46" y="152"/>
                  </a:lnTo>
                  <a:lnTo>
                    <a:pt x="52" y="158"/>
                  </a:lnTo>
                  <a:lnTo>
                    <a:pt x="58" y="166"/>
                  </a:lnTo>
                  <a:lnTo>
                    <a:pt x="66" y="174"/>
                  </a:lnTo>
                  <a:lnTo>
                    <a:pt x="75" y="176"/>
                  </a:lnTo>
                  <a:lnTo>
                    <a:pt x="84" y="172"/>
                  </a:lnTo>
                  <a:lnTo>
                    <a:pt x="91" y="166"/>
                  </a:lnTo>
                  <a:lnTo>
                    <a:pt x="97" y="160"/>
                  </a:lnTo>
                  <a:lnTo>
                    <a:pt x="103" y="159"/>
                  </a:lnTo>
                  <a:lnTo>
                    <a:pt x="111" y="160"/>
                  </a:lnTo>
                  <a:lnTo>
                    <a:pt x="120" y="161"/>
                  </a:lnTo>
                  <a:lnTo>
                    <a:pt x="128" y="160"/>
                  </a:lnTo>
                  <a:lnTo>
                    <a:pt x="130" y="155"/>
                  </a:lnTo>
                  <a:lnTo>
                    <a:pt x="128" y="147"/>
                  </a:lnTo>
                  <a:lnTo>
                    <a:pt x="123" y="137"/>
                  </a:lnTo>
                  <a:lnTo>
                    <a:pt x="117" y="126"/>
                  </a:lnTo>
                  <a:lnTo>
                    <a:pt x="111" y="114"/>
                  </a:lnTo>
                  <a:lnTo>
                    <a:pt x="103" y="90"/>
                  </a:lnTo>
                  <a:lnTo>
                    <a:pt x="101" y="62"/>
                  </a:lnTo>
                  <a:lnTo>
                    <a:pt x="107" y="3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94" name="Freeform 198"/>
            <p:cNvSpPr>
              <a:spLocks/>
            </p:cNvSpPr>
            <p:nvPr/>
          </p:nvSpPr>
          <p:spPr bwMode="auto">
            <a:xfrm>
              <a:off x="4093" y="1467"/>
              <a:ext cx="60" cy="2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15" y="2"/>
                </a:cxn>
                <a:cxn ang="0">
                  <a:pos x="28" y="0"/>
                </a:cxn>
                <a:cxn ang="0">
                  <a:pos x="42" y="0"/>
                </a:cxn>
                <a:cxn ang="0">
                  <a:pos x="57" y="1"/>
                </a:cxn>
                <a:cxn ang="0">
                  <a:pos x="71" y="3"/>
                </a:cxn>
                <a:cxn ang="0">
                  <a:pos x="82" y="8"/>
                </a:cxn>
                <a:cxn ang="0">
                  <a:pos x="90" y="6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121" y="3"/>
                </a:cxn>
                <a:cxn ang="0">
                  <a:pos x="132" y="5"/>
                </a:cxn>
                <a:cxn ang="0">
                  <a:pos x="144" y="8"/>
                </a:cxn>
                <a:cxn ang="0">
                  <a:pos x="155" y="12"/>
                </a:cxn>
                <a:cxn ang="0">
                  <a:pos x="166" y="17"/>
                </a:cxn>
                <a:cxn ang="0">
                  <a:pos x="174" y="22"/>
                </a:cxn>
                <a:cxn ang="0">
                  <a:pos x="178" y="26"/>
                </a:cxn>
                <a:cxn ang="0">
                  <a:pos x="178" y="30"/>
                </a:cxn>
                <a:cxn ang="0">
                  <a:pos x="175" y="34"/>
                </a:cxn>
                <a:cxn ang="0">
                  <a:pos x="169" y="37"/>
                </a:cxn>
                <a:cxn ang="0">
                  <a:pos x="163" y="41"/>
                </a:cxn>
                <a:cxn ang="0">
                  <a:pos x="156" y="45"/>
                </a:cxn>
                <a:cxn ang="0">
                  <a:pos x="149" y="49"/>
                </a:cxn>
                <a:cxn ang="0">
                  <a:pos x="141" y="54"/>
                </a:cxn>
                <a:cxn ang="0">
                  <a:pos x="132" y="58"/>
                </a:cxn>
                <a:cxn ang="0">
                  <a:pos x="122" y="63"/>
                </a:cxn>
                <a:cxn ang="0">
                  <a:pos x="111" y="66"/>
                </a:cxn>
                <a:cxn ang="0">
                  <a:pos x="99" y="69"/>
                </a:cxn>
                <a:cxn ang="0">
                  <a:pos x="87" y="70"/>
                </a:cxn>
                <a:cxn ang="0">
                  <a:pos x="76" y="70"/>
                </a:cxn>
                <a:cxn ang="0">
                  <a:pos x="63" y="69"/>
                </a:cxn>
                <a:cxn ang="0">
                  <a:pos x="52" y="65"/>
                </a:cxn>
                <a:cxn ang="0">
                  <a:pos x="43" y="60"/>
                </a:cxn>
                <a:cxn ang="0">
                  <a:pos x="34" y="53"/>
                </a:cxn>
                <a:cxn ang="0">
                  <a:pos x="26" y="47"/>
                </a:cxn>
                <a:cxn ang="0">
                  <a:pos x="18" y="39"/>
                </a:cxn>
                <a:cxn ang="0">
                  <a:pos x="12" y="31"/>
                </a:cxn>
                <a:cxn ang="0">
                  <a:pos x="6" y="23"/>
                </a:cxn>
                <a:cxn ang="0">
                  <a:pos x="0" y="14"/>
                </a:cxn>
              </a:cxnLst>
              <a:rect l="0" t="0" r="r" b="b"/>
              <a:pathLst>
                <a:path w="178" h="70">
                  <a:moveTo>
                    <a:pt x="0" y="14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15" y="2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7" y="1"/>
                  </a:lnTo>
                  <a:lnTo>
                    <a:pt x="71" y="3"/>
                  </a:lnTo>
                  <a:lnTo>
                    <a:pt x="82" y="8"/>
                  </a:lnTo>
                  <a:lnTo>
                    <a:pt x="90" y="6"/>
                  </a:lnTo>
                  <a:lnTo>
                    <a:pt x="99" y="3"/>
                  </a:lnTo>
                  <a:lnTo>
                    <a:pt x="110" y="3"/>
                  </a:lnTo>
                  <a:lnTo>
                    <a:pt x="121" y="3"/>
                  </a:lnTo>
                  <a:lnTo>
                    <a:pt x="132" y="5"/>
                  </a:lnTo>
                  <a:lnTo>
                    <a:pt x="144" y="8"/>
                  </a:lnTo>
                  <a:lnTo>
                    <a:pt x="155" y="12"/>
                  </a:lnTo>
                  <a:lnTo>
                    <a:pt x="166" y="17"/>
                  </a:lnTo>
                  <a:lnTo>
                    <a:pt x="174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5" y="34"/>
                  </a:lnTo>
                  <a:lnTo>
                    <a:pt x="169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49" y="49"/>
                  </a:lnTo>
                  <a:lnTo>
                    <a:pt x="141" y="54"/>
                  </a:lnTo>
                  <a:lnTo>
                    <a:pt x="132" y="58"/>
                  </a:lnTo>
                  <a:lnTo>
                    <a:pt x="122" y="63"/>
                  </a:lnTo>
                  <a:lnTo>
                    <a:pt x="111" y="66"/>
                  </a:lnTo>
                  <a:lnTo>
                    <a:pt x="99" y="69"/>
                  </a:lnTo>
                  <a:lnTo>
                    <a:pt x="87" y="70"/>
                  </a:lnTo>
                  <a:lnTo>
                    <a:pt x="76" y="70"/>
                  </a:lnTo>
                  <a:lnTo>
                    <a:pt x="63" y="69"/>
                  </a:lnTo>
                  <a:lnTo>
                    <a:pt x="52" y="65"/>
                  </a:lnTo>
                  <a:lnTo>
                    <a:pt x="43" y="60"/>
                  </a:lnTo>
                  <a:lnTo>
                    <a:pt x="34" y="53"/>
                  </a:lnTo>
                  <a:lnTo>
                    <a:pt x="26" y="47"/>
                  </a:lnTo>
                  <a:lnTo>
                    <a:pt x="18" y="39"/>
                  </a:lnTo>
                  <a:lnTo>
                    <a:pt x="12" y="31"/>
                  </a:lnTo>
                  <a:lnTo>
                    <a:pt x="6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95" name="Freeform 199"/>
            <p:cNvSpPr>
              <a:spLocks/>
            </p:cNvSpPr>
            <p:nvPr/>
          </p:nvSpPr>
          <p:spPr bwMode="auto">
            <a:xfrm>
              <a:off x="4099" y="1473"/>
              <a:ext cx="4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2" y="5"/>
                </a:cxn>
                <a:cxn ang="0">
                  <a:pos x="38" y="7"/>
                </a:cxn>
                <a:cxn ang="0">
                  <a:pos x="55" y="10"/>
                </a:cxn>
                <a:cxn ang="0">
                  <a:pos x="74" y="11"/>
                </a:cxn>
                <a:cxn ang="0">
                  <a:pos x="93" y="12"/>
                </a:cxn>
                <a:cxn ang="0">
                  <a:pos x="111" y="12"/>
                </a:cxn>
                <a:cxn ang="0">
                  <a:pos x="128" y="11"/>
                </a:cxn>
                <a:cxn ang="0">
                  <a:pos x="117" y="16"/>
                </a:cxn>
                <a:cxn ang="0">
                  <a:pos x="101" y="18"/>
                </a:cxn>
                <a:cxn ang="0">
                  <a:pos x="84" y="18"/>
                </a:cxn>
                <a:cxn ang="0">
                  <a:pos x="65" y="18"/>
                </a:cxn>
                <a:cxn ang="0">
                  <a:pos x="45" y="16"/>
                </a:cxn>
                <a:cxn ang="0">
                  <a:pos x="27" y="11"/>
                </a:cxn>
                <a:cxn ang="0">
                  <a:pos x="12" y="6"/>
                </a:cxn>
                <a:cxn ang="0">
                  <a:pos x="0" y="0"/>
                </a:cxn>
              </a:cxnLst>
              <a:rect l="0" t="0" r="r" b="b"/>
              <a:pathLst>
                <a:path w="128" h="18">
                  <a:moveTo>
                    <a:pt x="0" y="0"/>
                  </a:moveTo>
                  <a:lnTo>
                    <a:pt x="9" y="2"/>
                  </a:lnTo>
                  <a:lnTo>
                    <a:pt x="22" y="5"/>
                  </a:lnTo>
                  <a:lnTo>
                    <a:pt x="38" y="7"/>
                  </a:lnTo>
                  <a:lnTo>
                    <a:pt x="55" y="10"/>
                  </a:lnTo>
                  <a:lnTo>
                    <a:pt x="74" y="11"/>
                  </a:lnTo>
                  <a:lnTo>
                    <a:pt x="93" y="12"/>
                  </a:lnTo>
                  <a:lnTo>
                    <a:pt x="111" y="12"/>
                  </a:lnTo>
                  <a:lnTo>
                    <a:pt x="128" y="11"/>
                  </a:lnTo>
                  <a:lnTo>
                    <a:pt x="117" y="16"/>
                  </a:lnTo>
                  <a:lnTo>
                    <a:pt x="101" y="18"/>
                  </a:lnTo>
                  <a:lnTo>
                    <a:pt x="84" y="18"/>
                  </a:lnTo>
                  <a:lnTo>
                    <a:pt x="65" y="18"/>
                  </a:lnTo>
                  <a:lnTo>
                    <a:pt x="45" y="16"/>
                  </a:lnTo>
                  <a:lnTo>
                    <a:pt x="27" y="11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96" name="Freeform 200"/>
            <p:cNvSpPr>
              <a:spLocks/>
            </p:cNvSpPr>
            <p:nvPr/>
          </p:nvSpPr>
          <p:spPr bwMode="auto">
            <a:xfrm>
              <a:off x="3713" y="1513"/>
              <a:ext cx="107" cy="108"/>
            </a:xfrm>
            <a:custGeom>
              <a:avLst/>
              <a:gdLst/>
              <a:ahLst/>
              <a:cxnLst>
                <a:cxn ang="0">
                  <a:pos x="317" y="97"/>
                </a:cxn>
                <a:cxn ang="0">
                  <a:pos x="299" y="67"/>
                </a:cxn>
                <a:cxn ang="0">
                  <a:pos x="272" y="42"/>
                </a:cxn>
                <a:cxn ang="0">
                  <a:pos x="230" y="16"/>
                </a:cxn>
                <a:cxn ang="0">
                  <a:pos x="174" y="0"/>
                </a:cxn>
                <a:cxn ang="0">
                  <a:pos x="129" y="15"/>
                </a:cxn>
                <a:cxn ang="0">
                  <a:pos x="93" y="50"/>
                </a:cxn>
                <a:cxn ang="0">
                  <a:pos x="67" y="89"/>
                </a:cxn>
                <a:cxn ang="0">
                  <a:pos x="45" y="128"/>
                </a:cxn>
                <a:cxn ang="0">
                  <a:pos x="29" y="170"/>
                </a:cxn>
                <a:cxn ang="0">
                  <a:pos x="11" y="204"/>
                </a:cxn>
                <a:cxn ang="0">
                  <a:pos x="0" y="241"/>
                </a:cxn>
                <a:cxn ang="0">
                  <a:pos x="13" y="286"/>
                </a:cxn>
                <a:cxn ang="0">
                  <a:pos x="50" y="316"/>
                </a:cxn>
                <a:cxn ang="0">
                  <a:pos x="90" y="324"/>
                </a:cxn>
                <a:cxn ang="0">
                  <a:pos x="127" y="315"/>
                </a:cxn>
                <a:cxn ang="0">
                  <a:pos x="113" y="260"/>
                </a:cxn>
                <a:cxn ang="0">
                  <a:pos x="121" y="215"/>
                </a:cxn>
                <a:cxn ang="0">
                  <a:pos x="148" y="213"/>
                </a:cxn>
                <a:cxn ang="0">
                  <a:pos x="175" y="241"/>
                </a:cxn>
                <a:cxn ang="0">
                  <a:pos x="168" y="248"/>
                </a:cxn>
                <a:cxn ang="0">
                  <a:pos x="153" y="236"/>
                </a:cxn>
                <a:cxn ang="0">
                  <a:pos x="137" y="236"/>
                </a:cxn>
                <a:cxn ang="0">
                  <a:pos x="133" y="259"/>
                </a:cxn>
                <a:cxn ang="0">
                  <a:pos x="149" y="288"/>
                </a:cxn>
                <a:cxn ang="0">
                  <a:pos x="176" y="297"/>
                </a:cxn>
                <a:cxn ang="0">
                  <a:pos x="206" y="293"/>
                </a:cxn>
                <a:cxn ang="0">
                  <a:pos x="231" y="283"/>
                </a:cxn>
                <a:cxn ang="0">
                  <a:pos x="247" y="249"/>
                </a:cxn>
                <a:cxn ang="0">
                  <a:pos x="228" y="215"/>
                </a:cxn>
                <a:cxn ang="0">
                  <a:pos x="202" y="185"/>
                </a:cxn>
                <a:cxn ang="0">
                  <a:pos x="174" y="157"/>
                </a:cxn>
                <a:cxn ang="0">
                  <a:pos x="176" y="146"/>
                </a:cxn>
                <a:cxn ang="0">
                  <a:pos x="200" y="159"/>
                </a:cxn>
                <a:cxn ang="0">
                  <a:pos x="220" y="179"/>
                </a:cxn>
                <a:cxn ang="0">
                  <a:pos x="239" y="200"/>
                </a:cxn>
                <a:cxn ang="0">
                  <a:pos x="259" y="221"/>
                </a:cxn>
                <a:cxn ang="0">
                  <a:pos x="272" y="236"/>
                </a:cxn>
                <a:cxn ang="0">
                  <a:pos x="292" y="219"/>
                </a:cxn>
                <a:cxn ang="0">
                  <a:pos x="298" y="197"/>
                </a:cxn>
                <a:cxn ang="0">
                  <a:pos x="287" y="174"/>
                </a:cxn>
                <a:cxn ang="0">
                  <a:pos x="270" y="150"/>
                </a:cxn>
                <a:cxn ang="0">
                  <a:pos x="249" y="133"/>
                </a:cxn>
                <a:cxn ang="0">
                  <a:pos x="228" y="121"/>
                </a:cxn>
                <a:cxn ang="0">
                  <a:pos x="210" y="111"/>
                </a:cxn>
                <a:cxn ang="0">
                  <a:pos x="204" y="104"/>
                </a:cxn>
                <a:cxn ang="0">
                  <a:pos x="226" y="104"/>
                </a:cxn>
                <a:cxn ang="0">
                  <a:pos x="248" y="113"/>
                </a:cxn>
                <a:cxn ang="0">
                  <a:pos x="266" y="130"/>
                </a:cxn>
                <a:cxn ang="0">
                  <a:pos x="292" y="156"/>
                </a:cxn>
                <a:cxn ang="0">
                  <a:pos x="310" y="180"/>
                </a:cxn>
                <a:cxn ang="0">
                  <a:pos x="310" y="135"/>
                </a:cxn>
                <a:cxn ang="0">
                  <a:pos x="292" y="107"/>
                </a:cxn>
                <a:cxn ang="0">
                  <a:pos x="265" y="77"/>
                </a:cxn>
                <a:cxn ang="0">
                  <a:pos x="237" y="61"/>
                </a:cxn>
                <a:cxn ang="0">
                  <a:pos x="265" y="65"/>
                </a:cxn>
                <a:cxn ang="0">
                  <a:pos x="302" y="93"/>
                </a:cxn>
              </a:cxnLst>
              <a:rect l="0" t="0" r="r" b="b"/>
              <a:pathLst>
                <a:path w="320" h="324">
                  <a:moveTo>
                    <a:pt x="320" y="116"/>
                  </a:moveTo>
                  <a:lnTo>
                    <a:pt x="320" y="107"/>
                  </a:lnTo>
                  <a:lnTo>
                    <a:pt x="317" y="97"/>
                  </a:lnTo>
                  <a:lnTo>
                    <a:pt x="313" y="87"/>
                  </a:lnTo>
                  <a:lnTo>
                    <a:pt x="307" y="77"/>
                  </a:lnTo>
                  <a:lnTo>
                    <a:pt x="299" y="67"/>
                  </a:lnTo>
                  <a:lnTo>
                    <a:pt x="290" y="57"/>
                  </a:lnTo>
                  <a:lnTo>
                    <a:pt x="282" y="49"/>
                  </a:lnTo>
                  <a:lnTo>
                    <a:pt x="272" y="42"/>
                  </a:lnTo>
                  <a:lnTo>
                    <a:pt x="261" y="34"/>
                  </a:lnTo>
                  <a:lnTo>
                    <a:pt x="247" y="26"/>
                  </a:lnTo>
                  <a:lnTo>
                    <a:pt x="230" y="16"/>
                  </a:lnTo>
                  <a:lnTo>
                    <a:pt x="211" y="9"/>
                  </a:lnTo>
                  <a:lnTo>
                    <a:pt x="193" y="3"/>
                  </a:lnTo>
                  <a:lnTo>
                    <a:pt x="174" y="0"/>
                  </a:lnTo>
                  <a:lnTo>
                    <a:pt x="157" y="0"/>
                  </a:lnTo>
                  <a:lnTo>
                    <a:pt x="142" y="6"/>
                  </a:lnTo>
                  <a:lnTo>
                    <a:pt x="129" y="15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93" y="50"/>
                  </a:lnTo>
                  <a:lnTo>
                    <a:pt x="84" y="63"/>
                  </a:lnTo>
                  <a:lnTo>
                    <a:pt x="75" y="77"/>
                  </a:lnTo>
                  <a:lnTo>
                    <a:pt x="67" y="89"/>
                  </a:lnTo>
                  <a:lnTo>
                    <a:pt x="58" y="101"/>
                  </a:lnTo>
                  <a:lnTo>
                    <a:pt x="51" y="113"/>
                  </a:lnTo>
                  <a:lnTo>
                    <a:pt x="45" y="128"/>
                  </a:lnTo>
                  <a:lnTo>
                    <a:pt x="39" y="142"/>
                  </a:lnTo>
                  <a:lnTo>
                    <a:pt x="34" y="157"/>
                  </a:lnTo>
                  <a:lnTo>
                    <a:pt x="29" y="170"/>
                  </a:lnTo>
                  <a:lnTo>
                    <a:pt x="23" y="184"/>
                  </a:lnTo>
                  <a:lnTo>
                    <a:pt x="18" y="196"/>
                  </a:lnTo>
                  <a:lnTo>
                    <a:pt x="11" y="204"/>
                  </a:lnTo>
                  <a:lnTo>
                    <a:pt x="5" y="214"/>
                  </a:lnTo>
                  <a:lnTo>
                    <a:pt x="1" y="226"/>
                  </a:lnTo>
                  <a:lnTo>
                    <a:pt x="0" y="241"/>
                  </a:lnTo>
                  <a:lnTo>
                    <a:pt x="2" y="257"/>
                  </a:lnTo>
                  <a:lnTo>
                    <a:pt x="7" y="273"/>
                  </a:lnTo>
                  <a:lnTo>
                    <a:pt x="13" y="286"/>
                  </a:lnTo>
                  <a:lnTo>
                    <a:pt x="24" y="299"/>
                  </a:lnTo>
                  <a:lnTo>
                    <a:pt x="36" y="309"/>
                  </a:lnTo>
                  <a:lnTo>
                    <a:pt x="50" y="316"/>
                  </a:lnTo>
                  <a:lnTo>
                    <a:pt x="63" y="320"/>
                  </a:lnTo>
                  <a:lnTo>
                    <a:pt x="76" y="324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15" y="320"/>
                  </a:lnTo>
                  <a:lnTo>
                    <a:pt x="127" y="315"/>
                  </a:lnTo>
                  <a:lnTo>
                    <a:pt x="140" y="309"/>
                  </a:lnTo>
                  <a:lnTo>
                    <a:pt x="123" y="286"/>
                  </a:lnTo>
                  <a:lnTo>
                    <a:pt x="113" y="260"/>
                  </a:lnTo>
                  <a:lnTo>
                    <a:pt x="112" y="237"/>
                  </a:lnTo>
                  <a:lnTo>
                    <a:pt x="116" y="220"/>
                  </a:lnTo>
                  <a:lnTo>
                    <a:pt x="121" y="215"/>
                  </a:lnTo>
                  <a:lnTo>
                    <a:pt x="130" y="212"/>
                  </a:lnTo>
                  <a:lnTo>
                    <a:pt x="138" y="212"/>
                  </a:lnTo>
                  <a:lnTo>
                    <a:pt x="148" y="213"/>
                  </a:lnTo>
                  <a:lnTo>
                    <a:pt x="158" y="219"/>
                  </a:lnTo>
                  <a:lnTo>
                    <a:pt x="168" y="228"/>
                  </a:lnTo>
                  <a:lnTo>
                    <a:pt x="175" y="241"/>
                  </a:lnTo>
                  <a:lnTo>
                    <a:pt x="181" y="258"/>
                  </a:lnTo>
                  <a:lnTo>
                    <a:pt x="174" y="253"/>
                  </a:lnTo>
                  <a:lnTo>
                    <a:pt x="168" y="248"/>
                  </a:lnTo>
                  <a:lnTo>
                    <a:pt x="163" y="243"/>
                  </a:lnTo>
                  <a:lnTo>
                    <a:pt x="158" y="240"/>
                  </a:lnTo>
                  <a:lnTo>
                    <a:pt x="153" y="236"/>
                  </a:lnTo>
                  <a:lnTo>
                    <a:pt x="148" y="235"/>
                  </a:lnTo>
                  <a:lnTo>
                    <a:pt x="143" y="235"/>
                  </a:lnTo>
                  <a:lnTo>
                    <a:pt x="137" y="236"/>
                  </a:lnTo>
                  <a:lnTo>
                    <a:pt x="132" y="241"/>
                  </a:lnTo>
                  <a:lnTo>
                    <a:pt x="131" y="249"/>
                  </a:lnTo>
                  <a:lnTo>
                    <a:pt x="133" y="259"/>
                  </a:lnTo>
                  <a:lnTo>
                    <a:pt x="137" y="270"/>
                  </a:lnTo>
                  <a:lnTo>
                    <a:pt x="142" y="280"/>
                  </a:lnTo>
                  <a:lnTo>
                    <a:pt x="149" y="288"/>
                  </a:lnTo>
                  <a:lnTo>
                    <a:pt x="158" y="294"/>
                  </a:lnTo>
                  <a:lnTo>
                    <a:pt x="166" y="297"/>
                  </a:lnTo>
                  <a:lnTo>
                    <a:pt x="176" y="297"/>
                  </a:lnTo>
                  <a:lnTo>
                    <a:pt x="186" y="296"/>
                  </a:lnTo>
                  <a:lnTo>
                    <a:pt x="197" y="296"/>
                  </a:lnTo>
                  <a:lnTo>
                    <a:pt x="206" y="293"/>
                  </a:lnTo>
                  <a:lnTo>
                    <a:pt x="215" y="291"/>
                  </a:lnTo>
                  <a:lnTo>
                    <a:pt x="223" y="287"/>
                  </a:lnTo>
                  <a:lnTo>
                    <a:pt x="231" y="283"/>
                  </a:lnTo>
                  <a:lnTo>
                    <a:pt x="236" y="277"/>
                  </a:lnTo>
                  <a:lnTo>
                    <a:pt x="243" y="263"/>
                  </a:lnTo>
                  <a:lnTo>
                    <a:pt x="247" y="249"/>
                  </a:lnTo>
                  <a:lnTo>
                    <a:pt x="244" y="235"/>
                  </a:lnTo>
                  <a:lnTo>
                    <a:pt x="236" y="223"/>
                  </a:lnTo>
                  <a:lnTo>
                    <a:pt x="228" y="215"/>
                  </a:lnTo>
                  <a:lnTo>
                    <a:pt x="220" y="206"/>
                  </a:lnTo>
                  <a:lnTo>
                    <a:pt x="211" y="196"/>
                  </a:lnTo>
                  <a:lnTo>
                    <a:pt x="202" y="185"/>
                  </a:lnTo>
                  <a:lnTo>
                    <a:pt x="192" y="174"/>
                  </a:lnTo>
                  <a:lnTo>
                    <a:pt x="183" y="164"/>
                  </a:lnTo>
                  <a:lnTo>
                    <a:pt x="174" y="157"/>
                  </a:lnTo>
                  <a:lnTo>
                    <a:pt x="166" y="152"/>
                  </a:lnTo>
                  <a:lnTo>
                    <a:pt x="168" y="147"/>
                  </a:lnTo>
                  <a:lnTo>
                    <a:pt x="176" y="146"/>
                  </a:lnTo>
                  <a:lnTo>
                    <a:pt x="186" y="149"/>
                  </a:lnTo>
                  <a:lnTo>
                    <a:pt x="196" y="155"/>
                  </a:lnTo>
                  <a:lnTo>
                    <a:pt x="200" y="159"/>
                  </a:lnTo>
                  <a:lnTo>
                    <a:pt x="206" y="166"/>
                  </a:lnTo>
                  <a:lnTo>
                    <a:pt x="213" y="172"/>
                  </a:lnTo>
                  <a:lnTo>
                    <a:pt x="220" y="179"/>
                  </a:lnTo>
                  <a:lnTo>
                    <a:pt x="226" y="186"/>
                  </a:lnTo>
                  <a:lnTo>
                    <a:pt x="233" y="193"/>
                  </a:lnTo>
                  <a:lnTo>
                    <a:pt x="239" y="200"/>
                  </a:lnTo>
                  <a:lnTo>
                    <a:pt x="245" y="204"/>
                  </a:lnTo>
                  <a:lnTo>
                    <a:pt x="254" y="213"/>
                  </a:lnTo>
                  <a:lnTo>
                    <a:pt x="259" y="221"/>
                  </a:lnTo>
                  <a:lnTo>
                    <a:pt x="261" y="230"/>
                  </a:lnTo>
                  <a:lnTo>
                    <a:pt x="265" y="238"/>
                  </a:lnTo>
                  <a:lnTo>
                    <a:pt x="272" y="236"/>
                  </a:lnTo>
                  <a:lnTo>
                    <a:pt x="279" y="231"/>
                  </a:lnTo>
                  <a:lnTo>
                    <a:pt x="285" y="225"/>
                  </a:lnTo>
                  <a:lnTo>
                    <a:pt x="292" y="219"/>
                  </a:lnTo>
                  <a:lnTo>
                    <a:pt x="295" y="212"/>
                  </a:lnTo>
                  <a:lnTo>
                    <a:pt x="298" y="204"/>
                  </a:lnTo>
                  <a:lnTo>
                    <a:pt x="298" y="197"/>
                  </a:lnTo>
                  <a:lnTo>
                    <a:pt x="295" y="190"/>
                  </a:lnTo>
                  <a:lnTo>
                    <a:pt x="292" y="183"/>
                  </a:lnTo>
                  <a:lnTo>
                    <a:pt x="287" y="174"/>
                  </a:lnTo>
                  <a:lnTo>
                    <a:pt x="282" y="166"/>
                  </a:lnTo>
                  <a:lnTo>
                    <a:pt x="276" y="157"/>
                  </a:lnTo>
                  <a:lnTo>
                    <a:pt x="270" y="150"/>
                  </a:lnTo>
                  <a:lnTo>
                    <a:pt x="264" y="142"/>
                  </a:lnTo>
                  <a:lnTo>
                    <a:pt x="256" y="138"/>
                  </a:lnTo>
                  <a:lnTo>
                    <a:pt x="249" y="133"/>
                  </a:lnTo>
                  <a:lnTo>
                    <a:pt x="242" y="129"/>
                  </a:lnTo>
                  <a:lnTo>
                    <a:pt x="236" y="125"/>
                  </a:lnTo>
                  <a:lnTo>
                    <a:pt x="228" y="121"/>
                  </a:lnTo>
                  <a:lnTo>
                    <a:pt x="222" y="117"/>
                  </a:lnTo>
                  <a:lnTo>
                    <a:pt x="216" y="113"/>
                  </a:lnTo>
                  <a:lnTo>
                    <a:pt x="210" y="111"/>
                  </a:lnTo>
                  <a:lnTo>
                    <a:pt x="204" y="108"/>
                  </a:lnTo>
                  <a:lnTo>
                    <a:pt x="198" y="107"/>
                  </a:lnTo>
                  <a:lnTo>
                    <a:pt x="204" y="104"/>
                  </a:lnTo>
                  <a:lnTo>
                    <a:pt x="210" y="102"/>
                  </a:lnTo>
                  <a:lnTo>
                    <a:pt x="217" y="102"/>
                  </a:lnTo>
                  <a:lnTo>
                    <a:pt x="226" y="104"/>
                  </a:lnTo>
                  <a:lnTo>
                    <a:pt x="233" y="106"/>
                  </a:lnTo>
                  <a:lnTo>
                    <a:pt x="240" y="110"/>
                  </a:lnTo>
                  <a:lnTo>
                    <a:pt x="248" y="113"/>
                  </a:lnTo>
                  <a:lnTo>
                    <a:pt x="253" y="117"/>
                  </a:lnTo>
                  <a:lnTo>
                    <a:pt x="259" y="123"/>
                  </a:lnTo>
                  <a:lnTo>
                    <a:pt x="266" y="130"/>
                  </a:lnTo>
                  <a:lnTo>
                    <a:pt x="273" y="138"/>
                  </a:lnTo>
                  <a:lnTo>
                    <a:pt x="283" y="147"/>
                  </a:lnTo>
                  <a:lnTo>
                    <a:pt x="292" y="156"/>
                  </a:lnTo>
                  <a:lnTo>
                    <a:pt x="299" y="166"/>
                  </a:lnTo>
                  <a:lnTo>
                    <a:pt x="305" y="173"/>
                  </a:lnTo>
                  <a:lnTo>
                    <a:pt x="310" y="180"/>
                  </a:lnTo>
                  <a:lnTo>
                    <a:pt x="313" y="164"/>
                  </a:lnTo>
                  <a:lnTo>
                    <a:pt x="313" y="150"/>
                  </a:lnTo>
                  <a:lnTo>
                    <a:pt x="310" y="135"/>
                  </a:lnTo>
                  <a:lnTo>
                    <a:pt x="304" y="123"/>
                  </a:lnTo>
                  <a:lnTo>
                    <a:pt x="299" y="117"/>
                  </a:lnTo>
                  <a:lnTo>
                    <a:pt x="292" y="107"/>
                  </a:lnTo>
                  <a:lnTo>
                    <a:pt x="283" y="97"/>
                  </a:lnTo>
                  <a:lnTo>
                    <a:pt x="275" y="87"/>
                  </a:lnTo>
                  <a:lnTo>
                    <a:pt x="265" y="77"/>
                  </a:lnTo>
                  <a:lnTo>
                    <a:pt x="255" y="68"/>
                  </a:lnTo>
                  <a:lnTo>
                    <a:pt x="245" y="63"/>
                  </a:lnTo>
                  <a:lnTo>
                    <a:pt x="237" y="61"/>
                  </a:lnTo>
                  <a:lnTo>
                    <a:pt x="243" y="59"/>
                  </a:lnTo>
                  <a:lnTo>
                    <a:pt x="253" y="60"/>
                  </a:lnTo>
                  <a:lnTo>
                    <a:pt x="265" y="65"/>
                  </a:lnTo>
                  <a:lnTo>
                    <a:pt x="277" y="72"/>
                  </a:lnTo>
                  <a:lnTo>
                    <a:pt x="290" y="82"/>
                  </a:lnTo>
                  <a:lnTo>
                    <a:pt x="302" y="93"/>
                  </a:lnTo>
                  <a:lnTo>
                    <a:pt x="312" y="104"/>
                  </a:lnTo>
                  <a:lnTo>
                    <a:pt x="320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97" name="Freeform 201"/>
            <p:cNvSpPr>
              <a:spLocks/>
            </p:cNvSpPr>
            <p:nvPr/>
          </p:nvSpPr>
          <p:spPr bwMode="auto">
            <a:xfrm>
              <a:off x="3684" y="1432"/>
              <a:ext cx="867" cy="521"/>
            </a:xfrm>
            <a:custGeom>
              <a:avLst/>
              <a:gdLst/>
              <a:ahLst/>
              <a:cxnLst>
                <a:cxn ang="0">
                  <a:pos x="986" y="186"/>
                </a:cxn>
                <a:cxn ang="0">
                  <a:pos x="749" y="16"/>
                </a:cxn>
                <a:cxn ang="0">
                  <a:pos x="506" y="124"/>
                </a:cxn>
                <a:cxn ang="0">
                  <a:pos x="328" y="220"/>
                </a:cxn>
                <a:cxn ang="0">
                  <a:pos x="432" y="354"/>
                </a:cxn>
                <a:cxn ang="0">
                  <a:pos x="361" y="501"/>
                </a:cxn>
                <a:cxn ang="0">
                  <a:pos x="142" y="596"/>
                </a:cxn>
                <a:cxn ang="0">
                  <a:pos x="79" y="368"/>
                </a:cxn>
                <a:cxn ang="0">
                  <a:pos x="18" y="396"/>
                </a:cxn>
                <a:cxn ang="0">
                  <a:pos x="60" y="642"/>
                </a:cxn>
                <a:cxn ang="0">
                  <a:pos x="230" y="670"/>
                </a:cxn>
                <a:cxn ang="0">
                  <a:pos x="423" y="535"/>
                </a:cxn>
                <a:cxn ang="0">
                  <a:pos x="619" y="416"/>
                </a:cxn>
                <a:cxn ang="0">
                  <a:pos x="707" y="214"/>
                </a:cxn>
                <a:cxn ang="0">
                  <a:pos x="789" y="233"/>
                </a:cxn>
                <a:cxn ang="0">
                  <a:pos x="783" y="322"/>
                </a:cxn>
                <a:cxn ang="0">
                  <a:pos x="637" y="535"/>
                </a:cxn>
                <a:cxn ang="0">
                  <a:pos x="809" y="409"/>
                </a:cxn>
                <a:cxn ang="0">
                  <a:pos x="641" y="638"/>
                </a:cxn>
                <a:cxn ang="0">
                  <a:pos x="550" y="959"/>
                </a:cxn>
                <a:cxn ang="0">
                  <a:pos x="622" y="943"/>
                </a:cxn>
                <a:cxn ang="0">
                  <a:pos x="445" y="1245"/>
                </a:cxn>
                <a:cxn ang="0">
                  <a:pos x="516" y="1433"/>
                </a:cxn>
                <a:cxn ang="0">
                  <a:pos x="671" y="1477"/>
                </a:cxn>
                <a:cxn ang="0">
                  <a:pos x="673" y="1379"/>
                </a:cxn>
                <a:cxn ang="0">
                  <a:pos x="801" y="1543"/>
                </a:cxn>
                <a:cxn ang="0">
                  <a:pos x="1008" y="1545"/>
                </a:cxn>
                <a:cxn ang="0">
                  <a:pos x="1250" y="1404"/>
                </a:cxn>
                <a:cxn ang="0">
                  <a:pos x="1246" y="1552"/>
                </a:cxn>
                <a:cxn ang="0">
                  <a:pos x="1485" y="1503"/>
                </a:cxn>
                <a:cxn ang="0">
                  <a:pos x="1347" y="1493"/>
                </a:cxn>
                <a:cxn ang="0">
                  <a:pos x="1408" y="1400"/>
                </a:cxn>
                <a:cxn ang="0">
                  <a:pos x="1543" y="1230"/>
                </a:cxn>
                <a:cxn ang="0">
                  <a:pos x="1387" y="1352"/>
                </a:cxn>
                <a:cxn ang="0">
                  <a:pos x="1518" y="1155"/>
                </a:cxn>
                <a:cxn ang="0">
                  <a:pos x="1457" y="1077"/>
                </a:cxn>
                <a:cxn ang="0">
                  <a:pos x="1352" y="1115"/>
                </a:cxn>
                <a:cxn ang="0">
                  <a:pos x="1591" y="918"/>
                </a:cxn>
                <a:cxn ang="0">
                  <a:pos x="1781" y="683"/>
                </a:cxn>
                <a:cxn ang="0">
                  <a:pos x="1854" y="344"/>
                </a:cxn>
                <a:cxn ang="0">
                  <a:pos x="1910" y="631"/>
                </a:cxn>
                <a:cxn ang="0">
                  <a:pos x="1952" y="725"/>
                </a:cxn>
                <a:cxn ang="0">
                  <a:pos x="2093" y="732"/>
                </a:cxn>
                <a:cxn ang="0">
                  <a:pos x="2078" y="796"/>
                </a:cxn>
                <a:cxn ang="0">
                  <a:pos x="2224" y="851"/>
                </a:cxn>
                <a:cxn ang="0">
                  <a:pos x="2234" y="887"/>
                </a:cxn>
                <a:cxn ang="0">
                  <a:pos x="2263" y="1004"/>
                </a:cxn>
                <a:cxn ang="0">
                  <a:pos x="2363" y="1165"/>
                </a:cxn>
                <a:cxn ang="0">
                  <a:pos x="2528" y="1054"/>
                </a:cxn>
                <a:cxn ang="0">
                  <a:pos x="2572" y="999"/>
                </a:cxn>
                <a:cxn ang="0">
                  <a:pos x="2443" y="1021"/>
                </a:cxn>
                <a:cxn ang="0">
                  <a:pos x="2568" y="908"/>
                </a:cxn>
                <a:cxn ang="0">
                  <a:pos x="2498" y="867"/>
                </a:cxn>
                <a:cxn ang="0">
                  <a:pos x="2410" y="852"/>
                </a:cxn>
                <a:cxn ang="0">
                  <a:pos x="2218" y="507"/>
                </a:cxn>
                <a:cxn ang="0">
                  <a:pos x="2128" y="461"/>
                </a:cxn>
                <a:cxn ang="0">
                  <a:pos x="1913" y="265"/>
                </a:cxn>
                <a:cxn ang="0">
                  <a:pos x="1662" y="175"/>
                </a:cxn>
                <a:cxn ang="0">
                  <a:pos x="1550" y="365"/>
                </a:cxn>
                <a:cxn ang="0">
                  <a:pos x="1339" y="483"/>
                </a:cxn>
                <a:cxn ang="0">
                  <a:pos x="1231" y="619"/>
                </a:cxn>
              </a:cxnLst>
              <a:rect l="0" t="0" r="r" b="b"/>
              <a:pathLst>
                <a:path w="2600" h="1561">
                  <a:moveTo>
                    <a:pt x="1176" y="516"/>
                  </a:moveTo>
                  <a:lnTo>
                    <a:pt x="1165" y="485"/>
                  </a:lnTo>
                  <a:lnTo>
                    <a:pt x="1150" y="456"/>
                  </a:lnTo>
                  <a:lnTo>
                    <a:pt x="1135" y="428"/>
                  </a:lnTo>
                  <a:lnTo>
                    <a:pt x="1116" y="401"/>
                  </a:lnTo>
                  <a:lnTo>
                    <a:pt x="1097" y="376"/>
                  </a:lnTo>
                  <a:lnTo>
                    <a:pt x="1076" y="350"/>
                  </a:lnTo>
                  <a:lnTo>
                    <a:pt x="1056" y="323"/>
                  </a:lnTo>
                  <a:lnTo>
                    <a:pt x="1034" y="297"/>
                  </a:lnTo>
                  <a:lnTo>
                    <a:pt x="1014" y="266"/>
                  </a:lnTo>
                  <a:lnTo>
                    <a:pt x="998" y="229"/>
                  </a:lnTo>
                  <a:lnTo>
                    <a:pt x="986" y="186"/>
                  </a:lnTo>
                  <a:lnTo>
                    <a:pt x="978" y="142"/>
                  </a:lnTo>
                  <a:lnTo>
                    <a:pt x="972" y="100"/>
                  </a:lnTo>
                  <a:lnTo>
                    <a:pt x="968" y="61"/>
                  </a:lnTo>
                  <a:lnTo>
                    <a:pt x="968" y="28"/>
                  </a:lnTo>
                  <a:lnTo>
                    <a:pt x="970" y="4"/>
                  </a:lnTo>
                  <a:lnTo>
                    <a:pt x="938" y="1"/>
                  </a:lnTo>
                  <a:lnTo>
                    <a:pt x="905" y="0"/>
                  </a:lnTo>
                  <a:lnTo>
                    <a:pt x="873" y="0"/>
                  </a:lnTo>
                  <a:lnTo>
                    <a:pt x="840" y="3"/>
                  </a:lnTo>
                  <a:lnTo>
                    <a:pt x="810" y="6"/>
                  </a:lnTo>
                  <a:lnTo>
                    <a:pt x="778" y="11"/>
                  </a:lnTo>
                  <a:lnTo>
                    <a:pt x="749" y="16"/>
                  </a:lnTo>
                  <a:lnTo>
                    <a:pt x="721" y="23"/>
                  </a:lnTo>
                  <a:lnTo>
                    <a:pt x="694" y="29"/>
                  </a:lnTo>
                  <a:lnTo>
                    <a:pt x="669" y="37"/>
                  </a:lnTo>
                  <a:lnTo>
                    <a:pt x="646" y="45"/>
                  </a:lnTo>
                  <a:lnTo>
                    <a:pt x="625" y="52"/>
                  </a:lnTo>
                  <a:lnTo>
                    <a:pt x="607" y="60"/>
                  </a:lnTo>
                  <a:lnTo>
                    <a:pt x="591" y="67"/>
                  </a:lnTo>
                  <a:lnTo>
                    <a:pt x="579" y="73"/>
                  </a:lnTo>
                  <a:lnTo>
                    <a:pt x="569" y="79"/>
                  </a:lnTo>
                  <a:lnTo>
                    <a:pt x="549" y="94"/>
                  </a:lnTo>
                  <a:lnTo>
                    <a:pt x="528" y="108"/>
                  </a:lnTo>
                  <a:lnTo>
                    <a:pt x="506" y="124"/>
                  </a:lnTo>
                  <a:lnTo>
                    <a:pt x="483" y="140"/>
                  </a:lnTo>
                  <a:lnTo>
                    <a:pt x="462" y="153"/>
                  </a:lnTo>
                  <a:lnTo>
                    <a:pt x="443" y="165"/>
                  </a:lnTo>
                  <a:lnTo>
                    <a:pt x="426" y="174"/>
                  </a:lnTo>
                  <a:lnTo>
                    <a:pt x="411" y="179"/>
                  </a:lnTo>
                  <a:lnTo>
                    <a:pt x="399" y="182"/>
                  </a:lnTo>
                  <a:lnTo>
                    <a:pt x="388" y="186"/>
                  </a:lnTo>
                  <a:lnTo>
                    <a:pt x="377" y="191"/>
                  </a:lnTo>
                  <a:lnTo>
                    <a:pt x="365" y="196"/>
                  </a:lnTo>
                  <a:lnTo>
                    <a:pt x="354" y="203"/>
                  </a:lnTo>
                  <a:lnTo>
                    <a:pt x="342" y="210"/>
                  </a:lnTo>
                  <a:lnTo>
                    <a:pt x="328" y="220"/>
                  </a:lnTo>
                  <a:lnTo>
                    <a:pt x="314" y="230"/>
                  </a:lnTo>
                  <a:lnTo>
                    <a:pt x="324" y="235"/>
                  </a:lnTo>
                  <a:lnTo>
                    <a:pt x="336" y="240"/>
                  </a:lnTo>
                  <a:lnTo>
                    <a:pt x="349" y="247"/>
                  </a:lnTo>
                  <a:lnTo>
                    <a:pt x="363" y="254"/>
                  </a:lnTo>
                  <a:lnTo>
                    <a:pt x="376" y="263"/>
                  </a:lnTo>
                  <a:lnTo>
                    <a:pt x="389" y="271"/>
                  </a:lnTo>
                  <a:lnTo>
                    <a:pt x="401" y="280"/>
                  </a:lnTo>
                  <a:lnTo>
                    <a:pt x="412" y="288"/>
                  </a:lnTo>
                  <a:lnTo>
                    <a:pt x="428" y="306"/>
                  </a:lnTo>
                  <a:lnTo>
                    <a:pt x="434" y="330"/>
                  </a:lnTo>
                  <a:lnTo>
                    <a:pt x="432" y="354"/>
                  </a:lnTo>
                  <a:lnTo>
                    <a:pt x="421" y="379"/>
                  </a:lnTo>
                  <a:lnTo>
                    <a:pt x="423" y="400"/>
                  </a:lnTo>
                  <a:lnTo>
                    <a:pt x="420" y="419"/>
                  </a:lnTo>
                  <a:lnTo>
                    <a:pt x="411" y="436"/>
                  </a:lnTo>
                  <a:lnTo>
                    <a:pt x="399" y="447"/>
                  </a:lnTo>
                  <a:lnTo>
                    <a:pt x="399" y="457"/>
                  </a:lnTo>
                  <a:lnTo>
                    <a:pt x="398" y="466"/>
                  </a:lnTo>
                  <a:lnTo>
                    <a:pt x="394" y="474"/>
                  </a:lnTo>
                  <a:lnTo>
                    <a:pt x="389" y="481"/>
                  </a:lnTo>
                  <a:lnTo>
                    <a:pt x="382" y="489"/>
                  </a:lnTo>
                  <a:lnTo>
                    <a:pt x="373" y="495"/>
                  </a:lnTo>
                  <a:lnTo>
                    <a:pt x="361" y="501"/>
                  </a:lnTo>
                  <a:lnTo>
                    <a:pt x="348" y="505"/>
                  </a:lnTo>
                  <a:lnTo>
                    <a:pt x="339" y="526"/>
                  </a:lnTo>
                  <a:lnTo>
                    <a:pt x="328" y="543"/>
                  </a:lnTo>
                  <a:lnTo>
                    <a:pt x="315" y="554"/>
                  </a:lnTo>
                  <a:lnTo>
                    <a:pt x="299" y="562"/>
                  </a:lnTo>
                  <a:lnTo>
                    <a:pt x="282" y="567"/>
                  </a:lnTo>
                  <a:lnTo>
                    <a:pt x="266" y="570"/>
                  </a:lnTo>
                  <a:lnTo>
                    <a:pt x="249" y="571"/>
                  </a:lnTo>
                  <a:lnTo>
                    <a:pt x="235" y="573"/>
                  </a:lnTo>
                  <a:lnTo>
                    <a:pt x="201" y="587"/>
                  </a:lnTo>
                  <a:lnTo>
                    <a:pt x="169" y="595"/>
                  </a:lnTo>
                  <a:lnTo>
                    <a:pt x="142" y="596"/>
                  </a:lnTo>
                  <a:lnTo>
                    <a:pt x="119" y="591"/>
                  </a:lnTo>
                  <a:lnTo>
                    <a:pt x="100" y="582"/>
                  </a:lnTo>
                  <a:lnTo>
                    <a:pt x="84" y="571"/>
                  </a:lnTo>
                  <a:lnTo>
                    <a:pt x="72" y="560"/>
                  </a:lnTo>
                  <a:lnTo>
                    <a:pt x="62" y="550"/>
                  </a:lnTo>
                  <a:lnTo>
                    <a:pt x="50" y="522"/>
                  </a:lnTo>
                  <a:lnTo>
                    <a:pt x="45" y="483"/>
                  </a:lnTo>
                  <a:lnTo>
                    <a:pt x="46" y="443"/>
                  </a:lnTo>
                  <a:lnTo>
                    <a:pt x="54" y="409"/>
                  </a:lnTo>
                  <a:lnTo>
                    <a:pt x="60" y="395"/>
                  </a:lnTo>
                  <a:lnTo>
                    <a:pt x="68" y="382"/>
                  </a:lnTo>
                  <a:lnTo>
                    <a:pt x="79" y="368"/>
                  </a:lnTo>
                  <a:lnTo>
                    <a:pt x="90" y="356"/>
                  </a:lnTo>
                  <a:lnTo>
                    <a:pt x="102" y="347"/>
                  </a:lnTo>
                  <a:lnTo>
                    <a:pt x="113" y="338"/>
                  </a:lnTo>
                  <a:lnTo>
                    <a:pt x="124" y="331"/>
                  </a:lnTo>
                  <a:lnTo>
                    <a:pt x="134" y="327"/>
                  </a:lnTo>
                  <a:lnTo>
                    <a:pt x="111" y="330"/>
                  </a:lnTo>
                  <a:lnTo>
                    <a:pt x="90" y="336"/>
                  </a:lnTo>
                  <a:lnTo>
                    <a:pt x="71" y="343"/>
                  </a:lnTo>
                  <a:lnTo>
                    <a:pt x="55" y="354"/>
                  </a:lnTo>
                  <a:lnTo>
                    <a:pt x="40" y="366"/>
                  </a:lnTo>
                  <a:lnTo>
                    <a:pt x="28" y="381"/>
                  </a:lnTo>
                  <a:lnTo>
                    <a:pt x="18" y="396"/>
                  </a:lnTo>
                  <a:lnTo>
                    <a:pt x="11" y="413"/>
                  </a:lnTo>
                  <a:lnTo>
                    <a:pt x="6" y="434"/>
                  </a:lnTo>
                  <a:lnTo>
                    <a:pt x="3" y="461"/>
                  </a:lnTo>
                  <a:lnTo>
                    <a:pt x="0" y="491"/>
                  </a:lnTo>
                  <a:lnTo>
                    <a:pt x="0" y="523"/>
                  </a:lnTo>
                  <a:lnTo>
                    <a:pt x="3" y="554"/>
                  </a:lnTo>
                  <a:lnTo>
                    <a:pt x="9" y="582"/>
                  </a:lnTo>
                  <a:lnTo>
                    <a:pt x="18" y="607"/>
                  </a:lnTo>
                  <a:lnTo>
                    <a:pt x="31" y="624"/>
                  </a:lnTo>
                  <a:lnTo>
                    <a:pt x="39" y="630"/>
                  </a:lnTo>
                  <a:lnTo>
                    <a:pt x="49" y="636"/>
                  </a:lnTo>
                  <a:lnTo>
                    <a:pt x="60" y="642"/>
                  </a:lnTo>
                  <a:lnTo>
                    <a:pt x="72" y="648"/>
                  </a:lnTo>
                  <a:lnTo>
                    <a:pt x="85" y="653"/>
                  </a:lnTo>
                  <a:lnTo>
                    <a:pt x="100" y="658"/>
                  </a:lnTo>
                  <a:lnTo>
                    <a:pt x="114" y="661"/>
                  </a:lnTo>
                  <a:lnTo>
                    <a:pt x="130" y="665"/>
                  </a:lnTo>
                  <a:lnTo>
                    <a:pt x="145" y="669"/>
                  </a:lnTo>
                  <a:lnTo>
                    <a:pt x="161" y="671"/>
                  </a:lnTo>
                  <a:lnTo>
                    <a:pt x="175" y="672"/>
                  </a:lnTo>
                  <a:lnTo>
                    <a:pt x="190" y="672"/>
                  </a:lnTo>
                  <a:lnTo>
                    <a:pt x="204" y="672"/>
                  </a:lnTo>
                  <a:lnTo>
                    <a:pt x="218" y="671"/>
                  </a:lnTo>
                  <a:lnTo>
                    <a:pt x="230" y="670"/>
                  </a:lnTo>
                  <a:lnTo>
                    <a:pt x="241" y="666"/>
                  </a:lnTo>
                  <a:lnTo>
                    <a:pt x="262" y="658"/>
                  </a:lnTo>
                  <a:lnTo>
                    <a:pt x="284" y="647"/>
                  </a:lnTo>
                  <a:lnTo>
                    <a:pt x="307" y="633"/>
                  </a:lnTo>
                  <a:lnTo>
                    <a:pt x="328" y="619"/>
                  </a:lnTo>
                  <a:lnTo>
                    <a:pt x="349" y="604"/>
                  </a:lnTo>
                  <a:lnTo>
                    <a:pt x="367" y="590"/>
                  </a:lnTo>
                  <a:lnTo>
                    <a:pt x="384" y="575"/>
                  </a:lnTo>
                  <a:lnTo>
                    <a:pt x="398" y="562"/>
                  </a:lnTo>
                  <a:lnTo>
                    <a:pt x="405" y="554"/>
                  </a:lnTo>
                  <a:lnTo>
                    <a:pt x="414" y="546"/>
                  </a:lnTo>
                  <a:lnTo>
                    <a:pt x="423" y="535"/>
                  </a:lnTo>
                  <a:lnTo>
                    <a:pt x="435" y="525"/>
                  </a:lnTo>
                  <a:lnTo>
                    <a:pt x="449" y="513"/>
                  </a:lnTo>
                  <a:lnTo>
                    <a:pt x="463" y="501"/>
                  </a:lnTo>
                  <a:lnTo>
                    <a:pt x="479" y="489"/>
                  </a:lnTo>
                  <a:lnTo>
                    <a:pt x="496" y="477"/>
                  </a:lnTo>
                  <a:lnTo>
                    <a:pt x="513" y="466"/>
                  </a:lnTo>
                  <a:lnTo>
                    <a:pt x="530" y="455"/>
                  </a:lnTo>
                  <a:lnTo>
                    <a:pt x="549" y="444"/>
                  </a:lnTo>
                  <a:lnTo>
                    <a:pt x="567" y="435"/>
                  </a:lnTo>
                  <a:lnTo>
                    <a:pt x="584" y="427"/>
                  </a:lnTo>
                  <a:lnTo>
                    <a:pt x="602" y="421"/>
                  </a:lnTo>
                  <a:lnTo>
                    <a:pt x="619" y="416"/>
                  </a:lnTo>
                  <a:lnTo>
                    <a:pt x="635" y="413"/>
                  </a:lnTo>
                  <a:lnTo>
                    <a:pt x="656" y="376"/>
                  </a:lnTo>
                  <a:lnTo>
                    <a:pt x="671" y="338"/>
                  </a:lnTo>
                  <a:lnTo>
                    <a:pt x="684" y="300"/>
                  </a:lnTo>
                  <a:lnTo>
                    <a:pt x="691" y="265"/>
                  </a:lnTo>
                  <a:lnTo>
                    <a:pt x="693" y="231"/>
                  </a:lnTo>
                  <a:lnTo>
                    <a:pt x="690" y="202"/>
                  </a:lnTo>
                  <a:lnTo>
                    <a:pt x="681" y="176"/>
                  </a:lnTo>
                  <a:lnTo>
                    <a:pt x="666" y="156"/>
                  </a:lnTo>
                  <a:lnTo>
                    <a:pt x="682" y="169"/>
                  </a:lnTo>
                  <a:lnTo>
                    <a:pt x="696" y="189"/>
                  </a:lnTo>
                  <a:lnTo>
                    <a:pt x="707" y="214"/>
                  </a:lnTo>
                  <a:lnTo>
                    <a:pt x="714" y="242"/>
                  </a:lnTo>
                  <a:lnTo>
                    <a:pt x="718" y="274"/>
                  </a:lnTo>
                  <a:lnTo>
                    <a:pt x="718" y="305"/>
                  </a:lnTo>
                  <a:lnTo>
                    <a:pt x="710" y="336"/>
                  </a:lnTo>
                  <a:lnTo>
                    <a:pt x="698" y="362"/>
                  </a:lnTo>
                  <a:lnTo>
                    <a:pt x="716" y="343"/>
                  </a:lnTo>
                  <a:lnTo>
                    <a:pt x="733" y="323"/>
                  </a:lnTo>
                  <a:lnTo>
                    <a:pt x="749" y="305"/>
                  </a:lnTo>
                  <a:lnTo>
                    <a:pt x="764" y="288"/>
                  </a:lnTo>
                  <a:lnTo>
                    <a:pt x="775" y="271"/>
                  </a:lnTo>
                  <a:lnTo>
                    <a:pt x="784" y="253"/>
                  </a:lnTo>
                  <a:lnTo>
                    <a:pt x="789" y="233"/>
                  </a:lnTo>
                  <a:lnTo>
                    <a:pt x="792" y="214"/>
                  </a:lnTo>
                  <a:lnTo>
                    <a:pt x="792" y="175"/>
                  </a:lnTo>
                  <a:lnTo>
                    <a:pt x="792" y="140"/>
                  </a:lnTo>
                  <a:lnTo>
                    <a:pt x="793" y="106"/>
                  </a:lnTo>
                  <a:lnTo>
                    <a:pt x="795" y="73"/>
                  </a:lnTo>
                  <a:lnTo>
                    <a:pt x="809" y="124"/>
                  </a:lnTo>
                  <a:lnTo>
                    <a:pt x="818" y="175"/>
                  </a:lnTo>
                  <a:lnTo>
                    <a:pt x="821" y="223"/>
                  </a:lnTo>
                  <a:lnTo>
                    <a:pt x="815" y="265"/>
                  </a:lnTo>
                  <a:lnTo>
                    <a:pt x="808" y="285"/>
                  </a:lnTo>
                  <a:lnTo>
                    <a:pt x="797" y="303"/>
                  </a:lnTo>
                  <a:lnTo>
                    <a:pt x="783" y="322"/>
                  </a:lnTo>
                  <a:lnTo>
                    <a:pt x="769" y="340"/>
                  </a:lnTo>
                  <a:lnTo>
                    <a:pt x="754" y="359"/>
                  </a:lnTo>
                  <a:lnTo>
                    <a:pt x="738" y="377"/>
                  </a:lnTo>
                  <a:lnTo>
                    <a:pt x="725" y="393"/>
                  </a:lnTo>
                  <a:lnTo>
                    <a:pt x="714" y="409"/>
                  </a:lnTo>
                  <a:lnTo>
                    <a:pt x="703" y="423"/>
                  </a:lnTo>
                  <a:lnTo>
                    <a:pt x="690" y="438"/>
                  </a:lnTo>
                  <a:lnTo>
                    <a:pt x="676" y="452"/>
                  </a:lnTo>
                  <a:lnTo>
                    <a:pt x="664" y="469"/>
                  </a:lnTo>
                  <a:lnTo>
                    <a:pt x="653" y="488"/>
                  </a:lnTo>
                  <a:lnTo>
                    <a:pt x="643" y="509"/>
                  </a:lnTo>
                  <a:lnTo>
                    <a:pt x="637" y="535"/>
                  </a:lnTo>
                  <a:lnTo>
                    <a:pt x="635" y="565"/>
                  </a:lnTo>
                  <a:lnTo>
                    <a:pt x="662" y="545"/>
                  </a:lnTo>
                  <a:lnTo>
                    <a:pt x="690" y="523"/>
                  </a:lnTo>
                  <a:lnTo>
                    <a:pt x="718" y="497"/>
                  </a:lnTo>
                  <a:lnTo>
                    <a:pt x="746" y="472"/>
                  </a:lnTo>
                  <a:lnTo>
                    <a:pt x="770" y="444"/>
                  </a:lnTo>
                  <a:lnTo>
                    <a:pt x="792" y="415"/>
                  </a:lnTo>
                  <a:lnTo>
                    <a:pt x="809" y="384"/>
                  </a:lnTo>
                  <a:lnTo>
                    <a:pt x="822" y="354"/>
                  </a:lnTo>
                  <a:lnTo>
                    <a:pt x="820" y="371"/>
                  </a:lnTo>
                  <a:lnTo>
                    <a:pt x="816" y="389"/>
                  </a:lnTo>
                  <a:lnTo>
                    <a:pt x="809" y="409"/>
                  </a:lnTo>
                  <a:lnTo>
                    <a:pt x="800" y="429"/>
                  </a:lnTo>
                  <a:lnTo>
                    <a:pt x="789" y="451"/>
                  </a:lnTo>
                  <a:lnTo>
                    <a:pt x="777" y="473"/>
                  </a:lnTo>
                  <a:lnTo>
                    <a:pt x="764" y="496"/>
                  </a:lnTo>
                  <a:lnTo>
                    <a:pt x="750" y="518"/>
                  </a:lnTo>
                  <a:lnTo>
                    <a:pt x="735" y="540"/>
                  </a:lnTo>
                  <a:lnTo>
                    <a:pt x="719" y="560"/>
                  </a:lnTo>
                  <a:lnTo>
                    <a:pt x="703" y="580"/>
                  </a:lnTo>
                  <a:lnTo>
                    <a:pt x="687" y="598"/>
                  </a:lnTo>
                  <a:lnTo>
                    <a:pt x="671" y="614"/>
                  </a:lnTo>
                  <a:lnTo>
                    <a:pt x="656" y="627"/>
                  </a:lnTo>
                  <a:lnTo>
                    <a:pt x="641" y="638"/>
                  </a:lnTo>
                  <a:lnTo>
                    <a:pt x="628" y="647"/>
                  </a:lnTo>
                  <a:lnTo>
                    <a:pt x="629" y="663"/>
                  </a:lnTo>
                  <a:lnTo>
                    <a:pt x="629" y="682"/>
                  </a:lnTo>
                  <a:lnTo>
                    <a:pt x="628" y="698"/>
                  </a:lnTo>
                  <a:lnTo>
                    <a:pt x="628" y="705"/>
                  </a:lnTo>
                  <a:lnTo>
                    <a:pt x="614" y="721"/>
                  </a:lnTo>
                  <a:lnTo>
                    <a:pt x="601" y="745"/>
                  </a:lnTo>
                  <a:lnTo>
                    <a:pt x="586" y="778"/>
                  </a:lnTo>
                  <a:lnTo>
                    <a:pt x="574" y="817"/>
                  </a:lnTo>
                  <a:lnTo>
                    <a:pt x="562" y="861"/>
                  </a:lnTo>
                  <a:lnTo>
                    <a:pt x="553" y="908"/>
                  </a:lnTo>
                  <a:lnTo>
                    <a:pt x="550" y="959"/>
                  </a:lnTo>
                  <a:lnTo>
                    <a:pt x="550" y="1010"/>
                  </a:lnTo>
                  <a:lnTo>
                    <a:pt x="558" y="992"/>
                  </a:lnTo>
                  <a:lnTo>
                    <a:pt x="569" y="973"/>
                  </a:lnTo>
                  <a:lnTo>
                    <a:pt x="583" y="952"/>
                  </a:lnTo>
                  <a:lnTo>
                    <a:pt x="596" y="931"/>
                  </a:lnTo>
                  <a:lnTo>
                    <a:pt x="611" y="912"/>
                  </a:lnTo>
                  <a:lnTo>
                    <a:pt x="625" y="894"/>
                  </a:lnTo>
                  <a:lnTo>
                    <a:pt x="639" y="877"/>
                  </a:lnTo>
                  <a:lnTo>
                    <a:pt x="651" y="862"/>
                  </a:lnTo>
                  <a:lnTo>
                    <a:pt x="645" y="887"/>
                  </a:lnTo>
                  <a:lnTo>
                    <a:pt x="635" y="915"/>
                  </a:lnTo>
                  <a:lnTo>
                    <a:pt x="622" y="943"/>
                  </a:lnTo>
                  <a:lnTo>
                    <a:pt x="607" y="971"/>
                  </a:lnTo>
                  <a:lnTo>
                    <a:pt x="590" y="999"/>
                  </a:lnTo>
                  <a:lnTo>
                    <a:pt x="573" y="1027"/>
                  </a:lnTo>
                  <a:lnTo>
                    <a:pt x="557" y="1053"/>
                  </a:lnTo>
                  <a:lnTo>
                    <a:pt x="541" y="1076"/>
                  </a:lnTo>
                  <a:lnTo>
                    <a:pt x="525" y="1098"/>
                  </a:lnTo>
                  <a:lnTo>
                    <a:pt x="510" y="1121"/>
                  </a:lnTo>
                  <a:lnTo>
                    <a:pt x="494" y="1144"/>
                  </a:lnTo>
                  <a:lnTo>
                    <a:pt x="479" y="1168"/>
                  </a:lnTo>
                  <a:lnTo>
                    <a:pt x="465" y="1193"/>
                  </a:lnTo>
                  <a:lnTo>
                    <a:pt x="454" y="1218"/>
                  </a:lnTo>
                  <a:lnTo>
                    <a:pt x="445" y="1245"/>
                  </a:lnTo>
                  <a:lnTo>
                    <a:pt x="440" y="1272"/>
                  </a:lnTo>
                  <a:lnTo>
                    <a:pt x="437" y="1297"/>
                  </a:lnTo>
                  <a:lnTo>
                    <a:pt x="433" y="1319"/>
                  </a:lnTo>
                  <a:lnTo>
                    <a:pt x="431" y="1338"/>
                  </a:lnTo>
                  <a:lnTo>
                    <a:pt x="431" y="1355"/>
                  </a:lnTo>
                  <a:lnTo>
                    <a:pt x="435" y="1373"/>
                  </a:lnTo>
                  <a:lnTo>
                    <a:pt x="445" y="1391"/>
                  </a:lnTo>
                  <a:lnTo>
                    <a:pt x="462" y="1409"/>
                  </a:lnTo>
                  <a:lnTo>
                    <a:pt x="487" y="1431"/>
                  </a:lnTo>
                  <a:lnTo>
                    <a:pt x="495" y="1431"/>
                  </a:lnTo>
                  <a:lnTo>
                    <a:pt x="505" y="1432"/>
                  </a:lnTo>
                  <a:lnTo>
                    <a:pt x="516" y="1433"/>
                  </a:lnTo>
                  <a:lnTo>
                    <a:pt x="528" y="1436"/>
                  </a:lnTo>
                  <a:lnTo>
                    <a:pt x="540" y="1438"/>
                  </a:lnTo>
                  <a:lnTo>
                    <a:pt x="553" y="1441"/>
                  </a:lnTo>
                  <a:lnTo>
                    <a:pt x="567" y="1444"/>
                  </a:lnTo>
                  <a:lnTo>
                    <a:pt x="580" y="1448"/>
                  </a:lnTo>
                  <a:lnTo>
                    <a:pt x="594" y="1452"/>
                  </a:lnTo>
                  <a:lnTo>
                    <a:pt x="608" y="1455"/>
                  </a:lnTo>
                  <a:lnTo>
                    <a:pt x="622" y="1460"/>
                  </a:lnTo>
                  <a:lnTo>
                    <a:pt x="635" y="1464"/>
                  </a:lnTo>
                  <a:lnTo>
                    <a:pt x="648" y="1469"/>
                  </a:lnTo>
                  <a:lnTo>
                    <a:pt x="660" y="1473"/>
                  </a:lnTo>
                  <a:lnTo>
                    <a:pt x="671" y="1477"/>
                  </a:lnTo>
                  <a:lnTo>
                    <a:pt x="682" y="1482"/>
                  </a:lnTo>
                  <a:lnTo>
                    <a:pt x="670" y="1464"/>
                  </a:lnTo>
                  <a:lnTo>
                    <a:pt x="660" y="1442"/>
                  </a:lnTo>
                  <a:lnTo>
                    <a:pt x="652" y="1419"/>
                  </a:lnTo>
                  <a:lnTo>
                    <a:pt x="646" y="1396"/>
                  </a:lnTo>
                  <a:lnTo>
                    <a:pt x="641" y="1371"/>
                  </a:lnTo>
                  <a:lnTo>
                    <a:pt x="637" y="1347"/>
                  </a:lnTo>
                  <a:lnTo>
                    <a:pt x="635" y="1324"/>
                  </a:lnTo>
                  <a:lnTo>
                    <a:pt x="635" y="1302"/>
                  </a:lnTo>
                  <a:lnTo>
                    <a:pt x="648" y="1329"/>
                  </a:lnTo>
                  <a:lnTo>
                    <a:pt x="662" y="1354"/>
                  </a:lnTo>
                  <a:lnTo>
                    <a:pt x="673" y="1379"/>
                  </a:lnTo>
                  <a:lnTo>
                    <a:pt x="684" y="1400"/>
                  </a:lnTo>
                  <a:lnTo>
                    <a:pt x="694" y="1424"/>
                  </a:lnTo>
                  <a:lnTo>
                    <a:pt x="705" y="1444"/>
                  </a:lnTo>
                  <a:lnTo>
                    <a:pt x="716" y="1465"/>
                  </a:lnTo>
                  <a:lnTo>
                    <a:pt x="729" y="1486"/>
                  </a:lnTo>
                  <a:lnTo>
                    <a:pt x="736" y="1495"/>
                  </a:lnTo>
                  <a:lnTo>
                    <a:pt x="744" y="1505"/>
                  </a:lnTo>
                  <a:lnTo>
                    <a:pt x="754" y="1514"/>
                  </a:lnTo>
                  <a:lnTo>
                    <a:pt x="764" y="1522"/>
                  </a:lnTo>
                  <a:lnTo>
                    <a:pt x="776" y="1531"/>
                  </a:lnTo>
                  <a:lnTo>
                    <a:pt x="788" y="1537"/>
                  </a:lnTo>
                  <a:lnTo>
                    <a:pt x="801" y="1543"/>
                  </a:lnTo>
                  <a:lnTo>
                    <a:pt x="815" y="1549"/>
                  </a:lnTo>
                  <a:lnTo>
                    <a:pt x="829" y="1554"/>
                  </a:lnTo>
                  <a:lnTo>
                    <a:pt x="845" y="1557"/>
                  </a:lnTo>
                  <a:lnTo>
                    <a:pt x="862" y="1560"/>
                  </a:lnTo>
                  <a:lnTo>
                    <a:pt x="878" y="1561"/>
                  </a:lnTo>
                  <a:lnTo>
                    <a:pt x="896" y="1561"/>
                  </a:lnTo>
                  <a:lnTo>
                    <a:pt x="913" y="1561"/>
                  </a:lnTo>
                  <a:lnTo>
                    <a:pt x="933" y="1558"/>
                  </a:lnTo>
                  <a:lnTo>
                    <a:pt x="951" y="1556"/>
                  </a:lnTo>
                  <a:lnTo>
                    <a:pt x="970" y="1552"/>
                  </a:lnTo>
                  <a:lnTo>
                    <a:pt x="989" y="1549"/>
                  </a:lnTo>
                  <a:lnTo>
                    <a:pt x="1008" y="1545"/>
                  </a:lnTo>
                  <a:lnTo>
                    <a:pt x="1028" y="1541"/>
                  </a:lnTo>
                  <a:lnTo>
                    <a:pt x="1047" y="1538"/>
                  </a:lnTo>
                  <a:lnTo>
                    <a:pt x="1067" y="1532"/>
                  </a:lnTo>
                  <a:lnTo>
                    <a:pt x="1086" y="1526"/>
                  </a:lnTo>
                  <a:lnTo>
                    <a:pt x="1105" y="1517"/>
                  </a:lnTo>
                  <a:lnTo>
                    <a:pt x="1125" y="1509"/>
                  </a:lnTo>
                  <a:lnTo>
                    <a:pt x="1146" y="1497"/>
                  </a:lnTo>
                  <a:lnTo>
                    <a:pt x="1166" y="1483"/>
                  </a:lnTo>
                  <a:lnTo>
                    <a:pt x="1187" y="1467"/>
                  </a:lnTo>
                  <a:lnTo>
                    <a:pt x="1208" y="1449"/>
                  </a:lnTo>
                  <a:lnTo>
                    <a:pt x="1228" y="1428"/>
                  </a:lnTo>
                  <a:lnTo>
                    <a:pt x="1250" y="1404"/>
                  </a:lnTo>
                  <a:lnTo>
                    <a:pt x="1272" y="1376"/>
                  </a:lnTo>
                  <a:lnTo>
                    <a:pt x="1270" y="1394"/>
                  </a:lnTo>
                  <a:lnTo>
                    <a:pt x="1265" y="1417"/>
                  </a:lnTo>
                  <a:lnTo>
                    <a:pt x="1256" y="1443"/>
                  </a:lnTo>
                  <a:lnTo>
                    <a:pt x="1245" y="1469"/>
                  </a:lnTo>
                  <a:lnTo>
                    <a:pt x="1232" y="1494"/>
                  </a:lnTo>
                  <a:lnTo>
                    <a:pt x="1217" y="1517"/>
                  </a:lnTo>
                  <a:lnTo>
                    <a:pt x="1201" y="1538"/>
                  </a:lnTo>
                  <a:lnTo>
                    <a:pt x="1186" y="1552"/>
                  </a:lnTo>
                  <a:lnTo>
                    <a:pt x="1204" y="1554"/>
                  </a:lnTo>
                  <a:lnTo>
                    <a:pt x="1223" y="1554"/>
                  </a:lnTo>
                  <a:lnTo>
                    <a:pt x="1246" y="1552"/>
                  </a:lnTo>
                  <a:lnTo>
                    <a:pt x="1270" y="1550"/>
                  </a:lnTo>
                  <a:lnTo>
                    <a:pt x="1293" y="1548"/>
                  </a:lnTo>
                  <a:lnTo>
                    <a:pt x="1316" y="1546"/>
                  </a:lnTo>
                  <a:lnTo>
                    <a:pt x="1335" y="1546"/>
                  </a:lnTo>
                  <a:lnTo>
                    <a:pt x="1353" y="1549"/>
                  </a:lnTo>
                  <a:lnTo>
                    <a:pt x="1370" y="1550"/>
                  </a:lnTo>
                  <a:lnTo>
                    <a:pt x="1389" y="1550"/>
                  </a:lnTo>
                  <a:lnTo>
                    <a:pt x="1408" y="1548"/>
                  </a:lnTo>
                  <a:lnTo>
                    <a:pt x="1428" y="1541"/>
                  </a:lnTo>
                  <a:lnTo>
                    <a:pt x="1447" y="1532"/>
                  </a:lnTo>
                  <a:lnTo>
                    <a:pt x="1467" y="1520"/>
                  </a:lnTo>
                  <a:lnTo>
                    <a:pt x="1485" y="1503"/>
                  </a:lnTo>
                  <a:lnTo>
                    <a:pt x="1502" y="1482"/>
                  </a:lnTo>
                  <a:lnTo>
                    <a:pt x="1488" y="1484"/>
                  </a:lnTo>
                  <a:lnTo>
                    <a:pt x="1475" y="1483"/>
                  </a:lnTo>
                  <a:lnTo>
                    <a:pt x="1462" y="1481"/>
                  </a:lnTo>
                  <a:lnTo>
                    <a:pt x="1449" y="1477"/>
                  </a:lnTo>
                  <a:lnTo>
                    <a:pt x="1436" y="1473"/>
                  </a:lnTo>
                  <a:lnTo>
                    <a:pt x="1423" y="1471"/>
                  </a:lnTo>
                  <a:lnTo>
                    <a:pt x="1409" y="1471"/>
                  </a:lnTo>
                  <a:lnTo>
                    <a:pt x="1396" y="1475"/>
                  </a:lnTo>
                  <a:lnTo>
                    <a:pt x="1381" y="1481"/>
                  </a:lnTo>
                  <a:lnTo>
                    <a:pt x="1364" y="1487"/>
                  </a:lnTo>
                  <a:lnTo>
                    <a:pt x="1347" y="1493"/>
                  </a:lnTo>
                  <a:lnTo>
                    <a:pt x="1330" y="1499"/>
                  </a:lnTo>
                  <a:lnTo>
                    <a:pt x="1316" y="1505"/>
                  </a:lnTo>
                  <a:lnTo>
                    <a:pt x="1302" y="1510"/>
                  </a:lnTo>
                  <a:lnTo>
                    <a:pt x="1295" y="1512"/>
                  </a:lnTo>
                  <a:lnTo>
                    <a:pt x="1291" y="1514"/>
                  </a:lnTo>
                  <a:lnTo>
                    <a:pt x="1300" y="1493"/>
                  </a:lnTo>
                  <a:lnTo>
                    <a:pt x="1312" y="1473"/>
                  </a:lnTo>
                  <a:lnTo>
                    <a:pt x="1328" y="1454"/>
                  </a:lnTo>
                  <a:lnTo>
                    <a:pt x="1347" y="1437"/>
                  </a:lnTo>
                  <a:lnTo>
                    <a:pt x="1368" y="1422"/>
                  </a:lnTo>
                  <a:lnTo>
                    <a:pt x="1389" y="1410"/>
                  </a:lnTo>
                  <a:lnTo>
                    <a:pt x="1408" y="1400"/>
                  </a:lnTo>
                  <a:lnTo>
                    <a:pt x="1428" y="1396"/>
                  </a:lnTo>
                  <a:lnTo>
                    <a:pt x="1446" y="1391"/>
                  </a:lnTo>
                  <a:lnTo>
                    <a:pt x="1467" y="1383"/>
                  </a:lnTo>
                  <a:lnTo>
                    <a:pt x="1487" y="1371"/>
                  </a:lnTo>
                  <a:lnTo>
                    <a:pt x="1509" y="1354"/>
                  </a:lnTo>
                  <a:lnTo>
                    <a:pt x="1529" y="1332"/>
                  </a:lnTo>
                  <a:lnTo>
                    <a:pt x="1548" y="1304"/>
                  </a:lnTo>
                  <a:lnTo>
                    <a:pt x="1565" y="1269"/>
                  </a:lnTo>
                  <a:lnTo>
                    <a:pt x="1578" y="1228"/>
                  </a:lnTo>
                  <a:lnTo>
                    <a:pt x="1567" y="1228"/>
                  </a:lnTo>
                  <a:lnTo>
                    <a:pt x="1555" y="1228"/>
                  </a:lnTo>
                  <a:lnTo>
                    <a:pt x="1543" y="1230"/>
                  </a:lnTo>
                  <a:lnTo>
                    <a:pt x="1531" y="1233"/>
                  </a:lnTo>
                  <a:lnTo>
                    <a:pt x="1518" y="1238"/>
                  </a:lnTo>
                  <a:lnTo>
                    <a:pt x="1504" y="1242"/>
                  </a:lnTo>
                  <a:lnTo>
                    <a:pt x="1491" y="1249"/>
                  </a:lnTo>
                  <a:lnTo>
                    <a:pt x="1477" y="1256"/>
                  </a:lnTo>
                  <a:lnTo>
                    <a:pt x="1464" y="1266"/>
                  </a:lnTo>
                  <a:lnTo>
                    <a:pt x="1451" y="1276"/>
                  </a:lnTo>
                  <a:lnTo>
                    <a:pt x="1437" y="1289"/>
                  </a:lnTo>
                  <a:lnTo>
                    <a:pt x="1425" y="1302"/>
                  </a:lnTo>
                  <a:lnTo>
                    <a:pt x="1412" y="1317"/>
                  </a:lnTo>
                  <a:lnTo>
                    <a:pt x="1400" y="1334"/>
                  </a:lnTo>
                  <a:lnTo>
                    <a:pt x="1387" y="1352"/>
                  </a:lnTo>
                  <a:lnTo>
                    <a:pt x="1377" y="1373"/>
                  </a:lnTo>
                  <a:lnTo>
                    <a:pt x="1380" y="1345"/>
                  </a:lnTo>
                  <a:lnTo>
                    <a:pt x="1385" y="1318"/>
                  </a:lnTo>
                  <a:lnTo>
                    <a:pt x="1392" y="1292"/>
                  </a:lnTo>
                  <a:lnTo>
                    <a:pt x="1400" y="1268"/>
                  </a:lnTo>
                  <a:lnTo>
                    <a:pt x="1411" y="1247"/>
                  </a:lnTo>
                  <a:lnTo>
                    <a:pt x="1423" y="1227"/>
                  </a:lnTo>
                  <a:lnTo>
                    <a:pt x="1437" y="1210"/>
                  </a:lnTo>
                  <a:lnTo>
                    <a:pt x="1454" y="1194"/>
                  </a:lnTo>
                  <a:lnTo>
                    <a:pt x="1474" y="1180"/>
                  </a:lnTo>
                  <a:lnTo>
                    <a:pt x="1496" y="1167"/>
                  </a:lnTo>
                  <a:lnTo>
                    <a:pt x="1518" y="1155"/>
                  </a:lnTo>
                  <a:lnTo>
                    <a:pt x="1539" y="1140"/>
                  </a:lnTo>
                  <a:lnTo>
                    <a:pt x="1560" y="1122"/>
                  </a:lnTo>
                  <a:lnTo>
                    <a:pt x="1580" y="1099"/>
                  </a:lnTo>
                  <a:lnTo>
                    <a:pt x="1597" y="1069"/>
                  </a:lnTo>
                  <a:lnTo>
                    <a:pt x="1610" y="1030"/>
                  </a:lnTo>
                  <a:lnTo>
                    <a:pt x="1584" y="1044"/>
                  </a:lnTo>
                  <a:lnTo>
                    <a:pt x="1561" y="1053"/>
                  </a:lnTo>
                  <a:lnTo>
                    <a:pt x="1539" y="1059"/>
                  </a:lnTo>
                  <a:lnTo>
                    <a:pt x="1519" y="1063"/>
                  </a:lnTo>
                  <a:lnTo>
                    <a:pt x="1498" y="1066"/>
                  </a:lnTo>
                  <a:lnTo>
                    <a:pt x="1477" y="1071"/>
                  </a:lnTo>
                  <a:lnTo>
                    <a:pt x="1457" y="1077"/>
                  </a:lnTo>
                  <a:lnTo>
                    <a:pt x="1435" y="1088"/>
                  </a:lnTo>
                  <a:lnTo>
                    <a:pt x="1414" y="1103"/>
                  </a:lnTo>
                  <a:lnTo>
                    <a:pt x="1395" y="1118"/>
                  </a:lnTo>
                  <a:lnTo>
                    <a:pt x="1378" y="1135"/>
                  </a:lnTo>
                  <a:lnTo>
                    <a:pt x="1362" y="1154"/>
                  </a:lnTo>
                  <a:lnTo>
                    <a:pt x="1349" y="1172"/>
                  </a:lnTo>
                  <a:lnTo>
                    <a:pt x="1338" y="1190"/>
                  </a:lnTo>
                  <a:lnTo>
                    <a:pt x="1329" y="1207"/>
                  </a:lnTo>
                  <a:lnTo>
                    <a:pt x="1322" y="1224"/>
                  </a:lnTo>
                  <a:lnTo>
                    <a:pt x="1328" y="1185"/>
                  </a:lnTo>
                  <a:lnTo>
                    <a:pt x="1339" y="1150"/>
                  </a:lnTo>
                  <a:lnTo>
                    <a:pt x="1352" y="1115"/>
                  </a:lnTo>
                  <a:lnTo>
                    <a:pt x="1370" y="1083"/>
                  </a:lnTo>
                  <a:lnTo>
                    <a:pt x="1391" y="1054"/>
                  </a:lnTo>
                  <a:lnTo>
                    <a:pt x="1415" y="1027"/>
                  </a:lnTo>
                  <a:lnTo>
                    <a:pt x="1443" y="1003"/>
                  </a:lnTo>
                  <a:lnTo>
                    <a:pt x="1474" y="982"/>
                  </a:lnTo>
                  <a:lnTo>
                    <a:pt x="1490" y="973"/>
                  </a:lnTo>
                  <a:lnTo>
                    <a:pt x="1507" y="964"/>
                  </a:lnTo>
                  <a:lnTo>
                    <a:pt x="1524" y="954"/>
                  </a:lnTo>
                  <a:lnTo>
                    <a:pt x="1539" y="946"/>
                  </a:lnTo>
                  <a:lnTo>
                    <a:pt x="1556" y="937"/>
                  </a:lnTo>
                  <a:lnTo>
                    <a:pt x="1574" y="928"/>
                  </a:lnTo>
                  <a:lnTo>
                    <a:pt x="1591" y="918"/>
                  </a:lnTo>
                  <a:lnTo>
                    <a:pt x="1608" y="908"/>
                  </a:lnTo>
                  <a:lnTo>
                    <a:pt x="1625" y="897"/>
                  </a:lnTo>
                  <a:lnTo>
                    <a:pt x="1642" y="886"/>
                  </a:lnTo>
                  <a:lnTo>
                    <a:pt x="1657" y="873"/>
                  </a:lnTo>
                  <a:lnTo>
                    <a:pt x="1673" y="861"/>
                  </a:lnTo>
                  <a:lnTo>
                    <a:pt x="1688" y="846"/>
                  </a:lnTo>
                  <a:lnTo>
                    <a:pt x="1702" y="830"/>
                  </a:lnTo>
                  <a:lnTo>
                    <a:pt x="1717" y="813"/>
                  </a:lnTo>
                  <a:lnTo>
                    <a:pt x="1730" y="795"/>
                  </a:lnTo>
                  <a:lnTo>
                    <a:pt x="1753" y="757"/>
                  </a:lnTo>
                  <a:lnTo>
                    <a:pt x="1770" y="720"/>
                  </a:lnTo>
                  <a:lnTo>
                    <a:pt x="1781" y="683"/>
                  </a:lnTo>
                  <a:lnTo>
                    <a:pt x="1790" y="648"/>
                  </a:lnTo>
                  <a:lnTo>
                    <a:pt x="1794" y="614"/>
                  </a:lnTo>
                  <a:lnTo>
                    <a:pt x="1797" y="582"/>
                  </a:lnTo>
                  <a:lnTo>
                    <a:pt x="1798" y="553"/>
                  </a:lnTo>
                  <a:lnTo>
                    <a:pt x="1801" y="526"/>
                  </a:lnTo>
                  <a:lnTo>
                    <a:pt x="1805" y="501"/>
                  </a:lnTo>
                  <a:lnTo>
                    <a:pt x="1809" y="473"/>
                  </a:lnTo>
                  <a:lnTo>
                    <a:pt x="1815" y="446"/>
                  </a:lnTo>
                  <a:lnTo>
                    <a:pt x="1823" y="418"/>
                  </a:lnTo>
                  <a:lnTo>
                    <a:pt x="1831" y="392"/>
                  </a:lnTo>
                  <a:lnTo>
                    <a:pt x="1842" y="367"/>
                  </a:lnTo>
                  <a:lnTo>
                    <a:pt x="1854" y="344"/>
                  </a:lnTo>
                  <a:lnTo>
                    <a:pt x="1868" y="323"/>
                  </a:lnTo>
                  <a:lnTo>
                    <a:pt x="1863" y="351"/>
                  </a:lnTo>
                  <a:lnTo>
                    <a:pt x="1857" y="388"/>
                  </a:lnTo>
                  <a:lnTo>
                    <a:pt x="1852" y="433"/>
                  </a:lnTo>
                  <a:lnTo>
                    <a:pt x="1850" y="485"/>
                  </a:lnTo>
                  <a:lnTo>
                    <a:pt x="1848" y="540"/>
                  </a:lnTo>
                  <a:lnTo>
                    <a:pt x="1851" y="598"/>
                  </a:lnTo>
                  <a:lnTo>
                    <a:pt x="1858" y="657"/>
                  </a:lnTo>
                  <a:lnTo>
                    <a:pt x="1871" y="714"/>
                  </a:lnTo>
                  <a:lnTo>
                    <a:pt x="1886" y="691"/>
                  </a:lnTo>
                  <a:lnTo>
                    <a:pt x="1898" y="663"/>
                  </a:lnTo>
                  <a:lnTo>
                    <a:pt x="1910" y="631"/>
                  </a:lnTo>
                  <a:lnTo>
                    <a:pt x="1924" y="598"/>
                  </a:lnTo>
                  <a:lnTo>
                    <a:pt x="1941" y="565"/>
                  </a:lnTo>
                  <a:lnTo>
                    <a:pt x="1963" y="535"/>
                  </a:lnTo>
                  <a:lnTo>
                    <a:pt x="1993" y="509"/>
                  </a:lnTo>
                  <a:lnTo>
                    <a:pt x="2032" y="491"/>
                  </a:lnTo>
                  <a:lnTo>
                    <a:pt x="2022" y="512"/>
                  </a:lnTo>
                  <a:lnTo>
                    <a:pt x="2012" y="542"/>
                  </a:lnTo>
                  <a:lnTo>
                    <a:pt x="2003" y="578"/>
                  </a:lnTo>
                  <a:lnTo>
                    <a:pt x="1993" y="616"/>
                  </a:lnTo>
                  <a:lnTo>
                    <a:pt x="1981" y="657"/>
                  </a:lnTo>
                  <a:lnTo>
                    <a:pt x="1967" y="693"/>
                  </a:lnTo>
                  <a:lnTo>
                    <a:pt x="1952" y="725"/>
                  </a:lnTo>
                  <a:lnTo>
                    <a:pt x="1933" y="749"/>
                  </a:lnTo>
                  <a:lnTo>
                    <a:pt x="1949" y="750"/>
                  </a:lnTo>
                  <a:lnTo>
                    <a:pt x="1964" y="750"/>
                  </a:lnTo>
                  <a:lnTo>
                    <a:pt x="1978" y="751"/>
                  </a:lnTo>
                  <a:lnTo>
                    <a:pt x="1993" y="750"/>
                  </a:lnTo>
                  <a:lnTo>
                    <a:pt x="2008" y="750"/>
                  </a:lnTo>
                  <a:lnTo>
                    <a:pt x="2021" y="748"/>
                  </a:lnTo>
                  <a:lnTo>
                    <a:pt x="2036" y="746"/>
                  </a:lnTo>
                  <a:lnTo>
                    <a:pt x="2050" y="743"/>
                  </a:lnTo>
                  <a:lnTo>
                    <a:pt x="2065" y="740"/>
                  </a:lnTo>
                  <a:lnTo>
                    <a:pt x="2078" y="737"/>
                  </a:lnTo>
                  <a:lnTo>
                    <a:pt x="2093" y="732"/>
                  </a:lnTo>
                  <a:lnTo>
                    <a:pt x="2108" y="726"/>
                  </a:lnTo>
                  <a:lnTo>
                    <a:pt x="2123" y="721"/>
                  </a:lnTo>
                  <a:lnTo>
                    <a:pt x="2139" y="714"/>
                  </a:lnTo>
                  <a:lnTo>
                    <a:pt x="2155" y="706"/>
                  </a:lnTo>
                  <a:lnTo>
                    <a:pt x="2172" y="698"/>
                  </a:lnTo>
                  <a:lnTo>
                    <a:pt x="2168" y="715"/>
                  </a:lnTo>
                  <a:lnTo>
                    <a:pt x="2161" y="732"/>
                  </a:lnTo>
                  <a:lnTo>
                    <a:pt x="2150" y="749"/>
                  </a:lnTo>
                  <a:lnTo>
                    <a:pt x="2135" y="765"/>
                  </a:lnTo>
                  <a:lnTo>
                    <a:pt x="2118" y="778"/>
                  </a:lnTo>
                  <a:lnTo>
                    <a:pt x="2099" y="789"/>
                  </a:lnTo>
                  <a:lnTo>
                    <a:pt x="2078" y="796"/>
                  </a:lnTo>
                  <a:lnTo>
                    <a:pt x="2055" y="799"/>
                  </a:lnTo>
                  <a:lnTo>
                    <a:pt x="2071" y="806"/>
                  </a:lnTo>
                  <a:lnTo>
                    <a:pt x="2085" y="813"/>
                  </a:lnTo>
                  <a:lnTo>
                    <a:pt x="2101" y="819"/>
                  </a:lnTo>
                  <a:lnTo>
                    <a:pt x="2117" y="825"/>
                  </a:lnTo>
                  <a:lnTo>
                    <a:pt x="2133" y="830"/>
                  </a:lnTo>
                  <a:lnTo>
                    <a:pt x="2147" y="836"/>
                  </a:lnTo>
                  <a:lnTo>
                    <a:pt x="2163" y="840"/>
                  </a:lnTo>
                  <a:lnTo>
                    <a:pt x="2179" y="844"/>
                  </a:lnTo>
                  <a:lnTo>
                    <a:pt x="2194" y="847"/>
                  </a:lnTo>
                  <a:lnTo>
                    <a:pt x="2209" y="850"/>
                  </a:lnTo>
                  <a:lnTo>
                    <a:pt x="2224" y="851"/>
                  </a:lnTo>
                  <a:lnTo>
                    <a:pt x="2240" y="852"/>
                  </a:lnTo>
                  <a:lnTo>
                    <a:pt x="2254" y="852"/>
                  </a:lnTo>
                  <a:lnTo>
                    <a:pt x="2269" y="851"/>
                  </a:lnTo>
                  <a:lnTo>
                    <a:pt x="2282" y="850"/>
                  </a:lnTo>
                  <a:lnTo>
                    <a:pt x="2297" y="846"/>
                  </a:lnTo>
                  <a:lnTo>
                    <a:pt x="2295" y="856"/>
                  </a:lnTo>
                  <a:lnTo>
                    <a:pt x="2288" y="864"/>
                  </a:lnTo>
                  <a:lnTo>
                    <a:pt x="2281" y="872"/>
                  </a:lnTo>
                  <a:lnTo>
                    <a:pt x="2271" y="878"/>
                  </a:lnTo>
                  <a:lnTo>
                    <a:pt x="2260" y="883"/>
                  </a:lnTo>
                  <a:lnTo>
                    <a:pt x="2247" y="886"/>
                  </a:lnTo>
                  <a:lnTo>
                    <a:pt x="2234" y="887"/>
                  </a:lnTo>
                  <a:lnTo>
                    <a:pt x="2219" y="889"/>
                  </a:lnTo>
                  <a:lnTo>
                    <a:pt x="2230" y="900"/>
                  </a:lnTo>
                  <a:lnTo>
                    <a:pt x="2239" y="908"/>
                  </a:lnTo>
                  <a:lnTo>
                    <a:pt x="2246" y="917"/>
                  </a:lnTo>
                  <a:lnTo>
                    <a:pt x="2252" y="925"/>
                  </a:lnTo>
                  <a:lnTo>
                    <a:pt x="2256" y="934"/>
                  </a:lnTo>
                  <a:lnTo>
                    <a:pt x="2258" y="942"/>
                  </a:lnTo>
                  <a:lnTo>
                    <a:pt x="2259" y="953"/>
                  </a:lnTo>
                  <a:lnTo>
                    <a:pt x="2258" y="967"/>
                  </a:lnTo>
                  <a:lnTo>
                    <a:pt x="2258" y="980"/>
                  </a:lnTo>
                  <a:lnTo>
                    <a:pt x="2259" y="992"/>
                  </a:lnTo>
                  <a:lnTo>
                    <a:pt x="2263" y="1004"/>
                  </a:lnTo>
                  <a:lnTo>
                    <a:pt x="2269" y="1014"/>
                  </a:lnTo>
                  <a:lnTo>
                    <a:pt x="2276" y="1024"/>
                  </a:lnTo>
                  <a:lnTo>
                    <a:pt x="2285" y="1032"/>
                  </a:lnTo>
                  <a:lnTo>
                    <a:pt x="2295" y="1041"/>
                  </a:lnTo>
                  <a:lnTo>
                    <a:pt x="2304" y="1049"/>
                  </a:lnTo>
                  <a:lnTo>
                    <a:pt x="2313" y="1060"/>
                  </a:lnTo>
                  <a:lnTo>
                    <a:pt x="2316" y="1076"/>
                  </a:lnTo>
                  <a:lnTo>
                    <a:pt x="2320" y="1094"/>
                  </a:lnTo>
                  <a:lnTo>
                    <a:pt x="2324" y="1115"/>
                  </a:lnTo>
                  <a:lnTo>
                    <a:pt x="2331" y="1133"/>
                  </a:lnTo>
                  <a:lnTo>
                    <a:pt x="2343" y="1151"/>
                  </a:lnTo>
                  <a:lnTo>
                    <a:pt x="2363" y="1165"/>
                  </a:lnTo>
                  <a:lnTo>
                    <a:pt x="2391" y="1173"/>
                  </a:lnTo>
                  <a:lnTo>
                    <a:pt x="2394" y="1160"/>
                  </a:lnTo>
                  <a:lnTo>
                    <a:pt x="2400" y="1148"/>
                  </a:lnTo>
                  <a:lnTo>
                    <a:pt x="2409" y="1134"/>
                  </a:lnTo>
                  <a:lnTo>
                    <a:pt x="2420" y="1122"/>
                  </a:lnTo>
                  <a:lnTo>
                    <a:pt x="2433" y="1111"/>
                  </a:lnTo>
                  <a:lnTo>
                    <a:pt x="2448" y="1099"/>
                  </a:lnTo>
                  <a:lnTo>
                    <a:pt x="2462" y="1089"/>
                  </a:lnTo>
                  <a:lnTo>
                    <a:pt x="2478" y="1078"/>
                  </a:lnTo>
                  <a:lnTo>
                    <a:pt x="2495" y="1070"/>
                  </a:lnTo>
                  <a:lnTo>
                    <a:pt x="2511" y="1061"/>
                  </a:lnTo>
                  <a:lnTo>
                    <a:pt x="2528" y="1054"/>
                  </a:lnTo>
                  <a:lnTo>
                    <a:pt x="2544" y="1047"/>
                  </a:lnTo>
                  <a:lnTo>
                    <a:pt x="2558" y="1042"/>
                  </a:lnTo>
                  <a:lnTo>
                    <a:pt x="2572" y="1037"/>
                  </a:lnTo>
                  <a:lnTo>
                    <a:pt x="2584" y="1035"/>
                  </a:lnTo>
                  <a:lnTo>
                    <a:pt x="2594" y="1033"/>
                  </a:lnTo>
                  <a:lnTo>
                    <a:pt x="2598" y="1026"/>
                  </a:lnTo>
                  <a:lnTo>
                    <a:pt x="2600" y="1019"/>
                  </a:lnTo>
                  <a:lnTo>
                    <a:pt x="2600" y="1011"/>
                  </a:lnTo>
                  <a:lnTo>
                    <a:pt x="2596" y="1007"/>
                  </a:lnTo>
                  <a:lnTo>
                    <a:pt x="2591" y="1002"/>
                  </a:lnTo>
                  <a:lnTo>
                    <a:pt x="2583" y="999"/>
                  </a:lnTo>
                  <a:lnTo>
                    <a:pt x="2572" y="999"/>
                  </a:lnTo>
                  <a:lnTo>
                    <a:pt x="2558" y="1002"/>
                  </a:lnTo>
                  <a:lnTo>
                    <a:pt x="2541" y="1008"/>
                  </a:lnTo>
                  <a:lnTo>
                    <a:pt x="2521" y="1015"/>
                  </a:lnTo>
                  <a:lnTo>
                    <a:pt x="2498" y="1024"/>
                  </a:lnTo>
                  <a:lnTo>
                    <a:pt x="2474" y="1033"/>
                  </a:lnTo>
                  <a:lnTo>
                    <a:pt x="2451" y="1044"/>
                  </a:lnTo>
                  <a:lnTo>
                    <a:pt x="2431" y="1055"/>
                  </a:lnTo>
                  <a:lnTo>
                    <a:pt x="2414" y="1065"/>
                  </a:lnTo>
                  <a:lnTo>
                    <a:pt x="2402" y="1076"/>
                  </a:lnTo>
                  <a:lnTo>
                    <a:pt x="2409" y="1056"/>
                  </a:lnTo>
                  <a:lnTo>
                    <a:pt x="2423" y="1038"/>
                  </a:lnTo>
                  <a:lnTo>
                    <a:pt x="2443" y="1021"/>
                  </a:lnTo>
                  <a:lnTo>
                    <a:pt x="2466" y="1007"/>
                  </a:lnTo>
                  <a:lnTo>
                    <a:pt x="2489" y="993"/>
                  </a:lnTo>
                  <a:lnTo>
                    <a:pt x="2512" y="982"/>
                  </a:lnTo>
                  <a:lnTo>
                    <a:pt x="2532" y="974"/>
                  </a:lnTo>
                  <a:lnTo>
                    <a:pt x="2546" y="967"/>
                  </a:lnTo>
                  <a:lnTo>
                    <a:pt x="2557" y="960"/>
                  </a:lnTo>
                  <a:lnTo>
                    <a:pt x="2566" y="952"/>
                  </a:lnTo>
                  <a:lnTo>
                    <a:pt x="2572" y="943"/>
                  </a:lnTo>
                  <a:lnTo>
                    <a:pt x="2577" y="934"/>
                  </a:lnTo>
                  <a:lnTo>
                    <a:pt x="2577" y="925"/>
                  </a:lnTo>
                  <a:lnTo>
                    <a:pt x="2574" y="915"/>
                  </a:lnTo>
                  <a:lnTo>
                    <a:pt x="2568" y="908"/>
                  </a:lnTo>
                  <a:lnTo>
                    <a:pt x="2558" y="901"/>
                  </a:lnTo>
                  <a:lnTo>
                    <a:pt x="2547" y="897"/>
                  </a:lnTo>
                  <a:lnTo>
                    <a:pt x="2536" y="898"/>
                  </a:lnTo>
                  <a:lnTo>
                    <a:pt x="2526" y="903"/>
                  </a:lnTo>
                  <a:lnTo>
                    <a:pt x="2515" y="909"/>
                  </a:lnTo>
                  <a:lnTo>
                    <a:pt x="2504" y="918"/>
                  </a:lnTo>
                  <a:lnTo>
                    <a:pt x="2493" y="926"/>
                  </a:lnTo>
                  <a:lnTo>
                    <a:pt x="2481" y="934"/>
                  </a:lnTo>
                  <a:lnTo>
                    <a:pt x="2468" y="940"/>
                  </a:lnTo>
                  <a:lnTo>
                    <a:pt x="2478" y="919"/>
                  </a:lnTo>
                  <a:lnTo>
                    <a:pt x="2489" y="895"/>
                  </a:lnTo>
                  <a:lnTo>
                    <a:pt x="2498" y="867"/>
                  </a:lnTo>
                  <a:lnTo>
                    <a:pt x="2502" y="838"/>
                  </a:lnTo>
                  <a:lnTo>
                    <a:pt x="2501" y="807"/>
                  </a:lnTo>
                  <a:lnTo>
                    <a:pt x="2489" y="776"/>
                  </a:lnTo>
                  <a:lnTo>
                    <a:pt x="2467" y="745"/>
                  </a:lnTo>
                  <a:lnTo>
                    <a:pt x="2429" y="714"/>
                  </a:lnTo>
                  <a:lnTo>
                    <a:pt x="2429" y="732"/>
                  </a:lnTo>
                  <a:lnTo>
                    <a:pt x="2429" y="753"/>
                  </a:lnTo>
                  <a:lnTo>
                    <a:pt x="2429" y="773"/>
                  </a:lnTo>
                  <a:lnTo>
                    <a:pt x="2428" y="795"/>
                  </a:lnTo>
                  <a:lnTo>
                    <a:pt x="2425" y="816"/>
                  </a:lnTo>
                  <a:lnTo>
                    <a:pt x="2420" y="835"/>
                  </a:lnTo>
                  <a:lnTo>
                    <a:pt x="2410" y="852"/>
                  </a:lnTo>
                  <a:lnTo>
                    <a:pt x="2398" y="866"/>
                  </a:lnTo>
                  <a:lnTo>
                    <a:pt x="2397" y="811"/>
                  </a:lnTo>
                  <a:lnTo>
                    <a:pt x="2397" y="753"/>
                  </a:lnTo>
                  <a:lnTo>
                    <a:pt x="2389" y="698"/>
                  </a:lnTo>
                  <a:lnTo>
                    <a:pt x="2371" y="655"/>
                  </a:lnTo>
                  <a:lnTo>
                    <a:pt x="2357" y="636"/>
                  </a:lnTo>
                  <a:lnTo>
                    <a:pt x="2339" y="615"/>
                  </a:lnTo>
                  <a:lnTo>
                    <a:pt x="2319" y="593"/>
                  </a:lnTo>
                  <a:lnTo>
                    <a:pt x="2297" y="570"/>
                  </a:lnTo>
                  <a:lnTo>
                    <a:pt x="2273" y="547"/>
                  </a:lnTo>
                  <a:lnTo>
                    <a:pt x="2246" y="526"/>
                  </a:lnTo>
                  <a:lnTo>
                    <a:pt x="2218" y="507"/>
                  </a:lnTo>
                  <a:lnTo>
                    <a:pt x="2188" y="491"/>
                  </a:lnTo>
                  <a:lnTo>
                    <a:pt x="2201" y="526"/>
                  </a:lnTo>
                  <a:lnTo>
                    <a:pt x="2211" y="565"/>
                  </a:lnTo>
                  <a:lnTo>
                    <a:pt x="2215" y="604"/>
                  </a:lnTo>
                  <a:lnTo>
                    <a:pt x="2214" y="640"/>
                  </a:lnTo>
                  <a:lnTo>
                    <a:pt x="2201" y="612"/>
                  </a:lnTo>
                  <a:lnTo>
                    <a:pt x="2189" y="585"/>
                  </a:lnTo>
                  <a:lnTo>
                    <a:pt x="2177" y="558"/>
                  </a:lnTo>
                  <a:lnTo>
                    <a:pt x="2166" y="533"/>
                  </a:lnTo>
                  <a:lnTo>
                    <a:pt x="2153" y="508"/>
                  </a:lnTo>
                  <a:lnTo>
                    <a:pt x="2140" y="484"/>
                  </a:lnTo>
                  <a:lnTo>
                    <a:pt x="2128" y="461"/>
                  </a:lnTo>
                  <a:lnTo>
                    <a:pt x="2113" y="440"/>
                  </a:lnTo>
                  <a:lnTo>
                    <a:pt x="2100" y="421"/>
                  </a:lnTo>
                  <a:lnTo>
                    <a:pt x="2088" y="404"/>
                  </a:lnTo>
                  <a:lnTo>
                    <a:pt x="2074" y="388"/>
                  </a:lnTo>
                  <a:lnTo>
                    <a:pt x="2062" y="372"/>
                  </a:lnTo>
                  <a:lnTo>
                    <a:pt x="2048" y="357"/>
                  </a:lnTo>
                  <a:lnTo>
                    <a:pt x="2031" y="342"/>
                  </a:lnTo>
                  <a:lnTo>
                    <a:pt x="2010" y="326"/>
                  </a:lnTo>
                  <a:lnTo>
                    <a:pt x="1984" y="308"/>
                  </a:lnTo>
                  <a:lnTo>
                    <a:pt x="1958" y="291"/>
                  </a:lnTo>
                  <a:lnTo>
                    <a:pt x="1935" y="276"/>
                  </a:lnTo>
                  <a:lnTo>
                    <a:pt x="1913" y="265"/>
                  </a:lnTo>
                  <a:lnTo>
                    <a:pt x="1892" y="258"/>
                  </a:lnTo>
                  <a:lnTo>
                    <a:pt x="1874" y="252"/>
                  </a:lnTo>
                  <a:lnTo>
                    <a:pt x="1856" y="248"/>
                  </a:lnTo>
                  <a:lnTo>
                    <a:pt x="1837" y="246"/>
                  </a:lnTo>
                  <a:lnTo>
                    <a:pt x="1820" y="246"/>
                  </a:lnTo>
                  <a:lnTo>
                    <a:pt x="1801" y="243"/>
                  </a:lnTo>
                  <a:lnTo>
                    <a:pt x="1778" y="236"/>
                  </a:lnTo>
                  <a:lnTo>
                    <a:pt x="1753" y="225"/>
                  </a:lnTo>
                  <a:lnTo>
                    <a:pt x="1728" y="212"/>
                  </a:lnTo>
                  <a:lnTo>
                    <a:pt x="1704" y="198"/>
                  </a:lnTo>
                  <a:lnTo>
                    <a:pt x="1681" y="186"/>
                  </a:lnTo>
                  <a:lnTo>
                    <a:pt x="1662" y="175"/>
                  </a:lnTo>
                  <a:lnTo>
                    <a:pt x="1649" y="167"/>
                  </a:lnTo>
                  <a:lnTo>
                    <a:pt x="1642" y="189"/>
                  </a:lnTo>
                  <a:lnTo>
                    <a:pt x="1632" y="212"/>
                  </a:lnTo>
                  <a:lnTo>
                    <a:pt x="1623" y="235"/>
                  </a:lnTo>
                  <a:lnTo>
                    <a:pt x="1614" y="258"/>
                  </a:lnTo>
                  <a:lnTo>
                    <a:pt x="1604" y="278"/>
                  </a:lnTo>
                  <a:lnTo>
                    <a:pt x="1595" y="298"/>
                  </a:lnTo>
                  <a:lnTo>
                    <a:pt x="1586" y="316"/>
                  </a:lnTo>
                  <a:lnTo>
                    <a:pt x="1578" y="331"/>
                  </a:lnTo>
                  <a:lnTo>
                    <a:pt x="1570" y="343"/>
                  </a:lnTo>
                  <a:lnTo>
                    <a:pt x="1561" y="355"/>
                  </a:lnTo>
                  <a:lnTo>
                    <a:pt x="1550" y="365"/>
                  </a:lnTo>
                  <a:lnTo>
                    <a:pt x="1537" y="375"/>
                  </a:lnTo>
                  <a:lnTo>
                    <a:pt x="1524" y="383"/>
                  </a:lnTo>
                  <a:lnTo>
                    <a:pt x="1508" y="390"/>
                  </a:lnTo>
                  <a:lnTo>
                    <a:pt x="1490" y="396"/>
                  </a:lnTo>
                  <a:lnTo>
                    <a:pt x="1470" y="401"/>
                  </a:lnTo>
                  <a:lnTo>
                    <a:pt x="1449" y="407"/>
                  </a:lnTo>
                  <a:lnTo>
                    <a:pt x="1428" y="416"/>
                  </a:lnTo>
                  <a:lnTo>
                    <a:pt x="1406" y="426"/>
                  </a:lnTo>
                  <a:lnTo>
                    <a:pt x="1386" y="439"/>
                  </a:lnTo>
                  <a:lnTo>
                    <a:pt x="1367" y="452"/>
                  </a:lnTo>
                  <a:lnTo>
                    <a:pt x="1351" y="467"/>
                  </a:lnTo>
                  <a:lnTo>
                    <a:pt x="1339" y="483"/>
                  </a:lnTo>
                  <a:lnTo>
                    <a:pt x="1330" y="498"/>
                  </a:lnTo>
                  <a:lnTo>
                    <a:pt x="1323" y="518"/>
                  </a:lnTo>
                  <a:lnTo>
                    <a:pt x="1313" y="541"/>
                  </a:lnTo>
                  <a:lnTo>
                    <a:pt x="1302" y="568"/>
                  </a:lnTo>
                  <a:lnTo>
                    <a:pt x="1291" y="595"/>
                  </a:lnTo>
                  <a:lnTo>
                    <a:pt x="1280" y="619"/>
                  </a:lnTo>
                  <a:lnTo>
                    <a:pt x="1272" y="640"/>
                  </a:lnTo>
                  <a:lnTo>
                    <a:pt x="1266" y="654"/>
                  </a:lnTo>
                  <a:lnTo>
                    <a:pt x="1263" y="659"/>
                  </a:lnTo>
                  <a:lnTo>
                    <a:pt x="1253" y="647"/>
                  </a:lnTo>
                  <a:lnTo>
                    <a:pt x="1242" y="633"/>
                  </a:lnTo>
                  <a:lnTo>
                    <a:pt x="1231" y="619"/>
                  </a:lnTo>
                  <a:lnTo>
                    <a:pt x="1218" y="602"/>
                  </a:lnTo>
                  <a:lnTo>
                    <a:pt x="1206" y="584"/>
                  </a:lnTo>
                  <a:lnTo>
                    <a:pt x="1195" y="564"/>
                  </a:lnTo>
                  <a:lnTo>
                    <a:pt x="1186" y="541"/>
                  </a:lnTo>
                  <a:lnTo>
                    <a:pt x="1176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98" name="Freeform 202"/>
            <p:cNvSpPr>
              <a:spLocks/>
            </p:cNvSpPr>
            <p:nvPr/>
          </p:nvSpPr>
          <p:spPr bwMode="auto">
            <a:xfrm>
              <a:off x="4055" y="1453"/>
              <a:ext cx="121" cy="98"/>
            </a:xfrm>
            <a:custGeom>
              <a:avLst/>
              <a:gdLst/>
              <a:ahLst/>
              <a:cxnLst>
                <a:cxn ang="0">
                  <a:pos x="304" y="222"/>
                </a:cxn>
                <a:cxn ang="0">
                  <a:pos x="317" y="214"/>
                </a:cxn>
                <a:cxn ang="0">
                  <a:pos x="328" y="208"/>
                </a:cxn>
                <a:cxn ang="0">
                  <a:pos x="337" y="202"/>
                </a:cxn>
                <a:cxn ang="0">
                  <a:pos x="343" y="195"/>
                </a:cxn>
                <a:cxn ang="0">
                  <a:pos x="348" y="186"/>
                </a:cxn>
                <a:cxn ang="0">
                  <a:pos x="353" y="174"/>
                </a:cxn>
                <a:cxn ang="0">
                  <a:pos x="357" y="157"/>
                </a:cxn>
                <a:cxn ang="0">
                  <a:pos x="362" y="133"/>
                </a:cxn>
                <a:cxn ang="0">
                  <a:pos x="351" y="151"/>
                </a:cxn>
                <a:cxn ang="0">
                  <a:pos x="340" y="164"/>
                </a:cxn>
                <a:cxn ang="0">
                  <a:pos x="331" y="177"/>
                </a:cxn>
                <a:cxn ang="0">
                  <a:pos x="321" y="186"/>
                </a:cxn>
                <a:cxn ang="0">
                  <a:pos x="311" y="194"/>
                </a:cxn>
                <a:cxn ang="0">
                  <a:pos x="299" y="201"/>
                </a:cxn>
                <a:cxn ang="0">
                  <a:pos x="286" y="208"/>
                </a:cxn>
                <a:cxn ang="0">
                  <a:pos x="271" y="215"/>
                </a:cxn>
                <a:cxn ang="0">
                  <a:pos x="253" y="223"/>
                </a:cxn>
                <a:cxn ang="0">
                  <a:pos x="232" y="228"/>
                </a:cxn>
                <a:cxn ang="0">
                  <a:pos x="209" y="229"/>
                </a:cxn>
                <a:cxn ang="0">
                  <a:pos x="185" y="229"/>
                </a:cxn>
                <a:cxn ang="0">
                  <a:pos x="159" y="224"/>
                </a:cxn>
                <a:cxn ang="0">
                  <a:pos x="135" y="215"/>
                </a:cxn>
                <a:cxn ang="0">
                  <a:pos x="112" y="203"/>
                </a:cxn>
                <a:cxn ang="0">
                  <a:pos x="91" y="185"/>
                </a:cxn>
                <a:cxn ang="0">
                  <a:pos x="78" y="168"/>
                </a:cxn>
                <a:cxn ang="0">
                  <a:pos x="64" y="147"/>
                </a:cxn>
                <a:cxn ang="0">
                  <a:pos x="51" y="124"/>
                </a:cxn>
                <a:cxn ang="0">
                  <a:pos x="39" y="100"/>
                </a:cxn>
                <a:cxn ang="0">
                  <a:pos x="28" y="74"/>
                </a:cxn>
                <a:cxn ang="0">
                  <a:pos x="17" y="48"/>
                </a:cxn>
                <a:cxn ang="0">
                  <a:pos x="8" y="23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" y="40"/>
                </a:cxn>
                <a:cxn ang="0">
                  <a:pos x="4" y="65"/>
                </a:cxn>
                <a:cxn ang="0">
                  <a:pos x="10" y="91"/>
                </a:cxn>
                <a:cxn ang="0">
                  <a:pos x="18" y="119"/>
                </a:cxn>
                <a:cxn ang="0">
                  <a:pos x="29" y="146"/>
                </a:cxn>
                <a:cxn ang="0">
                  <a:pos x="46" y="173"/>
                </a:cxn>
                <a:cxn ang="0">
                  <a:pos x="68" y="197"/>
                </a:cxn>
                <a:cxn ang="0">
                  <a:pos x="78" y="205"/>
                </a:cxn>
                <a:cxn ang="0">
                  <a:pos x="90" y="215"/>
                </a:cxn>
                <a:cxn ang="0">
                  <a:pos x="103" y="229"/>
                </a:cxn>
                <a:cxn ang="0">
                  <a:pos x="118" y="242"/>
                </a:cxn>
                <a:cxn ang="0">
                  <a:pos x="131" y="257"/>
                </a:cxn>
                <a:cxn ang="0">
                  <a:pos x="143" y="271"/>
                </a:cxn>
                <a:cxn ang="0">
                  <a:pos x="153" y="284"/>
                </a:cxn>
                <a:cxn ang="0">
                  <a:pos x="159" y="294"/>
                </a:cxn>
                <a:cxn ang="0">
                  <a:pos x="171" y="284"/>
                </a:cxn>
                <a:cxn ang="0">
                  <a:pos x="187" y="274"/>
                </a:cxn>
                <a:cxn ang="0">
                  <a:pos x="205" y="265"/>
                </a:cxn>
                <a:cxn ang="0">
                  <a:pos x="226" y="256"/>
                </a:cxn>
                <a:cxn ang="0">
                  <a:pos x="247" y="247"/>
                </a:cxn>
                <a:cxn ang="0">
                  <a:pos x="267" y="239"/>
                </a:cxn>
                <a:cxn ang="0">
                  <a:pos x="287" y="230"/>
                </a:cxn>
                <a:cxn ang="0">
                  <a:pos x="304" y="222"/>
                </a:cxn>
              </a:cxnLst>
              <a:rect l="0" t="0" r="r" b="b"/>
              <a:pathLst>
                <a:path w="362" h="294">
                  <a:moveTo>
                    <a:pt x="304" y="222"/>
                  </a:moveTo>
                  <a:lnTo>
                    <a:pt x="317" y="214"/>
                  </a:lnTo>
                  <a:lnTo>
                    <a:pt x="328" y="208"/>
                  </a:lnTo>
                  <a:lnTo>
                    <a:pt x="337" y="202"/>
                  </a:lnTo>
                  <a:lnTo>
                    <a:pt x="343" y="195"/>
                  </a:lnTo>
                  <a:lnTo>
                    <a:pt x="348" y="186"/>
                  </a:lnTo>
                  <a:lnTo>
                    <a:pt x="353" y="174"/>
                  </a:lnTo>
                  <a:lnTo>
                    <a:pt x="357" y="157"/>
                  </a:lnTo>
                  <a:lnTo>
                    <a:pt x="362" y="133"/>
                  </a:lnTo>
                  <a:lnTo>
                    <a:pt x="351" y="151"/>
                  </a:lnTo>
                  <a:lnTo>
                    <a:pt x="340" y="164"/>
                  </a:lnTo>
                  <a:lnTo>
                    <a:pt x="331" y="177"/>
                  </a:lnTo>
                  <a:lnTo>
                    <a:pt x="321" y="186"/>
                  </a:lnTo>
                  <a:lnTo>
                    <a:pt x="311" y="194"/>
                  </a:lnTo>
                  <a:lnTo>
                    <a:pt x="299" y="201"/>
                  </a:lnTo>
                  <a:lnTo>
                    <a:pt x="286" y="208"/>
                  </a:lnTo>
                  <a:lnTo>
                    <a:pt x="271" y="215"/>
                  </a:lnTo>
                  <a:lnTo>
                    <a:pt x="253" y="223"/>
                  </a:lnTo>
                  <a:lnTo>
                    <a:pt x="232" y="228"/>
                  </a:lnTo>
                  <a:lnTo>
                    <a:pt x="209" y="229"/>
                  </a:lnTo>
                  <a:lnTo>
                    <a:pt x="185" y="229"/>
                  </a:lnTo>
                  <a:lnTo>
                    <a:pt x="159" y="224"/>
                  </a:lnTo>
                  <a:lnTo>
                    <a:pt x="135" y="215"/>
                  </a:lnTo>
                  <a:lnTo>
                    <a:pt x="112" y="203"/>
                  </a:lnTo>
                  <a:lnTo>
                    <a:pt x="91" y="185"/>
                  </a:lnTo>
                  <a:lnTo>
                    <a:pt x="78" y="168"/>
                  </a:lnTo>
                  <a:lnTo>
                    <a:pt x="64" y="147"/>
                  </a:lnTo>
                  <a:lnTo>
                    <a:pt x="51" y="124"/>
                  </a:lnTo>
                  <a:lnTo>
                    <a:pt x="39" y="100"/>
                  </a:lnTo>
                  <a:lnTo>
                    <a:pt x="28" y="74"/>
                  </a:lnTo>
                  <a:lnTo>
                    <a:pt x="17" y="48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4" y="65"/>
                  </a:lnTo>
                  <a:lnTo>
                    <a:pt x="10" y="91"/>
                  </a:lnTo>
                  <a:lnTo>
                    <a:pt x="18" y="119"/>
                  </a:lnTo>
                  <a:lnTo>
                    <a:pt x="29" y="146"/>
                  </a:lnTo>
                  <a:lnTo>
                    <a:pt x="46" y="173"/>
                  </a:lnTo>
                  <a:lnTo>
                    <a:pt x="68" y="197"/>
                  </a:lnTo>
                  <a:lnTo>
                    <a:pt x="78" y="205"/>
                  </a:lnTo>
                  <a:lnTo>
                    <a:pt x="90" y="215"/>
                  </a:lnTo>
                  <a:lnTo>
                    <a:pt x="103" y="229"/>
                  </a:lnTo>
                  <a:lnTo>
                    <a:pt x="118" y="242"/>
                  </a:lnTo>
                  <a:lnTo>
                    <a:pt x="131" y="257"/>
                  </a:lnTo>
                  <a:lnTo>
                    <a:pt x="143" y="271"/>
                  </a:lnTo>
                  <a:lnTo>
                    <a:pt x="153" y="284"/>
                  </a:lnTo>
                  <a:lnTo>
                    <a:pt x="159" y="294"/>
                  </a:lnTo>
                  <a:lnTo>
                    <a:pt x="171" y="284"/>
                  </a:lnTo>
                  <a:lnTo>
                    <a:pt x="187" y="274"/>
                  </a:lnTo>
                  <a:lnTo>
                    <a:pt x="205" y="265"/>
                  </a:lnTo>
                  <a:lnTo>
                    <a:pt x="226" y="256"/>
                  </a:lnTo>
                  <a:lnTo>
                    <a:pt x="247" y="247"/>
                  </a:lnTo>
                  <a:lnTo>
                    <a:pt x="267" y="239"/>
                  </a:lnTo>
                  <a:lnTo>
                    <a:pt x="287" y="230"/>
                  </a:lnTo>
                  <a:lnTo>
                    <a:pt x="304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99" name="Freeform 203"/>
            <p:cNvSpPr>
              <a:spLocks/>
            </p:cNvSpPr>
            <p:nvPr/>
          </p:nvSpPr>
          <p:spPr bwMode="auto">
            <a:xfrm>
              <a:off x="4016" y="1438"/>
              <a:ext cx="208" cy="192"/>
            </a:xfrm>
            <a:custGeom>
              <a:avLst/>
              <a:gdLst/>
              <a:ahLst/>
              <a:cxnLst>
                <a:cxn ang="0">
                  <a:pos x="523" y="92"/>
                </a:cxn>
                <a:cxn ang="0">
                  <a:pos x="509" y="144"/>
                </a:cxn>
                <a:cxn ang="0">
                  <a:pos x="506" y="191"/>
                </a:cxn>
                <a:cxn ang="0">
                  <a:pos x="498" y="226"/>
                </a:cxn>
                <a:cxn ang="0">
                  <a:pos x="480" y="260"/>
                </a:cxn>
                <a:cxn ang="0">
                  <a:pos x="447" y="290"/>
                </a:cxn>
                <a:cxn ang="0">
                  <a:pos x="397" y="308"/>
                </a:cxn>
                <a:cxn ang="0">
                  <a:pos x="350" y="326"/>
                </a:cxn>
                <a:cxn ang="0">
                  <a:pos x="311" y="346"/>
                </a:cxn>
                <a:cxn ang="0">
                  <a:pos x="282" y="367"/>
                </a:cxn>
                <a:cxn ang="0">
                  <a:pos x="264" y="366"/>
                </a:cxn>
                <a:cxn ang="0">
                  <a:pos x="241" y="335"/>
                </a:cxn>
                <a:cxn ang="0">
                  <a:pos x="210" y="298"/>
                </a:cxn>
                <a:cxn ang="0">
                  <a:pos x="178" y="265"/>
                </a:cxn>
                <a:cxn ang="0">
                  <a:pos x="149" y="237"/>
                </a:cxn>
                <a:cxn ang="0">
                  <a:pos x="126" y="206"/>
                </a:cxn>
                <a:cxn ang="0">
                  <a:pos x="109" y="160"/>
                </a:cxn>
                <a:cxn ang="0">
                  <a:pos x="101" y="90"/>
                </a:cxn>
                <a:cxn ang="0">
                  <a:pos x="87" y="36"/>
                </a:cxn>
                <a:cxn ang="0">
                  <a:pos x="65" y="19"/>
                </a:cxn>
                <a:cxn ang="0">
                  <a:pos x="41" y="8"/>
                </a:cxn>
                <a:cxn ang="0">
                  <a:pos x="14" y="2"/>
                </a:cxn>
                <a:cxn ang="0">
                  <a:pos x="1" y="28"/>
                </a:cxn>
                <a:cxn ang="0">
                  <a:pos x="9" y="100"/>
                </a:cxn>
                <a:cxn ang="0">
                  <a:pos x="30" y="184"/>
                </a:cxn>
                <a:cxn ang="0">
                  <a:pos x="64" y="260"/>
                </a:cxn>
                <a:cxn ang="0">
                  <a:pos x="101" y="305"/>
                </a:cxn>
                <a:cxn ang="0">
                  <a:pos x="135" y="341"/>
                </a:cxn>
                <a:cxn ang="0">
                  <a:pos x="171" y="388"/>
                </a:cxn>
                <a:cxn ang="0">
                  <a:pos x="197" y="449"/>
                </a:cxn>
                <a:cxn ang="0">
                  <a:pos x="205" y="496"/>
                </a:cxn>
                <a:cxn ang="0">
                  <a:pos x="215" y="519"/>
                </a:cxn>
                <a:cxn ang="0">
                  <a:pos x="230" y="542"/>
                </a:cxn>
                <a:cxn ang="0">
                  <a:pos x="249" y="564"/>
                </a:cxn>
                <a:cxn ang="0">
                  <a:pos x="267" y="556"/>
                </a:cxn>
                <a:cxn ang="0">
                  <a:pos x="285" y="505"/>
                </a:cxn>
                <a:cxn ang="0">
                  <a:pos x="311" y="450"/>
                </a:cxn>
                <a:cxn ang="0">
                  <a:pos x="351" y="403"/>
                </a:cxn>
                <a:cxn ang="0">
                  <a:pos x="405" y="372"/>
                </a:cxn>
                <a:cxn ang="0">
                  <a:pos x="459" y="353"/>
                </a:cxn>
                <a:cxn ang="0">
                  <a:pos x="507" y="332"/>
                </a:cxn>
                <a:cxn ang="0">
                  <a:pos x="541" y="304"/>
                </a:cxn>
                <a:cxn ang="0">
                  <a:pos x="561" y="262"/>
                </a:cxn>
                <a:cxn ang="0">
                  <a:pos x="582" y="217"/>
                </a:cxn>
                <a:cxn ang="0">
                  <a:pos x="602" y="175"/>
                </a:cxn>
                <a:cxn ang="0">
                  <a:pos x="619" y="144"/>
                </a:cxn>
                <a:cxn ang="0">
                  <a:pos x="617" y="126"/>
                </a:cxn>
                <a:cxn ang="0">
                  <a:pos x="596" y="109"/>
                </a:cxn>
                <a:cxn ang="0">
                  <a:pos x="569" y="90"/>
                </a:cxn>
                <a:cxn ang="0">
                  <a:pos x="543" y="76"/>
                </a:cxn>
              </a:cxnLst>
              <a:rect l="0" t="0" r="r" b="b"/>
              <a:pathLst>
                <a:path w="625" h="575">
                  <a:moveTo>
                    <a:pt x="532" y="71"/>
                  </a:moveTo>
                  <a:lnTo>
                    <a:pt x="523" y="92"/>
                  </a:lnTo>
                  <a:lnTo>
                    <a:pt x="515" y="116"/>
                  </a:lnTo>
                  <a:lnTo>
                    <a:pt x="509" y="144"/>
                  </a:lnTo>
                  <a:lnTo>
                    <a:pt x="507" y="175"/>
                  </a:lnTo>
                  <a:lnTo>
                    <a:pt x="506" y="191"/>
                  </a:lnTo>
                  <a:lnTo>
                    <a:pt x="503" y="209"/>
                  </a:lnTo>
                  <a:lnTo>
                    <a:pt x="498" y="226"/>
                  </a:lnTo>
                  <a:lnTo>
                    <a:pt x="491" y="245"/>
                  </a:lnTo>
                  <a:lnTo>
                    <a:pt x="480" y="260"/>
                  </a:lnTo>
                  <a:lnTo>
                    <a:pt x="465" y="276"/>
                  </a:lnTo>
                  <a:lnTo>
                    <a:pt x="447" y="290"/>
                  </a:lnTo>
                  <a:lnTo>
                    <a:pt x="423" y="299"/>
                  </a:lnTo>
                  <a:lnTo>
                    <a:pt x="397" y="308"/>
                  </a:lnTo>
                  <a:lnTo>
                    <a:pt x="373" y="318"/>
                  </a:lnTo>
                  <a:lnTo>
                    <a:pt x="350" y="326"/>
                  </a:lnTo>
                  <a:lnTo>
                    <a:pt x="329" y="336"/>
                  </a:lnTo>
                  <a:lnTo>
                    <a:pt x="311" y="346"/>
                  </a:lnTo>
                  <a:lnTo>
                    <a:pt x="295" y="357"/>
                  </a:lnTo>
                  <a:lnTo>
                    <a:pt x="282" y="367"/>
                  </a:lnTo>
                  <a:lnTo>
                    <a:pt x="272" y="378"/>
                  </a:lnTo>
                  <a:lnTo>
                    <a:pt x="264" y="366"/>
                  </a:lnTo>
                  <a:lnTo>
                    <a:pt x="253" y="350"/>
                  </a:lnTo>
                  <a:lnTo>
                    <a:pt x="241" y="335"/>
                  </a:lnTo>
                  <a:lnTo>
                    <a:pt x="226" y="316"/>
                  </a:lnTo>
                  <a:lnTo>
                    <a:pt x="210" y="298"/>
                  </a:lnTo>
                  <a:lnTo>
                    <a:pt x="194" y="281"/>
                  </a:lnTo>
                  <a:lnTo>
                    <a:pt x="178" y="265"/>
                  </a:lnTo>
                  <a:lnTo>
                    <a:pt x="163" y="251"/>
                  </a:lnTo>
                  <a:lnTo>
                    <a:pt x="149" y="237"/>
                  </a:lnTo>
                  <a:lnTo>
                    <a:pt x="137" y="223"/>
                  </a:lnTo>
                  <a:lnTo>
                    <a:pt x="126" y="206"/>
                  </a:lnTo>
                  <a:lnTo>
                    <a:pt x="116" y="185"/>
                  </a:lnTo>
                  <a:lnTo>
                    <a:pt x="109" y="160"/>
                  </a:lnTo>
                  <a:lnTo>
                    <a:pt x="104" y="128"/>
                  </a:lnTo>
                  <a:lnTo>
                    <a:pt x="101" y="90"/>
                  </a:lnTo>
                  <a:lnTo>
                    <a:pt x="98" y="45"/>
                  </a:lnTo>
                  <a:lnTo>
                    <a:pt x="87" y="36"/>
                  </a:lnTo>
                  <a:lnTo>
                    <a:pt x="76" y="26"/>
                  </a:lnTo>
                  <a:lnTo>
                    <a:pt x="65" y="19"/>
                  </a:lnTo>
                  <a:lnTo>
                    <a:pt x="53" y="12"/>
                  </a:lnTo>
                  <a:lnTo>
                    <a:pt x="41" y="8"/>
                  </a:lnTo>
                  <a:lnTo>
                    <a:pt x="29" y="4"/>
                  </a:lnTo>
                  <a:lnTo>
                    <a:pt x="14" y="2"/>
                  </a:lnTo>
                  <a:lnTo>
                    <a:pt x="0" y="0"/>
                  </a:lnTo>
                  <a:lnTo>
                    <a:pt x="1" y="28"/>
                  </a:lnTo>
                  <a:lnTo>
                    <a:pt x="3" y="62"/>
                  </a:lnTo>
                  <a:lnTo>
                    <a:pt x="9" y="100"/>
                  </a:lnTo>
                  <a:lnTo>
                    <a:pt x="18" y="141"/>
                  </a:lnTo>
                  <a:lnTo>
                    <a:pt x="30" y="184"/>
                  </a:lnTo>
                  <a:lnTo>
                    <a:pt x="45" y="224"/>
                  </a:lnTo>
                  <a:lnTo>
                    <a:pt x="64" y="260"/>
                  </a:lnTo>
                  <a:lnTo>
                    <a:pt x="87" y="292"/>
                  </a:lnTo>
                  <a:lnTo>
                    <a:pt x="101" y="305"/>
                  </a:lnTo>
                  <a:lnTo>
                    <a:pt x="116" y="321"/>
                  </a:lnTo>
                  <a:lnTo>
                    <a:pt x="135" y="341"/>
                  </a:lnTo>
                  <a:lnTo>
                    <a:pt x="154" y="363"/>
                  </a:lnTo>
                  <a:lnTo>
                    <a:pt x="171" y="388"/>
                  </a:lnTo>
                  <a:lnTo>
                    <a:pt x="186" y="417"/>
                  </a:lnTo>
                  <a:lnTo>
                    <a:pt x="197" y="449"/>
                  </a:lnTo>
                  <a:lnTo>
                    <a:pt x="203" y="484"/>
                  </a:lnTo>
                  <a:lnTo>
                    <a:pt x="205" y="496"/>
                  </a:lnTo>
                  <a:lnTo>
                    <a:pt x="209" y="508"/>
                  </a:lnTo>
                  <a:lnTo>
                    <a:pt x="215" y="519"/>
                  </a:lnTo>
                  <a:lnTo>
                    <a:pt x="221" y="532"/>
                  </a:lnTo>
                  <a:lnTo>
                    <a:pt x="230" y="542"/>
                  </a:lnTo>
                  <a:lnTo>
                    <a:pt x="238" y="553"/>
                  </a:lnTo>
                  <a:lnTo>
                    <a:pt x="249" y="564"/>
                  </a:lnTo>
                  <a:lnTo>
                    <a:pt x="260" y="575"/>
                  </a:lnTo>
                  <a:lnTo>
                    <a:pt x="267" y="556"/>
                  </a:lnTo>
                  <a:lnTo>
                    <a:pt x="276" y="532"/>
                  </a:lnTo>
                  <a:lnTo>
                    <a:pt x="285" y="505"/>
                  </a:lnTo>
                  <a:lnTo>
                    <a:pt x="296" y="478"/>
                  </a:lnTo>
                  <a:lnTo>
                    <a:pt x="311" y="450"/>
                  </a:lnTo>
                  <a:lnTo>
                    <a:pt x="329" y="426"/>
                  </a:lnTo>
                  <a:lnTo>
                    <a:pt x="351" y="403"/>
                  </a:lnTo>
                  <a:lnTo>
                    <a:pt x="377" y="386"/>
                  </a:lnTo>
                  <a:lnTo>
                    <a:pt x="405" y="372"/>
                  </a:lnTo>
                  <a:lnTo>
                    <a:pt x="433" y="361"/>
                  </a:lnTo>
                  <a:lnTo>
                    <a:pt x="459" y="353"/>
                  </a:lnTo>
                  <a:lnTo>
                    <a:pt x="485" y="343"/>
                  </a:lnTo>
                  <a:lnTo>
                    <a:pt x="507" y="332"/>
                  </a:lnTo>
                  <a:lnTo>
                    <a:pt x="526" y="320"/>
                  </a:lnTo>
                  <a:lnTo>
                    <a:pt x="541" y="304"/>
                  </a:lnTo>
                  <a:lnTo>
                    <a:pt x="552" y="285"/>
                  </a:lnTo>
                  <a:lnTo>
                    <a:pt x="561" y="262"/>
                  </a:lnTo>
                  <a:lnTo>
                    <a:pt x="571" y="239"/>
                  </a:lnTo>
                  <a:lnTo>
                    <a:pt x="582" y="217"/>
                  </a:lnTo>
                  <a:lnTo>
                    <a:pt x="592" y="195"/>
                  </a:lnTo>
                  <a:lnTo>
                    <a:pt x="602" y="175"/>
                  </a:lnTo>
                  <a:lnTo>
                    <a:pt x="610" y="158"/>
                  </a:lnTo>
                  <a:lnTo>
                    <a:pt x="619" y="144"/>
                  </a:lnTo>
                  <a:lnTo>
                    <a:pt x="625" y="133"/>
                  </a:lnTo>
                  <a:lnTo>
                    <a:pt x="617" y="126"/>
                  </a:lnTo>
                  <a:lnTo>
                    <a:pt x="608" y="117"/>
                  </a:lnTo>
                  <a:lnTo>
                    <a:pt x="596" y="109"/>
                  </a:lnTo>
                  <a:lnTo>
                    <a:pt x="582" y="100"/>
                  </a:lnTo>
                  <a:lnTo>
                    <a:pt x="569" y="90"/>
                  </a:lnTo>
                  <a:lnTo>
                    <a:pt x="555" y="83"/>
                  </a:lnTo>
                  <a:lnTo>
                    <a:pt x="543" y="76"/>
                  </a:lnTo>
                  <a:lnTo>
                    <a:pt x="532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0" name="Freeform 204"/>
            <p:cNvSpPr>
              <a:spLocks/>
            </p:cNvSpPr>
            <p:nvPr/>
          </p:nvSpPr>
          <p:spPr bwMode="auto">
            <a:xfrm>
              <a:off x="3948" y="1483"/>
              <a:ext cx="70" cy="19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35" y="27"/>
                </a:cxn>
                <a:cxn ang="0">
                  <a:pos x="142" y="61"/>
                </a:cxn>
                <a:cxn ang="0">
                  <a:pos x="153" y="98"/>
                </a:cxn>
                <a:cxn ang="0">
                  <a:pos x="165" y="138"/>
                </a:cxn>
                <a:cxn ang="0">
                  <a:pos x="175" y="180"/>
                </a:cxn>
                <a:cxn ang="0">
                  <a:pos x="181" y="221"/>
                </a:cxn>
                <a:cxn ang="0">
                  <a:pos x="181" y="261"/>
                </a:cxn>
                <a:cxn ang="0">
                  <a:pos x="171" y="296"/>
                </a:cxn>
                <a:cxn ang="0">
                  <a:pos x="154" y="332"/>
                </a:cxn>
                <a:cxn ang="0">
                  <a:pos x="133" y="371"/>
                </a:cxn>
                <a:cxn ang="0">
                  <a:pos x="112" y="411"/>
                </a:cxn>
                <a:cxn ang="0">
                  <a:pos x="87" y="451"/>
                </a:cxn>
                <a:cxn ang="0">
                  <a:pos x="63" y="489"/>
                </a:cxn>
                <a:cxn ang="0">
                  <a:pos x="39" y="521"/>
                </a:cxn>
                <a:cxn ang="0">
                  <a:pos x="18" y="549"/>
                </a:cxn>
                <a:cxn ang="0">
                  <a:pos x="0" y="570"/>
                </a:cxn>
                <a:cxn ang="0">
                  <a:pos x="18" y="558"/>
                </a:cxn>
                <a:cxn ang="0">
                  <a:pos x="36" y="543"/>
                </a:cxn>
                <a:cxn ang="0">
                  <a:pos x="54" y="530"/>
                </a:cxn>
                <a:cxn ang="0">
                  <a:pos x="71" y="515"/>
                </a:cxn>
                <a:cxn ang="0">
                  <a:pos x="88" y="499"/>
                </a:cxn>
                <a:cxn ang="0">
                  <a:pos x="104" y="484"/>
                </a:cxn>
                <a:cxn ang="0">
                  <a:pos x="119" y="468"/>
                </a:cxn>
                <a:cxn ang="0">
                  <a:pos x="133" y="451"/>
                </a:cxn>
                <a:cxn ang="0">
                  <a:pos x="147" y="435"/>
                </a:cxn>
                <a:cxn ang="0">
                  <a:pos x="159" y="418"/>
                </a:cxn>
                <a:cxn ang="0">
                  <a:pos x="170" y="401"/>
                </a:cxn>
                <a:cxn ang="0">
                  <a:pos x="180" y="385"/>
                </a:cxn>
                <a:cxn ang="0">
                  <a:pos x="188" y="368"/>
                </a:cxn>
                <a:cxn ang="0">
                  <a:pos x="197" y="352"/>
                </a:cxn>
                <a:cxn ang="0">
                  <a:pos x="202" y="337"/>
                </a:cxn>
                <a:cxn ang="0">
                  <a:pos x="206" y="321"/>
                </a:cxn>
                <a:cxn ang="0">
                  <a:pos x="210" y="288"/>
                </a:cxn>
                <a:cxn ang="0">
                  <a:pos x="209" y="254"/>
                </a:cxn>
                <a:cxn ang="0">
                  <a:pos x="202" y="216"/>
                </a:cxn>
                <a:cxn ang="0">
                  <a:pos x="192" y="176"/>
                </a:cxn>
                <a:cxn ang="0">
                  <a:pos x="178" y="135"/>
                </a:cxn>
                <a:cxn ang="0">
                  <a:pos x="163" y="91"/>
                </a:cxn>
                <a:cxn ang="0">
                  <a:pos x="147" y="46"/>
                </a:cxn>
                <a:cxn ang="0">
                  <a:pos x="132" y="0"/>
                </a:cxn>
              </a:cxnLst>
              <a:rect l="0" t="0" r="r" b="b"/>
              <a:pathLst>
                <a:path w="210" h="570">
                  <a:moveTo>
                    <a:pt x="132" y="0"/>
                  </a:moveTo>
                  <a:lnTo>
                    <a:pt x="135" y="27"/>
                  </a:lnTo>
                  <a:lnTo>
                    <a:pt x="142" y="61"/>
                  </a:lnTo>
                  <a:lnTo>
                    <a:pt x="153" y="98"/>
                  </a:lnTo>
                  <a:lnTo>
                    <a:pt x="165" y="138"/>
                  </a:lnTo>
                  <a:lnTo>
                    <a:pt x="175" y="180"/>
                  </a:lnTo>
                  <a:lnTo>
                    <a:pt x="181" y="221"/>
                  </a:lnTo>
                  <a:lnTo>
                    <a:pt x="181" y="261"/>
                  </a:lnTo>
                  <a:lnTo>
                    <a:pt x="171" y="296"/>
                  </a:lnTo>
                  <a:lnTo>
                    <a:pt x="154" y="332"/>
                  </a:lnTo>
                  <a:lnTo>
                    <a:pt x="133" y="371"/>
                  </a:lnTo>
                  <a:lnTo>
                    <a:pt x="112" y="411"/>
                  </a:lnTo>
                  <a:lnTo>
                    <a:pt x="87" y="451"/>
                  </a:lnTo>
                  <a:lnTo>
                    <a:pt x="63" y="489"/>
                  </a:lnTo>
                  <a:lnTo>
                    <a:pt x="39" y="521"/>
                  </a:lnTo>
                  <a:lnTo>
                    <a:pt x="18" y="549"/>
                  </a:lnTo>
                  <a:lnTo>
                    <a:pt x="0" y="570"/>
                  </a:lnTo>
                  <a:lnTo>
                    <a:pt x="18" y="558"/>
                  </a:lnTo>
                  <a:lnTo>
                    <a:pt x="36" y="543"/>
                  </a:lnTo>
                  <a:lnTo>
                    <a:pt x="54" y="530"/>
                  </a:lnTo>
                  <a:lnTo>
                    <a:pt x="71" y="515"/>
                  </a:lnTo>
                  <a:lnTo>
                    <a:pt x="88" y="499"/>
                  </a:lnTo>
                  <a:lnTo>
                    <a:pt x="104" y="484"/>
                  </a:lnTo>
                  <a:lnTo>
                    <a:pt x="119" y="468"/>
                  </a:lnTo>
                  <a:lnTo>
                    <a:pt x="133" y="451"/>
                  </a:lnTo>
                  <a:lnTo>
                    <a:pt x="147" y="435"/>
                  </a:lnTo>
                  <a:lnTo>
                    <a:pt x="159" y="418"/>
                  </a:lnTo>
                  <a:lnTo>
                    <a:pt x="170" y="401"/>
                  </a:lnTo>
                  <a:lnTo>
                    <a:pt x="180" y="385"/>
                  </a:lnTo>
                  <a:lnTo>
                    <a:pt x="188" y="368"/>
                  </a:lnTo>
                  <a:lnTo>
                    <a:pt x="197" y="352"/>
                  </a:lnTo>
                  <a:lnTo>
                    <a:pt x="202" y="337"/>
                  </a:lnTo>
                  <a:lnTo>
                    <a:pt x="206" y="321"/>
                  </a:lnTo>
                  <a:lnTo>
                    <a:pt x="210" y="288"/>
                  </a:lnTo>
                  <a:lnTo>
                    <a:pt x="209" y="254"/>
                  </a:lnTo>
                  <a:lnTo>
                    <a:pt x="202" y="216"/>
                  </a:lnTo>
                  <a:lnTo>
                    <a:pt x="192" y="176"/>
                  </a:lnTo>
                  <a:lnTo>
                    <a:pt x="178" y="135"/>
                  </a:lnTo>
                  <a:lnTo>
                    <a:pt x="163" y="91"/>
                  </a:lnTo>
                  <a:lnTo>
                    <a:pt x="147" y="4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" name="Freeform 205"/>
            <p:cNvSpPr>
              <a:spLocks/>
            </p:cNvSpPr>
            <p:nvPr/>
          </p:nvSpPr>
          <p:spPr bwMode="auto">
            <a:xfrm>
              <a:off x="4052" y="1604"/>
              <a:ext cx="69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9"/>
                </a:cxn>
                <a:cxn ang="0">
                  <a:pos x="12" y="61"/>
                </a:cxn>
                <a:cxn ang="0">
                  <a:pos x="26" y="96"/>
                </a:cxn>
                <a:cxn ang="0">
                  <a:pos x="44" y="133"/>
                </a:cxn>
                <a:cxn ang="0">
                  <a:pos x="65" y="169"/>
                </a:cxn>
                <a:cxn ang="0">
                  <a:pos x="89" y="206"/>
                </a:cxn>
                <a:cxn ang="0">
                  <a:pos x="113" y="241"/>
                </a:cxn>
                <a:cxn ang="0">
                  <a:pos x="140" y="274"/>
                </a:cxn>
                <a:cxn ang="0">
                  <a:pos x="163" y="304"/>
                </a:cxn>
                <a:cxn ang="0">
                  <a:pos x="180" y="332"/>
                </a:cxn>
                <a:cxn ang="0">
                  <a:pos x="192" y="360"/>
                </a:cxn>
                <a:cxn ang="0">
                  <a:pos x="200" y="387"/>
                </a:cxn>
                <a:cxn ang="0">
                  <a:pos x="204" y="411"/>
                </a:cxn>
                <a:cxn ang="0">
                  <a:pos x="207" y="435"/>
                </a:cxn>
                <a:cxn ang="0">
                  <a:pos x="207" y="457"/>
                </a:cxn>
                <a:cxn ang="0">
                  <a:pos x="207" y="477"/>
                </a:cxn>
                <a:cxn ang="0">
                  <a:pos x="197" y="450"/>
                </a:cxn>
                <a:cxn ang="0">
                  <a:pos x="189" y="423"/>
                </a:cxn>
                <a:cxn ang="0">
                  <a:pos x="180" y="399"/>
                </a:cxn>
                <a:cxn ang="0">
                  <a:pos x="172" y="376"/>
                </a:cxn>
                <a:cxn ang="0">
                  <a:pos x="162" y="353"/>
                </a:cxn>
                <a:cxn ang="0">
                  <a:pos x="150" y="331"/>
                </a:cxn>
                <a:cxn ang="0">
                  <a:pos x="136" y="310"/>
                </a:cxn>
                <a:cxn ang="0">
                  <a:pos x="121" y="290"/>
                </a:cxn>
                <a:cxn ang="0">
                  <a:pos x="101" y="267"/>
                </a:cxn>
                <a:cxn ang="0">
                  <a:pos x="80" y="237"/>
                </a:cxn>
                <a:cxn ang="0">
                  <a:pos x="59" y="205"/>
                </a:cxn>
                <a:cxn ang="0">
                  <a:pos x="39" y="168"/>
                </a:cxn>
                <a:cxn ang="0">
                  <a:pos x="21" y="129"/>
                </a:cxn>
                <a:cxn ang="0">
                  <a:pos x="7" y="87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207" h="477">
                  <a:moveTo>
                    <a:pt x="0" y="0"/>
                  </a:moveTo>
                  <a:lnTo>
                    <a:pt x="4" y="29"/>
                  </a:lnTo>
                  <a:lnTo>
                    <a:pt x="12" y="61"/>
                  </a:lnTo>
                  <a:lnTo>
                    <a:pt x="26" y="96"/>
                  </a:lnTo>
                  <a:lnTo>
                    <a:pt x="44" y="133"/>
                  </a:lnTo>
                  <a:lnTo>
                    <a:pt x="65" y="169"/>
                  </a:lnTo>
                  <a:lnTo>
                    <a:pt x="89" y="206"/>
                  </a:lnTo>
                  <a:lnTo>
                    <a:pt x="113" y="241"/>
                  </a:lnTo>
                  <a:lnTo>
                    <a:pt x="140" y="274"/>
                  </a:lnTo>
                  <a:lnTo>
                    <a:pt x="163" y="304"/>
                  </a:lnTo>
                  <a:lnTo>
                    <a:pt x="180" y="332"/>
                  </a:lnTo>
                  <a:lnTo>
                    <a:pt x="192" y="360"/>
                  </a:lnTo>
                  <a:lnTo>
                    <a:pt x="200" y="387"/>
                  </a:lnTo>
                  <a:lnTo>
                    <a:pt x="204" y="411"/>
                  </a:lnTo>
                  <a:lnTo>
                    <a:pt x="207" y="435"/>
                  </a:lnTo>
                  <a:lnTo>
                    <a:pt x="207" y="457"/>
                  </a:lnTo>
                  <a:lnTo>
                    <a:pt x="207" y="477"/>
                  </a:lnTo>
                  <a:lnTo>
                    <a:pt x="197" y="450"/>
                  </a:lnTo>
                  <a:lnTo>
                    <a:pt x="189" y="423"/>
                  </a:lnTo>
                  <a:lnTo>
                    <a:pt x="180" y="399"/>
                  </a:lnTo>
                  <a:lnTo>
                    <a:pt x="172" y="376"/>
                  </a:lnTo>
                  <a:lnTo>
                    <a:pt x="162" y="353"/>
                  </a:lnTo>
                  <a:lnTo>
                    <a:pt x="150" y="331"/>
                  </a:lnTo>
                  <a:lnTo>
                    <a:pt x="136" y="310"/>
                  </a:lnTo>
                  <a:lnTo>
                    <a:pt x="121" y="290"/>
                  </a:lnTo>
                  <a:lnTo>
                    <a:pt x="101" y="267"/>
                  </a:lnTo>
                  <a:lnTo>
                    <a:pt x="80" y="237"/>
                  </a:lnTo>
                  <a:lnTo>
                    <a:pt x="59" y="205"/>
                  </a:lnTo>
                  <a:lnTo>
                    <a:pt x="39" y="168"/>
                  </a:lnTo>
                  <a:lnTo>
                    <a:pt x="21" y="129"/>
                  </a:lnTo>
                  <a:lnTo>
                    <a:pt x="7" y="87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" name="Freeform 207"/>
            <p:cNvSpPr>
              <a:spLocks/>
            </p:cNvSpPr>
            <p:nvPr/>
          </p:nvSpPr>
          <p:spPr bwMode="auto">
            <a:xfrm>
              <a:off x="3823" y="1922"/>
              <a:ext cx="61" cy="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15" y="6"/>
                </a:cxn>
                <a:cxn ang="0">
                  <a:pos x="99" y="16"/>
                </a:cxn>
                <a:cxn ang="0">
                  <a:pos x="80" y="29"/>
                </a:cxn>
                <a:cxn ang="0">
                  <a:pos x="63" y="46"/>
                </a:cxn>
                <a:cxn ang="0">
                  <a:pos x="45" y="67"/>
                </a:cxn>
                <a:cxn ang="0">
                  <a:pos x="28" y="90"/>
                </a:cxn>
                <a:cxn ang="0">
                  <a:pos x="14" y="115"/>
                </a:cxn>
                <a:cxn ang="0">
                  <a:pos x="0" y="144"/>
                </a:cxn>
                <a:cxn ang="0">
                  <a:pos x="14" y="131"/>
                </a:cxn>
                <a:cxn ang="0">
                  <a:pos x="28" y="116"/>
                </a:cxn>
                <a:cxn ang="0">
                  <a:pos x="44" y="99"/>
                </a:cxn>
                <a:cxn ang="0">
                  <a:pos x="63" y="82"/>
                </a:cxn>
                <a:cxn ang="0">
                  <a:pos x="87" y="64"/>
                </a:cxn>
                <a:cxn ang="0">
                  <a:pos x="113" y="48"/>
                </a:cxn>
                <a:cxn ang="0">
                  <a:pos x="145" y="33"/>
                </a:cxn>
                <a:cxn ang="0">
                  <a:pos x="183" y="19"/>
                </a:cxn>
                <a:cxn ang="0">
                  <a:pos x="181" y="18"/>
                </a:cxn>
                <a:cxn ang="0">
                  <a:pos x="177" y="16"/>
                </a:cxn>
                <a:cxn ang="0">
                  <a:pos x="169" y="13"/>
                </a:cxn>
                <a:cxn ang="0">
                  <a:pos x="162" y="9"/>
                </a:cxn>
                <a:cxn ang="0">
                  <a:pos x="152" y="6"/>
                </a:cxn>
                <a:cxn ang="0">
                  <a:pos x="144" y="2"/>
                </a:cxn>
                <a:cxn ang="0">
                  <a:pos x="135" y="1"/>
                </a:cxn>
                <a:cxn ang="0">
                  <a:pos x="129" y="0"/>
                </a:cxn>
              </a:cxnLst>
              <a:rect l="0" t="0" r="r" b="b"/>
              <a:pathLst>
                <a:path w="183" h="144">
                  <a:moveTo>
                    <a:pt x="129" y="0"/>
                  </a:moveTo>
                  <a:lnTo>
                    <a:pt x="115" y="6"/>
                  </a:lnTo>
                  <a:lnTo>
                    <a:pt x="99" y="16"/>
                  </a:lnTo>
                  <a:lnTo>
                    <a:pt x="80" y="29"/>
                  </a:lnTo>
                  <a:lnTo>
                    <a:pt x="63" y="46"/>
                  </a:lnTo>
                  <a:lnTo>
                    <a:pt x="45" y="67"/>
                  </a:lnTo>
                  <a:lnTo>
                    <a:pt x="28" y="90"/>
                  </a:lnTo>
                  <a:lnTo>
                    <a:pt x="14" y="115"/>
                  </a:lnTo>
                  <a:lnTo>
                    <a:pt x="0" y="144"/>
                  </a:lnTo>
                  <a:lnTo>
                    <a:pt x="14" y="131"/>
                  </a:lnTo>
                  <a:lnTo>
                    <a:pt x="28" y="116"/>
                  </a:lnTo>
                  <a:lnTo>
                    <a:pt x="44" y="99"/>
                  </a:lnTo>
                  <a:lnTo>
                    <a:pt x="63" y="82"/>
                  </a:lnTo>
                  <a:lnTo>
                    <a:pt x="87" y="64"/>
                  </a:lnTo>
                  <a:lnTo>
                    <a:pt x="113" y="48"/>
                  </a:lnTo>
                  <a:lnTo>
                    <a:pt x="145" y="33"/>
                  </a:lnTo>
                  <a:lnTo>
                    <a:pt x="183" y="19"/>
                  </a:lnTo>
                  <a:lnTo>
                    <a:pt x="181" y="18"/>
                  </a:lnTo>
                  <a:lnTo>
                    <a:pt x="177" y="16"/>
                  </a:lnTo>
                  <a:lnTo>
                    <a:pt x="169" y="13"/>
                  </a:lnTo>
                  <a:lnTo>
                    <a:pt x="162" y="9"/>
                  </a:lnTo>
                  <a:lnTo>
                    <a:pt x="152" y="6"/>
                  </a:lnTo>
                  <a:lnTo>
                    <a:pt x="144" y="2"/>
                  </a:lnTo>
                  <a:lnTo>
                    <a:pt x="135" y="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" name="Freeform 208"/>
            <p:cNvSpPr>
              <a:spLocks/>
            </p:cNvSpPr>
            <p:nvPr/>
          </p:nvSpPr>
          <p:spPr bwMode="auto">
            <a:xfrm>
              <a:off x="3873" y="1938"/>
              <a:ext cx="68" cy="5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04" y="9"/>
                </a:cxn>
                <a:cxn ang="0">
                  <a:pos x="87" y="21"/>
                </a:cxn>
                <a:cxn ang="0">
                  <a:pos x="69" y="37"/>
                </a:cxn>
                <a:cxn ang="0">
                  <a:pos x="51" y="56"/>
                </a:cxn>
                <a:cxn ang="0">
                  <a:pos x="34" y="77"/>
                </a:cxn>
                <a:cxn ang="0">
                  <a:pos x="19" y="101"/>
                </a:cxn>
                <a:cxn ang="0">
                  <a:pos x="7" y="127"/>
                </a:cxn>
                <a:cxn ang="0">
                  <a:pos x="0" y="152"/>
                </a:cxn>
                <a:cxn ang="0">
                  <a:pos x="11" y="138"/>
                </a:cxn>
                <a:cxn ang="0">
                  <a:pos x="20" y="123"/>
                </a:cxn>
                <a:cxn ang="0">
                  <a:pos x="31" y="108"/>
                </a:cxn>
                <a:cxn ang="0">
                  <a:pos x="45" y="94"/>
                </a:cxn>
                <a:cxn ang="0">
                  <a:pos x="60" y="78"/>
                </a:cxn>
                <a:cxn ang="0">
                  <a:pos x="81" y="61"/>
                </a:cxn>
                <a:cxn ang="0">
                  <a:pos x="108" y="44"/>
                </a:cxn>
                <a:cxn ang="0">
                  <a:pos x="142" y="26"/>
                </a:cxn>
                <a:cxn ang="0">
                  <a:pos x="150" y="51"/>
                </a:cxn>
                <a:cxn ang="0">
                  <a:pos x="158" y="89"/>
                </a:cxn>
                <a:cxn ang="0">
                  <a:pos x="161" y="130"/>
                </a:cxn>
                <a:cxn ang="0">
                  <a:pos x="155" y="172"/>
                </a:cxn>
                <a:cxn ang="0">
                  <a:pos x="164" y="159"/>
                </a:cxn>
                <a:cxn ang="0">
                  <a:pos x="173" y="145"/>
                </a:cxn>
                <a:cxn ang="0">
                  <a:pos x="182" y="128"/>
                </a:cxn>
                <a:cxn ang="0">
                  <a:pos x="189" y="110"/>
                </a:cxn>
                <a:cxn ang="0">
                  <a:pos x="197" y="90"/>
                </a:cxn>
                <a:cxn ang="0">
                  <a:pos x="201" y="71"/>
                </a:cxn>
                <a:cxn ang="0">
                  <a:pos x="205" y="52"/>
                </a:cxn>
                <a:cxn ang="0">
                  <a:pos x="206" y="35"/>
                </a:cxn>
                <a:cxn ang="0">
                  <a:pos x="199" y="29"/>
                </a:cxn>
                <a:cxn ang="0">
                  <a:pos x="189" y="24"/>
                </a:cxn>
                <a:cxn ang="0">
                  <a:pos x="177" y="20"/>
                </a:cxn>
                <a:cxn ang="0">
                  <a:pos x="165" y="15"/>
                </a:cxn>
                <a:cxn ang="0">
                  <a:pos x="152" y="10"/>
                </a:cxn>
                <a:cxn ang="0">
                  <a:pos x="139" y="6"/>
                </a:cxn>
                <a:cxn ang="0">
                  <a:pos x="128" y="3"/>
                </a:cxn>
                <a:cxn ang="0">
                  <a:pos x="120" y="0"/>
                </a:cxn>
              </a:cxnLst>
              <a:rect l="0" t="0" r="r" b="b"/>
              <a:pathLst>
                <a:path w="206" h="172">
                  <a:moveTo>
                    <a:pt x="120" y="0"/>
                  </a:moveTo>
                  <a:lnTo>
                    <a:pt x="104" y="9"/>
                  </a:lnTo>
                  <a:lnTo>
                    <a:pt x="87" y="21"/>
                  </a:lnTo>
                  <a:lnTo>
                    <a:pt x="69" y="37"/>
                  </a:lnTo>
                  <a:lnTo>
                    <a:pt x="51" y="56"/>
                  </a:lnTo>
                  <a:lnTo>
                    <a:pt x="34" y="77"/>
                  </a:lnTo>
                  <a:lnTo>
                    <a:pt x="19" y="101"/>
                  </a:lnTo>
                  <a:lnTo>
                    <a:pt x="7" y="127"/>
                  </a:lnTo>
                  <a:lnTo>
                    <a:pt x="0" y="152"/>
                  </a:lnTo>
                  <a:lnTo>
                    <a:pt x="11" y="138"/>
                  </a:lnTo>
                  <a:lnTo>
                    <a:pt x="20" y="123"/>
                  </a:lnTo>
                  <a:lnTo>
                    <a:pt x="31" y="108"/>
                  </a:lnTo>
                  <a:lnTo>
                    <a:pt x="45" y="94"/>
                  </a:lnTo>
                  <a:lnTo>
                    <a:pt x="60" y="78"/>
                  </a:lnTo>
                  <a:lnTo>
                    <a:pt x="81" y="61"/>
                  </a:lnTo>
                  <a:lnTo>
                    <a:pt x="108" y="44"/>
                  </a:lnTo>
                  <a:lnTo>
                    <a:pt x="142" y="26"/>
                  </a:lnTo>
                  <a:lnTo>
                    <a:pt x="150" y="51"/>
                  </a:lnTo>
                  <a:lnTo>
                    <a:pt x="158" y="89"/>
                  </a:lnTo>
                  <a:lnTo>
                    <a:pt x="161" y="130"/>
                  </a:lnTo>
                  <a:lnTo>
                    <a:pt x="155" y="172"/>
                  </a:lnTo>
                  <a:lnTo>
                    <a:pt x="164" y="159"/>
                  </a:lnTo>
                  <a:lnTo>
                    <a:pt x="173" y="145"/>
                  </a:lnTo>
                  <a:lnTo>
                    <a:pt x="182" y="128"/>
                  </a:lnTo>
                  <a:lnTo>
                    <a:pt x="189" y="110"/>
                  </a:lnTo>
                  <a:lnTo>
                    <a:pt x="197" y="90"/>
                  </a:lnTo>
                  <a:lnTo>
                    <a:pt x="201" y="71"/>
                  </a:lnTo>
                  <a:lnTo>
                    <a:pt x="205" y="52"/>
                  </a:lnTo>
                  <a:lnTo>
                    <a:pt x="206" y="35"/>
                  </a:lnTo>
                  <a:lnTo>
                    <a:pt x="199" y="29"/>
                  </a:lnTo>
                  <a:lnTo>
                    <a:pt x="189" y="24"/>
                  </a:lnTo>
                  <a:lnTo>
                    <a:pt x="177" y="20"/>
                  </a:lnTo>
                  <a:lnTo>
                    <a:pt x="165" y="15"/>
                  </a:lnTo>
                  <a:lnTo>
                    <a:pt x="152" y="10"/>
                  </a:lnTo>
                  <a:lnTo>
                    <a:pt x="139" y="6"/>
                  </a:lnTo>
                  <a:lnTo>
                    <a:pt x="12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" name="Freeform 209"/>
            <p:cNvSpPr>
              <a:spLocks/>
            </p:cNvSpPr>
            <p:nvPr/>
          </p:nvSpPr>
          <p:spPr bwMode="auto">
            <a:xfrm>
              <a:off x="3973" y="1962"/>
              <a:ext cx="9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5"/>
                </a:cxn>
                <a:cxn ang="0">
                  <a:pos x="6" y="60"/>
                </a:cxn>
                <a:cxn ang="0">
                  <a:pos x="5" y="98"/>
                </a:cxn>
                <a:cxn ang="0">
                  <a:pos x="0" y="130"/>
                </a:cxn>
                <a:cxn ang="0">
                  <a:pos x="15" y="104"/>
                </a:cxn>
                <a:cxn ang="0">
                  <a:pos x="23" y="70"/>
                </a:cxn>
                <a:cxn ang="0">
                  <a:pos x="27" y="34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5" y="2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28" h="130">
                  <a:moveTo>
                    <a:pt x="0" y="0"/>
                  </a:moveTo>
                  <a:lnTo>
                    <a:pt x="5" y="25"/>
                  </a:lnTo>
                  <a:lnTo>
                    <a:pt x="6" y="60"/>
                  </a:lnTo>
                  <a:lnTo>
                    <a:pt x="5" y="98"/>
                  </a:lnTo>
                  <a:lnTo>
                    <a:pt x="0" y="130"/>
                  </a:lnTo>
                  <a:lnTo>
                    <a:pt x="15" y="104"/>
                  </a:lnTo>
                  <a:lnTo>
                    <a:pt x="23" y="70"/>
                  </a:lnTo>
                  <a:lnTo>
                    <a:pt x="27" y="3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5" y="2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" name="Freeform 210"/>
            <p:cNvSpPr>
              <a:spLocks/>
            </p:cNvSpPr>
            <p:nvPr/>
          </p:nvSpPr>
          <p:spPr bwMode="auto">
            <a:xfrm>
              <a:off x="3759" y="2056"/>
              <a:ext cx="144" cy="8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407" y="6"/>
                </a:cxn>
                <a:cxn ang="0">
                  <a:pos x="384" y="15"/>
                </a:cxn>
                <a:cxn ang="0">
                  <a:pos x="363" y="23"/>
                </a:cxn>
                <a:cxn ang="0">
                  <a:pos x="344" y="35"/>
                </a:cxn>
                <a:cxn ang="0">
                  <a:pos x="326" y="48"/>
                </a:cxn>
                <a:cxn ang="0">
                  <a:pos x="309" y="61"/>
                </a:cxn>
                <a:cxn ang="0">
                  <a:pos x="294" y="74"/>
                </a:cxn>
                <a:cxn ang="0">
                  <a:pos x="281" y="89"/>
                </a:cxn>
                <a:cxn ang="0">
                  <a:pos x="269" y="103"/>
                </a:cxn>
                <a:cxn ang="0">
                  <a:pos x="255" y="118"/>
                </a:cxn>
                <a:cxn ang="0">
                  <a:pos x="242" y="131"/>
                </a:cxn>
                <a:cxn ang="0">
                  <a:pos x="227" y="142"/>
                </a:cxn>
                <a:cxn ang="0">
                  <a:pos x="211" y="153"/>
                </a:cxn>
                <a:cxn ang="0">
                  <a:pos x="193" y="162"/>
                </a:cxn>
                <a:cxn ang="0">
                  <a:pos x="173" y="168"/>
                </a:cxn>
                <a:cxn ang="0">
                  <a:pos x="148" y="172"/>
                </a:cxn>
                <a:cxn ang="0">
                  <a:pos x="124" y="175"/>
                </a:cxn>
                <a:cxn ang="0">
                  <a:pos x="100" y="180"/>
                </a:cxn>
                <a:cxn ang="0">
                  <a:pos x="77" y="186"/>
                </a:cxn>
                <a:cxn ang="0">
                  <a:pos x="55" y="195"/>
                </a:cxn>
                <a:cxn ang="0">
                  <a:pos x="36" y="207"/>
                </a:cxn>
                <a:cxn ang="0">
                  <a:pos x="21" y="220"/>
                </a:cxn>
                <a:cxn ang="0">
                  <a:pos x="8" y="236"/>
                </a:cxn>
                <a:cxn ang="0">
                  <a:pos x="0" y="255"/>
                </a:cxn>
                <a:cxn ang="0">
                  <a:pos x="18" y="244"/>
                </a:cxn>
                <a:cxn ang="0">
                  <a:pos x="35" y="235"/>
                </a:cxn>
                <a:cxn ang="0">
                  <a:pos x="52" y="227"/>
                </a:cxn>
                <a:cxn ang="0">
                  <a:pos x="69" y="221"/>
                </a:cxn>
                <a:cxn ang="0">
                  <a:pos x="87" y="218"/>
                </a:cxn>
                <a:cxn ang="0">
                  <a:pos x="106" y="213"/>
                </a:cxn>
                <a:cxn ang="0">
                  <a:pos x="126" y="209"/>
                </a:cxn>
                <a:cxn ang="0">
                  <a:pos x="148" y="206"/>
                </a:cxn>
                <a:cxn ang="0">
                  <a:pos x="173" y="201"/>
                </a:cxn>
                <a:cxn ang="0">
                  <a:pos x="197" y="195"/>
                </a:cxn>
                <a:cxn ang="0">
                  <a:pos x="220" y="187"/>
                </a:cxn>
                <a:cxn ang="0">
                  <a:pos x="242" y="178"/>
                </a:cxn>
                <a:cxn ang="0">
                  <a:pos x="263" y="167"/>
                </a:cxn>
                <a:cxn ang="0">
                  <a:pos x="280" y="155"/>
                </a:cxn>
                <a:cxn ang="0">
                  <a:pos x="293" y="140"/>
                </a:cxn>
                <a:cxn ang="0">
                  <a:pos x="301" y="125"/>
                </a:cxn>
                <a:cxn ang="0">
                  <a:pos x="310" y="108"/>
                </a:cxn>
                <a:cxn ang="0">
                  <a:pos x="323" y="89"/>
                </a:cxn>
                <a:cxn ang="0">
                  <a:pos x="339" y="69"/>
                </a:cxn>
                <a:cxn ang="0">
                  <a:pos x="357" y="49"/>
                </a:cxn>
                <a:cxn ang="0">
                  <a:pos x="376" y="31"/>
                </a:cxn>
                <a:cxn ang="0">
                  <a:pos x="395" y="16"/>
                </a:cxn>
                <a:cxn ang="0">
                  <a:pos x="415" y="5"/>
                </a:cxn>
                <a:cxn ang="0">
                  <a:pos x="432" y="0"/>
                </a:cxn>
              </a:cxnLst>
              <a:rect l="0" t="0" r="r" b="b"/>
              <a:pathLst>
                <a:path w="432" h="255">
                  <a:moveTo>
                    <a:pt x="432" y="0"/>
                  </a:moveTo>
                  <a:lnTo>
                    <a:pt x="407" y="6"/>
                  </a:lnTo>
                  <a:lnTo>
                    <a:pt x="384" y="15"/>
                  </a:lnTo>
                  <a:lnTo>
                    <a:pt x="363" y="23"/>
                  </a:lnTo>
                  <a:lnTo>
                    <a:pt x="344" y="35"/>
                  </a:lnTo>
                  <a:lnTo>
                    <a:pt x="326" y="48"/>
                  </a:lnTo>
                  <a:lnTo>
                    <a:pt x="309" y="61"/>
                  </a:lnTo>
                  <a:lnTo>
                    <a:pt x="294" y="74"/>
                  </a:lnTo>
                  <a:lnTo>
                    <a:pt x="281" y="89"/>
                  </a:lnTo>
                  <a:lnTo>
                    <a:pt x="269" y="103"/>
                  </a:lnTo>
                  <a:lnTo>
                    <a:pt x="255" y="118"/>
                  </a:lnTo>
                  <a:lnTo>
                    <a:pt x="242" y="131"/>
                  </a:lnTo>
                  <a:lnTo>
                    <a:pt x="227" y="142"/>
                  </a:lnTo>
                  <a:lnTo>
                    <a:pt x="211" y="153"/>
                  </a:lnTo>
                  <a:lnTo>
                    <a:pt x="193" y="162"/>
                  </a:lnTo>
                  <a:lnTo>
                    <a:pt x="173" y="168"/>
                  </a:lnTo>
                  <a:lnTo>
                    <a:pt x="148" y="172"/>
                  </a:lnTo>
                  <a:lnTo>
                    <a:pt x="124" y="175"/>
                  </a:lnTo>
                  <a:lnTo>
                    <a:pt x="100" y="180"/>
                  </a:lnTo>
                  <a:lnTo>
                    <a:pt x="77" y="186"/>
                  </a:lnTo>
                  <a:lnTo>
                    <a:pt x="55" y="195"/>
                  </a:lnTo>
                  <a:lnTo>
                    <a:pt x="36" y="207"/>
                  </a:lnTo>
                  <a:lnTo>
                    <a:pt x="21" y="220"/>
                  </a:lnTo>
                  <a:lnTo>
                    <a:pt x="8" y="236"/>
                  </a:lnTo>
                  <a:lnTo>
                    <a:pt x="0" y="255"/>
                  </a:lnTo>
                  <a:lnTo>
                    <a:pt x="18" y="244"/>
                  </a:lnTo>
                  <a:lnTo>
                    <a:pt x="35" y="235"/>
                  </a:lnTo>
                  <a:lnTo>
                    <a:pt x="52" y="227"/>
                  </a:lnTo>
                  <a:lnTo>
                    <a:pt x="69" y="221"/>
                  </a:lnTo>
                  <a:lnTo>
                    <a:pt x="87" y="218"/>
                  </a:lnTo>
                  <a:lnTo>
                    <a:pt x="106" y="213"/>
                  </a:lnTo>
                  <a:lnTo>
                    <a:pt x="126" y="209"/>
                  </a:lnTo>
                  <a:lnTo>
                    <a:pt x="148" y="206"/>
                  </a:lnTo>
                  <a:lnTo>
                    <a:pt x="173" y="201"/>
                  </a:lnTo>
                  <a:lnTo>
                    <a:pt x="197" y="195"/>
                  </a:lnTo>
                  <a:lnTo>
                    <a:pt x="220" y="187"/>
                  </a:lnTo>
                  <a:lnTo>
                    <a:pt x="242" y="178"/>
                  </a:lnTo>
                  <a:lnTo>
                    <a:pt x="263" y="167"/>
                  </a:lnTo>
                  <a:lnTo>
                    <a:pt x="280" y="155"/>
                  </a:lnTo>
                  <a:lnTo>
                    <a:pt x="293" y="140"/>
                  </a:lnTo>
                  <a:lnTo>
                    <a:pt x="301" y="125"/>
                  </a:lnTo>
                  <a:lnTo>
                    <a:pt x="310" y="108"/>
                  </a:lnTo>
                  <a:lnTo>
                    <a:pt x="323" y="89"/>
                  </a:lnTo>
                  <a:lnTo>
                    <a:pt x="339" y="69"/>
                  </a:lnTo>
                  <a:lnTo>
                    <a:pt x="357" y="49"/>
                  </a:lnTo>
                  <a:lnTo>
                    <a:pt x="376" y="31"/>
                  </a:lnTo>
                  <a:lnTo>
                    <a:pt x="395" y="16"/>
                  </a:lnTo>
                  <a:lnTo>
                    <a:pt x="415" y="5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7" name="Freeform 211"/>
            <p:cNvSpPr>
              <a:spLocks/>
            </p:cNvSpPr>
            <p:nvPr/>
          </p:nvSpPr>
          <p:spPr bwMode="auto">
            <a:xfrm>
              <a:off x="3928" y="2011"/>
              <a:ext cx="120" cy="72"/>
            </a:xfrm>
            <a:custGeom>
              <a:avLst/>
              <a:gdLst/>
              <a:ahLst/>
              <a:cxnLst>
                <a:cxn ang="0">
                  <a:pos x="359" y="6"/>
                </a:cxn>
                <a:cxn ang="0">
                  <a:pos x="344" y="4"/>
                </a:cxn>
                <a:cxn ang="0">
                  <a:pos x="330" y="1"/>
                </a:cxn>
                <a:cxn ang="0">
                  <a:pos x="314" y="0"/>
                </a:cxn>
                <a:cxn ang="0">
                  <a:pos x="298" y="0"/>
                </a:cxn>
                <a:cxn ang="0">
                  <a:pos x="282" y="0"/>
                </a:cxn>
                <a:cxn ang="0">
                  <a:pos x="266" y="1"/>
                </a:cxn>
                <a:cxn ang="0">
                  <a:pos x="251" y="3"/>
                </a:cxn>
                <a:cxn ang="0">
                  <a:pos x="235" y="5"/>
                </a:cxn>
                <a:cxn ang="0">
                  <a:pos x="219" y="7"/>
                </a:cxn>
                <a:cxn ang="0">
                  <a:pos x="204" y="11"/>
                </a:cxn>
                <a:cxn ang="0">
                  <a:pos x="190" y="16"/>
                </a:cxn>
                <a:cxn ang="0">
                  <a:pos x="175" y="21"/>
                </a:cxn>
                <a:cxn ang="0">
                  <a:pos x="162" y="26"/>
                </a:cxn>
                <a:cxn ang="0">
                  <a:pos x="150" y="32"/>
                </a:cxn>
                <a:cxn ang="0">
                  <a:pos x="138" y="38"/>
                </a:cxn>
                <a:cxn ang="0">
                  <a:pos x="127" y="45"/>
                </a:cxn>
                <a:cxn ang="0">
                  <a:pos x="106" y="60"/>
                </a:cxn>
                <a:cxn ang="0">
                  <a:pos x="85" y="76"/>
                </a:cxn>
                <a:cxn ang="0">
                  <a:pos x="66" y="93"/>
                </a:cxn>
                <a:cxn ang="0">
                  <a:pos x="48" y="112"/>
                </a:cxn>
                <a:cxn ang="0">
                  <a:pos x="31" y="133"/>
                </a:cxn>
                <a:cxn ang="0">
                  <a:pos x="17" y="157"/>
                </a:cxn>
                <a:cxn ang="0">
                  <a:pos x="6" y="185"/>
                </a:cxn>
                <a:cxn ang="0">
                  <a:pos x="0" y="215"/>
                </a:cxn>
                <a:cxn ang="0">
                  <a:pos x="12" y="198"/>
                </a:cxn>
                <a:cxn ang="0">
                  <a:pos x="26" y="180"/>
                </a:cxn>
                <a:cxn ang="0">
                  <a:pos x="39" y="163"/>
                </a:cxn>
                <a:cxn ang="0">
                  <a:pos x="54" y="146"/>
                </a:cxn>
                <a:cxn ang="0">
                  <a:pos x="69" y="129"/>
                </a:cxn>
                <a:cxn ang="0">
                  <a:pos x="85" y="113"/>
                </a:cxn>
                <a:cxn ang="0">
                  <a:pos x="103" y="99"/>
                </a:cxn>
                <a:cxn ang="0">
                  <a:pos x="123" y="83"/>
                </a:cxn>
                <a:cxn ang="0">
                  <a:pos x="144" y="69"/>
                </a:cxn>
                <a:cxn ang="0">
                  <a:pos x="167" y="57"/>
                </a:cxn>
                <a:cxn ang="0">
                  <a:pos x="192" y="45"/>
                </a:cxn>
                <a:cxn ang="0">
                  <a:pos x="220" y="34"/>
                </a:cxn>
                <a:cxn ang="0">
                  <a:pos x="251" y="26"/>
                </a:cxn>
                <a:cxn ang="0">
                  <a:pos x="283" y="17"/>
                </a:cxn>
                <a:cxn ang="0">
                  <a:pos x="320" y="11"/>
                </a:cxn>
                <a:cxn ang="0">
                  <a:pos x="359" y="6"/>
                </a:cxn>
              </a:cxnLst>
              <a:rect l="0" t="0" r="r" b="b"/>
              <a:pathLst>
                <a:path w="359" h="215">
                  <a:moveTo>
                    <a:pt x="359" y="6"/>
                  </a:moveTo>
                  <a:lnTo>
                    <a:pt x="344" y="4"/>
                  </a:lnTo>
                  <a:lnTo>
                    <a:pt x="330" y="1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82" y="0"/>
                  </a:lnTo>
                  <a:lnTo>
                    <a:pt x="266" y="1"/>
                  </a:lnTo>
                  <a:lnTo>
                    <a:pt x="251" y="3"/>
                  </a:lnTo>
                  <a:lnTo>
                    <a:pt x="235" y="5"/>
                  </a:lnTo>
                  <a:lnTo>
                    <a:pt x="219" y="7"/>
                  </a:lnTo>
                  <a:lnTo>
                    <a:pt x="204" y="11"/>
                  </a:lnTo>
                  <a:lnTo>
                    <a:pt x="190" y="16"/>
                  </a:lnTo>
                  <a:lnTo>
                    <a:pt x="175" y="21"/>
                  </a:lnTo>
                  <a:lnTo>
                    <a:pt x="162" y="26"/>
                  </a:lnTo>
                  <a:lnTo>
                    <a:pt x="150" y="32"/>
                  </a:lnTo>
                  <a:lnTo>
                    <a:pt x="138" y="38"/>
                  </a:lnTo>
                  <a:lnTo>
                    <a:pt x="127" y="45"/>
                  </a:lnTo>
                  <a:lnTo>
                    <a:pt x="106" y="60"/>
                  </a:lnTo>
                  <a:lnTo>
                    <a:pt x="85" y="76"/>
                  </a:lnTo>
                  <a:lnTo>
                    <a:pt x="66" y="93"/>
                  </a:lnTo>
                  <a:lnTo>
                    <a:pt x="48" y="112"/>
                  </a:lnTo>
                  <a:lnTo>
                    <a:pt x="31" y="133"/>
                  </a:lnTo>
                  <a:lnTo>
                    <a:pt x="17" y="157"/>
                  </a:lnTo>
                  <a:lnTo>
                    <a:pt x="6" y="185"/>
                  </a:lnTo>
                  <a:lnTo>
                    <a:pt x="0" y="215"/>
                  </a:lnTo>
                  <a:lnTo>
                    <a:pt x="12" y="198"/>
                  </a:lnTo>
                  <a:lnTo>
                    <a:pt x="26" y="180"/>
                  </a:lnTo>
                  <a:lnTo>
                    <a:pt x="39" y="163"/>
                  </a:lnTo>
                  <a:lnTo>
                    <a:pt x="54" y="146"/>
                  </a:lnTo>
                  <a:lnTo>
                    <a:pt x="69" y="129"/>
                  </a:lnTo>
                  <a:lnTo>
                    <a:pt x="85" y="113"/>
                  </a:lnTo>
                  <a:lnTo>
                    <a:pt x="103" y="99"/>
                  </a:lnTo>
                  <a:lnTo>
                    <a:pt x="123" y="83"/>
                  </a:lnTo>
                  <a:lnTo>
                    <a:pt x="144" y="69"/>
                  </a:lnTo>
                  <a:lnTo>
                    <a:pt x="167" y="57"/>
                  </a:lnTo>
                  <a:lnTo>
                    <a:pt x="192" y="45"/>
                  </a:lnTo>
                  <a:lnTo>
                    <a:pt x="220" y="34"/>
                  </a:lnTo>
                  <a:lnTo>
                    <a:pt x="251" y="26"/>
                  </a:lnTo>
                  <a:lnTo>
                    <a:pt x="283" y="17"/>
                  </a:lnTo>
                  <a:lnTo>
                    <a:pt x="320" y="11"/>
                  </a:lnTo>
                  <a:lnTo>
                    <a:pt x="359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8" name="Freeform 212"/>
            <p:cNvSpPr>
              <a:spLocks/>
            </p:cNvSpPr>
            <p:nvPr/>
          </p:nvSpPr>
          <p:spPr bwMode="auto">
            <a:xfrm>
              <a:off x="3811" y="2110"/>
              <a:ext cx="83" cy="53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242" y="10"/>
                </a:cxn>
                <a:cxn ang="0">
                  <a:pos x="234" y="19"/>
                </a:cxn>
                <a:cxn ang="0">
                  <a:pos x="223" y="30"/>
                </a:cxn>
                <a:cxn ang="0">
                  <a:pos x="213" y="42"/>
                </a:cxn>
                <a:cxn ang="0">
                  <a:pos x="199" y="53"/>
                </a:cxn>
                <a:cxn ang="0">
                  <a:pos x="186" y="65"/>
                </a:cxn>
                <a:cxn ang="0">
                  <a:pos x="171" y="78"/>
                </a:cxn>
                <a:cxn ang="0">
                  <a:pos x="154" y="90"/>
                </a:cxn>
                <a:cxn ang="0">
                  <a:pos x="137" y="101"/>
                </a:cxn>
                <a:cxn ang="0">
                  <a:pos x="119" y="112"/>
                </a:cxn>
                <a:cxn ang="0">
                  <a:pos x="101" y="121"/>
                </a:cxn>
                <a:cxn ang="0">
                  <a:pos x="81" y="131"/>
                </a:cxn>
                <a:cxn ang="0">
                  <a:pos x="62" y="140"/>
                </a:cxn>
                <a:cxn ang="0">
                  <a:pos x="41" y="147"/>
                </a:cxn>
                <a:cxn ang="0">
                  <a:pos x="20" y="153"/>
                </a:cxn>
                <a:cxn ang="0">
                  <a:pos x="0" y="158"/>
                </a:cxn>
                <a:cxn ang="0">
                  <a:pos x="20" y="159"/>
                </a:cxn>
                <a:cxn ang="0">
                  <a:pos x="41" y="158"/>
                </a:cxn>
                <a:cxn ang="0">
                  <a:pos x="62" y="155"/>
                </a:cxn>
                <a:cxn ang="0">
                  <a:pos x="82" y="152"/>
                </a:cxn>
                <a:cxn ang="0">
                  <a:pos x="102" y="146"/>
                </a:cxn>
                <a:cxn ang="0">
                  <a:pos x="121" y="138"/>
                </a:cxn>
                <a:cxn ang="0">
                  <a:pos x="140" y="130"/>
                </a:cxn>
                <a:cxn ang="0">
                  <a:pos x="158" y="120"/>
                </a:cxn>
                <a:cxn ang="0">
                  <a:pos x="174" y="109"/>
                </a:cxn>
                <a:cxn ang="0">
                  <a:pos x="189" y="97"/>
                </a:cxn>
                <a:cxn ang="0">
                  <a:pos x="204" y="84"/>
                </a:cxn>
                <a:cxn ang="0">
                  <a:pos x="216" y="69"/>
                </a:cxn>
                <a:cxn ang="0">
                  <a:pos x="227" y="53"/>
                </a:cxn>
                <a:cxn ang="0">
                  <a:pos x="237" y="36"/>
                </a:cxn>
                <a:cxn ang="0">
                  <a:pos x="244" y="19"/>
                </a:cxn>
                <a:cxn ang="0">
                  <a:pos x="249" y="0"/>
                </a:cxn>
              </a:cxnLst>
              <a:rect l="0" t="0" r="r" b="b"/>
              <a:pathLst>
                <a:path w="249" h="159">
                  <a:moveTo>
                    <a:pt x="249" y="0"/>
                  </a:moveTo>
                  <a:lnTo>
                    <a:pt x="242" y="10"/>
                  </a:lnTo>
                  <a:lnTo>
                    <a:pt x="234" y="19"/>
                  </a:lnTo>
                  <a:lnTo>
                    <a:pt x="223" y="30"/>
                  </a:lnTo>
                  <a:lnTo>
                    <a:pt x="213" y="42"/>
                  </a:lnTo>
                  <a:lnTo>
                    <a:pt x="199" y="53"/>
                  </a:lnTo>
                  <a:lnTo>
                    <a:pt x="186" y="65"/>
                  </a:lnTo>
                  <a:lnTo>
                    <a:pt x="171" y="78"/>
                  </a:lnTo>
                  <a:lnTo>
                    <a:pt x="154" y="90"/>
                  </a:lnTo>
                  <a:lnTo>
                    <a:pt x="137" y="101"/>
                  </a:lnTo>
                  <a:lnTo>
                    <a:pt x="119" y="112"/>
                  </a:lnTo>
                  <a:lnTo>
                    <a:pt x="101" y="121"/>
                  </a:lnTo>
                  <a:lnTo>
                    <a:pt x="81" y="131"/>
                  </a:lnTo>
                  <a:lnTo>
                    <a:pt x="62" y="140"/>
                  </a:lnTo>
                  <a:lnTo>
                    <a:pt x="41" y="147"/>
                  </a:lnTo>
                  <a:lnTo>
                    <a:pt x="20" y="153"/>
                  </a:lnTo>
                  <a:lnTo>
                    <a:pt x="0" y="158"/>
                  </a:lnTo>
                  <a:lnTo>
                    <a:pt x="20" y="159"/>
                  </a:lnTo>
                  <a:lnTo>
                    <a:pt x="41" y="158"/>
                  </a:lnTo>
                  <a:lnTo>
                    <a:pt x="62" y="155"/>
                  </a:lnTo>
                  <a:lnTo>
                    <a:pt x="82" y="152"/>
                  </a:lnTo>
                  <a:lnTo>
                    <a:pt x="102" y="146"/>
                  </a:lnTo>
                  <a:lnTo>
                    <a:pt x="121" y="138"/>
                  </a:lnTo>
                  <a:lnTo>
                    <a:pt x="140" y="130"/>
                  </a:lnTo>
                  <a:lnTo>
                    <a:pt x="158" y="120"/>
                  </a:lnTo>
                  <a:lnTo>
                    <a:pt x="174" y="109"/>
                  </a:lnTo>
                  <a:lnTo>
                    <a:pt x="189" y="97"/>
                  </a:lnTo>
                  <a:lnTo>
                    <a:pt x="204" y="84"/>
                  </a:lnTo>
                  <a:lnTo>
                    <a:pt x="216" y="69"/>
                  </a:lnTo>
                  <a:lnTo>
                    <a:pt x="227" y="53"/>
                  </a:lnTo>
                  <a:lnTo>
                    <a:pt x="237" y="36"/>
                  </a:lnTo>
                  <a:lnTo>
                    <a:pt x="244" y="1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9" name="Freeform 213"/>
            <p:cNvSpPr>
              <a:spLocks/>
            </p:cNvSpPr>
            <p:nvPr/>
          </p:nvSpPr>
          <p:spPr bwMode="auto">
            <a:xfrm>
              <a:off x="3740" y="2185"/>
              <a:ext cx="105" cy="122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8" y="300"/>
                </a:cxn>
                <a:cxn ang="0">
                  <a:pos x="16" y="299"/>
                </a:cxn>
                <a:cxn ang="0">
                  <a:pos x="23" y="298"/>
                </a:cxn>
                <a:cxn ang="0">
                  <a:pos x="32" y="296"/>
                </a:cxn>
                <a:cxn ang="0">
                  <a:pos x="40" y="296"/>
                </a:cxn>
                <a:cxn ang="0">
                  <a:pos x="49" y="295"/>
                </a:cxn>
                <a:cxn ang="0">
                  <a:pos x="56" y="295"/>
                </a:cxn>
                <a:cxn ang="0">
                  <a:pos x="65" y="295"/>
                </a:cxn>
                <a:cxn ang="0">
                  <a:pos x="79" y="295"/>
                </a:cxn>
                <a:cxn ang="0">
                  <a:pos x="94" y="296"/>
                </a:cxn>
                <a:cxn ang="0">
                  <a:pos x="107" y="298"/>
                </a:cxn>
                <a:cxn ang="0">
                  <a:pos x="122" y="300"/>
                </a:cxn>
                <a:cxn ang="0">
                  <a:pos x="135" y="302"/>
                </a:cxn>
                <a:cxn ang="0">
                  <a:pos x="150" y="306"/>
                </a:cxn>
                <a:cxn ang="0">
                  <a:pos x="163" y="310"/>
                </a:cxn>
                <a:cxn ang="0">
                  <a:pos x="177" y="313"/>
                </a:cxn>
                <a:cxn ang="0">
                  <a:pos x="189" y="318"/>
                </a:cxn>
                <a:cxn ang="0">
                  <a:pos x="202" y="323"/>
                </a:cxn>
                <a:cxn ang="0">
                  <a:pos x="214" y="329"/>
                </a:cxn>
                <a:cxn ang="0">
                  <a:pos x="226" y="335"/>
                </a:cxn>
                <a:cxn ang="0">
                  <a:pos x="239" y="341"/>
                </a:cxn>
                <a:cxn ang="0">
                  <a:pos x="249" y="349"/>
                </a:cxn>
                <a:cxn ang="0">
                  <a:pos x="262" y="356"/>
                </a:cxn>
                <a:cxn ang="0">
                  <a:pos x="273" y="364"/>
                </a:cxn>
                <a:cxn ang="0">
                  <a:pos x="277" y="342"/>
                </a:cxn>
                <a:cxn ang="0">
                  <a:pos x="285" y="318"/>
                </a:cxn>
                <a:cxn ang="0">
                  <a:pos x="293" y="293"/>
                </a:cxn>
                <a:cxn ang="0">
                  <a:pos x="302" y="263"/>
                </a:cxn>
                <a:cxn ang="0">
                  <a:pos x="309" y="231"/>
                </a:cxn>
                <a:cxn ang="0">
                  <a:pos x="313" y="194"/>
                </a:cxn>
                <a:cxn ang="0">
                  <a:pos x="311" y="150"/>
                </a:cxn>
                <a:cxn ang="0">
                  <a:pos x="303" y="102"/>
                </a:cxn>
                <a:cxn ang="0">
                  <a:pos x="286" y="103"/>
                </a:cxn>
                <a:cxn ang="0">
                  <a:pos x="266" y="99"/>
                </a:cxn>
                <a:cxn ang="0">
                  <a:pos x="246" y="93"/>
                </a:cxn>
                <a:cxn ang="0">
                  <a:pos x="224" y="84"/>
                </a:cxn>
                <a:cxn ang="0">
                  <a:pos x="203" y="73"/>
                </a:cxn>
                <a:cxn ang="0">
                  <a:pos x="183" y="60"/>
                </a:cxn>
                <a:cxn ang="0">
                  <a:pos x="164" y="46"/>
                </a:cxn>
                <a:cxn ang="0">
                  <a:pos x="149" y="33"/>
                </a:cxn>
                <a:cxn ang="0">
                  <a:pos x="134" y="20"/>
                </a:cxn>
                <a:cxn ang="0">
                  <a:pos x="118" y="12"/>
                </a:cxn>
                <a:cxn ang="0">
                  <a:pos x="100" y="6"/>
                </a:cxn>
                <a:cxn ang="0">
                  <a:pos x="82" y="1"/>
                </a:cxn>
                <a:cxn ang="0">
                  <a:pos x="63" y="0"/>
                </a:cxn>
                <a:cxn ang="0">
                  <a:pos x="46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6" y="69"/>
                </a:cxn>
                <a:cxn ang="0">
                  <a:pos x="14" y="153"/>
                </a:cxn>
                <a:cxn ang="0">
                  <a:pos x="8" y="237"/>
                </a:cxn>
                <a:cxn ang="0">
                  <a:pos x="0" y="301"/>
                </a:cxn>
              </a:cxnLst>
              <a:rect l="0" t="0" r="r" b="b"/>
              <a:pathLst>
                <a:path w="313" h="364">
                  <a:moveTo>
                    <a:pt x="0" y="301"/>
                  </a:moveTo>
                  <a:lnTo>
                    <a:pt x="8" y="300"/>
                  </a:lnTo>
                  <a:lnTo>
                    <a:pt x="16" y="299"/>
                  </a:lnTo>
                  <a:lnTo>
                    <a:pt x="23" y="298"/>
                  </a:lnTo>
                  <a:lnTo>
                    <a:pt x="32" y="296"/>
                  </a:lnTo>
                  <a:lnTo>
                    <a:pt x="40" y="296"/>
                  </a:lnTo>
                  <a:lnTo>
                    <a:pt x="49" y="295"/>
                  </a:lnTo>
                  <a:lnTo>
                    <a:pt x="56" y="295"/>
                  </a:lnTo>
                  <a:lnTo>
                    <a:pt x="65" y="295"/>
                  </a:lnTo>
                  <a:lnTo>
                    <a:pt x="79" y="295"/>
                  </a:lnTo>
                  <a:lnTo>
                    <a:pt x="94" y="296"/>
                  </a:lnTo>
                  <a:lnTo>
                    <a:pt x="107" y="298"/>
                  </a:lnTo>
                  <a:lnTo>
                    <a:pt x="122" y="300"/>
                  </a:lnTo>
                  <a:lnTo>
                    <a:pt x="135" y="302"/>
                  </a:lnTo>
                  <a:lnTo>
                    <a:pt x="150" y="306"/>
                  </a:lnTo>
                  <a:lnTo>
                    <a:pt x="163" y="310"/>
                  </a:lnTo>
                  <a:lnTo>
                    <a:pt x="177" y="313"/>
                  </a:lnTo>
                  <a:lnTo>
                    <a:pt x="189" y="318"/>
                  </a:lnTo>
                  <a:lnTo>
                    <a:pt x="202" y="323"/>
                  </a:lnTo>
                  <a:lnTo>
                    <a:pt x="214" y="329"/>
                  </a:lnTo>
                  <a:lnTo>
                    <a:pt x="226" y="335"/>
                  </a:lnTo>
                  <a:lnTo>
                    <a:pt x="239" y="341"/>
                  </a:lnTo>
                  <a:lnTo>
                    <a:pt x="249" y="349"/>
                  </a:lnTo>
                  <a:lnTo>
                    <a:pt x="262" y="356"/>
                  </a:lnTo>
                  <a:lnTo>
                    <a:pt x="273" y="364"/>
                  </a:lnTo>
                  <a:lnTo>
                    <a:pt x="277" y="342"/>
                  </a:lnTo>
                  <a:lnTo>
                    <a:pt x="285" y="318"/>
                  </a:lnTo>
                  <a:lnTo>
                    <a:pt x="293" y="293"/>
                  </a:lnTo>
                  <a:lnTo>
                    <a:pt x="302" y="263"/>
                  </a:lnTo>
                  <a:lnTo>
                    <a:pt x="309" y="231"/>
                  </a:lnTo>
                  <a:lnTo>
                    <a:pt x="313" y="194"/>
                  </a:lnTo>
                  <a:lnTo>
                    <a:pt x="311" y="150"/>
                  </a:lnTo>
                  <a:lnTo>
                    <a:pt x="303" y="102"/>
                  </a:lnTo>
                  <a:lnTo>
                    <a:pt x="286" y="103"/>
                  </a:lnTo>
                  <a:lnTo>
                    <a:pt x="266" y="99"/>
                  </a:lnTo>
                  <a:lnTo>
                    <a:pt x="246" y="93"/>
                  </a:lnTo>
                  <a:lnTo>
                    <a:pt x="224" y="84"/>
                  </a:lnTo>
                  <a:lnTo>
                    <a:pt x="203" y="73"/>
                  </a:lnTo>
                  <a:lnTo>
                    <a:pt x="183" y="60"/>
                  </a:lnTo>
                  <a:lnTo>
                    <a:pt x="164" y="46"/>
                  </a:lnTo>
                  <a:lnTo>
                    <a:pt x="149" y="33"/>
                  </a:lnTo>
                  <a:lnTo>
                    <a:pt x="134" y="20"/>
                  </a:lnTo>
                  <a:lnTo>
                    <a:pt x="118" y="12"/>
                  </a:lnTo>
                  <a:lnTo>
                    <a:pt x="100" y="6"/>
                  </a:lnTo>
                  <a:lnTo>
                    <a:pt x="82" y="1"/>
                  </a:lnTo>
                  <a:lnTo>
                    <a:pt x="63" y="0"/>
                  </a:lnTo>
                  <a:lnTo>
                    <a:pt x="46" y="0"/>
                  </a:lnTo>
                  <a:lnTo>
                    <a:pt x="29" y="1"/>
                  </a:lnTo>
                  <a:lnTo>
                    <a:pt x="14" y="3"/>
                  </a:lnTo>
                  <a:lnTo>
                    <a:pt x="16" y="69"/>
                  </a:lnTo>
                  <a:lnTo>
                    <a:pt x="14" y="153"/>
                  </a:lnTo>
                  <a:lnTo>
                    <a:pt x="8" y="237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10" name="Freeform 214"/>
            <p:cNvSpPr>
              <a:spLocks/>
            </p:cNvSpPr>
            <p:nvPr/>
          </p:nvSpPr>
          <p:spPr bwMode="auto">
            <a:xfrm>
              <a:off x="3785" y="2293"/>
              <a:ext cx="185" cy="302"/>
            </a:xfrm>
            <a:custGeom>
              <a:avLst/>
              <a:gdLst/>
              <a:ahLst/>
              <a:cxnLst>
                <a:cxn ang="0">
                  <a:pos x="334" y="16"/>
                </a:cxn>
                <a:cxn ang="0">
                  <a:pos x="304" y="55"/>
                </a:cxn>
                <a:cxn ang="0">
                  <a:pos x="275" y="98"/>
                </a:cxn>
                <a:cxn ang="0">
                  <a:pos x="250" y="140"/>
                </a:cxn>
                <a:cxn ang="0">
                  <a:pos x="250" y="175"/>
                </a:cxn>
                <a:cxn ang="0">
                  <a:pos x="265" y="214"/>
                </a:cxn>
                <a:cxn ang="0">
                  <a:pos x="276" y="257"/>
                </a:cxn>
                <a:cxn ang="0">
                  <a:pos x="281" y="300"/>
                </a:cxn>
                <a:cxn ang="0">
                  <a:pos x="281" y="348"/>
                </a:cxn>
                <a:cxn ang="0">
                  <a:pos x="273" y="398"/>
                </a:cxn>
                <a:cxn ang="0">
                  <a:pos x="260" y="445"/>
                </a:cxn>
                <a:cxn ang="0">
                  <a:pos x="240" y="490"/>
                </a:cxn>
                <a:cxn ang="0">
                  <a:pos x="214" y="530"/>
                </a:cxn>
                <a:cxn ang="0">
                  <a:pos x="183" y="567"/>
                </a:cxn>
                <a:cxn ang="0">
                  <a:pos x="148" y="598"/>
                </a:cxn>
                <a:cxn ang="0">
                  <a:pos x="108" y="626"/>
                </a:cxn>
                <a:cxn ang="0">
                  <a:pos x="81" y="656"/>
                </a:cxn>
                <a:cxn ang="0">
                  <a:pos x="63" y="695"/>
                </a:cxn>
                <a:cxn ang="0">
                  <a:pos x="40" y="731"/>
                </a:cxn>
                <a:cxn ang="0">
                  <a:pos x="14" y="756"/>
                </a:cxn>
                <a:cxn ang="0">
                  <a:pos x="0" y="811"/>
                </a:cxn>
                <a:cxn ang="0">
                  <a:pos x="20" y="873"/>
                </a:cxn>
                <a:cxn ang="0">
                  <a:pos x="64" y="902"/>
                </a:cxn>
                <a:cxn ang="0">
                  <a:pos x="112" y="906"/>
                </a:cxn>
                <a:cxn ang="0">
                  <a:pos x="135" y="880"/>
                </a:cxn>
                <a:cxn ang="0">
                  <a:pos x="151" y="834"/>
                </a:cxn>
                <a:cxn ang="0">
                  <a:pos x="172" y="785"/>
                </a:cxn>
                <a:cxn ang="0">
                  <a:pos x="200" y="733"/>
                </a:cxn>
                <a:cxn ang="0">
                  <a:pos x="231" y="683"/>
                </a:cxn>
                <a:cxn ang="0">
                  <a:pos x="261" y="637"/>
                </a:cxn>
                <a:cxn ang="0">
                  <a:pos x="289" y="598"/>
                </a:cxn>
                <a:cxn ang="0">
                  <a:pos x="315" y="568"/>
                </a:cxn>
                <a:cxn ang="0">
                  <a:pos x="345" y="537"/>
                </a:cxn>
                <a:cxn ang="0">
                  <a:pos x="382" y="494"/>
                </a:cxn>
                <a:cxn ang="0">
                  <a:pos x="417" y="443"/>
                </a:cxn>
                <a:cxn ang="0">
                  <a:pos x="456" y="389"/>
                </a:cxn>
                <a:cxn ang="0">
                  <a:pos x="496" y="334"/>
                </a:cxn>
                <a:cxn ang="0">
                  <a:pos x="527" y="274"/>
                </a:cxn>
                <a:cxn ang="0">
                  <a:pos x="547" y="215"/>
                </a:cxn>
                <a:cxn ang="0">
                  <a:pos x="555" y="163"/>
                </a:cxn>
                <a:cxn ang="0">
                  <a:pos x="533" y="135"/>
                </a:cxn>
                <a:cxn ang="0">
                  <a:pos x="491" y="119"/>
                </a:cxn>
                <a:cxn ang="0">
                  <a:pos x="454" y="102"/>
                </a:cxn>
                <a:cxn ang="0">
                  <a:pos x="425" y="83"/>
                </a:cxn>
                <a:cxn ang="0">
                  <a:pos x="400" y="62"/>
                </a:cxn>
                <a:cxn ang="0">
                  <a:pos x="380" y="43"/>
                </a:cxn>
                <a:cxn ang="0">
                  <a:pos x="364" y="24"/>
                </a:cxn>
                <a:cxn ang="0">
                  <a:pos x="354" y="7"/>
                </a:cxn>
              </a:cxnLst>
              <a:rect l="0" t="0" r="r" b="b"/>
              <a:pathLst>
                <a:path w="557" h="907">
                  <a:moveTo>
                    <a:pt x="349" y="0"/>
                  </a:moveTo>
                  <a:lnTo>
                    <a:pt x="334" y="16"/>
                  </a:lnTo>
                  <a:lnTo>
                    <a:pt x="318" y="34"/>
                  </a:lnTo>
                  <a:lnTo>
                    <a:pt x="304" y="55"/>
                  </a:lnTo>
                  <a:lnTo>
                    <a:pt x="288" y="77"/>
                  </a:lnTo>
                  <a:lnTo>
                    <a:pt x="275" y="98"/>
                  </a:lnTo>
                  <a:lnTo>
                    <a:pt x="261" y="120"/>
                  </a:lnTo>
                  <a:lnTo>
                    <a:pt x="250" y="140"/>
                  </a:lnTo>
                  <a:lnTo>
                    <a:pt x="240" y="156"/>
                  </a:lnTo>
                  <a:lnTo>
                    <a:pt x="250" y="175"/>
                  </a:lnTo>
                  <a:lnTo>
                    <a:pt x="259" y="195"/>
                  </a:lnTo>
                  <a:lnTo>
                    <a:pt x="265" y="214"/>
                  </a:lnTo>
                  <a:lnTo>
                    <a:pt x="271" y="235"/>
                  </a:lnTo>
                  <a:lnTo>
                    <a:pt x="276" y="257"/>
                  </a:lnTo>
                  <a:lnTo>
                    <a:pt x="279" y="278"/>
                  </a:lnTo>
                  <a:lnTo>
                    <a:pt x="281" y="300"/>
                  </a:lnTo>
                  <a:lnTo>
                    <a:pt x="282" y="322"/>
                  </a:lnTo>
                  <a:lnTo>
                    <a:pt x="281" y="348"/>
                  </a:lnTo>
                  <a:lnTo>
                    <a:pt x="278" y="373"/>
                  </a:lnTo>
                  <a:lnTo>
                    <a:pt x="273" y="398"/>
                  </a:lnTo>
                  <a:lnTo>
                    <a:pt x="267" y="422"/>
                  </a:lnTo>
                  <a:lnTo>
                    <a:pt x="260" y="445"/>
                  </a:lnTo>
                  <a:lnTo>
                    <a:pt x="250" y="468"/>
                  </a:lnTo>
                  <a:lnTo>
                    <a:pt x="240" y="490"/>
                  </a:lnTo>
                  <a:lnTo>
                    <a:pt x="228" y="511"/>
                  </a:lnTo>
                  <a:lnTo>
                    <a:pt x="214" y="530"/>
                  </a:lnTo>
                  <a:lnTo>
                    <a:pt x="199" y="548"/>
                  </a:lnTo>
                  <a:lnTo>
                    <a:pt x="183" y="567"/>
                  </a:lnTo>
                  <a:lnTo>
                    <a:pt x="166" y="584"/>
                  </a:lnTo>
                  <a:lnTo>
                    <a:pt x="148" y="598"/>
                  </a:lnTo>
                  <a:lnTo>
                    <a:pt x="127" y="613"/>
                  </a:lnTo>
                  <a:lnTo>
                    <a:pt x="108" y="626"/>
                  </a:lnTo>
                  <a:lnTo>
                    <a:pt x="86" y="637"/>
                  </a:lnTo>
                  <a:lnTo>
                    <a:pt x="81" y="656"/>
                  </a:lnTo>
                  <a:lnTo>
                    <a:pt x="73" y="677"/>
                  </a:lnTo>
                  <a:lnTo>
                    <a:pt x="63" y="695"/>
                  </a:lnTo>
                  <a:lnTo>
                    <a:pt x="52" y="714"/>
                  </a:lnTo>
                  <a:lnTo>
                    <a:pt x="40" y="731"/>
                  </a:lnTo>
                  <a:lnTo>
                    <a:pt x="28" y="745"/>
                  </a:lnTo>
                  <a:lnTo>
                    <a:pt x="14" y="756"/>
                  </a:lnTo>
                  <a:lnTo>
                    <a:pt x="3" y="765"/>
                  </a:lnTo>
                  <a:lnTo>
                    <a:pt x="0" y="811"/>
                  </a:lnTo>
                  <a:lnTo>
                    <a:pt x="6" y="846"/>
                  </a:lnTo>
                  <a:lnTo>
                    <a:pt x="20" y="873"/>
                  </a:lnTo>
                  <a:lnTo>
                    <a:pt x="41" y="891"/>
                  </a:lnTo>
                  <a:lnTo>
                    <a:pt x="64" y="902"/>
                  </a:lnTo>
                  <a:lnTo>
                    <a:pt x="88" y="907"/>
                  </a:lnTo>
                  <a:lnTo>
                    <a:pt x="112" y="906"/>
                  </a:lnTo>
                  <a:lnTo>
                    <a:pt x="130" y="901"/>
                  </a:lnTo>
                  <a:lnTo>
                    <a:pt x="135" y="880"/>
                  </a:lnTo>
                  <a:lnTo>
                    <a:pt x="141" y="858"/>
                  </a:lnTo>
                  <a:lnTo>
                    <a:pt x="151" y="834"/>
                  </a:lnTo>
                  <a:lnTo>
                    <a:pt x="160" y="810"/>
                  </a:lnTo>
                  <a:lnTo>
                    <a:pt x="172" y="785"/>
                  </a:lnTo>
                  <a:lnTo>
                    <a:pt x="186" y="759"/>
                  </a:lnTo>
                  <a:lnTo>
                    <a:pt x="200" y="733"/>
                  </a:lnTo>
                  <a:lnTo>
                    <a:pt x="215" y="709"/>
                  </a:lnTo>
                  <a:lnTo>
                    <a:pt x="231" y="683"/>
                  </a:lnTo>
                  <a:lnTo>
                    <a:pt x="245" y="660"/>
                  </a:lnTo>
                  <a:lnTo>
                    <a:pt x="261" y="637"/>
                  </a:lnTo>
                  <a:lnTo>
                    <a:pt x="276" y="616"/>
                  </a:lnTo>
                  <a:lnTo>
                    <a:pt x="289" y="598"/>
                  </a:lnTo>
                  <a:lnTo>
                    <a:pt x="302" y="581"/>
                  </a:lnTo>
                  <a:lnTo>
                    <a:pt x="315" y="568"/>
                  </a:lnTo>
                  <a:lnTo>
                    <a:pt x="326" y="557"/>
                  </a:lnTo>
                  <a:lnTo>
                    <a:pt x="345" y="537"/>
                  </a:lnTo>
                  <a:lnTo>
                    <a:pt x="363" y="517"/>
                  </a:lnTo>
                  <a:lnTo>
                    <a:pt x="382" y="494"/>
                  </a:lnTo>
                  <a:lnTo>
                    <a:pt x="400" y="468"/>
                  </a:lnTo>
                  <a:lnTo>
                    <a:pt x="417" y="443"/>
                  </a:lnTo>
                  <a:lnTo>
                    <a:pt x="436" y="417"/>
                  </a:lnTo>
                  <a:lnTo>
                    <a:pt x="456" y="389"/>
                  </a:lnTo>
                  <a:lnTo>
                    <a:pt x="476" y="362"/>
                  </a:lnTo>
                  <a:lnTo>
                    <a:pt x="496" y="334"/>
                  </a:lnTo>
                  <a:lnTo>
                    <a:pt x="513" y="304"/>
                  </a:lnTo>
                  <a:lnTo>
                    <a:pt x="527" y="274"/>
                  </a:lnTo>
                  <a:lnTo>
                    <a:pt x="538" y="244"/>
                  </a:lnTo>
                  <a:lnTo>
                    <a:pt x="547" y="215"/>
                  </a:lnTo>
                  <a:lnTo>
                    <a:pt x="552" y="187"/>
                  </a:lnTo>
                  <a:lnTo>
                    <a:pt x="555" y="163"/>
                  </a:lnTo>
                  <a:lnTo>
                    <a:pt x="557" y="141"/>
                  </a:lnTo>
                  <a:lnTo>
                    <a:pt x="533" y="135"/>
                  </a:lnTo>
                  <a:lnTo>
                    <a:pt x="512" y="128"/>
                  </a:lnTo>
                  <a:lnTo>
                    <a:pt x="491" y="119"/>
                  </a:lnTo>
                  <a:lnTo>
                    <a:pt x="473" y="111"/>
                  </a:lnTo>
                  <a:lnTo>
                    <a:pt x="454" y="102"/>
                  </a:lnTo>
                  <a:lnTo>
                    <a:pt x="439" y="92"/>
                  </a:lnTo>
                  <a:lnTo>
                    <a:pt x="425" y="83"/>
                  </a:lnTo>
                  <a:lnTo>
                    <a:pt x="412" y="72"/>
                  </a:lnTo>
                  <a:lnTo>
                    <a:pt x="400" y="62"/>
                  </a:lnTo>
                  <a:lnTo>
                    <a:pt x="389" y="52"/>
                  </a:lnTo>
                  <a:lnTo>
                    <a:pt x="380" y="43"/>
                  </a:lnTo>
                  <a:lnTo>
                    <a:pt x="372" y="33"/>
                  </a:lnTo>
                  <a:lnTo>
                    <a:pt x="364" y="24"/>
                  </a:lnTo>
                  <a:lnTo>
                    <a:pt x="358" y="16"/>
                  </a:lnTo>
                  <a:lnTo>
                    <a:pt x="354" y="7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11" name="Freeform 215"/>
            <p:cNvSpPr>
              <a:spLocks/>
            </p:cNvSpPr>
            <p:nvPr/>
          </p:nvSpPr>
          <p:spPr bwMode="auto">
            <a:xfrm>
              <a:off x="3737" y="2691"/>
              <a:ext cx="72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2"/>
                </a:cxn>
                <a:cxn ang="0">
                  <a:pos x="24" y="28"/>
                </a:cxn>
                <a:cxn ang="0">
                  <a:pos x="42" y="49"/>
                </a:cxn>
                <a:cxn ang="0">
                  <a:pos x="64" y="69"/>
                </a:cxn>
                <a:cxn ang="0">
                  <a:pos x="87" y="89"/>
                </a:cxn>
                <a:cxn ang="0">
                  <a:pos x="110" y="106"/>
                </a:cxn>
                <a:cxn ang="0">
                  <a:pos x="133" y="118"/>
                </a:cxn>
                <a:cxn ang="0">
                  <a:pos x="154" y="124"/>
                </a:cxn>
                <a:cxn ang="0">
                  <a:pos x="172" y="125"/>
                </a:cxn>
                <a:cxn ang="0">
                  <a:pos x="188" y="125"/>
                </a:cxn>
                <a:cxn ang="0">
                  <a:pos x="200" y="124"/>
                </a:cxn>
                <a:cxn ang="0">
                  <a:pos x="208" y="122"/>
                </a:cxn>
                <a:cxn ang="0">
                  <a:pos x="214" y="117"/>
                </a:cxn>
                <a:cxn ang="0">
                  <a:pos x="217" y="111"/>
                </a:cxn>
                <a:cxn ang="0">
                  <a:pos x="216" y="103"/>
                </a:cxn>
                <a:cxn ang="0">
                  <a:pos x="211" y="94"/>
                </a:cxn>
                <a:cxn ang="0">
                  <a:pos x="206" y="87"/>
                </a:cxn>
                <a:cxn ang="0">
                  <a:pos x="199" y="81"/>
                </a:cxn>
                <a:cxn ang="0">
                  <a:pos x="189" y="75"/>
                </a:cxn>
                <a:cxn ang="0">
                  <a:pos x="178" y="68"/>
                </a:cxn>
                <a:cxn ang="0">
                  <a:pos x="165" y="61"/>
                </a:cxn>
                <a:cxn ang="0">
                  <a:pos x="150" y="53"/>
                </a:cxn>
                <a:cxn ang="0">
                  <a:pos x="134" y="46"/>
                </a:cxn>
                <a:cxn ang="0">
                  <a:pos x="118" y="39"/>
                </a:cxn>
                <a:cxn ang="0">
                  <a:pos x="101" y="33"/>
                </a:cxn>
                <a:cxn ang="0">
                  <a:pos x="86" y="27"/>
                </a:cxn>
                <a:cxn ang="0">
                  <a:pos x="69" y="21"/>
                </a:cxn>
                <a:cxn ang="0">
                  <a:pos x="53" y="15"/>
                </a:cxn>
                <a:cxn ang="0">
                  <a:pos x="38" y="10"/>
                </a:cxn>
                <a:cxn ang="0">
                  <a:pos x="24" y="6"/>
                </a:cxn>
                <a:cxn ang="0">
                  <a:pos x="11" y="2"/>
                </a:cxn>
                <a:cxn ang="0">
                  <a:pos x="0" y="0"/>
                </a:cxn>
              </a:cxnLst>
              <a:rect l="0" t="0" r="r" b="b"/>
              <a:pathLst>
                <a:path w="217" h="125">
                  <a:moveTo>
                    <a:pt x="0" y="0"/>
                  </a:moveTo>
                  <a:lnTo>
                    <a:pt x="9" y="12"/>
                  </a:lnTo>
                  <a:lnTo>
                    <a:pt x="24" y="28"/>
                  </a:lnTo>
                  <a:lnTo>
                    <a:pt x="42" y="49"/>
                  </a:lnTo>
                  <a:lnTo>
                    <a:pt x="64" y="69"/>
                  </a:lnTo>
                  <a:lnTo>
                    <a:pt x="87" y="89"/>
                  </a:lnTo>
                  <a:lnTo>
                    <a:pt x="110" y="106"/>
                  </a:lnTo>
                  <a:lnTo>
                    <a:pt x="133" y="118"/>
                  </a:lnTo>
                  <a:lnTo>
                    <a:pt x="154" y="124"/>
                  </a:lnTo>
                  <a:lnTo>
                    <a:pt x="172" y="125"/>
                  </a:lnTo>
                  <a:lnTo>
                    <a:pt x="188" y="125"/>
                  </a:lnTo>
                  <a:lnTo>
                    <a:pt x="200" y="124"/>
                  </a:lnTo>
                  <a:lnTo>
                    <a:pt x="208" y="122"/>
                  </a:lnTo>
                  <a:lnTo>
                    <a:pt x="214" y="117"/>
                  </a:lnTo>
                  <a:lnTo>
                    <a:pt x="217" y="111"/>
                  </a:lnTo>
                  <a:lnTo>
                    <a:pt x="216" y="103"/>
                  </a:lnTo>
                  <a:lnTo>
                    <a:pt x="211" y="94"/>
                  </a:lnTo>
                  <a:lnTo>
                    <a:pt x="206" y="87"/>
                  </a:lnTo>
                  <a:lnTo>
                    <a:pt x="199" y="81"/>
                  </a:lnTo>
                  <a:lnTo>
                    <a:pt x="189" y="75"/>
                  </a:lnTo>
                  <a:lnTo>
                    <a:pt x="178" y="68"/>
                  </a:lnTo>
                  <a:lnTo>
                    <a:pt x="165" y="61"/>
                  </a:lnTo>
                  <a:lnTo>
                    <a:pt x="150" y="53"/>
                  </a:lnTo>
                  <a:lnTo>
                    <a:pt x="134" y="46"/>
                  </a:lnTo>
                  <a:lnTo>
                    <a:pt x="118" y="39"/>
                  </a:lnTo>
                  <a:lnTo>
                    <a:pt x="101" y="33"/>
                  </a:lnTo>
                  <a:lnTo>
                    <a:pt x="86" y="27"/>
                  </a:lnTo>
                  <a:lnTo>
                    <a:pt x="69" y="21"/>
                  </a:lnTo>
                  <a:lnTo>
                    <a:pt x="53" y="15"/>
                  </a:lnTo>
                  <a:lnTo>
                    <a:pt x="38" y="10"/>
                  </a:lnTo>
                  <a:lnTo>
                    <a:pt x="24" y="6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12" name="Freeform 216"/>
            <p:cNvSpPr>
              <a:spLocks/>
            </p:cNvSpPr>
            <p:nvPr/>
          </p:nvSpPr>
          <p:spPr bwMode="auto">
            <a:xfrm>
              <a:off x="3833" y="2513"/>
              <a:ext cx="50" cy="92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36" y="10"/>
                </a:cxn>
                <a:cxn ang="0">
                  <a:pos x="121" y="23"/>
                </a:cxn>
                <a:cxn ang="0">
                  <a:pos x="107" y="40"/>
                </a:cxn>
                <a:cxn ang="0">
                  <a:pos x="92" y="61"/>
                </a:cxn>
                <a:cxn ang="0">
                  <a:pos x="80" y="83"/>
                </a:cxn>
                <a:cxn ang="0">
                  <a:pos x="68" y="105"/>
                </a:cxn>
                <a:cxn ang="0">
                  <a:pos x="58" y="127"/>
                </a:cxn>
                <a:cxn ang="0">
                  <a:pos x="52" y="149"/>
                </a:cxn>
                <a:cxn ang="0">
                  <a:pos x="47" y="169"/>
                </a:cxn>
                <a:cxn ang="0">
                  <a:pos x="41" y="188"/>
                </a:cxn>
                <a:cxn ang="0">
                  <a:pos x="36" y="206"/>
                </a:cxn>
                <a:cxn ang="0">
                  <a:pos x="30" y="223"/>
                </a:cxn>
                <a:cxn ang="0">
                  <a:pos x="23" y="239"/>
                </a:cxn>
                <a:cxn ang="0">
                  <a:pos x="17" y="253"/>
                </a:cxn>
                <a:cxn ang="0">
                  <a:pos x="8" y="265"/>
                </a:cxn>
                <a:cxn ang="0">
                  <a:pos x="0" y="276"/>
                </a:cxn>
                <a:cxn ang="0">
                  <a:pos x="13" y="265"/>
                </a:cxn>
                <a:cxn ang="0">
                  <a:pos x="25" y="254"/>
                </a:cxn>
                <a:cxn ang="0">
                  <a:pos x="35" y="241"/>
                </a:cxn>
                <a:cxn ang="0">
                  <a:pos x="43" y="228"/>
                </a:cxn>
                <a:cxn ang="0">
                  <a:pos x="51" y="214"/>
                </a:cxn>
                <a:cxn ang="0">
                  <a:pos x="57" y="201"/>
                </a:cxn>
                <a:cxn ang="0">
                  <a:pos x="62" y="188"/>
                </a:cxn>
                <a:cxn ang="0">
                  <a:pos x="65" y="174"/>
                </a:cxn>
                <a:cxn ang="0">
                  <a:pos x="70" y="158"/>
                </a:cxn>
                <a:cxn ang="0">
                  <a:pos x="76" y="138"/>
                </a:cxn>
                <a:cxn ang="0">
                  <a:pos x="86" y="115"/>
                </a:cxn>
                <a:cxn ang="0">
                  <a:pos x="97" y="89"/>
                </a:cxn>
                <a:cxn ang="0">
                  <a:pos x="109" y="64"/>
                </a:cxn>
                <a:cxn ang="0">
                  <a:pos x="122" y="39"/>
                </a:cxn>
                <a:cxn ang="0">
                  <a:pos x="137" y="17"/>
                </a:cxn>
                <a:cxn ang="0">
                  <a:pos x="150" y="0"/>
                </a:cxn>
              </a:cxnLst>
              <a:rect l="0" t="0" r="r" b="b"/>
              <a:pathLst>
                <a:path w="150" h="276">
                  <a:moveTo>
                    <a:pt x="150" y="0"/>
                  </a:moveTo>
                  <a:lnTo>
                    <a:pt x="136" y="10"/>
                  </a:lnTo>
                  <a:lnTo>
                    <a:pt x="121" y="23"/>
                  </a:lnTo>
                  <a:lnTo>
                    <a:pt x="107" y="40"/>
                  </a:lnTo>
                  <a:lnTo>
                    <a:pt x="92" y="61"/>
                  </a:lnTo>
                  <a:lnTo>
                    <a:pt x="80" y="83"/>
                  </a:lnTo>
                  <a:lnTo>
                    <a:pt x="68" y="105"/>
                  </a:lnTo>
                  <a:lnTo>
                    <a:pt x="58" y="127"/>
                  </a:lnTo>
                  <a:lnTo>
                    <a:pt x="52" y="149"/>
                  </a:lnTo>
                  <a:lnTo>
                    <a:pt x="47" y="169"/>
                  </a:lnTo>
                  <a:lnTo>
                    <a:pt x="41" y="188"/>
                  </a:lnTo>
                  <a:lnTo>
                    <a:pt x="36" y="206"/>
                  </a:lnTo>
                  <a:lnTo>
                    <a:pt x="30" y="223"/>
                  </a:lnTo>
                  <a:lnTo>
                    <a:pt x="23" y="239"/>
                  </a:lnTo>
                  <a:lnTo>
                    <a:pt x="17" y="253"/>
                  </a:lnTo>
                  <a:lnTo>
                    <a:pt x="8" y="265"/>
                  </a:lnTo>
                  <a:lnTo>
                    <a:pt x="0" y="276"/>
                  </a:lnTo>
                  <a:lnTo>
                    <a:pt x="13" y="265"/>
                  </a:lnTo>
                  <a:lnTo>
                    <a:pt x="25" y="254"/>
                  </a:lnTo>
                  <a:lnTo>
                    <a:pt x="35" y="241"/>
                  </a:lnTo>
                  <a:lnTo>
                    <a:pt x="43" y="228"/>
                  </a:lnTo>
                  <a:lnTo>
                    <a:pt x="51" y="214"/>
                  </a:lnTo>
                  <a:lnTo>
                    <a:pt x="57" y="201"/>
                  </a:lnTo>
                  <a:lnTo>
                    <a:pt x="62" y="188"/>
                  </a:lnTo>
                  <a:lnTo>
                    <a:pt x="65" y="174"/>
                  </a:lnTo>
                  <a:lnTo>
                    <a:pt x="70" y="158"/>
                  </a:lnTo>
                  <a:lnTo>
                    <a:pt x="76" y="138"/>
                  </a:lnTo>
                  <a:lnTo>
                    <a:pt x="86" y="115"/>
                  </a:lnTo>
                  <a:lnTo>
                    <a:pt x="97" y="89"/>
                  </a:lnTo>
                  <a:lnTo>
                    <a:pt x="109" y="64"/>
                  </a:lnTo>
                  <a:lnTo>
                    <a:pt x="122" y="39"/>
                  </a:lnTo>
                  <a:lnTo>
                    <a:pt x="137" y="1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13" name="Freeform 217"/>
            <p:cNvSpPr>
              <a:spLocks/>
            </p:cNvSpPr>
            <p:nvPr/>
          </p:nvSpPr>
          <p:spPr bwMode="auto">
            <a:xfrm>
              <a:off x="4022" y="1981"/>
              <a:ext cx="116" cy="3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8" y="24"/>
                </a:cxn>
                <a:cxn ang="0">
                  <a:pos x="39" y="21"/>
                </a:cxn>
                <a:cxn ang="0">
                  <a:pos x="61" y="19"/>
                </a:cxn>
                <a:cxn ang="0">
                  <a:pos x="84" y="23"/>
                </a:cxn>
                <a:cxn ang="0">
                  <a:pos x="108" y="30"/>
                </a:cxn>
                <a:cxn ang="0">
                  <a:pos x="134" y="41"/>
                </a:cxn>
                <a:cxn ang="0">
                  <a:pos x="158" y="56"/>
                </a:cxn>
                <a:cxn ang="0">
                  <a:pos x="184" y="74"/>
                </a:cxn>
                <a:cxn ang="0">
                  <a:pos x="209" y="91"/>
                </a:cxn>
                <a:cxn ang="0">
                  <a:pos x="234" y="101"/>
                </a:cxn>
                <a:cxn ang="0">
                  <a:pos x="259" y="105"/>
                </a:cxn>
                <a:cxn ang="0">
                  <a:pos x="282" y="101"/>
                </a:cxn>
                <a:cxn ang="0">
                  <a:pos x="304" y="91"/>
                </a:cxn>
                <a:cxn ang="0">
                  <a:pos x="322" y="75"/>
                </a:cxn>
                <a:cxn ang="0">
                  <a:pos x="337" y="52"/>
                </a:cxn>
                <a:cxn ang="0">
                  <a:pos x="347" y="23"/>
                </a:cxn>
                <a:cxn ang="0">
                  <a:pos x="333" y="34"/>
                </a:cxn>
                <a:cxn ang="0">
                  <a:pos x="320" y="45"/>
                </a:cxn>
                <a:cxn ang="0">
                  <a:pos x="307" y="54"/>
                </a:cxn>
                <a:cxn ang="0">
                  <a:pos x="292" y="61"/>
                </a:cxn>
                <a:cxn ang="0">
                  <a:pos x="275" y="64"/>
                </a:cxn>
                <a:cxn ang="0">
                  <a:pos x="257" y="63"/>
                </a:cxn>
                <a:cxn ang="0">
                  <a:pos x="236" y="56"/>
                </a:cxn>
                <a:cxn ang="0">
                  <a:pos x="214" y="43"/>
                </a:cxn>
                <a:cxn ang="0">
                  <a:pos x="202" y="34"/>
                </a:cxn>
                <a:cxn ang="0">
                  <a:pos x="190" y="27"/>
                </a:cxn>
                <a:cxn ang="0">
                  <a:pos x="177" y="19"/>
                </a:cxn>
                <a:cxn ang="0">
                  <a:pos x="164" y="15"/>
                </a:cxn>
                <a:cxn ang="0">
                  <a:pos x="150" y="10"/>
                </a:cxn>
                <a:cxn ang="0">
                  <a:pos x="136" y="5"/>
                </a:cxn>
                <a:cxn ang="0">
                  <a:pos x="123" y="2"/>
                </a:cxn>
                <a:cxn ang="0">
                  <a:pos x="108" y="0"/>
                </a:cxn>
                <a:cxn ang="0">
                  <a:pos x="95" y="0"/>
                </a:cxn>
                <a:cxn ang="0">
                  <a:pos x="80" y="0"/>
                </a:cxn>
                <a:cxn ang="0">
                  <a:pos x="66" y="2"/>
                </a:cxn>
                <a:cxn ang="0">
                  <a:pos x="53" y="5"/>
                </a:cxn>
                <a:cxn ang="0">
                  <a:pos x="39" y="10"/>
                </a:cxn>
                <a:cxn ang="0">
                  <a:pos x="26" y="16"/>
                </a:cxn>
                <a:cxn ang="0">
                  <a:pos x="12" y="23"/>
                </a:cxn>
                <a:cxn ang="0">
                  <a:pos x="0" y="32"/>
                </a:cxn>
              </a:cxnLst>
              <a:rect l="0" t="0" r="r" b="b"/>
              <a:pathLst>
                <a:path w="347" h="105">
                  <a:moveTo>
                    <a:pt x="0" y="32"/>
                  </a:moveTo>
                  <a:lnTo>
                    <a:pt x="18" y="24"/>
                  </a:lnTo>
                  <a:lnTo>
                    <a:pt x="39" y="21"/>
                  </a:lnTo>
                  <a:lnTo>
                    <a:pt x="61" y="19"/>
                  </a:lnTo>
                  <a:lnTo>
                    <a:pt x="84" y="23"/>
                  </a:lnTo>
                  <a:lnTo>
                    <a:pt x="108" y="30"/>
                  </a:lnTo>
                  <a:lnTo>
                    <a:pt x="134" y="41"/>
                  </a:lnTo>
                  <a:lnTo>
                    <a:pt x="158" y="56"/>
                  </a:lnTo>
                  <a:lnTo>
                    <a:pt x="184" y="74"/>
                  </a:lnTo>
                  <a:lnTo>
                    <a:pt x="209" y="91"/>
                  </a:lnTo>
                  <a:lnTo>
                    <a:pt x="234" y="101"/>
                  </a:lnTo>
                  <a:lnTo>
                    <a:pt x="259" y="105"/>
                  </a:lnTo>
                  <a:lnTo>
                    <a:pt x="282" y="101"/>
                  </a:lnTo>
                  <a:lnTo>
                    <a:pt x="304" y="91"/>
                  </a:lnTo>
                  <a:lnTo>
                    <a:pt x="322" y="75"/>
                  </a:lnTo>
                  <a:lnTo>
                    <a:pt x="337" y="52"/>
                  </a:lnTo>
                  <a:lnTo>
                    <a:pt x="347" y="23"/>
                  </a:lnTo>
                  <a:lnTo>
                    <a:pt x="333" y="34"/>
                  </a:lnTo>
                  <a:lnTo>
                    <a:pt x="320" y="45"/>
                  </a:lnTo>
                  <a:lnTo>
                    <a:pt x="307" y="54"/>
                  </a:lnTo>
                  <a:lnTo>
                    <a:pt x="292" y="61"/>
                  </a:lnTo>
                  <a:lnTo>
                    <a:pt x="275" y="64"/>
                  </a:lnTo>
                  <a:lnTo>
                    <a:pt x="257" y="63"/>
                  </a:lnTo>
                  <a:lnTo>
                    <a:pt x="236" y="56"/>
                  </a:lnTo>
                  <a:lnTo>
                    <a:pt x="214" y="43"/>
                  </a:lnTo>
                  <a:lnTo>
                    <a:pt x="202" y="34"/>
                  </a:lnTo>
                  <a:lnTo>
                    <a:pt x="190" y="27"/>
                  </a:lnTo>
                  <a:lnTo>
                    <a:pt x="177" y="19"/>
                  </a:lnTo>
                  <a:lnTo>
                    <a:pt x="164" y="15"/>
                  </a:lnTo>
                  <a:lnTo>
                    <a:pt x="150" y="10"/>
                  </a:lnTo>
                  <a:lnTo>
                    <a:pt x="136" y="5"/>
                  </a:lnTo>
                  <a:lnTo>
                    <a:pt x="123" y="2"/>
                  </a:lnTo>
                  <a:lnTo>
                    <a:pt x="108" y="0"/>
                  </a:lnTo>
                  <a:lnTo>
                    <a:pt x="95" y="0"/>
                  </a:lnTo>
                  <a:lnTo>
                    <a:pt x="80" y="0"/>
                  </a:lnTo>
                  <a:lnTo>
                    <a:pt x="66" y="2"/>
                  </a:lnTo>
                  <a:lnTo>
                    <a:pt x="53" y="5"/>
                  </a:lnTo>
                  <a:lnTo>
                    <a:pt x="39" y="10"/>
                  </a:lnTo>
                  <a:lnTo>
                    <a:pt x="26" y="16"/>
                  </a:lnTo>
                  <a:lnTo>
                    <a:pt x="12" y="2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14" name="Freeform 218"/>
            <p:cNvSpPr>
              <a:spLocks/>
            </p:cNvSpPr>
            <p:nvPr/>
          </p:nvSpPr>
          <p:spPr bwMode="auto">
            <a:xfrm>
              <a:off x="3912" y="2045"/>
              <a:ext cx="190" cy="267"/>
            </a:xfrm>
            <a:custGeom>
              <a:avLst/>
              <a:gdLst/>
              <a:ahLst/>
              <a:cxnLst>
                <a:cxn ang="0">
                  <a:pos x="205" y="164"/>
                </a:cxn>
                <a:cxn ang="0">
                  <a:pos x="181" y="179"/>
                </a:cxn>
                <a:cxn ang="0">
                  <a:pos x="155" y="200"/>
                </a:cxn>
                <a:cxn ang="0">
                  <a:pos x="130" y="223"/>
                </a:cxn>
                <a:cxn ang="0">
                  <a:pos x="112" y="222"/>
                </a:cxn>
                <a:cxn ang="0">
                  <a:pos x="106" y="189"/>
                </a:cxn>
                <a:cxn ang="0">
                  <a:pos x="110" y="151"/>
                </a:cxn>
                <a:cxn ang="0">
                  <a:pos x="130" y="115"/>
                </a:cxn>
                <a:cxn ang="0">
                  <a:pos x="154" y="91"/>
                </a:cxn>
                <a:cxn ang="0">
                  <a:pos x="176" y="77"/>
                </a:cxn>
                <a:cxn ang="0">
                  <a:pos x="199" y="62"/>
                </a:cxn>
                <a:cxn ang="0">
                  <a:pos x="223" y="49"/>
                </a:cxn>
                <a:cxn ang="0">
                  <a:pos x="250" y="37"/>
                </a:cxn>
                <a:cxn ang="0">
                  <a:pos x="277" y="26"/>
                </a:cxn>
                <a:cxn ang="0">
                  <a:pos x="304" y="16"/>
                </a:cxn>
                <a:cxn ang="0">
                  <a:pos x="328" y="8"/>
                </a:cxn>
                <a:cxn ang="0">
                  <a:pos x="364" y="2"/>
                </a:cxn>
                <a:cxn ang="0">
                  <a:pos x="413" y="4"/>
                </a:cxn>
                <a:cxn ang="0">
                  <a:pos x="459" y="20"/>
                </a:cxn>
                <a:cxn ang="0">
                  <a:pos x="498" y="50"/>
                </a:cxn>
                <a:cxn ang="0">
                  <a:pos x="526" y="93"/>
                </a:cxn>
                <a:cxn ang="0">
                  <a:pos x="552" y="141"/>
                </a:cxn>
                <a:cxn ang="0">
                  <a:pos x="569" y="191"/>
                </a:cxn>
                <a:cxn ang="0">
                  <a:pos x="565" y="243"/>
                </a:cxn>
                <a:cxn ang="0">
                  <a:pos x="532" y="298"/>
                </a:cxn>
                <a:cxn ang="0">
                  <a:pos x="484" y="359"/>
                </a:cxn>
                <a:cxn ang="0">
                  <a:pos x="430" y="420"/>
                </a:cxn>
                <a:cxn ang="0">
                  <a:pos x="380" y="472"/>
                </a:cxn>
                <a:cxn ang="0">
                  <a:pos x="340" y="515"/>
                </a:cxn>
                <a:cxn ang="0">
                  <a:pos x="295" y="579"/>
                </a:cxn>
                <a:cxn ang="0">
                  <a:pos x="256" y="662"/>
                </a:cxn>
                <a:cxn ang="0">
                  <a:pos x="231" y="754"/>
                </a:cxn>
                <a:cxn ang="0">
                  <a:pos x="220" y="800"/>
                </a:cxn>
                <a:cxn ang="0">
                  <a:pos x="199" y="801"/>
                </a:cxn>
                <a:cxn ang="0">
                  <a:pos x="174" y="801"/>
                </a:cxn>
                <a:cxn ang="0">
                  <a:pos x="144" y="799"/>
                </a:cxn>
                <a:cxn ang="0">
                  <a:pos x="112" y="793"/>
                </a:cxn>
                <a:cxn ang="0">
                  <a:pos x="79" y="782"/>
                </a:cxn>
                <a:cxn ang="0">
                  <a:pos x="45" y="762"/>
                </a:cxn>
                <a:cxn ang="0">
                  <a:pos x="14" y="735"/>
                </a:cxn>
                <a:cxn ang="0">
                  <a:pos x="5" y="656"/>
                </a:cxn>
                <a:cxn ang="0">
                  <a:pos x="14" y="550"/>
                </a:cxn>
                <a:cxn ang="0">
                  <a:pos x="46" y="461"/>
                </a:cxn>
                <a:cxn ang="0">
                  <a:pos x="73" y="389"/>
                </a:cxn>
                <a:cxn ang="0">
                  <a:pos x="113" y="308"/>
                </a:cxn>
                <a:cxn ang="0">
                  <a:pos x="174" y="213"/>
                </a:cxn>
              </a:cxnLst>
              <a:rect l="0" t="0" r="r" b="b"/>
              <a:pathLst>
                <a:path w="570" h="801">
                  <a:moveTo>
                    <a:pt x="216" y="161"/>
                  </a:moveTo>
                  <a:lnTo>
                    <a:pt x="205" y="164"/>
                  </a:lnTo>
                  <a:lnTo>
                    <a:pt x="193" y="170"/>
                  </a:lnTo>
                  <a:lnTo>
                    <a:pt x="181" y="179"/>
                  </a:lnTo>
                  <a:lnTo>
                    <a:pt x="169" y="189"/>
                  </a:lnTo>
                  <a:lnTo>
                    <a:pt x="155" y="200"/>
                  </a:lnTo>
                  <a:lnTo>
                    <a:pt x="142" y="211"/>
                  </a:lnTo>
                  <a:lnTo>
                    <a:pt x="130" y="223"/>
                  </a:lnTo>
                  <a:lnTo>
                    <a:pt x="118" y="235"/>
                  </a:lnTo>
                  <a:lnTo>
                    <a:pt x="112" y="222"/>
                  </a:lnTo>
                  <a:lnTo>
                    <a:pt x="107" y="206"/>
                  </a:lnTo>
                  <a:lnTo>
                    <a:pt x="106" y="189"/>
                  </a:lnTo>
                  <a:lnTo>
                    <a:pt x="107" y="169"/>
                  </a:lnTo>
                  <a:lnTo>
                    <a:pt x="110" y="151"/>
                  </a:lnTo>
                  <a:lnTo>
                    <a:pt x="119" y="132"/>
                  </a:lnTo>
                  <a:lnTo>
                    <a:pt x="130" y="115"/>
                  </a:lnTo>
                  <a:lnTo>
                    <a:pt x="146" y="99"/>
                  </a:lnTo>
                  <a:lnTo>
                    <a:pt x="154" y="91"/>
                  </a:lnTo>
                  <a:lnTo>
                    <a:pt x="165" y="84"/>
                  </a:lnTo>
                  <a:lnTo>
                    <a:pt x="176" y="77"/>
                  </a:lnTo>
                  <a:lnTo>
                    <a:pt x="187" y="70"/>
                  </a:lnTo>
                  <a:lnTo>
                    <a:pt x="199" y="62"/>
                  </a:lnTo>
                  <a:lnTo>
                    <a:pt x="211" y="56"/>
                  </a:lnTo>
                  <a:lnTo>
                    <a:pt x="223" y="49"/>
                  </a:lnTo>
                  <a:lnTo>
                    <a:pt x="237" y="43"/>
                  </a:lnTo>
                  <a:lnTo>
                    <a:pt x="250" y="37"/>
                  </a:lnTo>
                  <a:lnTo>
                    <a:pt x="264" y="31"/>
                  </a:lnTo>
                  <a:lnTo>
                    <a:pt x="277" y="26"/>
                  </a:lnTo>
                  <a:lnTo>
                    <a:pt x="290" y="21"/>
                  </a:lnTo>
                  <a:lnTo>
                    <a:pt x="304" y="16"/>
                  </a:lnTo>
                  <a:lnTo>
                    <a:pt x="316" y="11"/>
                  </a:lnTo>
                  <a:lnTo>
                    <a:pt x="328" y="8"/>
                  </a:lnTo>
                  <a:lnTo>
                    <a:pt x="340" y="5"/>
                  </a:lnTo>
                  <a:lnTo>
                    <a:pt x="364" y="2"/>
                  </a:lnTo>
                  <a:lnTo>
                    <a:pt x="389" y="0"/>
                  </a:lnTo>
                  <a:lnTo>
                    <a:pt x="413" y="4"/>
                  </a:lnTo>
                  <a:lnTo>
                    <a:pt x="437" y="10"/>
                  </a:lnTo>
                  <a:lnTo>
                    <a:pt x="459" y="20"/>
                  </a:lnTo>
                  <a:lnTo>
                    <a:pt x="480" y="33"/>
                  </a:lnTo>
                  <a:lnTo>
                    <a:pt x="498" y="50"/>
                  </a:lnTo>
                  <a:lnTo>
                    <a:pt x="513" y="71"/>
                  </a:lnTo>
                  <a:lnTo>
                    <a:pt x="526" y="93"/>
                  </a:lnTo>
                  <a:lnTo>
                    <a:pt x="540" y="117"/>
                  </a:lnTo>
                  <a:lnTo>
                    <a:pt x="552" y="141"/>
                  </a:lnTo>
                  <a:lnTo>
                    <a:pt x="563" y="166"/>
                  </a:lnTo>
                  <a:lnTo>
                    <a:pt x="569" y="191"/>
                  </a:lnTo>
                  <a:lnTo>
                    <a:pt x="570" y="218"/>
                  </a:lnTo>
                  <a:lnTo>
                    <a:pt x="565" y="243"/>
                  </a:lnTo>
                  <a:lnTo>
                    <a:pt x="552" y="270"/>
                  </a:lnTo>
                  <a:lnTo>
                    <a:pt x="532" y="298"/>
                  </a:lnTo>
                  <a:lnTo>
                    <a:pt x="509" y="329"/>
                  </a:lnTo>
                  <a:lnTo>
                    <a:pt x="484" y="359"/>
                  </a:lnTo>
                  <a:lnTo>
                    <a:pt x="457" y="391"/>
                  </a:lnTo>
                  <a:lnTo>
                    <a:pt x="430" y="420"/>
                  </a:lnTo>
                  <a:lnTo>
                    <a:pt x="405" y="448"/>
                  </a:lnTo>
                  <a:lnTo>
                    <a:pt x="380" y="472"/>
                  </a:lnTo>
                  <a:lnTo>
                    <a:pt x="360" y="493"/>
                  </a:lnTo>
                  <a:lnTo>
                    <a:pt x="340" y="515"/>
                  </a:lnTo>
                  <a:lnTo>
                    <a:pt x="318" y="544"/>
                  </a:lnTo>
                  <a:lnTo>
                    <a:pt x="295" y="579"/>
                  </a:lnTo>
                  <a:lnTo>
                    <a:pt x="275" y="619"/>
                  </a:lnTo>
                  <a:lnTo>
                    <a:pt x="256" y="662"/>
                  </a:lnTo>
                  <a:lnTo>
                    <a:pt x="240" y="708"/>
                  </a:lnTo>
                  <a:lnTo>
                    <a:pt x="231" y="754"/>
                  </a:lnTo>
                  <a:lnTo>
                    <a:pt x="227" y="800"/>
                  </a:lnTo>
                  <a:lnTo>
                    <a:pt x="220" y="800"/>
                  </a:lnTo>
                  <a:lnTo>
                    <a:pt x="210" y="800"/>
                  </a:lnTo>
                  <a:lnTo>
                    <a:pt x="199" y="801"/>
                  </a:lnTo>
                  <a:lnTo>
                    <a:pt x="187" y="801"/>
                  </a:lnTo>
                  <a:lnTo>
                    <a:pt x="174" y="801"/>
                  </a:lnTo>
                  <a:lnTo>
                    <a:pt x="159" y="800"/>
                  </a:lnTo>
                  <a:lnTo>
                    <a:pt x="144" y="799"/>
                  </a:lnTo>
                  <a:lnTo>
                    <a:pt x="129" y="797"/>
                  </a:lnTo>
                  <a:lnTo>
                    <a:pt x="112" y="793"/>
                  </a:lnTo>
                  <a:lnTo>
                    <a:pt x="95" y="788"/>
                  </a:lnTo>
                  <a:lnTo>
                    <a:pt x="79" y="782"/>
                  </a:lnTo>
                  <a:lnTo>
                    <a:pt x="62" y="773"/>
                  </a:lnTo>
                  <a:lnTo>
                    <a:pt x="45" y="762"/>
                  </a:lnTo>
                  <a:lnTo>
                    <a:pt x="29" y="750"/>
                  </a:lnTo>
                  <a:lnTo>
                    <a:pt x="14" y="735"/>
                  </a:lnTo>
                  <a:lnTo>
                    <a:pt x="0" y="718"/>
                  </a:lnTo>
                  <a:lnTo>
                    <a:pt x="5" y="656"/>
                  </a:lnTo>
                  <a:lnTo>
                    <a:pt x="7" y="602"/>
                  </a:lnTo>
                  <a:lnTo>
                    <a:pt x="14" y="550"/>
                  </a:lnTo>
                  <a:lnTo>
                    <a:pt x="33" y="493"/>
                  </a:lnTo>
                  <a:lnTo>
                    <a:pt x="46" y="461"/>
                  </a:lnTo>
                  <a:lnTo>
                    <a:pt x="58" y="426"/>
                  </a:lnTo>
                  <a:lnTo>
                    <a:pt x="73" y="389"/>
                  </a:lnTo>
                  <a:lnTo>
                    <a:pt x="91" y="350"/>
                  </a:lnTo>
                  <a:lnTo>
                    <a:pt x="113" y="308"/>
                  </a:lnTo>
                  <a:lnTo>
                    <a:pt x="140" y="262"/>
                  </a:lnTo>
                  <a:lnTo>
                    <a:pt x="174" y="213"/>
                  </a:lnTo>
                  <a:lnTo>
                    <a:pt x="216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15" name="Freeform 219"/>
            <p:cNvSpPr>
              <a:spLocks/>
            </p:cNvSpPr>
            <p:nvPr/>
          </p:nvSpPr>
          <p:spPr bwMode="auto">
            <a:xfrm>
              <a:off x="3732" y="2311"/>
              <a:ext cx="24" cy="2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54"/>
                </a:cxn>
                <a:cxn ang="0">
                  <a:pos x="73" y="65"/>
                </a:cxn>
                <a:cxn ang="0">
                  <a:pos x="46" y="0"/>
                </a:cxn>
              </a:cxnLst>
              <a:rect l="0" t="0" r="r" b="b"/>
              <a:pathLst>
                <a:path w="73" h="65">
                  <a:moveTo>
                    <a:pt x="46" y="0"/>
                  </a:moveTo>
                  <a:lnTo>
                    <a:pt x="0" y="54"/>
                  </a:lnTo>
                  <a:lnTo>
                    <a:pt x="73" y="6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16" name="Freeform 220"/>
            <p:cNvSpPr>
              <a:spLocks/>
            </p:cNvSpPr>
            <p:nvPr/>
          </p:nvSpPr>
          <p:spPr bwMode="auto">
            <a:xfrm>
              <a:off x="3759" y="2301"/>
              <a:ext cx="22" cy="14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26"/>
                </a:cxn>
                <a:cxn ang="0">
                  <a:pos x="66" y="42"/>
                </a:cxn>
                <a:cxn ang="0">
                  <a:pos x="45" y="0"/>
                </a:cxn>
              </a:cxnLst>
              <a:rect l="0" t="0" r="r" b="b"/>
              <a:pathLst>
                <a:path w="66" h="42">
                  <a:moveTo>
                    <a:pt x="45" y="0"/>
                  </a:moveTo>
                  <a:lnTo>
                    <a:pt x="0" y="26"/>
                  </a:lnTo>
                  <a:lnTo>
                    <a:pt x="66" y="4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17" name="Freeform 221"/>
            <p:cNvSpPr>
              <a:spLocks/>
            </p:cNvSpPr>
            <p:nvPr/>
          </p:nvSpPr>
          <p:spPr bwMode="auto">
            <a:xfrm>
              <a:off x="3723" y="2296"/>
              <a:ext cx="19" cy="1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7" y="38"/>
                </a:cxn>
                <a:cxn ang="0">
                  <a:pos x="0" y="38"/>
                </a:cxn>
                <a:cxn ang="0">
                  <a:pos x="35" y="0"/>
                </a:cxn>
              </a:cxnLst>
              <a:rect l="0" t="0" r="r" b="b"/>
              <a:pathLst>
                <a:path w="57" h="38">
                  <a:moveTo>
                    <a:pt x="35" y="0"/>
                  </a:moveTo>
                  <a:lnTo>
                    <a:pt x="57" y="38"/>
                  </a:lnTo>
                  <a:lnTo>
                    <a:pt x="0" y="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18" name="Freeform 222"/>
            <p:cNvSpPr>
              <a:spLocks/>
            </p:cNvSpPr>
            <p:nvPr/>
          </p:nvSpPr>
          <p:spPr bwMode="auto">
            <a:xfrm>
              <a:off x="3799" y="2304"/>
              <a:ext cx="2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18"/>
                </a:cxn>
                <a:cxn ang="0">
                  <a:pos x="19" y="41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70" y="18"/>
                  </a:lnTo>
                  <a:lnTo>
                    <a:pt x="19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19" name="Freeform 223"/>
            <p:cNvSpPr>
              <a:spLocks/>
            </p:cNvSpPr>
            <p:nvPr/>
          </p:nvSpPr>
          <p:spPr bwMode="auto">
            <a:xfrm>
              <a:off x="3727" y="2349"/>
              <a:ext cx="2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"/>
                </a:cxn>
                <a:cxn ang="0">
                  <a:pos x="34" y="65"/>
                </a:cxn>
                <a:cxn ang="0">
                  <a:pos x="0" y="0"/>
                </a:cxn>
              </a:cxnLst>
              <a:rect l="0" t="0" r="r" b="b"/>
              <a:pathLst>
                <a:path w="73" h="65">
                  <a:moveTo>
                    <a:pt x="0" y="0"/>
                  </a:moveTo>
                  <a:lnTo>
                    <a:pt x="73" y="2"/>
                  </a:lnTo>
                  <a:lnTo>
                    <a:pt x="34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20" name="Freeform 224"/>
            <p:cNvSpPr>
              <a:spLocks/>
            </p:cNvSpPr>
            <p:nvPr/>
          </p:nvSpPr>
          <p:spPr bwMode="auto">
            <a:xfrm>
              <a:off x="3702" y="2373"/>
              <a:ext cx="25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13"/>
                </a:cxn>
                <a:cxn ang="0">
                  <a:pos x="34" y="77"/>
                </a:cxn>
                <a:cxn ang="0">
                  <a:pos x="0" y="0"/>
                </a:cxn>
              </a:cxnLst>
              <a:rect l="0" t="0" r="r" b="b"/>
              <a:pathLst>
                <a:path w="75" h="77">
                  <a:moveTo>
                    <a:pt x="0" y="0"/>
                  </a:moveTo>
                  <a:lnTo>
                    <a:pt x="75" y="13"/>
                  </a:lnTo>
                  <a:lnTo>
                    <a:pt x="34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21" name="Freeform 225"/>
            <p:cNvSpPr>
              <a:spLocks/>
            </p:cNvSpPr>
            <p:nvPr/>
          </p:nvSpPr>
          <p:spPr bwMode="auto">
            <a:xfrm>
              <a:off x="3746" y="2376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5"/>
                </a:cxn>
                <a:cxn ang="0">
                  <a:pos x="21" y="73"/>
                </a:cxn>
                <a:cxn ang="0">
                  <a:pos x="0" y="0"/>
                </a:cxn>
              </a:cxnLst>
              <a:rect l="0" t="0" r="r" b="b"/>
              <a:pathLst>
                <a:path w="66" h="73">
                  <a:moveTo>
                    <a:pt x="0" y="0"/>
                  </a:moveTo>
                  <a:lnTo>
                    <a:pt x="66" y="5"/>
                  </a:lnTo>
                  <a:lnTo>
                    <a:pt x="2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22" name="Freeform 226"/>
            <p:cNvSpPr>
              <a:spLocks/>
            </p:cNvSpPr>
            <p:nvPr/>
          </p:nvSpPr>
          <p:spPr bwMode="auto">
            <a:xfrm>
              <a:off x="3674" y="2391"/>
              <a:ext cx="19" cy="2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7" y="68"/>
                </a:cxn>
                <a:cxn ang="0">
                  <a:pos x="0" y="60"/>
                </a:cxn>
                <a:cxn ang="0">
                  <a:pos x="30" y="0"/>
                </a:cxn>
              </a:cxnLst>
              <a:rect l="0" t="0" r="r" b="b"/>
              <a:pathLst>
                <a:path w="57" h="68">
                  <a:moveTo>
                    <a:pt x="30" y="0"/>
                  </a:moveTo>
                  <a:lnTo>
                    <a:pt x="57" y="68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23" name="Freeform 227"/>
            <p:cNvSpPr>
              <a:spLocks/>
            </p:cNvSpPr>
            <p:nvPr/>
          </p:nvSpPr>
          <p:spPr bwMode="auto">
            <a:xfrm>
              <a:off x="3653" y="2390"/>
              <a:ext cx="15" cy="2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4" y="0"/>
                </a:cxn>
                <a:cxn ang="0">
                  <a:pos x="45" y="70"/>
                </a:cxn>
                <a:cxn ang="0">
                  <a:pos x="4" y="68"/>
                </a:cxn>
                <a:cxn ang="0">
                  <a:pos x="0" y="34"/>
                </a:cxn>
              </a:cxnLst>
              <a:rect l="0" t="0" r="r" b="b"/>
              <a:pathLst>
                <a:path w="45" h="70">
                  <a:moveTo>
                    <a:pt x="0" y="34"/>
                  </a:moveTo>
                  <a:lnTo>
                    <a:pt x="34" y="0"/>
                  </a:lnTo>
                  <a:lnTo>
                    <a:pt x="45" y="70"/>
                  </a:lnTo>
                  <a:lnTo>
                    <a:pt x="4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24" name="Freeform 228"/>
            <p:cNvSpPr>
              <a:spLocks/>
            </p:cNvSpPr>
            <p:nvPr/>
          </p:nvSpPr>
          <p:spPr bwMode="auto">
            <a:xfrm>
              <a:off x="3662" y="2424"/>
              <a:ext cx="21" cy="1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4" y="0"/>
                </a:cxn>
                <a:cxn ang="0">
                  <a:pos x="65" y="58"/>
                </a:cxn>
                <a:cxn ang="0">
                  <a:pos x="0" y="54"/>
                </a:cxn>
              </a:cxnLst>
              <a:rect l="0" t="0" r="r" b="b"/>
              <a:pathLst>
                <a:path w="65" h="58">
                  <a:moveTo>
                    <a:pt x="0" y="54"/>
                  </a:moveTo>
                  <a:lnTo>
                    <a:pt x="44" y="0"/>
                  </a:lnTo>
                  <a:lnTo>
                    <a:pt x="65" y="5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25" name="Freeform 229"/>
            <p:cNvSpPr>
              <a:spLocks/>
            </p:cNvSpPr>
            <p:nvPr/>
          </p:nvSpPr>
          <p:spPr bwMode="auto">
            <a:xfrm>
              <a:off x="3784" y="2394"/>
              <a:ext cx="25" cy="2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67"/>
                </a:cxn>
                <a:cxn ang="0">
                  <a:pos x="76" y="69"/>
                </a:cxn>
                <a:cxn ang="0">
                  <a:pos x="34" y="0"/>
                </a:cxn>
              </a:cxnLst>
              <a:rect l="0" t="0" r="r" b="b"/>
              <a:pathLst>
                <a:path w="76" h="69">
                  <a:moveTo>
                    <a:pt x="34" y="0"/>
                  </a:moveTo>
                  <a:lnTo>
                    <a:pt x="0" y="67"/>
                  </a:lnTo>
                  <a:lnTo>
                    <a:pt x="76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26" name="Freeform 230"/>
            <p:cNvSpPr>
              <a:spLocks/>
            </p:cNvSpPr>
            <p:nvPr/>
          </p:nvSpPr>
          <p:spPr bwMode="auto">
            <a:xfrm>
              <a:off x="3786" y="2438"/>
              <a:ext cx="25" cy="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5" y="0"/>
                </a:cxn>
                <a:cxn ang="0">
                  <a:pos x="27" y="2"/>
                </a:cxn>
                <a:cxn ang="0">
                  <a:pos x="41" y="2"/>
                </a:cxn>
                <a:cxn ang="0">
                  <a:pos x="54" y="3"/>
                </a:cxn>
                <a:cxn ang="0">
                  <a:pos x="65" y="3"/>
                </a:cxn>
                <a:cxn ang="0">
                  <a:pos x="73" y="4"/>
                </a:cxn>
                <a:cxn ang="0">
                  <a:pos x="76" y="4"/>
                </a:cxn>
                <a:cxn ang="0">
                  <a:pos x="28" y="75"/>
                </a:cxn>
                <a:cxn ang="0">
                  <a:pos x="0" y="2"/>
                </a:cxn>
              </a:cxnLst>
              <a:rect l="0" t="0" r="r" b="b"/>
              <a:pathLst>
                <a:path w="76" h="75">
                  <a:moveTo>
                    <a:pt x="0" y="2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7" y="2"/>
                  </a:lnTo>
                  <a:lnTo>
                    <a:pt x="41" y="2"/>
                  </a:lnTo>
                  <a:lnTo>
                    <a:pt x="54" y="3"/>
                  </a:lnTo>
                  <a:lnTo>
                    <a:pt x="65" y="3"/>
                  </a:lnTo>
                  <a:lnTo>
                    <a:pt x="73" y="4"/>
                  </a:lnTo>
                  <a:lnTo>
                    <a:pt x="76" y="4"/>
                  </a:lnTo>
                  <a:lnTo>
                    <a:pt x="28" y="7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27" name="Freeform 231"/>
            <p:cNvSpPr>
              <a:spLocks/>
            </p:cNvSpPr>
            <p:nvPr/>
          </p:nvSpPr>
          <p:spPr bwMode="auto">
            <a:xfrm>
              <a:off x="3825" y="2329"/>
              <a:ext cx="17" cy="2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68"/>
                </a:cxn>
                <a:cxn ang="0">
                  <a:pos x="52" y="62"/>
                </a:cxn>
                <a:cxn ang="0">
                  <a:pos x="23" y="0"/>
                </a:cxn>
              </a:cxnLst>
              <a:rect l="0" t="0" r="r" b="b"/>
              <a:pathLst>
                <a:path w="52" h="68">
                  <a:moveTo>
                    <a:pt x="23" y="0"/>
                  </a:moveTo>
                  <a:lnTo>
                    <a:pt x="0" y="68"/>
                  </a:lnTo>
                  <a:lnTo>
                    <a:pt x="52" y="6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28" name="Freeform 232"/>
            <p:cNvSpPr>
              <a:spLocks/>
            </p:cNvSpPr>
            <p:nvPr/>
          </p:nvSpPr>
          <p:spPr bwMode="auto">
            <a:xfrm>
              <a:off x="3834" y="2360"/>
              <a:ext cx="17" cy="2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0" y="0"/>
                </a:cxn>
                <a:cxn ang="0">
                  <a:pos x="40" y="70"/>
                </a:cxn>
                <a:cxn ang="0">
                  <a:pos x="0" y="4"/>
                </a:cxn>
              </a:cxnLst>
              <a:rect l="0" t="0" r="r" b="b"/>
              <a:pathLst>
                <a:path w="50" h="70">
                  <a:moveTo>
                    <a:pt x="0" y="4"/>
                  </a:moveTo>
                  <a:lnTo>
                    <a:pt x="50" y="0"/>
                  </a:lnTo>
                  <a:lnTo>
                    <a:pt x="40" y="7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29" name="Freeform 233"/>
            <p:cNvSpPr>
              <a:spLocks/>
            </p:cNvSpPr>
            <p:nvPr/>
          </p:nvSpPr>
          <p:spPr bwMode="auto">
            <a:xfrm>
              <a:off x="3825" y="2392"/>
              <a:ext cx="21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0"/>
                </a:cxn>
                <a:cxn ang="0">
                  <a:pos x="28" y="68"/>
                </a:cxn>
                <a:cxn ang="0">
                  <a:pos x="0" y="0"/>
                </a:cxn>
              </a:cxnLst>
              <a:rect l="0" t="0" r="r" b="b"/>
              <a:pathLst>
                <a:path w="65" h="68">
                  <a:moveTo>
                    <a:pt x="0" y="0"/>
                  </a:moveTo>
                  <a:lnTo>
                    <a:pt x="65" y="0"/>
                  </a:lnTo>
                  <a:lnTo>
                    <a:pt x="28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30" name="Freeform 234"/>
            <p:cNvSpPr>
              <a:spLocks/>
            </p:cNvSpPr>
            <p:nvPr/>
          </p:nvSpPr>
          <p:spPr bwMode="auto">
            <a:xfrm>
              <a:off x="3855" y="2392"/>
              <a:ext cx="19" cy="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0" y="0"/>
                </a:cxn>
                <a:cxn ang="0">
                  <a:pos x="21" y="75"/>
                </a:cxn>
                <a:cxn ang="0">
                  <a:pos x="57" y="42"/>
                </a:cxn>
                <a:cxn ang="0">
                  <a:pos x="49" y="6"/>
                </a:cxn>
              </a:cxnLst>
              <a:rect l="0" t="0" r="r" b="b"/>
              <a:pathLst>
                <a:path w="57" h="75">
                  <a:moveTo>
                    <a:pt x="49" y="6"/>
                  </a:moveTo>
                  <a:lnTo>
                    <a:pt x="0" y="0"/>
                  </a:lnTo>
                  <a:lnTo>
                    <a:pt x="21" y="75"/>
                  </a:lnTo>
                  <a:lnTo>
                    <a:pt x="57" y="4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31" name="Freeform 235"/>
            <p:cNvSpPr>
              <a:spLocks/>
            </p:cNvSpPr>
            <p:nvPr/>
          </p:nvSpPr>
          <p:spPr bwMode="auto">
            <a:xfrm>
              <a:off x="3811" y="2461"/>
              <a:ext cx="24" cy="2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67" y="0"/>
                </a:cxn>
                <a:cxn ang="0">
                  <a:pos x="73" y="76"/>
                </a:cxn>
                <a:cxn ang="0">
                  <a:pos x="0" y="36"/>
                </a:cxn>
              </a:cxnLst>
              <a:rect l="0" t="0" r="r" b="b"/>
              <a:pathLst>
                <a:path w="73" h="76">
                  <a:moveTo>
                    <a:pt x="0" y="36"/>
                  </a:moveTo>
                  <a:lnTo>
                    <a:pt x="67" y="0"/>
                  </a:lnTo>
                  <a:lnTo>
                    <a:pt x="73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32" name="Freeform 236"/>
            <p:cNvSpPr>
              <a:spLocks/>
            </p:cNvSpPr>
            <p:nvPr/>
          </p:nvSpPr>
          <p:spPr bwMode="auto">
            <a:xfrm>
              <a:off x="3784" y="2477"/>
              <a:ext cx="22" cy="2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52"/>
                </a:cxn>
                <a:cxn ang="0">
                  <a:pos x="68" y="73"/>
                </a:cxn>
                <a:cxn ang="0">
                  <a:pos x="32" y="0"/>
                </a:cxn>
              </a:cxnLst>
              <a:rect l="0" t="0" r="r" b="b"/>
              <a:pathLst>
                <a:path w="68" h="73">
                  <a:moveTo>
                    <a:pt x="32" y="0"/>
                  </a:moveTo>
                  <a:lnTo>
                    <a:pt x="0" y="52"/>
                  </a:lnTo>
                  <a:lnTo>
                    <a:pt x="68" y="7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33" name="Freeform 237"/>
            <p:cNvSpPr>
              <a:spLocks/>
            </p:cNvSpPr>
            <p:nvPr/>
          </p:nvSpPr>
          <p:spPr bwMode="auto">
            <a:xfrm>
              <a:off x="3758" y="2468"/>
              <a:ext cx="23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73"/>
                </a:cxn>
                <a:cxn ang="0">
                  <a:pos x="69" y="51"/>
                </a:cxn>
                <a:cxn ang="0">
                  <a:pos x="9" y="0"/>
                </a:cxn>
              </a:cxnLst>
              <a:rect l="0" t="0" r="r" b="b"/>
              <a:pathLst>
                <a:path w="69" h="73">
                  <a:moveTo>
                    <a:pt x="9" y="0"/>
                  </a:moveTo>
                  <a:lnTo>
                    <a:pt x="0" y="73"/>
                  </a:lnTo>
                  <a:lnTo>
                    <a:pt x="69" y="5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34" name="Freeform 238"/>
            <p:cNvSpPr>
              <a:spLocks/>
            </p:cNvSpPr>
            <p:nvPr/>
          </p:nvSpPr>
          <p:spPr bwMode="auto">
            <a:xfrm>
              <a:off x="3733" y="2484"/>
              <a:ext cx="16" cy="1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0" y="0"/>
                </a:cxn>
                <a:cxn ang="0">
                  <a:pos x="34" y="54"/>
                </a:cxn>
                <a:cxn ang="0">
                  <a:pos x="0" y="11"/>
                </a:cxn>
              </a:cxnLst>
              <a:rect l="0" t="0" r="r" b="b"/>
              <a:pathLst>
                <a:path w="50" h="54">
                  <a:moveTo>
                    <a:pt x="0" y="11"/>
                  </a:moveTo>
                  <a:lnTo>
                    <a:pt x="50" y="0"/>
                  </a:lnTo>
                  <a:lnTo>
                    <a:pt x="34" y="5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35" name="Freeform 239"/>
            <p:cNvSpPr>
              <a:spLocks/>
            </p:cNvSpPr>
            <p:nvPr/>
          </p:nvSpPr>
          <p:spPr bwMode="auto">
            <a:xfrm>
              <a:off x="3703" y="2481"/>
              <a:ext cx="22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6" y="0"/>
                </a:cxn>
                <a:cxn ang="0">
                  <a:pos x="48" y="60"/>
                </a:cxn>
                <a:cxn ang="0">
                  <a:pos x="0" y="8"/>
                </a:cxn>
              </a:cxnLst>
              <a:rect l="0" t="0" r="r" b="b"/>
              <a:pathLst>
                <a:path w="66" h="60">
                  <a:moveTo>
                    <a:pt x="0" y="8"/>
                  </a:moveTo>
                  <a:lnTo>
                    <a:pt x="66" y="0"/>
                  </a:lnTo>
                  <a:lnTo>
                    <a:pt x="48" y="6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36" name="Freeform 240"/>
            <p:cNvSpPr>
              <a:spLocks/>
            </p:cNvSpPr>
            <p:nvPr/>
          </p:nvSpPr>
          <p:spPr bwMode="auto">
            <a:xfrm>
              <a:off x="3673" y="2455"/>
              <a:ext cx="22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9" y="0"/>
                </a:cxn>
                <a:cxn ang="0">
                  <a:pos x="68" y="52"/>
                </a:cxn>
                <a:cxn ang="0">
                  <a:pos x="29" y="67"/>
                </a:cxn>
                <a:cxn ang="0">
                  <a:pos x="0" y="21"/>
                </a:cxn>
              </a:cxnLst>
              <a:rect l="0" t="0" r="r" b="b"/>
              <a:pathLst>
                <a:path w="68" h="67">
                  <a:moveTo>
                    <a:pt x="0" y="21"/>
                  </a:moveTo>
                  <a:lnTo>
                    <a:pt x="39" y="0"/>
                  </a:lnTo>
                  <a:lnTo>
                    <a:pt x="68" y="52"/>
                  </a:lnTo>
                  <a:lnTo>
                    <a:pt x="29" y="6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37" name="Freeform 241"/>
            <p:cNvSpPr>
              <a:spLocks/>
            </p:cNvSpPr>
            <p:nvPr/>
          </p:nvSpPr>
          <p:spPr bwMode="auto">
            <a:xfrm>
              <a:off x="4505" y="1816"/>
              <a:ext cx="165" cy="197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57" y="29"/>
                </a:cxn>
                <a:cxn ang="0">
                  <a:pos x="0" y="89"/>
                </a:cxn>
                <a:cxn ang="0">
                  <a:pos x="41" y="145"/>
                </a:cxn>
                <a:cxn ang="0">
                  <a:pos x="77" y="212"/>
                </a:cxn>
                <a:cxn ang="0">
                  <a:pos x="88" y="280"/>
                </a:cxn>
                <a:cxn ang="0">
                  <a:pos x="114" y="399"/>
                </a:cxn>
                <a:cxn ang="0">
                  <a:pos x="150" y="424"/>
                </a:cxn>
                <a:cxn ang="0">
                  <a:pos x="190" y="451"/>
                </a:cxn>
                <a:cxn ang="0">
                  <a:pos x="209" y="478"/>
                </a:cxn>
                <a:cxn ang="0">
                  <a:pos x="226" y="518"/>
                </a:cxn>
                <a:cxn ang="0">
                  <a:pos x="249" y="546"/>
                </a:cxn>
                <a:cxn ang="0">
                  <a:pos x="267" y="524"/>
                </a:cxn>
                <a:cxn ang="0">
                  <a:pos x="249" y="457"/>
                </a:cxn>
                <a:cxn ang="0">
                  <a:pos x="231" y="395"/>
                </a:cxn>
                <a:cxn ang="0">
                  <a:pos x="251" y="417"/>
                </a:cxn>
                <a:cxn ang="0">
                  <a:pos x="273" y="452"/>
                </a:cxn>
                <a:cxn ang="0">
                  <a:pos x="297" y="475"/>
                </a:cxn>
                <a:cxn ang="0">
                  <a:pos x="338" y="478"/>
                </a:cxn>
                <a:cxn ang="0">
                  <a:pos x="365" y="486"/>
                </a:cxn>
                <a:cxn ang="0">
                  <a:pos x="385" y="511"/>
                </a:cxn>
                <a:cxn ang="0">
                  <a:pos x="412" y="542"/>
                </a:cxn>
                <a:cxn ang="0">
                  <a:pos x="424" y="570"/>
                </a:cxn>
                <a:cxn ang="0">
                  <a:pos x="437" y="593"/>
                </a:cxn>
                <a:cxn ang="0">
                  <a:pos x="458" y="567"/>
                </a:cxn>
                <a:cxn ang="0">
                  <a:pos x="447" y="519"/>
                </a:cxn>
                <a:cxn ang="0">
                  <a:pos x="429" y="489"/>
                </a:cxn>
                <a:cxn ang="0">
                  <a:pos x="413" y="461"/>
                </a:cxn>
                <a:cxn ang="0">
                  <a:pos x="406" y="440"/>
                </a:cxn>
                <a:cxn ang="0">
                  <a:pos x="390" y="424"/>
                </a:cxn>
                <a:cxn ang="0">
                  <a:pos x="363" y="412"/>
                </a:cxn>
                <a:cxn ang="0">
                  <a:pos x="322" y="400"/>
                </a:cxn>
                <a:cxn ang="0">
                  <a:pos x="278" y="384"/>
                </a:cxn>
                <a:cxn ang="0">
                  <a:pos x="265" y="372"/>
                </a:cxn>
                <a:cxn ang="0">
                  <a:pos x="306" y="377"/>
                </a:cxn>
                <a:cxn ang="0">
                  <a:pos x="351" y="381"/>
                </a:cxn>
                <a:cxn ang="0">
                  <a:pos x="391" y="383"/>
                </a:cxn>
                <a:cxn ang="0">
                  <a:pos x="447" y="395"/>
                </a:cxn>
                <a:cxn ang="0">
                  <a:pos x="494" y="408"/>
                </a:cxn>
                <a:cxn ang="0">
                  <a:pos x="470" y="381"/>
                </a:cxn>
                <a:cxn ang="0">
                  <a:pos x="408" y="366"/>
                </a:cxn>
                <a:cxn ang="0">
                  <a:pos x="358" y="357"/>
                </a:cxn>
                <a:cxn ang="0">
                  <a:pos x="322" y="347"/>
                </a:cxn>
                <a:cxn ang="0">
                  <a:pos x="291" y="329"/>
                </a:cxn>
                <a:cxn ang="0">
                  <a:pos x="261" y="294"/>
                </a:cxn>
                <a:cxn ang="0">
                  <a:pos x="232" y="242"/>
                </a:cxn>
                <a:cxn ang="0">
                  <a:pos x="207" y="187"/>
                </a:cxn>
                <a:cxn ang="0">
                  <a:pos x="178" y="116"/>
                </a:cxn>
                <a:cxn ang="0">
                  <a:pos x="147" y="35"/>
                </a:cxn>
              </a:cxnLst>
              <a:rect l="0" t="0" r="r" b="b"/>
              <a:pathLst>
                <a:path w="494" h="593">
                  <a:moveTo>
                    <a:pt x="134" y="0"/>
                  </a:moveTo>
                  <a:lnTo>
                    <a:pt x="124" y="1"/>
                  </a:lnTo>
                  <a:lnTo>
                    <a:pt x="110" y="4"/>
                  </a:lnTo>
                  <a:lnTo>
                    <a:pt x="94" y="9"/>
                  </a:lnTo>
                  <a:lnTo>
                    <a:pt x="76" y="17"/>
                  </a:lnTo>
                  <a:lnTo>
                    <a:pt x="57" y="29"/>
                  </a:lnTo>
                  <a:lnTo>
                    <a:pt x="37" y="44"/>
                  </a:lnTo>
                  <a:lnTo>
                    <a:pt x="18" y="64"/>
                  </a:lnTo>
                  <a:lnTo>
                    <a:pt x="0" y="89"/>
                  </a:lnTo>
                  <a:lnTo>
                    <a:pt x="12" y="103"/>
                  </a:lnTo>
                  <a:lnTo>
                    <a:pt x="26" y="123"/>
                  </a:lnTo>
                  <a:lnTo>
                    <a:pt x="41" y="145"/>
                  </a:lnTo>
                  <a:lnTo>
                    <a:pt x="54" y="167"/>
                  </a:lnTo>
                  <a:lnTo>
                    <a:pt x="68" y="190"/>
                  </a:lnTo>
                  <a:lnTo>
                    <a:pt x="77" y="212"/>
                  </a:lnTo>
                  <a:lnTo>
                    <a:pt x="85" y="230"/>
                  </a:lnTo>
                  <a:lnTo>
                    <a:pt x="87" y="244"/>
                  </a:lnTo>
                  <a:lnTo>
                    <a:pt x="88" y="280"/>
                  </a:lnTo>
                  <a:lnTo>
                    <a:pt x="92" y="327"/>
                  </a:lnTo>
                  <a:lnTo>
                    <a:pt x="100" y="371"/>
                  </a:lnTo>
                  <a:lnTo>
                    <a:pt x="114" y="399"/>
                  </a:lnTo>
                  <a:lnTo>
                    <a:pt x="124" y="407"/>
                  </a:lnTo>
                  <a:lnTo>
                    <a:pt x="137" y="416"/>
                  </a:lnTo>
                  <a:lnTo>
                    <a:pt x="150" y="424"/>
                  </a:lnTo>
                  <a:lnTo>
                    <a:pt x="165" y="433"/>
                  </a:lnTo>
                  <a:lnTo>
                    <a:pt x="178" y="443"/>
                  </a:lnTo>
                  <a:lnTo>
                    <a:pt x="190" y="451"/>
                  </a:lnTo>
                  <a:lnTo>
                    <a:pt x="200" y="460"/>
                  </a:lnTo>
                  <a:lnTo>
                    <a:pt x="205" y="468"/>
                  </a:lnTo>
                  <a:lnTo>
                    <a:pt x="209" y="478"/>
                  </a:lnTo>
                  <a:lnTo>
                    <a:pt x="213" y="490"/>
                  </a:lnTo>
                  <a:lnTo>
                    <a:pt x="218" y="505"/>
                  </a:lnTo>
                  <a:lnTo>
                    <a:pt x="226" y="518"/>
                  </a:lnTo>
                  <a:lnTo>
                    <a:pt x="233" y="530"/>
                  </a:lnTo>
                  <a:lnTo>
                    <a:pt x="241" y="540"/>
                  </a:lnTo>
                  <a:lnTo>
                    <a:pt x="249" y="546"/>
                  </a:lnTo>
                  <a:lnTo>
                    <a:pt x="257" y="547"/>
                  </a:lnTo>
                  <a:lnTo>
                    <a:pt x="267" y="539"/>
                  </a:lnTo>
                  <a:lnTo>
                    <a:pt x="267" y="524"/>
                  </a:lnTo>
                  <a:lnTo>
                    <a:pt x="261" y="505"/>
                  </a:lnTo>
                  <a:lnTo>
                    <a:pt x="254" y="481"/>
                  </a:lnTo>
                  <a:lnTo>
                    <a:pt x="249" y="457"/>
                  </a:lnTo>
                  <a:lnTo>
                    <a:pt x="244" y="433"/>
                  </a:lnTo>
                  <a:lnTo>
                    <a:pt x="238" y="412"/>
                  </a:lnTo>
                  <a:lnTo>
                    <a:pt x="231" y="395"/>
                  </a:lnTo>
                  <a:lnTo>
                    <a:pt x="237" y="400"/>
                  </a:lnTo>
                  <a:lnTo>
                    <a:pt x="243" y="407"/>
                  </a:lnTo>
                  <a:lnTo>
                    <a:pt x="251" y="417"/>
                  </a:lnTo>
                  <a:lnTo>
                    <a:pt x="258" y="428"/>
                  </a:lnTo>
                  <a:lnTo>
                    <a:pt x="266" y="440"/>
                  </a:lnTo>
                  <a:lnTo>
                    <a:pt x="273" y="452"/>
                  </a:lnTo>
                  <a:lnTo>
                    <a:pt x="279" y="463"/>
                  </a:lnTo>
                  <a:lnTo>
                    <a:pt x="284" y="474"/>
                  </a:lnTo>
                  <a:lnTo>
                    <a:pt x="297" y="475"/>
                  </a:lnTo>
                  <a:lnTo>
                    <a:pt x="311" y="475"/>
                  </a:lnTo>
                  <a:lnTo>
                    <a:pt x="324" y="477"/>
                  </a:lnTo>
                  <a:lnTo>
                    <a:pt x="338" y="478"/>
                  </a:lnTo>
                  <a:lnTo>
                    <a:pt x="348" y="480"/>
                  </a:lnTo>
                  <a:lnTo>
                    <a:pt x="358" y="483"/>
                  </a:lnTo>
                  <a:lnTo>
                    <a:pt x="365" y="486"/>
                  </a:lnTo>
                  <a:lnTo>
                    <a:pt x="369" y="490"/>
                  </a:lnTo>
                  <a:lnTo>
                    <a:pt x="375" y="500"/>
                  </a:lnTo>
                  <a:lnTo>
                    <a:pt x="385" y="511"/>
                  </a:lnTo>
                  <a:lnTo>
                    <a:pt x="395" y="522"/>
                  </a:lnTo>
                  <a:lnTo>
                    <a:pt x="404" y="532"/>
                  </a:lnTo>
                  <a:lnTo>
                    <a:pt x="412" y="542"/>
                  </a:lnTo>
                  <a:lnTo>
                    <a:pt x="418" y="551"/>
                  </a:lnTo>
                  <a:lnTo>
                    <a:pt x="421" y="559"/>
                  </a:lnTo>
                  <a:lnTo>
                    <a:pt x="424" y="570"/>
                  </a:lnTo>
                  <a:lnTo>
                    <a:pt x="426" y="581"/>
                  </a:lnTo>
                  <a:lnTo>
                    <a:pt x="431" y="588"/>
                  </a:lnTo>
                  <a:lnTo>
                    <a:pt x="437" y="593"/>
                  </a:lnTo>
                  <a:lnTo>
                    <a:pt x="446" y="592"/>
                  </a:lnTo>
                  <a:lnTo>
                    <a:pt x="454" y="582"/>
                  </a:lnTo>
                  <a:lnTo>
                    <a:pt x="458" y="567"/>
                  </a:lnTo>
                  <a:lnTo>
                    <a:pt x="457" y="547"/>
                  </a:lnTo>
                  <a:lnTo>
                    <a:pt x="452" y="529"/>
                  </a:lnTo>
                  <a:lnTo>
                    <a:pt x="447" y="519"/>
                  </a:lnTo>
                  <a:lnTo>
                    <a:pt x="442" y="509"/>
                  </a:lnTo>
                  <a:lnTo>
                    <a:pt x="436" y="500"/>
                  </a:lnTo>
                  <a:lnTo>
                    <a:pt x="429" y="489"/>
                  </a:lnTo>
                  <a:lnTo>
                    <a:pt x="423" y="479"/>
                  </a:lnTo>
                  <a:lnTo>
                    <a:pt x="417" y="469"/>
                  </a:lnTo>
                  <a:lnTo>
                    <a:pt x="413" y="461"/>
                  </a:lnTo>
                  <a:lnTo>
                    <a:pt x="410" y="453"/>
                  </a:lnTo>
                  <a:lnTo>
                    <a:pt x="408" y="447"/>
                  </a:lnTo>
                  <a:lnTo>
                    <a:pt x="406" y="440"/>
                  </a:lnTo>
                  <a:lnTo>
                    <a:pt x="402" y="435"/>
                  </a:lnTo>
                  <a:lnTo>
                    <a:pt x="396" y="429"/>
                  </a:lnTo>
                  <a:lnTo>
                    <a:pt x="390" y="424"/>
                  </a:lnTo>
                  <a:lnTo>
                    <a:pt x="383" y="421"/>
                  </a:lnTo>
                  <a:lnTo>
                    <a:pt x="373" y="416"/>
                  </a:lnTo>
                  <a:lnTo>
                    <a:pt x="363" y="412"/>
                  </a:lnTo>
                  <a:lnTo>
                    <a:pt x="351" y="408"/>
                  </a:lnTo>
                  <a:lnTo>
                    <a:pt x="338" y="404"/>
                  </a:lnTo>
                  <a:lnTo>
                    <a:pt x="322" y="400"/>
                  </a:lnTo>
                  <a:lnTo>
                    <a:pt x="307" y="395"/>
                  </a:lnTo>
                  <a:lnTo>
                    <a:pt x="291" y="389"/>
                  </a:lnTo>
                  <a:lnTo>
                    <a:pt x="278" y="384"/>
                  </a:lnTo>
                  <a:lnTo>
                    <a:pt x="266" y="377"/>
                  </a:lnTo>
                  <a:lnTo>
                    <a:pt x="256" y="371"/>
                  </a:lnTo>
                  <a:lnTo>
                    <a:pt x="265" y="372"/>
                  </a:lnTo>
                  <a:lnTo>
                    <a:pt x="276" y="373"/>
                  </a:lnTo>
                  <a:lnTo>
                    <a:pt x="290" y="376"/>
                  </a:lnTo>
                  <a:lnTo>
                    <a:pt x="306" y="377"/>
                  </a:lnTo>
                  <a:lnTo>
                    <a:pt x="322" y="379"/>
                  </a:lnTo>
                  <a:lnTo>
                    <a:pt x="338" y="381"/>
                  </a:lnTo>
                  <a:lnTo>
                    <a:pt x="351" y="381"/>
                  </a:lnTo>
                  <a:lnTo>
                    <a:pt x="363" y="381"/>
                  </a:lnTo>
                  <a:lnTo>
                    <a:pt x="375" y="381"/>
                  </a:lnTo>
                  <a:lnTo>
                    <a:pt x="391" y="383"/>
                  </a:lnTo>
                  <a:lnTo>
                    <a:pt x="409" y="385"/>
                  </a:lnTo>
                  <a:lnTo>
                    <a:pt x="429" y="390"/>
                  </a:lnTo>
                  <a:lnTo>
                    <a:pt x="447" y="395"/>
                  </a:lnTo>
                  <a:lnTo>
                    <a:pt x="465" y="399"/>
                  </a:lnTo>
                  <a:lnTo>
                    <a:pt x="481" y="404"/>
                  </a:lnTo>
                  <a:lnTo>
                    <a:pt x="494" y="408"/>
                  </a:lnTo>
                  <a:lnTo>
                    <a:pt x="493" y="398"/>
                  </a:lnTo>
                  <a:lnTo>
                    <a:pt x="485" y="389"/>
                  </a:lnTo>
                  <a:lnTo>
                    <a:pt x="470" y="381"/>
                  </a:lnTo>
                  <a:lnTo>
                    <a:pt x="452" y="374"/>
                  </a:lnTo>
                  <a:lnTo>
                    <a:pt x="430" y="370"/>
                  </a:lnTo>
                  <a:lnTo>
                    <a:pt x="408" y="366"/>
                  </a:lnTo>
                  <a:lnTo>
                    <a:pt x="389" y="362"/>
                  </a:lnTo>
                  <a:lnTo>
                    <a:pt x="372" y="360"/>
                  </a:lnTo>
                  <a:lnTo>
                    <a:pt x="358" y="357"/>
                  </a:lnTo>
                  <a:lnTo>
                    <a:pt x="345" y="354"/>
                  </a:lnTo>
                  <a:lnTo>
                    <a:pt x="333" y="351"/>
                  </a:lnTo>
                  <a:lnTo>
                    <a:pt x="322" y="347"/>
                  </a:lnTo>
                  <a:lnTo>
                    <a:pt x="312" y="343"/>
                  </a:lnTo>
                  <a:lnTo>
                    <a:pt x="301" y="337"/>
                  </a:lnTo>
                  <a:lnTo>
                    <a:pt x="291" y="329"/>
                  </a:lnTo>
                  <a:lnTo>
                    <a:pt x="282" y="320"/>
                  </a:lnTo>
                  <a:lnTo>
                    <a:pt x="271" y="309"/>
                  </a:lnTo>
                  <a:lnTo>
                    <a:pt x="261" y="294"/>
                  </a:lnTo>
                  <a:lnTo>
                    <a:pt x="251" y="278"/>
                  </a:lnTo>
                  <a:lnTo>
                    <a:pt x="241" y="260"/>
                  </a:lnTo>
                  <a:lnTo>
                    <a:pt x="232" y="242"/>
                  </a:lnTo>
                  <a:lnTo>
                    <a:pt x="223" y="224"/>
                  </a:lnTo>
                  <a:lnTo>
                    <a:pt x="215" y="204"/>
                  </a:lnTo>
                  <a:lnTo>
                    <a:pt x="207" y="187"/>
                  </a:lnTo>
                  <a:lnTo>
                    <a:pt x="199" y="168"/>
                  </a:lnTo>
                  <a:lnTo>
                    <a:pt x="189" y="143"/>
                  </a:lnTo>
                  <a:lnTo>
                    <a:pt x="178" y="116"/>
                  </a:lnTo>
                  <a:lnTo>
                    <a:pt x="166" y="88"/>
                  </a:lnTo>
                  <a:lnTo>
                    <a:pt x="155" y="61"/>
                  </a:lnTo>
                  <a:lnTo>
                    <a:pt x="147" y="35"/>
                  </a:lnTo>
                  <a:lnTo>
                    <a:pt x="139" y="1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38" name="Freeform 242"/>
            <p:cNvSpPr>
              <a:spLocks/>
            </p:cNvSpPr>
            <p:nvPr/>
          </p:nvSpPr>
          <p:spPr bwMode="auto">
            <a:xfrm>
              <a:off x="4642" y="1951"/>
              <a:ext cx="4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4"/>
                </a:cxn>
                <a:cxn ang="0">
                  <a:pos x="35" y="9"/>
                </a:cxn>
                <a:cxn ang="0">
                  <a:pos x="59" y="15"/>
                </a:cxn>
                <a:cxn ang="0">
                  <a:pos x="84" y="22"/>
                </a:cxn>
                <a:cxn ang="0">
                  <a:pos x="107" y="32"/>
                </a:cxn>
                <a:cxn ang="0">
                  <a:pos x="126" y="41"/>
                </a:cxn>
                <a:cxn ang="0">
                  <a:pos x="134" y="52"/>
                </a:cxn>
                <a:cxn ang="0">
                  <a:pos x="131" y="64"/>
                </a:cxn>
                <a:cxn ang="0">
                  <a:pos x="122" y="62"/>
                </a:cxn>
                <a:cxn ang="0">
                  <a:pos x="111" y="58"/>
                </a:cxn>
                <a:cxn ang="0">
                  <a:pos x="98" y="55"/>
                </a:cxn>
                <a:cxn ang="0">
                  <a:pos x="83" y="51"/>
                </a:cxn>
                <a:cxn ang="0">
                  <a:pos x="69" y="47"/>
                </a:cxn>
                <a:cxn ang="0">
                  <a:pos x="54" y="45"/>
                </a:cxn>
                <a:cxn ang="0">
                  <a:pos x="41" y="43"/>
                </a:cxn>
                <a:cxn ang="0">
                  <a:pos x="30" y="41"/>
                </a:cxn>
                <a:cxn ang="0">
                  <a:pos x="24" y="32"/>
                </a:cxn>
                <a:cxn ang="0">
                  <a:pos x="16" y="18"/>
                </a:cxn>
                <a:cxn ang="0">
                  <a:pos x="8" y="6"/>
                </a:cxn>
                <a:cxn ang="0">
                  <a:pos x="0" y="0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4" y="4"/>
                  </a:lnTo>
                  <a:lnTo>
                    <a:pt x="35" y="9"/>
                  </a:lnTo>
                  <a:lnTo>
                    <a:pt x="59" y="15"/>
                  </a:lnTo>
                  <a:lnTo>
                    <a:pt x="84" y="22"/>
                  </a:lnTo>
                  <a:lnTo>
                    <a:pt x="107" y="32"/>
                  </a:lnTo>
                  <a:lnTo>
                    <a:pt x="126" y="41"/>
                  </a:lnTo>
                  <a:lnTo>
                    <a:pt x="134" y="52"/>
                  </a:lnTo>
                  <a:lnTo>
                    <a:pt x="131" y="64"/>
                  </a:lnTo>
                  <a:lnTo>
                    <a:pt x="122" y="62"/>
                  </a:lnTo>
                  <a:lnTo>
                    <a:pt x="111" y="58"/>
                  </a:lnTo>
                  <a:lnTo>
                    <a:pt x="98" y="55"/>
                  </a:lnTo>
                  <a:lnTo>
                    <a:pt x="83" y="51"/>
                  </a:lnTo>
                  <a:lnTo>
                    <a:pt x="69" y="47"/>
                  </a:lnTo>
                  <a:lnTo>
                    <a:pt x="54" y="45"/>
                  </a:lnTo>
                  <a:lnTo>
                    <a:pt x="41" y="43"/>
                  </a:lnTo>
                  <a:lnTo>
                    <a:pt x="30" y="41"/>
                  </a:lnTo>
                  <a:lnTo>
                    <a:pt x="24" y="32"/>
                  </a:lnTo>
                  <a:lnTo>
                    <a:pt x="16" y="18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39" name="Freeform 243"/>
            <p:cNvSpPr>
              <a:spLocks/>
            </p:cNvSpPr>
            <p:nvPr/>
          </p:nvSpPr>
          <p:spPr bwMode="auto">
            <a:xfrm>
              <a:off x="4654" y="1971"/>
              <a:ext cx="3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1"/>
                </a:cxn>
                <a:cxn ang="0">
                  <a:pos x="12" y="24"/>
                </a:cxn>
                <a:cxn ang="0">
                  <a:pos x="19" y="40"/>
                </a:cxn>
                <a:cxn ang="0">
                  <a:pos x="24" y="55"/>
                </a:cxn>
                <a:cxn ang="0">
                  <a:pos x="33" y="56"/>
                </a:cxn>
                <a:cxn ang="0">
                  <a:pos x="44" y="56"/>
                </a:cxn>
                <a:cxn ang="0">
                  <a:pos x="55" y="57"/>
                </a:cxn>
                <a:cxn ang="0">
                  <a:pos x="66" y="57"/>
                </a:cxn>
                <a:cxn ang="0">
                  <a:pos x="77" y="56"/>
                </a:cxn>
                <a:cxn ang="0">
                  <a:pos x="87" y="56"/>
                </a:cxn>
                <a:cxn ang="0">
                  <a:pos x="96" y="56"/>
                </a:cxn>
                <a:cxn ang="0">
                  <a:pos x="102" y="56"/>
                </a:cxn>
                <a:cxn ang="0">
                  <a:pos x="109" y="52"/>
                </a:cxn>
                <a:cxn ang="0">
                  <a:pos x="111" y="44"/>
                </a:cxn>
                <a:cxn ang="0">
                  <a:pos x="108" y="34"/>
                </a:cxn>
                <a:cxn ang="0">
                  <a:pos x="100" y="27"/>
                </a:cxn>
                <a:cxn ang="0">
                  <a:pos x="92" y="24"/>
                </a:cxn>
                <a:cxn ang="0">
                  <a:pos x="81" y="19"/>
                </a:cxn>
                <a:cxn ang="0">
                  <a:pos x="68" y="16"/>
                </a:cxn>
                <a:cxn ang="0">
                  <a:pos x="53" y="11"/>
                </a:cxn>
                <a:cxn ang="0">
                  <a:pos x="39" y="7"/>
                </a:cxn>
                <a:cxn ang="0">
                  <a:pos x="2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r" b="b"/>
              <a:pathLst>
                <a:path w="111" h="57">
                  <a:moveTo>
                    <a:pt x="0" y="0"/>
                  </a:moveTo>
                  <a:lnTo>
                    <a:pt x="5" y="11"/>
                  </a:lnTo>
                  <a:lnTo>
                    <a:pt x="12" y="24"/>
                  </a:lnTo>
                  <a:lnTo>
                    <a:pt x="19" y="40"/>
                  </a:lnTo>
                  <a:lnTo>
                    <a:pt x="24" y="55"/>
                  </a:lnTo>
                  <a:lnTo>
                    <a:pt x="33" y="56"/>
                  </a:lnTo>
                  <a:lnTo>
                    <a:pt x="44" y="56"/>
                  </a:lnTo>
                  <a:lnTo>
                    <a:pt x="55" y="57"/>
                  </a:lnTo>
                  <a:lnTo>
                    <a:pt x="66" y="57"/>
                  </a:lnTo>
                  <a:lnTo>
                    <a:pt x="77" y="56"/>
                  </a:lnTo>
                  <a:lnTo>
                    <a:pt x="87" y="56"/>
                  </a:lnTo>
                  <a:lnTo>
                    <a:pt x="96" y="56"/>
                  </a:lnTo>
                  <a:lnTo>
                    <a:pt x="102" y="56"/>
                  </a:lnTo>
                  <a:lnTo>
                    <a:pt x="109" y="52"/>
                  </a:lnTo>
                  <a:lnTo>
                    <a:pt x="111" y="44"/>
                  </a:lnTo>
                  <a:lnTo>
                    <a:pt x="108" y="34"/>
                  </a:lnTo>
                  <a:lnTo>
                    <a:pt x="100" y="27"/>
                  </a:lnTo>
                  <a:lnTo>
                    <a:pt x="92" y="24"/>
                  </a:lnTo>
                  <a:lnTo>
                    <a:pt x="81" y="19"/>
                  </a:lnTo>
                  <a:lnTo>
                    <a:pt x="68" y="16"/>
                  </a:lnTo>
                  <a:lnTo>
                    <a:pt x="53" y="11"/>
                  </a:lnTo>
                  <a:lnTo>
                    <a:pt x="39" y="7"/>
                  </a:lnTo>
                  <a:lnTo>
                    <a:pt x="24" y="3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45" name="Text Box 249"/>
            <p:cNvSpPr txBox="1">
              <a:spLocks noChangeArrowheads="1"/>
            </p:cNvSpPr>
            <p:nvPr/>
          </p:nvSpPr>
          <p:spPr bwMode="auto">
            <a:xfrm>
              <a:off x="4068" y="1527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TW" sz="2000" b="1" i="1">
                  <a:solidFill>
                    <a:srgbClr val="FF3300"/>
                  </a:solidFill>
                  <a:latin typeface="Batang" pitchFamily="18" charset="-127"/>
                  <a:ea typeface="Batang" pitchFamily="18" charset="-127"/>
                </a:rPr>
                <a:t>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2" name="Group 362"/>
          <p:cNvGrpSpPr>
            <a:grpSpLocks/>
          </p:cNvGrpSpPr>
          <p:nvPr/>
        </p:nvGrpSpPr>
        <p:grpSpPr bwMode="auto">
          <a:xfrm>
            <a:off x="2209800" y="3429000"/>
            <a:ext cx="1671638" cy="2366963"/>
            <a:chOff x="1392" y="2160"/>
            <a:chExt cx="1053" cy="1491"/>
          </a:xfrm>
        </p:grpSpPr>
        <p:sp>
          <p:nvSpPr>
            <p:cNvPr id="5311" name="Freeform 191"/>
            <p:cNvSpPr>
              <a:spLocks/>
            </p:cNvSpPr>
            <p:nvPr/>
          </p:nvSpPr>
          <p:spPr bwMode="auto">
            <a:xfrm>
              <a:off x="1392" y="2160"/>
              <a:ext cx="1053" cy="1491"/>
            </a:xfrm>
            <a:custGeom>
              <a:avLst/>
              <a:gdLst/>
              <a:ahLst/>
              <a:cxnLst>
                <a:cxn ang="0">
                  <a:pos x="660" y="3115"/>
                </a:cxn>
                <a:cxn ang="0">
                  <a:pos x="1057" y="3219"/>
                </a:cxn>
                <a:cxn ang="0">
                  <a:pos x="1325" y="2788"/>
                </a:cxn>
                <a:cxn ang="0">
                  <a:pos x="1542" y="2470"/>
                </a:cxn>
                <a:cxn ang="0">
                  <a:pos x="1594" y="2103"/>
                </a:cxn>
                <a:cxn ang="0">
                  <a:pos x="1757" y="1753"/>
                </a:cxn>
                <a:cxn ang="0">
                  <a:pos x="1910" y="1453"/>
                </a:cxn>
                <a:cxn ang="0">
                  <a:pos x="2099" y="1367"/>
                </a:cxn>
                <a:cxn ang="0">
                  <a:pos x="2275" y="1444"/>
                </a:cxn>
                <a:cxn ang="0">
                  <a:pos x="2392" y="1621"/>
                </a:cxn>
                <a:cxn ang="0">
                  <a:pos x="2456" y="1740"/>
                </a:cxn>
                <a:cxn ang="0">
                  <a:pos x="2547" y="1798"/>
                </a:cxn>
                <a:cxn ang="0">
                  <a:pos x="2649" y="2011"/>
                </a:cxn>
                <a:cxn ang="0">
                  <a:pos x="2733" y="2164"/>
                </a:cxn>
                <a:cxn ang="0">
                  <a:pos x="2826" y="2269"/>
                </a:cxn>
                <a:cxn ang="0">
                  <a:pos x="2895" y="2191"/>
                </a:cxn>
                <a:cxn ang="0">
                  <a:pos x="2976" y="2265"/>
                </a:cxn>
                <a:cxn ang="0">
                  <a:pos x="3049" y="2252"/>
                </a:cxn>
                <a:cxn ang="0">
                  <a:pos x="3153" y="2225"/>
                </a:cxn>
                <a:cxn ang="0">
                  <a:pos x="3124" y="2132"/>
                </a:cxn>
                <a:cxn ang="0">
                  <a:pos x="3053" y="2061"/>
                </a:cxn>
                <a:cxn ang="0">
                  <a:pos x="2823" y="1922"/>
                </a:cxn>
                <a:cxn ang="0">
                  <a:pos x="2748" y="1587"/>
                </a:cxn>
                <a:cxn ang="0">
                  <a:pos x="2687" y="1386"/>
                </a:cxn>
                <a:cxn ang="0">
                  <a:pos x="2510" y="1201"/>
                </a:cxn>
                <a:cxn ang="0">
                  <a:pos x="2302" y="1004"/>
                </a:cxn>
                <a:cxn ang="0">
                  <a:pos x="2040" y="792"/>
                </a:cxn>
                <a:cxn ang="0">
                  <a:pos x="1795" y="705"/>
                </a:cxn>
                <a:cxn ang="0">
                  <a:pos x="1650" y="569"/>
                </a:cxn>
                <a:cxn ang="0">
                  <a:pos x="1734" y="440"/>
                </a:cxn>
                <a:cxn ang="0">
                  <a:pos x="1714" y="139"/>
                </a:cxn>
                <a:cxn ang="0">
                  <a:pos x="1506" y="3"/>
                </a:cxn>
                <a:cxn ang="0">
                  <a:pos x="1339" y="19"/>
                </a:cxn>
                <a:cxn ang="0">
                  <a:pos x="1162" y="327"/>
                </a:cxn>
                <a:cxn ang="0">
                  <a:pos x="1157" y="553"/>
                </a:cxn>
                <a:cxn ang="0">
                  <a:pos x="948" y="528"/>
                </a:cxn>
                <a:cxn ang="0">
                  <a:pos x="708" y="587"/>
                </a:cxn>
                <a:cxn ang="0">
                  <a:pos x="462" y="728"/>
                </a:cxn>
                <a:cxn ang="0">
                  <a:pos x="316" y="790"/>
                </a:cxn>
                <a:cxn ang="0">
                  <a:pos x="122" y="906"/>
                </a:cxn>
                <a:cxn ang="0">
                  <a:pos x="111" y="1188"/>
                </a:cxn>
                <a:cxn ang="0">
                  <a:pos x="365" y="1239"/>
                </a:cxn>
                <a:cxn ang="0">
                  <a:pos x="498" y="1141"/>
                </a:cxn>
                <a:cxn ang="0">
                  <a:pos x="738" y="986"/>
                </a:cxn>
                <a:cxn ang="0">
                  <a:pos x="640" y="1409"/>
                </a:cxn>
                <a:cxn ang="0">
                  <a:pos x="528" y="1746"/>
                </a:cxn>
                <a:cxn ang="0">
                  <a:pos x="433" y="2094"/>
                </a:cxn>
                <a:cxn ang="0">
                  <a:pos x="332" y="2439"/>
                </a:cxn>
                <a:cxn ang="0">
                  <a:pos x="246" y="2729"/>
                </a:cxn>
                <a:cxn ang="0">
                  <a:pos x="168" y="3157"/>
                </a:cxn>
                <a:cxn ang="0">
                  <a:pos x="1" y="3422"/>
                </a:cxn>
                <a:cxn ang="0">
                  <a:pos x="179" y="3750"/>
                </a:cxn>
                <a:cxn ang="0">
                  <a:pos x="452" y="3774"/>
                </a:cxn>
                <a:cxn ang="0">
                  <a:pos x="371" y="3882"/>
                </a:cxn>
                <a:cxn ang="0">
                  <a:pos x="254" y="4220"/>
                </a:cxn>
                <a:cxn ang="0">
                  <a:pos x="407" y="4464"/>
                </a:cxn>
                <a:cxn ang="0">
                  <a:pos x="492" y="4256"/>
                </a:cxn>
                <a:cxn ang="0">
                  <a:pos x="534" y="4192"/>
                </a:cxn>
                <a:cxn ang="0">
                  <a:pos x="644" y="4412"/>
                </a:cxn>
                <a:cxn ang="0">
                  <a:pos x="749" y="4188"/>
                </a:cxn>
                <a:cxn ang="0">
                  <a:pos x="761" y="3919"/>
                </a:cxn>
                <a:cxn ang="0">
                  <a:pos x="773" y="3714"/>
                </a:cxn>
                <a:cxn ang="0">
                  <a:pos x="967" y="3459"/>
                </a:cxn>
              </a:cxnLst>
              <a:rect l="0" t="0" r="r" b="b"/>
              <a:pathLst>
                <a:path w="3158" h="4471">
                  <a:moveTo>
                    <a:pt x="751" y="3081"/>
                  </a:moveTo>
                  <a:lnTo>
                    <a:pt x="742" y="3094"/>
                  </a:lnTo>
                  <a:lnTo>
                    <a:pt x="730" y="3110"/>
                  </a:lnTo>
                  <a:lnTo>
                    <a:pt x="714" y="3127"/>
                  </a:lnTo>
                  <a:lnTo>
                    <a:pt x="698" y="3145"/>
                  </a:lnTo>
                  <a:lnTo>
                    <a:pt x="682" y="3163"/>
                  </a:lnTo>
                  <a:lnTo>
                    <a:pt x="667" y="3180"/>
                  </a:lnTo>
                  <a:lnTo>
                    <a:pt x="657" y="3194"/>
                  </a:lnTo>
                  <a:lnTo>
                    <a:pt x="649" y="3205"/>
                  </a:lnTo>
                  <a:lnTo>
                    <a:pt x="649" y="3175"/>
                  </a:lnTo>
                  <a:lnTo>
                    <a:pt x="653" y="3146"/>
                  </a:lnTo>
                  <a:lnTo>
                    <a:pt x="660" y="3115"/>
                  </a:lnTo>
                  <a:lnTo>
                    <a:pt x="670" y="3082"/>
                  </a:lnTo>
                  <a:lnTo>
                    <a:pt x="682" y="3049"/>
                  </a:lnTo>
                  <a:lnTo>
                    <a:pt x="697" y="3016"/>
                  </a:lnTo>
                  <a:lnTo>
                    <a:pt x="714" y="2985"/>
                  </a:lnTo>
                  <a:lnTo>
                    <a:pt x="732" y="2952"/>
                  </a:lnTo>
                  <a:lnTo>
                    <a:pt x="755" y="2955"/>
                  </a:lnTo>
                  <a:lnTo>
                    <a:pt x="756" y="2983"/>
                  </a:lnTo>
                  <a:lnTo>
                    <a:pt x="759" y="3017"/>
                  </a:lnTo>
                  <a:lnTo>
                    <a:pt x="760" y="3053"/>
                  </a:lnTo>
                  <a:lnTo>
                    <a:pt x="751" y="3081"/>
                  </a:lnTo>
                  <a:lnTo>
                    <a:pt x="1040" y="3285"/>
                  </a:lnTo>
                  <a:lnTo>
                    <a:pt x="1057" y="3219"/>
                  </a:lnTo>
                  <a:lnTo>
                    <a:pt x="1072" y="3165"/>
                  </a:lnTo>
                  <a:lnTo>
                    <a:pt x="1087" y="3117"/>
                  </a:lnTo>
                  <a:lnTo>
                    <a:pt x="1103" y="3078"/>
                  </a:lnTo>
                  <a:lnTo>
                    <a:pt x="1119" y="3044"/>
                  </a:lnTo>
                  <a:lnTo>
                    <a:pt x="1138" y="3014"/>
                  </a:lnTo>
                  <a:lnTo>
                    <a:pt x="1159" y="2986"/>
                  </a:lnTo>
                  <a:lnTo>
                    <a:pt x="1183" y="2959"/>
                  </a:lnTo>
                  <a:lnTo>
                    <a:pt x="1211" y="2930"/>
                  </a:lnTo>
                  <a:lnTo>
                    <a:pt x="1240" y="2897"/>
                  </a:lnTo>
                  <a:lnTo>
                    <a:pt x="1271" y="2862"/>
                  </a:lnTo>
                  <a:lnTo>
                    <a:pt x="1299" y="2824"/>
                  </a:lnTo>
                  <a:lnTo>
                    <a:pt x="1325" y="2788"/>
                  </a:lnTo>
                  <a:lnTo>
                    <a:pt x="1347" y="2752"/>
                  </a:lnTo>
                  <a:lnTo>
                    <a:pt x="1364" y="2718"/>
                  </a:lnTo>
                  <a:lnTo>
                    <a:pt x="1375" y="2687"/>
                  </a:lnTo>
                  <a:lnTo>
                    <a:pt x="1412" y="2689"/>
                  </a:lnTo>
                  <a:lnTo>
                    <a:pt x="1433" y="2672"/>
                  </a:lnTo>
                  <a:lnTo>
                    <a:pt x="1454" y="2654"/>
                  </a:lnTo>
                  <a:lnTo>
                    <a:pt x="1474" y="2635"/>
                  </a:lnTo>
                  <a:lnTo>
                    <a:pt x="1492" y="2611"/>
                  </a:lnTo>
                  <a:lnTo>
                    <a:pt x="1509" y="2585"/>
                  </a:lnTo>
                  <a:lnTo>
                    <a:pt x="1522" y="2553"/>
                  </a:lnTo>
                  <a:lnTo>
                    <a:pt x="1534" y="2515"/>
                  </a:lnTo>
                  <a:lnTo>
                    <a:pt x="1542" y="2470"/>
                  </a:lnTo>
                  <a:lnTo>
                    <a:pt x="1544" y="2424"/>
                  </a:lnTo>
                  <a:lnTo>
                    <a:pt x="1539" y="2380"/>
                  </a:lnTo>
                  <a:lnTo>
                    <a:pt x="1531" y="2340"/>
                  </a:lnTo>
                  <a:lnTo>
                    <a:pt x="1520" y="2300"/>
                  </a:lnTo>
                  <a:lnTo>
                    <a:pt x="1510" y="2261"/>
                  </a:lnTo>
                  <a:lnTo>
                    <a:pt x="1503" y="2222"/>
                  </a:lnTo>
                  <a:lnTo>
                    <a:pt x="1500" y="2182"/>
                  </a:lnTo>
                  <a:lnTo>
                    <a:pt x="1505" y="2139"/>
                  </a:lnTo>
                  <a:lnTo>
                    <a:pt x="1530" y="2134"/>
                  </a:lnTo>
                  <a:lnTo>
                    <a:pt x="1553" y="2125"/>
                  </a:lnTo>
                  <a:lnTo>
                    <a:pt x="1575" y="2115"/>
                  </a:lnTo>
                  <a:lnTo>
                    <a:pt x="1594" y="2103"/>
                  </a:lnTo>
                  <a:lnTo>
                    <a:pt x="1613" y="2089"/>
                  </a:lnTo>
                  <a:lnTo>
                    <a:pt x="1630" y="2072"/>
                  </a:lnTo>
                  <a:lnTo>
                    <a:pt x="1646" y="2052"/>
                  </a:lnTo>
                  <a:lnTo>
                    <a:pt x="1661" y="2032"/>
                  </a:lnTo>
                  <a:lnTo>
                    <a:pt x="1674" y="2006"/>
                  </a:lnTo>
                  <a:lnTo>
                    <a:pt x="1688" y="1977"/>
                  </a:lnTo>
                  <a:lnTo>
                    <a:pt x="1701" y="1944"/>
                  </a:lnTo>
                  <a:lnTo>
                    <a:pt x="1714" y="1908"/>
                  </a:lnTo>
                  <a:lnTo>
                    <a:pt x="1726" y="1870"/>
                  </a:lnTo>
                  <a:lnTo>
                    <a:pt x="1737" y="1830"/>
                  </a:lnTo>
                  <a:lnTo>
                    <a:pt x="1747" y="1791"/>
                  </a:lnTo>
                  <a:lnTo>
                    <a:pt x="1757" y="1753"/>
                  </a:lnTo>
                  <a:lnTo>
                    <a:pt x="1765" y="1719"/>
                  </a:lnTo>
                  <a:lnTo>
                    <a:pt x="1774" y="1689"/>
                  </a:lnTo>
                  <a:lnTo>
                    <a:pt x="1782" y="1663"/>
                  </a:lnTo>
                  <a:lnTo>
                    <a:pt x="1792" y="1640"/>
                  </a:lnTo>
                  <a:lnTo>
                    <a:pt x="1802" y="1618"/>
                  </a:lnTo>
                  <a:lnTo>
                    <a:pt x="1813" y="1599"/>
                  </a:lnTo>
                  <a:lnTo>
                    <a:pt x="1824" y="1578"/>
                  </a:lnTo>
                  <a:lnTo>
                    <a:pt x="1837" y="1556"/>
                  </a:lnTo>
                  <a:lnTo>
                    <a:pt x="1853" y="1532"/>
                  </a:lnTo>
                  <a:lnTo>
                    <a:pt x="1871" y="1508"/>
                  </a:lnTo>
                  <a:lnTo>
                    <a:pt x="1891" y="1481"/>
                  </a:lnTo>
                  <a:lnTo>
                    <a:pt x="1910" y="1453"/>
                  </a:lnTo>
                  <a:lnTo>
                    <a:pt x="1930" y="1425"/>
                  </a:lnTo>
                  <a:lnTo>
                    <a:pt x="1947" y="1396"/>
                  </a:lnTo>
                  <a:lnTo>
                    <a:pt x="1960" y="1368"/>
                  </a:lnTo>
                  <a:lnTo>
                    <a:pt x="1970" y="1340"/>
                  </a:lnTo>
                  <a:lnTo>
                    <a:pt x="1989" y="1341"/>
                  </a:lnTo>
                  <a:lnTo>
                    <a:pt x="2007" y="1344"/>
                  </a:lnTo>
                  <a:lnTo>
                    <a:pt x="2024" y="1347"/>
                  </a:lnTo>
                  <a:lnTo>
                    <a:pt x="2041" y="1350"/>
                  </a:lnTo>
                  <a:lnTo>
                    <a:pt x="2056" y="1354"/>
                  </a:lnTo>
                  <a:lnTo>
                    <a:pt x="2071" y="1358"/>
                  </a:lnTo>
                  <a:lnTo>
                    <a:pt x="2085" y="1363"/>
                  </a:lnTo>
                  <a:lnTo>
                    <a:pt x="2099" y="1367"/>
                  </a:lnTo>
                  <a:lnTo>
                    <a:pt x="2111" y="1371"/>
                  </a:lnTo>
                  <a:lnTo>
                    <a:pt x="2123" y="1378"/>
                  </a:lnTo>
                  <a:lnTo>
                    <a:pt x="2135" y="1382"/>
                  </a:lnTo>
                  <a:lnTo>
                    <a:pt x="2146" y="1387"/>
                  </a:lnTo>
                  <a:lnTo>
                    <a:pt x="2158" y="1392"/>
                  </a:lnTo>
                  <a:lnTo>
                    <a:pt x="2169" y="1397"/>
                  </a:lnTo>
                  <a:lnTo>
                    <a:pt x="2180" y="1401"/>
                  </a:lnTo>
                  <a:lnTo>
                    <a:pt x="2191" y="1406"/>
                  </a:lnTo>
                  <a:lnTo>
                    <a:pt x="2214" y="1414"/>
                  </a:lnTo>
                  <a:lnTo>
                    <a:pt x="2236" y="1423"/>
                  </a:lnTo>
                  <a:lnTo>
                    <a:pt x="2257" y="1433"/>
                  </a:lnTo>
                  <a:lnTo>
                    <a:pt x="2275" y="1444"/>
                  </a:lnTo>
                  <a:lnTo>
                    <a:pt x="2291" y="1458"/>
                  </a:lnTo>
                  <a:lnTo>
                    <a:pt x="2304" y="1471"/>
                  </a:lnTo>
                  <a:lnTo>
                    <a:pt x="2314" y="1487"/>
                  </a:lnTo>
                  <a:lnTo>
                    <a:pt x="2319" y="1504"/>
                  </a:lnTo>
                  <a:lnTo>
                    <a:pt x="2322" y="1521"/>
                  </a:lnTo>
                  <a:lnTo>
                    <a:pt x="2326" y="1538"/>
                  </a:lnTo>
                  <a:lnTo>
                    <a:pt x="2332" y="1554"/>
                  </a:lnTo>
                  <a:lnTo>
                    <a:pt x="2339" y="1570"/>
                  </a:lnTo>
                  <a:lnTo>
                    <a:pt x="2348" y="1584"/>
                  </a:lnTo>
                  <a:lnTo>
                    <a:pt x="2359" y="1598"/>
                  </a:lnTo>
                  <a:lnTo>
                    <a:pt x="2373" y="1610"/>
                  </a:lnTo>
                  <a:lnTo>
                    <a:pt x="2392" y="1621"/>
                  </a:lnTo>
                  <a:lnTo>
                    <a:pt x="2395" y="1634"/>
                  </a:lnTo>
                  <a:lnTo>
                    <a:pt x="2399" y="1647"/>
                  </a:lnTo>
                  <a:lnTo>
                    <a:pt x="2403" y="1660"/>
                  </a:lnTo>
                  <a:lnTo>
                    <a:pt x="2407" y="1672"/>
                  </a:lnTo>
                  <a:lnTo>
                    <a:pt x="2412" y="1683"/>
                  </a:lnTo>
                  <a:lnTo>
                    <a:pt x="2417" y="1694"/>
                  </a:lnTo>
                  <a:lnTo>
                    <a:pt x="2422" y="1705"/>
                  </a:lnTo>
                  <a:lnTo>
                    <a:pt x="2428" y="1714"/>
                  </a:lnTo>
                  <a:lnTo>
                    <a:pt x="2434" y="1723"/>
                  </a:lnTo>
                  <a:lnTo>
                    <a:pt x="2440" y="1730"/>
                  </a:lnTo>
                  <a:lnTo>
                    <a:pt x="2447" y="1736"/>
                  </a:lnTo>
                  <a:lnTo>
                    <a:pt x="2456" y="1740"/>
                  </a:lnTo>
                  <a:lnTo>
                    <a:pt x="2465" y="1741"/>
                  </a:lnTo>
                  <a:lnTo>
                    <a:pt x="2475" y="1741"/>
                  </a:lnTo>
                  <a:lnTo>
                    <a:pt x="2488" y="1739"/>
                  </a:lnTo>
                  <a:lnTo>
                    <a:pt x="2501" y="1735"/>
                  </a:lnTo>
                  <a:lnTo>
                    <a:pt x="2503" y="1745"/>
                  </a:lnTo>
                  <a:lnTo>
                    <a:pt x="2510" y="1756"/>
                  </a:lnTo>
                  <a:lnTo>
                    <a:pt x="2517" y="1765"/>
                  </a:lnTo>
                  <a:lnTo>
                    <a:pt x="2525" y="1775"/>
                  </a:lnTo>
                  <a:lnTo>
                    <a:pt x="2534" y="1785"/>
                  </a:lnTo>
                  <a:lnTo>
                    <a:pt x="2540" y="1792"/>
                  </a:lnTo>
                  <a:lnTo>
                    <a:pt x="2545" y="1797"/>
                  </a:lnTo>
                  <a:lnTo>
                    <a:pt x="2547" y="1798"/>
                  </a:lnTo>
                  <a:lnTo>
                    <a:pt x="2561" y="1796"/>
                  </a:lnTo>
                  <a:lnTo>
                    <a:pt x="2572" y="1810"/>
                  </a:lnTo>
                  <a:lnTo>
                    <a:pt x="2582" y="1825"/>
                  </a:lnTo>
                  <a:lnTo>
                    <a:pt x="2592" y="1841"/>
                  </a:lnTo>
                  <a:lnTo>
                    <a:pt x="2602" y="1857"/>
                  </a:lnTo>
                  <a:lnTo>
                    <a:pt x="2610" y="1874"/>
                  </a:lnTo>
                  <a:lnTo>
                    <a:pt x="2619" y="1892"/>
                  </a:lnTo>
                  <a:lnTo>
                    <a:pt x="2625" y="1910"/>
                  </a:lnTo>
                  <a:lnTo>
                    <a:pt x="2631" y="1928"/>
                  </a:lnTo>
                  <a:lnTo>
                    <a:pt x="2640" y="1960"/>
                  </a:lnTo>
                  <a:lnTo>
                    <a:pt x="2646" y="1984"/>
                  </a:lnTo>
                  <a:lnTo>
                    <a:pt x="2649" y="2011"/>
                  </a:lnTo>
                  <a:lnTo>
                    <a:pt x="2649" y="2045"/>
                  </a:lnTo>
                  <a:lnTo>
                    <a:pt x="2649" y="2064"/>
                  </a:lnTo>
                  <a:lnTo>
                    <a:pt x="2653" y="2081"/>
                  </a:lnTo>
                  <a:lnTo>
                    <a:pt x="2658" y="2095"/>
                  </a:lnTo>
                  <a:lnTo>
                    <a:pt x="2665" y="2108"/>
                  </a:lnTo>
                  <a:lnTo>
                    <a:pt x="2672" y="2119"/>
                  </a:lnTo>
                  <a:lnTo>
                    <a:pt x="2682" y="2128"/>
                  </a:lnTo>
                  <a:lnTo>
                    <a:pt x="2692" y="2136"/>
                  </a:lnTo>
                  <a:lnTo>
                    <a:pt x="2702" y="2143"/>
                  </a:lnTo>
                  <a:lnTo>
                    <a:pt x="2711" y="2151"/>
                  </a:lnTo>
                  <a:lnTo>
                    <a:pt x="2722" y="2157"/>
                  </a:lnTo>
                  <a:lnTo>
                    <a:pt x="2733" y="2164"/>
                  </a:lnTo>
                  <a:lnTo>
                    <a:pt x="2744" y="2173"/>
                  </a:lnTo>
                  <a:lnTo>
                    <a:pt x="2754" y="2181"/>
                  </a:lnTo>
                  <a:lnTo>
                    <a:pt x="2764" y="2190"/>
                  </a:lnTo>
                  <a:lnTo>
                    <a:pt x="2771" y="2201"/>
                  </a:lnTo>
                  <a:lnTo>
                    <a:pt x="2777" y="2211"/>
                  </a:lnTo>
                  <a:lnTo>
                    <a:pt x="2782" y="2222"/>
                  </a:lnTo>
                  <a:lnTo>
                    <a:pt x="2788" y="2233"/>
                  </a:lnTo>
                  <a:lnTo>
                    <a:pt x="2794" y="2243"/>
                  </a:lnTo>
                  <a:lnTo>
                    <a:pt x="2801" y="2252"/>
                  </a:lnTo>
                  <a:lnTo>
                    <a:pt x="2809" y="2259"/>
                  </a:lnTo>
                  <a:lnTo>
                    <a:pt x="2817" y="2265"/>
                  </a:lnTo>
                  <a:lnTo>
                    <a:pt x="2826" y="2269"/>
                  </a:lnTo>
                  <a:lnTo>
                    <a:pt x="2834" y="2271"/>
                  </a:lnTo>
                  <a:lnTo>
                    <a:pt x="2843" y="2270"/>
                  </a:lnTo>
                  <a:lnTo>
                    <a:pt x="2850" y="2266"/>
                  </a:lnTo>
                  <a:lnTo>
                    <a:pt x="2856" y="2259"/>
                  </a:lnTo>
                  <a:lnTo>
                    <a:pt x="2860" y="2249"/>
                  </a:lnTo>
                  <a:lnTo>
                    <a:pt x="2862" y="2237"/>
                  </a:lnTo>
                  <a:lnTo>
                    <a:pt x="2862" y="2222"/>
                  </a:lnTo>
                  <a:lnTo>
                    <a:pt x="2860" y="2205"/>
                  </a:lnTo>
                  <a:lnTo>
                    <a:pt x="2855" y="2186"/>
                  </a:lnTo>
                  <a:lnTo>
                    <a:pt x="2869" y="2188"/>
                  </a:lnTo>
                  <a:lnTo>
                    <a:pt x="2883" y="2190"/>
                  </a:lnTo>
                  <a:lnTo>
                    <a:pt x="2895" y="2191"/>
                  </a:lnTo>
                  <a:lnTo>
                    <a:pt x="2906" y="2192"/>
                  </a:lnTo>
                  <a:lnTo>
                    <a:pt x="2916" y="2193"/>
                  </a:lnTo>
                  <a:lnTo>
                    <a:pt x="2923" y="2197"/>
                  </a:lnTo>
                  <a:lnTo>
                    <a:pt x="2930" y="2202"/>
                  </a:lnTo>
                  <a:lnTo>
                    <a:pt x="2935" y="2209"/>
                  </a:lnTo>
                  <a:lnTo>
                    <a:pt x="2941" y="2218"/>
                  </a:lnTo>
                  <a:lnTo>
                    <a:pt x="2947" y="2225"/>
                  </a:lnTo>
                  <a:lnTo>
                    <a:pt x="2953" y="2232"/>
                  </a:lnTo>
                  <a:lnTo>
                    <a:pt x="2961" y="2238"/>
                  </a:lnTo>
                  <a:lnTo>
                    <a:pt x="2967" y="2247"/>
                  </a:lnTo>
                  <a:lnTo>
                    <a:pt x="2973" y="2255"/>
                  </a:lnTo>
                  <a:lnTo>
                    <a:pt x="2976" y="2265"/>
                  </a:lnTo>
                  <a:lnTo>
                    <a:pt x="2980" y="2276"/>
                  </a:lnTo>
                  <a:lnTo>
                    <a:pt x="2984" y="2288"/>
                  </a:lnTo>
                  <a:lnTo>
                    <a:pt x="2989" y="2297"/>
                  </a:lnTo>
                  <a:lnTo>
                    <a:pt x="2997" y="2304"/>
                  </a:lnTo>
                  <a:lnTo>
                    <a:pt x="3006" y="2308"/>
                  </a:lnTo>
                  <a:lnTo>
                    <a:pt x="3014" y="2310"/>
                  </a:lnTo>
                  <a:lnTo>
                    <a:pt x="3024" y="2309"/>
                  </a:lnTo>
                  <a:lnTo>
                    <a:pt x="3031" y="2306"/>
                  </a:lnTo>
                  <a:lnTo>
                    <a:pt x="3037" y="2300"/>
                  </a:lnTo>
                  <a:lnTo>
                    <a:pt x="3044" y="2286"/>
                  </a:lnTo>
                  <a:lnTo>
                    <a:pt x="3049" y="2269"/>
                  </a:lnTo>
                  <a:lnTo>
                    <a:pt x="3049" y="2252"/>
                  </a:lnTo>
                  <a:lnTo>
                    <a:pt x="3047" y="2235"/>
                  </a:lnTo>
                  <a:lnTo>
                    <a:pt x="3060" y="2238"/>
                  </a:lnTo>
                  <a:lnTo>
                    <a:pt x="3074" y="2241"/>
                  </a:lnTo>
                  <a:lnTo>
                    <a:pt x="3085" y="2241"/>
                  </a:lnTo>
                  <a:lnTo>
                    <a:pt x="3094" y="2241"/>
                  </a:lnTo>
                  <a:lnTo>
                    <a:pt x="3104" y="2239"/>
                  </a:lnTo>
                  <a:lnTo>
                    <a:pt x="3114" y="2238"/>
                  </a:lnTo>
                  <a:lnTo>
                    <a:pt x="3122" y="2237"/>
                  </a:lnTo>
                  <a:lnTo>
                    <a:pt x="3131" y="2237"/>
                  </a:lnTo>
                  <a:lnTo>
                    <a:pt x="3139" y="2236"/>
                  </a:lnTo>
                  <a:lnTo>
                    <a:pt x="3147" y="2231"/>
                  </a:lnTo>
                  <a:lnTo>
                    <a:pt x="3153" y="2225"/>
                  </a:lnTo>
                  <a:lnTo>
                    <a:pt x="3156" y="2216"/>
                  </a:lnTo>
                  <a:lnTo>
                    <a:pt x="3158" y="2207"/>
                  </a:lnTo>
                  <a:lnTo>
                    <a:pt x="3154" y="2197"/>
                  </a:lnTo>
                  <a:lnTo>
                    <a:pt x="3145" y="2187"/>
                  </a:lnTo>
                  <a:lnTo>
                    <a:pt x="3131" y="2177"/>
                  </a:lnTo>
                  <a:lnTo>
                    <a:pt x="3137" y="2174"/>
                  </a:lnTo>
                  <a:lnTo>
                    <a:pt x="3141" y="2169"/>
                  </a:lnTo>
                  <a:lnTo>
                    <a:pt x="3142" y="2163"/>
                  </a:lnTo>
                  <a:lnTo>
                    <a:pt x="3141" y="2154"/>
                  </a:lnTo>
                  <a:lnTo>
                    <a:pt x="3137" y="2147"/>
                  </a:lnTo>
                  <a:lnTo>
                    <a:pt x="3131" y="2140"/>
                  </a:lnTo>
                  <a:lnTo>
                    <a:pt x="3124" y="2132"/>
                  </a:lnTo>
                  <a:lnTo>
                    <a:pt x="3113" y="2128"/>
                  </a:lnTo>
                  <a:lnTo>
                    <a:pt x="3094" y="2122"/>
                  </a:lnTo>
                  <a:lnTo>
                    <a:pt x="3086" y="2117"/>
                  </a:lnTo>
                  <a:lnTo>
                    <a:pt x="3083" y="2114"/>
                  </a:lnTo>
                  <a:lnTo>
                    <a:pt x="3083" y="2113"/>
                  </a:lnTo>
                  <a:lnTo>
                    <a:pt x="3086" y="2107"/>
                  </a:lnTo>
                  <a:lnTo>
                    <a:pt x="3086" y="2098"/>
                  </a:lnTo>
                  <a:lnTo>
                    <a:pt x="3085" y="2091"/>
                  </a:lnTo>
                  <a:lnTo>
                    <a:pt x="3081" y="2083"/>
                  </a:lnTo>
                  <a:lnTo>
                    <a:pt x="3075" y="2074"/>
                  </a:lnTo>
                  <a:lnTo>
                    <a:pt x="3065" y="2067"/>
                  </a:lnTo>
                  <a:lnTo>
                    <a:pt x="3053" y="2061"/>
                  </a:lnTo>
                  <a:lnTo>
                    <a:pt x="3037" y="2057"/>
                  </a:lnTo>
                  <a:lnTo>
                    <a:pt x="3018" y="2055"/>
                  </a:lnTo>
                  <a:lnTo>
                    <a:pt x="2996" y="2050"/>
                  </a:lnTo>
                  <a:lnTo>
                    <a:pt x="2973" y="2046"/>
                  </a:lnTo>
                  <a:lnTo>
                    <a:pt x="2950" y="2041"/>
                  </a:lnTo>
                  <a:lnTo>
                    <a:pt x="2927" y="2035"/>
                  </a:lnTo>
                  <a:lnTo>
                    <a:pt x="2906" y="2028"/>
                  </a:lnTo>
                  <a:lnTo>
                    <a:pt x="2889" y="2019"/>
                  </a:lnTo>
                  <a:lnTo>
                    <a:pt x="2875" y="2011"/>
                  </a:lnTo>
                  <a:lnTo>
                    <a:pt x="2862" y="1993"/>
                  </a:lnTo>
                  <a:lnTo>
                    <a:pt x="2844" y="1962"/>
                  </a:lnTo>
                  <a:lnTo>
                    <a:pt x="2823" y="1922"/>
                  </a:lnTo>
                  <a:lnTo>
                    <a:pt x="2800" y="1875"/>
                  </a:lnTo>
                  <a:lnTo>
                    <a:pt x="2778" y="1826"/>
                  </a:lnTo>
                  <a:lnTo>
                    <a:pt x="2758" y="1778"/>
                  </a:lnTo>
                  <a:lnTo>
                    <a:pt x="2741" y="1734"/>
                  </a:lnTo>
                  <a:lnTo>
                    <a:pt x="2727" y="1698"/>
                  </a:lnTo>
                  <a:lnTo>
                    <a:pt x="2741" y="1694"/>
                  </a:lnTo>
                  <a:lnTo>
                    <a:pt x="2739" y="1685"/>
                  </a:lnTo>
                  <a:lnTo>
                    <a:pt x="2736" y="1663"/>
                  </a:lnTo>
                  <a:lnTo>
                    <a:pt x="2731" y="1635"/>
                  </a:lnTo>
                  <a:lnTo>
                    <a:pt x="2725" y="1611"/>
                  </a:lnTo>
                  <a:lnTo>
                    <a:pt x="2737" y="1600"/>
                  </a:lnTo>
                  <a:lnTo>
                    <a:pt x="2748" y="1587"/>
                  </a:lnTo>
                  <a:lnTo>
                    <a:pt x="2756" y="1571"/>
                  </a:lnTo>
                  <a:lnTo>
                    <a:pt x="2764" y="1554"/>
                  </a:lnTo>
                  <a:lnTo>
                    <a:pt x="2767" y="1536"/>
                  </a:lnTo>
                  <a:lnTo>
                    <a:pt x="2767" y="1515"/>
                  </a:lnTo>
                  <a:lnTo>
                    <a:pt x="2764" y="1494"/>
                  </a:lnTo>
                  <a:lnTo>
                    <a:pt x="2754" y="1472"/>
                  </a:lnTo>
                  <a:lnTo>
                    <a:pt x="2742" y="1453"/>
                  </a:lnTo>
                  <a:lnTo>
                    <a:pt x="2731" y="1436"/>
                  </a:lnTo>
                  <a:lnTo>
                    <a:pt x="2720" y="1423"/>
                  </a:lnTo>
                  <a:lnTo>
                    <a:pt x="2709" y="1410"/>
                  </a:lnTo>
                  <a:lnTo>
                    <a:pt x="2699" y="1398"/>
                  </a:lnTo>
                  <a:lnTo>
                    <a:pt x="2687" y="1386"/>
                  </a:lnTo>
                  <a:lnTo>
                    <a:pt x="2676" y="1370"/>
                  </a:lnTo>
                  <a:lnTo>
                    <a:pt x="2663" y="1351"/>
                  </a:lnTo>
                  <a:lnTo>
                    <a:pt x="2649" y="1330"/>
                  </a:lnTo>
                  <a:lnTo>
                    <a:pt x="2636" y="1309"/>
                  </a:lnTo>
                  <a:lnTo>
                    <a:pt x="2621" y="1291"/>
                  </a:lnTo>
                  <a:lnTo>
                    <a:pt x="2607" y="1274"/>
                  </a:lnTo>
                  <a:lnTo>
                    <a:pt x="2590" y="1258"/>
                  </a:lnTo>
                  <a:lnTo>
                    <a:pt x="2570" y="1246"/>
                  </a:lnTo>
                  <a:lnTo>
                    <a:pt x="2548" y="1235"/>
                  </a:lnTo>
                  <a:lnTo>
                    <a:pt x="2522" y="1228"/>
                  </a:lnTo>
                  <a:lnTo>
                    <a:pt x="2517" y="1215"/>
                  </a:lnTo>
                  <a:lnTo>
                    <a:pt x="2510" y="1201"/>
                  </a:lnTo>
                  <a:lnTo>
                    <a:pt x="2501" y="1186"/>
                  </a:lnTo>
                  <a:lnTo>
                    <a:pt x="2490" y="1170"/>
                  </a:lnTo>
                  <a:lnTo>
                    <a:pt x="2477" y="1153"/>
                  </a:lnTo>
                  <a:lnTo>
                    <a:pt x="2463" y="1136"/>
                  </a:lnTo>
                  <a:lnTo>
                    <a:pt x="2446" y="1119"/>
                  </a:lnTo>
                  <a:lnTo>
                    <a:pt x="2429" y="1100"/>
                  </a:lnTo>
                  <a:lnTo>
                    <a:pt x="2411" y="1083"/>
                  </a:lnTo>
                  <a:lnTo>
                    <a:pt x="2392" y="1066"/>
                  </a:lnTo>
                  <a:lnTo>
                    <a:pt x="2370" y="1049"/>
                  </a:lnTo>
                  <a:lnTo>
                    <a:pt x="2348" y="1034"/>
                  </a:lnTo>
                  <a:lnTo>
                    <a:pt x="2325" y="1019"/>
                  </a:lnTo>
                  <a:lnTo>
                    <a:pt x="2302" y="1004"/>
                  </a:lnTo>
                  <a:lnTo>
                    <a:pt x="2277" y="992"/>
                  </a:lnTo>
                  <a:lnTo>
                    <a:pt x="2252" y="981"/>
                  </a:lnTo>
                  <a:lnTo>
                    <a:pt x="2236" y="961"/>
                  </a:lnTo>
                  <a:lnTo>
                    <a:pt x="2223" y="941"/>
                  </a:lnTo>
                  <a:lnTo>
                    <a:pt x="2209" y="922"/>
                  </a:lnTo>
                  <a:lnTo>
                    <a:pt x="2196" y="905"/>
                  </a:lnTo>
                  <a:lnTo>
                    <a:pt x="2179" y="886"/>
                  </a:lnTo>
                  <a:lnTo>
                    <a:pt x="2158" y="868"/>
                  </a:lnTo>
                  <a:lnTo>
                    <a:pt x="2133" y="849"/>
                  </a:lnTo>
                  <a:lnTo>
                    <a:pt x="2100" y="827"/>
                  </a:lnTo>
                  <a:lnTo>
                    <a:pt x="2067" y="807"/>
                  </a:lnTo>
                  <a:lnTo>
                    <a:pt x="2040" y="792"/>
                  </a:lnTo>
                  <a:lnTo>
                    <a:pt x="2017" y="781"/>
                  </a:lnTo>
                  <a:lnTo>
                    <a:pt x="1998" y="772"/>
                  </a:lnTo>
                  <a:lnTo>
                    <a:pt x="1979" y="767"/>
                  </a:lnTo>
                  <a:lnTo>
                    <a:pt x="1961" y="764"/>
                  </a:lnTo>
                  <a:lnTo>
                    <a:pt x="1943" y="760"/>
                  </a:lnTo>
                  <a:lnTo>
                    <a:pt x="1923" y="758"/>
                  </a:lnTo>
                  <a:lnTo>
                    <a:pt x="1902" y="753"/>
                  </a:lnTo>
                  <a:lnTo>
                    <a:pt x="1880" y="747"/>
                  </a:lnTo>
                  <a:lnTo>
                    <a:pt x="1858" y="738"/>
                  </a:lnTo>
                  <a:lnTo>
                    <a:pt x="1836" y="728"/>
                  </a:lnTo>
                  <a:lnTo>
                    <a:pt x="1815" y="717"/>
                  </a:lnTo>
                  <a:lnTo>
                    <a:pt x="1795" y="705"/>
                  </a:lnTo>
                  <a:lnTo>
                    <a:pt x="1775" y="694"/>
                  </a:lnTo>
                  <a:lnTo>
                    <a:pt x="1757" y="682"/>
                  </a:lnTo>
                  <a:lnTo>
                    <a:pt x="1740" y="670"/>
                  </a:lnTo>
                  <a:lnTo>
                    <a:pt x="1725" y="660"/>
                  </a:lnTo>
                  <a:lnTo>
                    <a:pt x="1711" y="649"/>
                  </a:lnTo>
                  <a:lnTo>
                    <a:pt x="1699" y="640"/>
                  </a:lnTo>
                  <a:lnTo>
                    <a:pt x="1685" y="631"/>
                  </a:lnTo>
                  <a:lnTo>
                    <a:pt x="1671" y="624"/>
                  </a:lnTo>
                  <a:lnTo>
                    <a:pt x="1656" y="618"/>
                  </a:lnTo>
                  <a:lnTo>
                    <a:pt x="1639" y="612"/>
                  </a:lnTo>
                  <a:lnTo>
                    <a:pt x="1645" y="592"/>
                  </a:lnTo>
                  <a:lnTo>
                    <a:pt x="1650" y="569"/>
                  </a:lnTo>
                  <a:lnTo>
                    <a:pt x="1654" y="545"/>
                  </a:lnTo>
                  <a:lnTo>
                    <a:pt x="1655" y="521"/>
                  </a:lnTo>
                  <a:lnTo>
                    <a:pt x="1668" y="519"/>
                  </a:lnTo>
                  <a:lnTo>
                    <a:pt x="1679" y="516"/>
                  </a:lnTo>
                  <a:lnTo>
                    <a:pt x="1688" y="512"/>
                  </a:lnTo>
                  <a:lnTo>
                    <a:pt x="1695" y="507"/>
                  </a:lnTo>
                  <a:lnTo>
                    <a:pt x="1701" y="501"/>
                  </a:lnTo>
                  <a:lnTo>
                    <a:pt x="1706" y="494"/>
                  </a:lnTo>
                  <a:lnTo>
                    <a:pt x="1712" y="485"/>
                  </a:lnTo>
                  <a:lnTo>
                    <a:pt x="1718" y="477"/>
                  </a:lnTo>
                  <a:lnTo>
                    <a:pt x="1726" y="461"/>
                  </a:lnTo>
                  <a:lnTo>
                    <a:pt x="1734" y="440"/>
                  </a:lnTo>
                  <a:lnTo>
                    <a:pt x="1739" y="417"/>
                  </a:lnTo>
                  <a:lnTo>
                    <a:pt x="1742" y="393"/>
                  </a:lnTo>
                  <a:lnTo>
                    <a:pt x="1742" y="370"/>
                  </a:lnTo>
                  <a:lnTo>
                    <a:pt x="1740" y="347"/>
                  </a:lnTo>
                  <a:lnTo>
                    <a:pt x="1734" y="326"/>
                  </a:lnTo>
                  <a:lnTo>
                    <a:pt x="1723" y="310"/>
                  </a:lnTo>
                  <a:lnTo>
                    <a:pt x="1728" y="285"/>
                  </a:lnTo>
                  <a:lnTo>
                    <a:pt x="1730" y="256"/>
                  </a:lnTo>
                  <a:lnTo>
                    <a:pt x="1731" y="225"/>
                  </a:lnTo>
                  <a:lnTo>
                    <a:pt x="1729" y="195"/>
                  </a:lnTo>
                  <a:lnTo>
                    <a:pt x="1723" y="166"/>
                  </a:lnTo>
                  <a:lnTo>
                    <a:pt x="1714" y="139"/>
                  </a:lnTo>
                  <a:lnTo>
                    <a:pt x="1702" y="115"/>
                  </a:lnTo>
                  <a:lnTo>
                    <a:pt x="1686" y="96"/>
                  </a:lnTo>
                  <a:lnTo>
                    <a:pt x="1668" y="82"/>
                  </a:lnTo>
                  <a:lnTo>
                    <a:pt x="1649" y="67"/>
                  </a:lnTo>
                  <a:lnTo>
                    <a:pt x="1628" y="54"/>
                  </a:lnTo>
                  <a:lnTo>
                    <a:pt x="1607" y="43"/>
                  </a:lnTo>
                  <a:lnTo>
                    <a:pt x="1585" y="32"/>
                  </a:lnTo>
                  <a:lnTo>
                    <a:pt x="1565" y="22"/>
                  </a:lnTo>
                  <a:lnTo>
                    <a:pt x="1544" y="14"/>
                  </a:lnTo>
                  <a:lnTo>
                    <a:pt x="1526" y="8"/>
                  </a:lnTo>
                  <a:lnTo>
                    <a:pt x="1516" y="5"/>
                  </a:lnTo>
                  <a:lnTo>
                    <a:pt x="1506" y="3"/>
                  </a:lnTo>
                  <a:lnTo>
                    <a:pt x="1494" y="2"/>
                  </a:lnTo>
                  <a:lnTo>
                    <a:pt x="1482" y="0"/>
                  </a:lnTo>
                  <a:lnTo>
                    <a:pt x="1469" y="0"/>
                  </a:lnTo>
                  <a:lnTo>
                    <a:pt x="1454" y="0"/>
                  </a:lnTo>
                  <a:lnTo>
                    <a:pt x="1441" y="0"/>
                  </a:lnTo>
                  <a:lnTo>
                    <a:pt x="1425" y="2"/>
                  </a:lnTo>
                  <a:lnTo>
                    <a:pt x="1410" y="3"/>
                  </a:lnTo>
                  <a:lnTo>
                    <a:pt x="1396" y="5"/>
                  </a:lnTo>
                  <a:lnTo>
                    <a:pt x="1381" y="8"/>
                  </a:lnTo>
                  <a:lnTo>
                    <a:pt x="1367" y="11"/>
                  </a:lnTo>
                  <a:lnTo>
                    <a:pt x="1352" y="15"/>
                  </a:lnTo>
                  <a:lnTo>
                    <a:pt x="1339" y="19"/>
                  </a:lnTo>
                  <a:lnTo>
                    <a:pt x="1325" y="23"/>
                  </a:lnTo>
                  <a:lnTo>
                    <a:pt x="1313" y="29"/>
                  </a:lnTo>
                  <a:lnTo>
                    <a:pt x="1290" y="44"/>
                  </a:lnTo>
                  <a:lnTo>
                    <a:pt x="1266" y="64"/>
                  </a:lnTo>
                  <a:lnTo>
                    <a:pt x="1244" y="88"/>
                  </a:lnTo>
                  <a:lnTo>
                    <a:pt x="1223" y="118"/>
                  </a:lnTo>
                  <a:lnTo>
                    <a:pt x="1207" y="155"/>
                  </a:lnTo>
                  <a:lnTo>
                    <a:pt x="1195" y="196"/>
                  </a:lnTo>
                  <a:lnTo>
                    <a:pt x="1188" y="242"/>
                  </a:lnTo>
                  <a:lnTo>
                    <a:pt x="1188" y="294"/>
                  </a:lnTo>
                  <a:lnTo>
                    <a:pt x="1173" y="305"/>
                  </a:lnTo>
                  <a:lnTo>
                    <a:pt x="1162" y="327"/>
                  </a:lnTo>
                  <a:lnTo>
                    <a:pt x="1157" y="355"/>
                  </a:lnTo>
                  <a:lnTo>
                    <a:pt x="1157" y="387"/>
                  </a:lnTo>
                  <a:lnTo>
                    <a:pt x="1162" y="420"/>
                  </a:lnTo>
                  <a:lnTo>
                    <a:pt x="1173" y="452"/>
                  </a:lnTo>
                  <a:lnTo>
                    <a:pt x="1190" y="480"/>
                  </a:lnTo>
                  <a:lnTo>
                    <a:pt x="1212" y="502"/>
                  </a:lnTo>
                  <a:lnTo>
                    <a:pt x="1215" y="564"/>
                  </a:lnTo>
                  <a:lnTo>
                    <a:pt x="1199" y="570"/>
                  </a:lnTo>
                  <a:lnTo>
                    <a:pt x="1189" y="567"/>
                  </a:lnTo>
                  <a:lnTo>
                    <a:pt x="1179" y="562"/>
                  </a:lnTo>
                  <a:lnTo>
                    <a:pt x="1168" y="558"/>
                  </a:lnTo>
                  <a:lnTo>
                    <a:pt x="1157" y="553"/>
                  </a:lnTo>
                  <a:lnTo>
                    <a:pt x="1147" y="550"/>
                  </a:lnTo>
                  <a:lnTo>
                    <a:pt x="1134" y="545"/>
                  </a:lnTo>
                  <a:lnTo>
                    <a:pt x="1121" y="541"/>
                  </a:lnTo>
                  <a:lnTo>
                    <a:pt x="1106" y="538"/>
                  </a:lnTo>
                  <a:lnTo>
                    <a:pt x="1092" y="534"/>
                  </a:lnTo>
                  <a:lnTo>
                    <a:pt x="1076" y="532"/>
                  </a:lnTo>
                  <a:lnTo>
                    <a:pt x="1059" y="529"/>
                  </a:lnTo>
                  <a:lnTo>
                    <a:pt x="1040" y="528"/>
                  </a:lnTo>
                  <a:lnTo>
                    <a:pt x="1019" y="527"/>
                  </a:lnTo>
                  <a:lnTo>
                    <a:pt x="997" y="527"/>
                  </a:lnTo>
                  <a:lnTo>
                    <a:pt x="974" y="527"/>
                  </a:lnTo>
                  <a:lnTo>
                    <a:pt x="948" y="528"/>
                  </a:lnTo>
                  <a:lnTo>
                    <a:pt x="923" y="530"/>
                  </a:lnTo>
                  <a:lnTo>
                    <a:pt x="899" y="533"/>
                  </a:lnTo>
                  <a:lnTo>
                    <a:pt x="877" y="535"/>
                  </a:lnTo>
                  <a:lnTo>
                    <a:pt x="855" y="539"/>
                  </a:lnTo>
                  <a:lnTo>
                    <a:pt x="835" y="542"/>
                  </a:lnTo>
                  <a:lnTo>
                    <a:pt x="816" y="547"/>
                  </a:lnTo>
                  <a:lnTo>
                    <a:pt x="796" y="552"/>
                  </a:lnTo>
                  <a:lnTo>
                    <a:pt x="778" y="557"/>
                  </a:lnTo>
                  <a:lnTo>
                    <a:pt x="760" y="563"/>
                  </a:lnTo>
                  <a:lnTo>
                    <a:pt x="743" y="570"/>
                  </a:lnTo>
                  <a:lnTo>
                    <a:pt x="725" y="579"/>
                  </a:lnTo>
                  <a:lnTo>
                    <a:pt x="708" y="587"/>
                  </a:lnTo>
                  <a:lnTo>
                    <a:pt x="689" y="597"/>
                  </a:lnTo>
                  <a:lnTo>
                    <a:pt x="670" y="608"/>
                  </a:lnTo>
                  <a:lnTo>
                    <a:pt x="650" y="619"/>
                  </a:lnTo>
                  <a:lnTo>
                    <a:pt x="631" y="632"/>
                  </a:lnTo>
                  <a:lnTo>
                    <a:pt x="602" y="652"/>
                  </a:lnTo>
                  <a:lnTo>
                    <a:pt x="576" y="668"/>
                  </a:lnTo>
                  <a:lnTo>
                    <a:pt x="553" y="682"/>
                  </a:lnTo>
                  <a:lnTo>
                    <a:pt x="534" y="694"/>
                  </a:lnTo>
                  <a:lnTo>
                    <a:pt x="514" y="704"/>
                  </a:lnTo>
                  <a:lnTo>
                    <a:pt x="497" y="714"/>
                  </a:lnTo>
                  <a:lnTo>
                    <a:pt x="479" y="721"/>
                  </a:lnTo>
                  <a:lnTo>
                    <a:pt x="462" y="728"/>
                  </a:lnTo>
                  <a:lnTo>
                    <a:pt x="446" y="736"/>
                  </a:lnTo>
                  <a:lnTo>
                    <a:pt x="433" y="742"/>
                  </a:lnTo>
                  <a:lnTo>
                    <a:pt x="422" y="749"/>
                  </a:lnTo>
                  <a:lnTo>
                    <a:pt x="412" y="755"/>
                  </a:lnTo>
                  <a:lnTo>
                    <a:pt x="404" y="761"/>
                  </a:lnTo>
                  <a:lnTo>
                    <a:pt x="398" y="766"/>
                  </a:lnTo>
                  <a:lnTo>
                    <a:pt x="392" y="771"/>
                  </a:lnTo>
                  <a:lnTo>
                    <a:pt x="387" y="776"/>
                  </a:lnTo>
                  <a:lnTo>
                    <a:pt x="366" y="775"/>
                  </a:lnTo>
                  <a:lnTo>
                    <a:pt x="348" y="777"/>
                  </a:lnTo>
                  <a:lnTo>
                    <a:pt x="331" y="783"/>
                  </a:lnTo>
                  <a:lnTo>
                    <a:pt x="316" y="790"/>
                  </a:lnTo>
                  <a:lnTo>
                    <a:pt x="303" y="800"/>
                  </a:lnTo>
                  <a:lnTo>
                    <a:pt x="291" y="814"/>
                  </a:lnTo>
                  <a:lnTo>
                    <a:pt x="278" y="827"/>
                  </a:lnTo>
                  <a:lnTo>
                    <a:pt x="267" y="843"/>
                  </a:lnTo>
                  <a:lnTo>
                    <a:pt x="236" y="844"/>
                  </a:lnTo>
                  <a:lnTo>
                    <a:pt x="212" y="848"/>
                  </a:lnTo>
                  <a:lnTo>
                    <a:pt x="190" y="854"/>
                  </a:lnTo>
                  <a:lnTo>
                    <a:pt x="173" y="861"/>
                  </a:lnTo>
                  <a:lnTo>
                    <a:pt x="158" y="869"/>
                  </a:lnTo>
                  <a:lnTo>
                    <a:pt x="146" y="880"/>
                  </a:lnTo>
                  <a:lnTo>
                    <a:pt x="134" y="893"/>
                  </a:lnTo>
                  <a:lnTo>
                    <a:pt x="122" y="906"/>
                  </a:lnTo>
                  <a:lnTo>
                    <a:pt x="109" y="921"/>
                  </a:lnTo>
                  <a:lnTo>
                    <a:pt x="101" y="939"/>
                  </a:lnTo>
                  <a:lnTo>
                    <a:pt x="94" y="958"/>
                  </a:lnTo>
                  <a:lnTo>
                    <a:pt x="88" y="980"/>
                  </a:lnTo>
                  <a:lnTo>
                    <a:pt x="84" y="1004"/>
                  </a:lnTo>
                  <a:lnTo>
                    <a:pt x="81" y="1030"/>
                  </a:lnTo>
                  <a:lnTo>
                    <a:pt x="81" y="1057"/>
                  </a:lnTo>
                  <a:lnTo>
                    <a:pt x="83" y="1085"/>
                  </a:lnTo>
                  <a:lnTo>
                    <a:pt x="85" y="1113"/>
                  </a:lnTo>
                  <a:lnTo>
                    <a:pt x="90" y="1139"/>
                  </a:lnTo>
                  <a:lnTo>
                    <a:pt x="98" y="1165"/>
                  </a:lnTo>
                  <a:lnTo>
                    <a:pt x="111" y="1188"/>
                  </a:lnTo>
                  <a:lnTo>
                    <a:pt x="128" y="1207"/>
                  </a:lnTo>
                  <a:lnTo>
                    <a:pt x="152" y="1224"/>
                  </a:lnTo>
                  <a:lnTo>
                    <a:pt x="184" y="1237"/>
                  </a:lnTo>
                  <a:lnTo>
                    <a:pt x="222" y="1244"/>
                  </a:lnTo>
                  <a:lnTo>
                    <a:pt x="244" y="1246"/>
                  </a:lnTo>
                  <a:lnTo>
                    <a:pt x="264" y="1248"/>
                  </a:lnTo>
                  <a:lnTo>
                    <a:pt x="283" y="1248"/>
                  </a:lnTo>
                  <a:lnTo>
                    <a:pt x="302" y="1248"/>
                  </a:lnTo>
                  <a:lnTo>
                    <a:pt x="319" y="1246"/>
                  </a:lnTo>
                  <a:lnTo>
                    <a:pt x="336" y="1245"/>
                  </a:lnTo>
                  <a:lnTo>
                    <a:pt x="350" y="1243"/>
                  </a:lnTo>
                  <a:lnTo>
                    <a:pt x="365" y="1239"/>
                  </a:lnTo>
                  <a:lnTo>
                    <a:pt x="378" y="1235"/>
                  </a:lnTo>
                  <a:lnTo>
                    <a:pt x="390" y="1230"/>
                  </a:lnTo>
                  <a:lnTo>
                    <a:pt x="402" y="1224"/>
                  </a:lnTo>
                  <a:lnTo>
                    <a:pt x="413" y="1220"/>
                  </a:lnTo>
                  <a:lnTo>
                    <a:pt x="423" y="1212"/>
                  </a:lnTo>
                  <a:lnTo>
                    <a:pt x="433" y="1205"/>
                  </a:lnTo>
                  <a:lnTo>
                    <a:pt x="441" y="1198"/>
                  </a:lnTo>
                  <a:lnTo>
                    <a:pt x="450" y="1189"/>
                  </a:lnTo>
                  <a:lnTo>
                    <a:pt x="458" y="1179"/>
                  </a:lnTo>
                  <a:lnTo>
                    <a:pt x="471" y="1167"/>
                  </a:lnTo>
                  <a:lnTo>
                    <a:pt x="484" y="1155"/>
                  </a:lnTo>
                  <a:lnTo>
                    <a:pt x="498" y="1141"/>
                  </a:lnTo>
                  <a:lnTo>
                    <a:pt x="516" y="1126"/>
                  </a:lnTo>
                  <a:lnTo>
                    <a:pt x="534" y="1110"/>
                  </a:lnTo>
                  <a:lnTo>
                    <a:pt x="553" y="1094"/>
                  </a:lnTo>
                  <a:lnTo>
                    <a:pt x="574" y="1079"/>
                  </a:lnTo>
                  <a:lnTo>
                    <a:pt x="595" y="1063"/>
                  </a:lnTo>
                  <a:lnTo>
                    <a:pt x="615" y="1048"/>
                  </a:lnTo>
                  <a:lnTo>
                    <a:pt x="637" y="1034"/>
                  </a:lnTo>
                  <a:lnTo>
                    <a:pt x="658" y="1021"/>
                  </a:lnTo>
                  <a:lnTo>
                    <a:pt x="680" y="1009"/>
                  </a:lnTo>
                  <a:lnTo>
                    <a:pt x="700" y="1000"/>
                  </a:lnTo>
                  <a:lnTo>
                    <a:pt x="720" y="992"/>
                  </a:lnTo>
                  <a:lnTo>
                    <a:pt x="738" y="986"/>
                  </a:lnTo>
                  <a:lnTo>
                    <a:pt x="734" y="1010"/>
                  </a:lnTo>
                  <a:lnTo>
                    <a:pt x="730" y="1036"/>
                  </a:lnTo>
                  <a:lnTo>
                    <a:pt x="725" y="1063"/>
                  </a:lnTo>
                  <a:lnTo>
                    <a:pt x="719" y="1092"/>
                  </a:lnTo>
                  <a:lnTo>
                    <a:pt x="712" y="1124"/>
                  </a:lnTo>
                  <a:lnTo>
                    <a:pt x="708" y="1158"/>
                  </a:lnTo>
                  <a:lnTo>
                    <a:pt x="703" y="1198"/>
                  </a:lnTo>
                  <a:lnTo>
                    <a:pt x="699" y="1241"/>
                  </a:lnTo>
                  <a:lnTo>
                    <a:pt x="681" y="1268"/>
                  </a:lnTo>
                  <a:lnTo>
                    <a:pt x="665" y="1307"/>
                  </a:lnTo>
                  <a:lnTo>
                    <a:pt x="650" y="1356"/>
                  </a:lnTo>
                  <a:lnTo>
                    <a:pt x="640" y="1409"/>
                  </a:lnTo>
                  <a:lnTo>
                    <a:pt x="632" y="1464"/>
                  </a:lnTo>
                  <a:lnTo>
                    <a:pt x="626" y="1519"/>
                  </a:lnTo>
                  <a:lnTo>
                    <a:pt x="624" y="1567"/>
                  </a:lnTo>
                  <a:lnTo>
                    <a:pt x="624" y="1607"/>
                  </a:lnTo>
                  <a:lnTo>
                    <a:pt x="612" y="1624"/>
                  </a:lnTo>
                  <a:lnTo>
                    <a:pt x="599" y="1643"/>
                  </a:lnTo>
                  <a:lnTo>
                    <a:pt x="588" y="1660"/>
                  </a:lnTo>
                  <a:lnTo>
                    <a:pt x="576" y="1677"/>
                  </a:lnTo>
                  <a:lnTo>
                    <a:pt x="565" y="1694"/>
                  </a:lnTo>
                  <a:lnTo>
                    <a:pt x="553" y="1711"/>
                  </a:lnTo>
                  <a:lnTo>
                    <a:pt x="541" y="1729"/>
                  </a:lnTo>
                  <a:lnTo>
                    <a:pt x="528" y="1746"/>
                  </a:lnTo>
                  <a:lnTo>
                    <a:pt x="516" y="1767"/>
                  </a:lnTo>
                  <a:lnTo>
                    <a:pt x="505" y="1795"/>
                  </a:lnTo>
                  <a:lnTo>
                    <a:pt x="498" y="1827"/>
                  </a:lnTo>
                  <a:lnTo>
                    <a:pt x="494" y="1861"/>
                  </a:lnTo>
                  <a:lnTo>
                    <a:pt x="494" y="1897"/>
                  </a:lnTo>
                  <a:lnTo>
                    <a:pt x="497" y="1931"/>
                  </a:lnTo>
                  <a:lnTo>
                    <a:pt x="505" y="1961"/>
                  </a:lnTo>
                  <a:lnTo>
                    <a:pt x="517" y="1985"/>
                  </a:lnTo>
                  <a:lnTo>
                    <a:pt x="491" y="2007"/>
                  </a:lnTo>
                  <a:lnTo>
                    <a:pt x="468" y="2033"/>
                  </a:lnTo>
                  <a:lnTo>
                    <a:pt x="450" y="2062"/>
                  </a:lnTo>
                  <a:lnTo>
                    <a:pt x="433" y="2094"/>
                  </a:lnTo>
                  <a:lnTo>
                    <a:pt x="419" y="2126"/>
                  </a:lnTo>
                  <a:lnTo>
                    <a:pt x="409" y="2159"/>
                  </a:lnTo>
                  <a:lnTo>
                    <a:pt x="401" y="2191"/>
                  </a:lnTo>
                  <a:lnTo>
                    <a:pt x="395" y="2221"/>
                  </a:lnTo>
                  <a:lnTo>
                    <a:pt x="390" y="2250"/>
                  </a:lnTo>
                  <a:lnTo>
                    <a:pt x="385" y="2280"/>
                  </a:lnTo>
                  <a:lnTo>
                    <a:pt x="379" y="2309"/>
                  </a:lnTo>
                  <a:lnTo>
                    <a:pt x="373" y="2337"/>
                  </a:lnTo>
                  <a:lnTo>
                    <a:pt x="366" y="2363"/>
                  </a:lnTo>
                  <a:lnTo>
                    <a:pt x="356" y="2390"/>
                  </a:lnTo>
                  <a:lnTo>
                    <a:pt x="345" y="2414"/>
                  </a:lnTo>
                  <a:lnTo>
                    <a:pt x="332" y="2439"/>
                  </a:lnTo>
                  <a:lnTo>
                    <a:pt x="320" y="2464"/>
                  </a:lnTo>
                  <a:lnTo>
                    <a:pt x="311" y="2492"/>
                  </a:lnTo>
                  <a:lnTo>
                    <a:pt x="305" y="2521"/>
                  </a:lnTo>
                  <a:lnTo>
                    <a:pt x="300" y="2551"/>
                  </a:lnTo>
                  <a:lnTo>
                    <a:pt x="295" y="2580"/>
                  </a:lnTo>
                  <a:lnTo>
                    <a:pt x="292" y="2607"/>
                  </a:lnTo>
                  <a:lnTo>
                    <a:pt x="286" y="2630"/>
                  </a:lnTo>
                  <a:lnTo>
                    <a:pt x="277" y="2650"/>
                  </a:lnTo>
                  <a:lnTo>
                    <a:pt x="267" y="2669"/>
                  </a:lnTo>
                  <a:lnTo>
                    <a:pt x="259" y="2688"/>
                  </a:lnTo>
                  <a:lnTo>
                    <a:pt x="252" y="2709"/>
                  </a:lnTo>
                  <a:lnTo>
                    <a:pt x="246" y="2729"/>
                  </a:lnTo>
                  <a:lnTo>
                    <a:pt x="241" y="2750"/>
                  </a:lnTo>
                  <a:lnTo>
                    <a:pt x="238" y="2771"/>
                  </a:lnTo>
                  <a:lnTo>
                    <a:pt x="240" y="2790"/>
                  </a:lnTo>
                  <a:lnTo>
                    <a:pt x="243" y="2808"/>
                  </a:lnTo>
                  <a:lnTo>
                    <a:pt x="267" y="2808"/>
                  </a:lnTo>
                  <a:lnTo>
                    <a:pt x="269" y="2864"/>
                  </a:lnTo>
                  <a:lnTo>
                    <a:pt x="264" y="2958"/>
                  </a:lnTo>
                  <a:lnTo>
                    <a:pt x="254" y="3055"/>
                  </a:lnTo>
                  <a:lnTo>
                    <a:pt x="242" y="3124"/>
                  </a:lnTo>
                  <a:lnTo>
                    <a:pt x="216" y="3133"/>
                  </a:lnTo>
                  <a:lnTo>
                    <a:pt x="191" y="3144"/>
                  </a:lnTo>
                  <a:lnTo>
                    <a:pt x="168" y="3157"/>
                  </a:lnTo>
                  <a:lnTo>
                    <a:pt x="145" y="3172"/>
                  </a:lnTo>
                  <a:lnTo>
                    <a:pt x="124" y="3188"/>
                  </a:lnTo>
                  <a:lnTo>
                    <a:pt x="103" y="3206"/>
                  </a:lnTo>
                  <a:lnTo>
                    <a:pt x="85" y="3225"/>
                  </a:lnTo>
                  <a:lnTo>
                    <a:pt x="68" y="3246"/>
                  </a:lnTo>
                  <a:lnTo>
                    <a:pt x="53" y="3268"/>
                  </a:lnTo>
                  <a:lnTo>
                    <a:pt x="40" y="3291"/>
                  </a:lnTo>
                  <a:lnTo>
                    <a:pt x="28" y="3315"/>
                  </a:lnTo>
                  <a:lnTo>
                    <a:pt x="18" y="3341"/>
                  </a:lnTo>
                  <a:lnTo>
                    <a:pt x="11" y="3366"/>
                  </a:lnTo>
                  <a:lnTo>
                    <a:pt x="5" y="3394"/>
                  </a:lnTo>
                  <a:lnTo>
                    <a:pt x="1" y="3422"/>
                  </a:lnTo>
                  <a:lnTo>
                    <a:pt x="0" y="3450"/>
                  </a:lnTo>
                  <a:lnTo>
                    <a:pt x="1" y="3485"/>
                  </a:lnTo>
                  <a:lnTo>
                    <a:pt x="7" y="3519"/>
                  </a:lnTo>
                  <a:lnTo>
                    <a:pt x="16" y="3551"/>
                  </a:lnTo>
                  <a:lnTo>
                    <a:pt x="27" y="3583"/>
                  </a:lnTo>
                  <a:lnTo>
                    <a:pt x="41" y="3613"/>
                  </a:lnTo>
                  <a:lnTo>
                    <a:pt x="58" y="3641"/>
                  </a:lnTo>
                  <a:lnTo>
                    <a:pt x="78" y="3668"/>
                  </a:lnTo>
                  <a:lnTo>
                    <a:pt x="100" y="3692"/>
                  </a:lnTo>
                  <a:lnTo>
                    <a:pt x="124" y="3714"/>
                  </a:lnTo>
                  <a:lnTo>
                    <a:pt x="151" y="3733"/>
                  </a:lnTo>
                  <a:lnTo>
                    <a:pt x="179" y="3750"/>
                  </a:lnTo>
                  <a:lnTo>
                    <a:pt x="209" y="3765"/>
                  </a:lnTo>
                  <a:lnTo>
                    <a:pt x="241" y="3776"/>
                  </a:lnTo>
                  <a:lnTo>
                    <a:pt x="272" y="3784"/>
                  </a:lnTo>
                  <a:lnTo>
                    <a:pt x="306" y="3791"/>
                  </a:lnTo>
                  <a:lnTo>
                    <a:pt x="342" y="3792"/>
                  </a:lnTo>
                  <a:lnTo>
                    <a:pt x="357" y="3792"/>
                  </a:lnTo>
                  <a:lnTo>
                    <a:pt x="374" y="3791"/>
                  </a:lnTo>
                  <a:lnTo>
                    <a:pt x="390" y="3788"/>
                  </a:lnTo>
                  <a:lnTo>
                    <a:pt x="406" y="3786"/>
                  </a:lnTo>
                  <a:lnTo>
                    <a:pt x="422" y="3782"/>
                  </a:lnTo>
                  <a:lnTo>
                    <a:pt x="436" y="3778"/>
                  </a:lnTo>
                  <a:lnTo>
                    <a:pt x="452" y="3774"/>
                  </a:lnTo>
                  <a:lnTo>
                    <a:pt x="467" y="3769"/>
                  </a:lnTo>
                  <a:lnTo>
                    <a:pt x="464" y="3782"/>
                  </a:lnTo>
                  <a:lnTo>
                    <a:pt x="461" y="3795"/>
                  </a:lnTo>
                  <a:lnTo>
                    <a:pt x="456" y="3809"/>
                  </a:lnTo>
                  <a:lnTo>
                    <a:pt x="450" y="3822"/>
                  </a:lnTo>
                  <a:lnTo>
                    <a:pt x="443" y="3834"/>
                  </a:lnTo>
                  <a:lnTo>
                    <a:pt x="435" y="3845"/>
                  </a:lnTo>
                  <a:lnTo>
                    <a:pt x="426" y="3854"/>
                  </a:lnTo>
                  <a:lnTo>
                    <a:pt x="416" y="3860"/>
                  </a:lnTo>
                  <a:lnTo>
                    <a:pt x="404" y="3865"/>
                  </a:lnTo>
                  <a:lnTo>
                    <a:pt x="388" y="3872"/>
                  </a:lnTo>
                  <a:lnTo>
                    <a:pt x="371" y="3882"/>
                  </a:lnTo>
                  <a:lnTo>
                    <a:pt x="354" y="3893"/>
                  </a:lnTo>
                  <a:lnTo>
                    <a:pt x="337" y="3907"/>
                  </a:lnTo>
                  <a:lnTo>
                    <a:pt x="321" y="3923"/>
                  </a:lnTo>
                  <a:lnTo>
                    <a:pt x="310" y="3942"/>
                  </a:lnTo>
                  <a:lnTo>
                    <a:pt x="302" y="3966"/>
                  </a:lnTo>
                  <a:lnTo>
                    <a:pt x="295" y="4015"/>
                  </a:lnTo>
                  <a:lnTo>
                    <a:pt x="297" y="4064"/>
                  </a:lnTo>
                  <a:lnTo>
                    <a:pt x="294" y="4110"/>
                  </a:lnTo>
                  <a:lnTo>
                    <a:pt x="283" y="4150"/>
                  </a:lnTo>
                  <a:lnTo>
                    <a:pt x="274" y="4171"/>
                  </a:lnTo>
                  <a:lnTo>
                    <a:pt x="264" y="4194"/>
                  </a:lnTo>
                  <a:lnTo>
                    <a:pt x="254" y="4220"/>
                  </a:lnTo>
                  <a:lnTo>
                    <a:pt x="247" y="4245"/>
                  </a:lnTo>
                  <a:lnTo>
                    <a:pt x="242" y="4269"/>
                  </a:lnTo>
                  <a:lnTo>
                    <a:pt x="240" y="4294"/>
                  </a:lnTo>
                  <a:lnTo>
                    <a:pt x="242" y="4314"/>
                  </a:lnTo>
                  <a:lnTo>
                    <a:pt x="247" y="4333"/>
                  </a:lnTo>
                  <a:lnTo>
                    <a:pt x="258" y="4350"/>
                  </a:lnTo>
                  <a:lnTo>
                    <a:pt x="275" y="4370"/>
                  </a:lnTo>
                  <a:lnTo>
                    <a:pt x="295" y="4392"/>
                  </a:lnTo>
                  <a:lnTo>
                    <a:pt x="320" y="4413"/>
                  </a:lnTo>
                  <a:lnTo>
                    <a:pt x="348" y="4434"/>
                  </a:lnTo>
                  <a:lnTo>
                    <a:pt x="377" y="4451"/>
                  </a:lnTo>
                  <a:lnTo>
                    <a:pt x="407" y="4464"/>
                  </a:lnTo>
                  <a:lnTo>
                    <a:pt x="436" y="4471"/>
                  </a:lnTo>
                  <a:lnTo>
                    <a:pt x="462" y="4470"/>
                  </a:lnTo>
                  <a:lnTo>
                    <a:pt x="480" y="4463"/>
                  </a:lnTo>
                  <a:lnTo>
                    <a:pt x="492" y="4448"/>
                  </a:lnTo>
                  <a:lnTo>
                    <a:pt x="500" y="4430"/>
                  </a:lnTo>
                  <a:lnTo>
                    <a:pt x="503" y="4409"/>
                  </a:lnTo>
                  <a:lnTo>
                    <a:pt x="503" y="4387"/>
                  </a:lnTo>
                  <a:lnTo>
                    <a:pt x="501" y="4367"/>
                  </a:lnTo>
                  <a:lnTo>
                    <a:pt x="498" y="4348"/>
                  </a:lnTo>
                  <a:lnTo>
                    <a:pt x="494" y="4316"/>
                  </a:lnTo>
                  <a:lnTo>
                    <a:pt x="491" y="4284"/>
                  </a:lnTo>
                  <a:lnTo>
                    <a:pt x="492" y="4256"/>
                  </a:lnTo>
                  <a:lnTo>
                    <a:pt x="498" y="4232"/>
                  </a:lnTo>
                  <a:lnTo>
                    <a:pt x="503" y="4220"/>
                  </a:lnTo>
                  <a:lnTo>
                    <a:pt x="508" y="4206"/>
                  </a:lnTo>
                  <a:lnTo>
                    <a:pt x="513" y="4190"/>
                  </a:lnTo>
                  <a:lnTo>
                    <a:pt x="518" y="4175"/>
                  </a:lnTo>
                  <a:lnTo>
                    <a:pt x="523" y="4159"/>
                  </a:lnTo>
                  <a:lnTo>
                    <a:pt x="526" y="4143"/>
                  </a:lnTo>
                  <a:lnTo>
                    <a:pt x="531" y="4127"/>
                  </a:lnTo>
                  <a:lnTo>
                    <a:pt x="535" y="4114"/>
                  </a:lnTo>
                  <a:lnTo>
                    <a:pt x="537" y="4136"/>
                  </a:lnTo>
                  <a:lnTo>
                    <a:pt x="536" y="4163"/>
                  </a:lnTo>
                  <a:lnTo>
                    <a:pt x="534" y="4192"/>
                  </a:lnTo>
                  <a:lnTo>
                    <a:pt x="530" y="4223"/>
                  </a:lnTo>
                  <a:lnTo>
                    <a:pt x="530" y="4240"/>
                  </a:lnTo>
                  <a:lnTo>
                    <a:pt x="533" y="4262"/>
                  </a:lnTo>
                  <a:lnTo>
                    <a:pt x="537" y="4284"/>
                  </a:lnTo>
                  <a:lnTo>
                    <a:pt x="545" y="4308"/>
                  </a:lnTo>
                  <a:lnTo>
                    <a:pt x="553" y="4331"/>
                  </a:lnTo>
                  <a:lnTo>
                    <a:pt x="565" y="4355"/>
                  </a:lnTo>
                  <a:lnTo>
                    <a:pt x="579" y="4374"/>
                  </a:lnTo>
                  <a:lnTo>
                    <a:pt x="595" y="4390"/>
                  </a:lnTo>
                  <a:lnTo>
                    <a:pt x="612" y="4401"/>
                  </a:lnTo>
                  <a:lnTo>
                    <a:pt x="627" y="4408"/>
                  </a:lnTo>
                  <a:lnTo>
                    <a:pt x="644" y="4412"/>
                  </a:lnTo>
                  <a:lnTo>
                    <a:pt x="659" y="4410"/>
                  </a:lnTo>
                  <a:lnTo>
                    <a:pt x="674" y="4406"/>
                  </a:lnTo>
                  <a:lnTo>
                    <a:pt x="687" y="4396"/>
                  </a:lnTo>
                  <a:lnTo>
                    <a:pt x="699" y="4384"/>
                  </a:lnTo>
                  <a:lnTo>
                    <a:pt x="710" y="4367"/>
                  </a:lnTo>
                  <a:lnTo>
                    <a:pt x="720" y="4346"/>
                  </a:lnTo>
                  <a:lnTo>
                    <a:pt x="728" y="4321"/>
                  </a:lnTo>
                  <a:lnTo>
                    <a:pt x="736" y="4294"/>
                  </a:lnTo>
                  <a:lnTo>
                    <a:pt x="742" y="4266"/>
                  </a:lnTo>
                  <a:lnTo>
                    <a:pt x="747" y="4238"/>
                  </a:lnTo>
                  <a:lnTo>
                    <a:pt x="749" y="4211"/>
                  </a:lnTo>
                  <a:lnTo>
                    <a:pt x="749" y="4188"/>
                  </a:lnTo>
                  <a:lnTo>
                    <a:pt x="747" y="4169"/>
                  </a:lnTo>
                  <a:lnTo>
                    <a:pt x="738" y="4137"/>
                  </a:lnTo>
                  <a:lnTo>
                    <a:pt x="731" y="4107"/>
                  </a:lnTo>
                  <a:lnTo>
                    <a:pt x="728" y="4076"/>
                  </a:lnTo>
                  <a:lnTo>
                    <a:pt x="736" y="4045"/>
                  </a:lnTo>
                  <a:lnTo>
                    <a:pt x="743" y="4028"/>
                  </a:lnTo>
                  <a:lnTo>
                    <a:pt x="749" y="4009"/>
                  </a:lnTo>
                  <a:lnTo>
                    <a:pt x="754" y="3991"/>
                  </a:lnTo>
                  <a:lnTo>
                    <a:pt x="759" y="3973"/>
                  </a:lnTo>
                  <a:lnTo>
                    <a:pt x="761" y="3955"/>
                  </a:lnTo>
                  <a:lnTo>
                    <a:pt x="762" y="3936"/>
                  </a:lnTo>
                  <a:lnTo>
                    <a:pt x="761" y="3919"/>
                  </a:lnTo>
                  <a:lnTo>
                    <a:pt x="756" y="3904"/>
                  </a:lnTo>
                  <a:lnTo>
                    <a:pt x="749" y="3883"/>
                  </a:lnTo>
                  <a:lnTo>
                    <a:pt x="739" y="3863"/>
                  </a:lnTo>
                  <a:lnTo>
                    <a:pt x="730" y="3844"/>
                  </a:lnTo>
                  <a:lnTo>
                    <a:pt x="725" y="3823"/>
                  </a:lnTo>
                  <a:lnTo>
                    <a:pt x="725" y="3810"/>
                  </a:lnTo>
                  <a:lnTo>
                    <a:pt x="728" y="3795"/>
                  </a:lnTo>
                  <a:lnTo>
                    <a:pt x="734" y="3778"/>
                  </a:lnTo>
                  <a:lnTo>
                    <a:pt x="742" y="3761"/>
                  </a:lnTo>
                  <a:lnTo>
                    <a:pt x="750" y="3746"/>
                  </a:lnTo>
                  <a:lnTo>
                    <a:pt x="761" y="3729"/>
                  </a:lnTo>
                  <a:lnTo>
                    <a:pt x="773" y="3714"/>
                  </a:lnTo>
                  <a:lnTo>
                    <a:pt x="785" y="3701"/>
                  </a:lnTo>
                  <a:lnTo>
                    <a:pt x="793" y="3693"/>
                  </a:lnTo>
                  <a:lnTo>
                    <a:pt x="804" y="3681"/>
                  </a:lnTo>
                  <a:lnTo>
                    <a:pt x="817" y="3667"/>
                  </a:lnTo>
                  <a:lnTo>
                    <a:pt x="833" y="3650"/>
                  </a:lnTo>
                  <a:lnTo>
                    <a:pt x="850" y="3629"/>
                  </a:lnTo>
                  <a:lnTo>
                    <a:pt x="868" y="3605"/>
                  </a:lnTo>
                  <a:lnTo>
                    <a:pt x="888" y="3579"/>
                  </a:lnTo>
                  <a:lnTo>
                    <a:pt x="907" y="3552"/>
                  </a:lnTo>
                  <a:lnTo>
                    <a:pt x="928" y="3522"/>
                  </a:lnTo>
                  <a:lnTo>
                    <a:pt x="947" y="3492"/>
                  </a:lnTo>
                  <a:lnTo>
                    <a:pt x="967" y="3459"/>
                  </a:lnTo>
                  <a:lnTo>
                    <a:pt x="985" y="3426"/>
                  </a:lnTo>
                  <a:lnTo>
                    <a:pt x="1002" y="3391"/>
                  </a:lnTo>
                  <a:lnTo>
                    <a:pt x="1016" y="3355"/>
                  </a:lnTo>
                  <a:lnTo>
                    <a:pt x="1030" y="3320"/>
                  </a:lnTo>
                  <a:lnTo>
                    <a:pt x="1040" y="3285"/>
                  </a:lnTo>
                  <a:lnTo>
                    <a:pt x="751" y="30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12" name="Freeform 192"/>
            <p:cNvSpPr>
              <a:spLocks/>
            </p:cNvSpPr>
            <p:nvPr/>
          </p:nvSpPr>
          <p:spPr bwMode="auto">
            <a:xfrm>
              <a:off x="1399" y="3204"/>
              <a:ext cx="214" cy="213"/>
            </a:xfrm>
            <a:custGeom>
              <a:avLst/>
              <a:gdLst/>
              <a:ahLst/>
              <a:cxnLst>
                <a:cxn ang="0">
                  <a:pos x="352" y="640"/>
                </a:cxn>
                <a:cxn ang="0">
                  <a:pos x="416" y="627"/>
                </a:cxn>
                <a:cxn ang="0">
                  <a:pos x="473" y="602"/>
                </a:cxn>
                <a:cxn ang="0">
                  <a:pos x="524" y="568"/>
                </a:cxn>
                <a:cxn ang="0">
                  <a:pos x="568" y="524"/>
                </a:cxn>
                <a:cxn ang="0">
                  <a:pos x="602" y="473"/>
                </a:cxn>
                <a:cxn ang="0">
                  <a:pos x="626" y="416"/>
                </a:cxn>
                <a:cxn ang="0">
                  <a:pos x="639" y="353"/>
                </a:cxn>
                <a:cxn ang="0">
                  <a:pos x="639" y="287"/>
                </a:cxn>
                <a:cxn ang="0">
                  <a:pos x="626" y="225"/>
                </a:cxn>
                <a:cxn ang="0">
                  <a:pos x="602" y="168"/>
                </a:cxn>
                <a:cxn ang="0">
                  <a:pos x="568" y="117"/>
                </a:cxn>
                <a:cxn ang="0">
                  <a:pos x="524" y="73"/>
                </a:cxn>
                <a:cxn ang="0">
                  <a:pos x="473" y="39"/>
                </a:cxn>
                <a:cxn ang="0">
                  <a:pos x="416" y="15"/>
                </a:cxn>
                <a:cxn ang="0">
                  <a:pos x="352" y="2"/>
                </a:cxn>
                <a:cxn ang="0">
                  <a:pos x="287" y="2"/>
                </a:cxn>
                <a:cxn ang="0">
                  <a:pos x="225" y="15"/>
                </a:cxn>
                <a:cxn ang="0">
                  <a:pos x="168" y="39"/>
                </a:cxn>
                <a:cxn ang="0">
                  <a:pos x="117" y="73"/>
                </a:cxn>
                <a:cxn ang="0">
                  <a:pos x="73" y="117"/>
                </a:cxn>
                <a:cxn ang="0">
                  <a:pos x="39" y="168"/>
                </a:cxn>
                <a:cxn ang="0">
                  <a:pos x="14" y="225"/>
                </a:cxn>
                <a:cxn ang="0">
                  <a:pos x="1" y="287"/>
                </a:cxn>
                <a:cxn ang="0">
                  <a:pos x="1" y="353"/>
                </a:cxn>
                <a:cxn ang="0">
                  <a:pos x="14" y="416"/>
                </a:cxn>
                <a:cxn ang="0">
                  <a:pos x="39" y="473"/>
                </a:cxn>
                <a:cxn ang="0">
                  <a:pos x="73" y="524"/>
                </a:cxn>
                <a:cxn ang="0">
                  <a:pos x="117" y="568"/>
                </a:cxn>
                <a:cxn ang="0">
                  <a:pos x="168" y="602"/>
                </a:cxn>
                <a:cxn ang="0">
                  <a:pos x="225" y="627"/>
                </a:cxn>
                <a:cxn ang="0">
                  <a:pos x="287" y="640"/>
                </a:cxn>
              </a:cxnLst>
              <a:rect l="0" t="0" r="r" b="b"/>
              <a:pathLst>
                <a:path w="641" h="641">
                  <a:moveTo>
                    <a:pt x="320" y="641"/>
                  </a:moveTo>
                  <a:lnTo>
                    <a:pt x="352" y="640"/>
                  </a:lnTo>
                  <a:lnTo>
                    <a:pt x="384" y="635"/>
                  </a:lnTo>
                  <a:lnTo>
                    <a:pt x="416" y="627"/>
                  </a:lnTo>
                  <a:lnTo>
                    <a:pt x="445" y="616"/>
                  </a:lnTo>
                  <a:lnTo>
                    <a:pt x="473" y="602"/>
                  </a:lnTo>
                  <a:lnTo>
                    <a:pt x="500" y="586"/>
                  </a:lnTo>
                  <a:lnTo>
                    <a:pt x="524" y="568"/>
                  </a:lnTo>
                  <a:lnTo>
                    <a:pt x="547" y="547"/>
                  </a:lnTo>
                  <a:lnTo>
                    <a:pt x="568" y="524"/>
                  </a:lnTo>
                  <a:lnTo>
                    <a:pt x="586" y="500"/>
                  </a:lnTo>
                  <a:lnTo>
                    <a:pt x="602" y="473"/>
                  </a:lnTo>
                  <a:lnTo>
                    <a:pt x="615" y="445"/>
                  </a:lnTo>
                  <a:lnTo>
                    <a:pt x="626" y="416"/>
                  </a:lnTo>
                  <a:lnTo>
                    <a:pt x="635" y="385"/>
                  </a:lnTo>
                  <a:lnTo>
                    <a:pt x="639" y="353"/>
                  </a:lnTo>
                  <a:lnTo>
                    <a:pt x="641" y="320"/>
                  </a:lnTo>
                  <a:lnTo>
                    <a:pt x="639" y="287"/>
                  </a:lnTo>
                  <a:lnTo>
                    <a:pt x="635" y="256"/>
                  </a:lnTo>
                  <a:lnTo>
                    <a:pt x="626" y="225"/>
                  </a:lnTo>
                  <a:lnTo>
                    <a:pt x="615" y="196"/>
                  </a:lnTo>
                  <a:lnTo>
                    <a:pt x="602" y="168"/>
                  </a:lnTo>
                  <a:lnTo>
                    <a:pt x="586" y="141"/>
                  </a:lnTo>
                  <a:lnTo>
                    <a:pt x="568" y="117"/>
                  </a:lnTo>
                  <a:lnTo>
                    <a:pt x="547" y="94"/>
                  </a:lnTo>
                  <a:lnTo>
                    <a:pt x="524" y="73"/>
                  </a:lnTo>
                  <a:lnTo>
                    <a:pt x="500" y="55"/>
                  </a:lnTo>
                  <a:lnTo>
                    <a:pt x="473" y="39"/>
                  </a:lnTo>
                  <a:lnTo>
                    <a:pt x="445" y="26"/>
                  </a:lnTo>
                  <a:lnTo>
                    <a:pt x="416" y="15"/>
                  </a:lnTo>
                  <a:lnTo>
                    <a:pt x="384" y="7"/>
                  </a:lnTo>
                  <a:lnTo>
                    <a:pt x="352" y="2"/>
                  </a:lnTo>
                  <a:lnTo>
                    <a:pt x="320" y="0"/>
                  </a:lnTo>
                  <a:lnTo>
                    <a:pt x="287" y="2"/>
                  </a:lnTo>
                  <a:lnTo>
                    <a:pt x="255" y="7"/>
                  </a:lnTo>
                  <a:lnTo>
                    <a:pt x="225" y="15"/>
                  </a:lnTo>
                  <a:lnTo>
                    <a:pt x="196" y="26"/>
                  </a:lnTo>
                  <a:lnTo>
                    <a:pt x="168" y="39"/>
                  </a:lnTo>
                  <a:lnTo>
                    <a:pt x="141" y="55"/>
                  </a:lnTo>
                  <a:lnTo>
                    <a:pt x="117" y="73"/>
                  </a:lnTo>
                  <a:lnTo>
                    <a:pt x="94" y="94"/>
                  </a:lnTo>
                  <a:lnTo>
                    <a:pt x="73" y="117"/>
                  </a:lnTo>
                  <a:lnTo>
                    <a:pt x="55" y="141"/>
                  </a:lnTo>
                  <a:lnTo>
                    <a:pt x="39" y="168"/>
                  </a:lnTo>
                  <a:lnTo>
                    <a:pt x="25" y="196"/>
                  </a:lnTo>
                  <a:lnTo>
                    <a:pt x="14" y="225"/>
                  </a:lnTo>
                  <a:lnTo>
                    <a:pt x="6" y="256"/>
                  </a:lnTo>
                  <a:lnTo>
                    <a:pt x="1" y="287"/>
                  </a:lnTo>
                  <a:lnTo>
                    <a:pt x="0" y="320"/>
                  </a:lnTo>
                  <a:lnTo>
                    <a:pt x="1" y="353"/>
                  </a:lnTo>
                  <a:lnTo>
                    <a:pt x="6" y="385"/>
                  </a:lnTo>
                  <a:lnTo>
                    <a:pt x="14" y="416"/>
                  </a:lnTo>
                  <a:lnTo>
                    <a:pt x="25" y="445"/>
                  </a:lnTo>
                  <a:lnTo>
                    <a:pt x="39" y="473"/>
                  </a:lnTo>
                  <a:lnTo>
                    <a:pt x="55" y="500"/>
                  </a:lnTo>
                  <a:lnTo>
                    <a:pt x="73" y="524"/>
                  </a:lnTo>
                  <a:lnTo>
                    <a:pt x="94" y="547"/>
                  </a:lnTo>
                  <a:lnTo>
                    <a:pt x="117" y="568"/>
                  </a:lnTo>
                  <a:lnTo>
                    <a:pt x="141" y="586"/>
                  </a:lnTo>
                  <a:lnTo>
                    <a:pt x="168" y="602"/>
                  </a:lnTo>
                  <a:lnTo>
                    <a:pt x="196" y="616"/>
                  </a:lnTo>
                  <a:lnTo>
                    <a:pt x="225" y="627"/>
                  </a:lnTo>
                  <a:lnTo>
                    <a:pt x="255" y="635"/>
                  </a:lnTo>
                  <a:lnTo>
                    <a:pt x="287" y="640"/>
                  </a:lnTo>
                  <a:lnTo>
                    <a:pt x="320" y="6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13" name="Freeform 193"/>
            <p:cNvSpPr>
              <a:spLocks/>
            </p:cNvSpPr>
            <p:nvPr/>
          </p:nvSpPr>
          <p:spPr bwMode="auto">
            <a:xfrm>
              <a:off x="1784" y="2231"/>
              <a:ext cx="183" cy="197"/>
            </a:xfrm>
            <a:custGeom>
              <a:avLst/>
              <a:gdLst/>
              <a:ahLst/>
              <a:cxnLst>
                <a:cxn ang="0">
                  <a:pos x="55" y="137"/>
                </a:cxn>
                <a:cxn ang="0">
                  <a:pos x="46" y="112"/>
                </a:cxn>
                <a:cxn ang="0">
                  <a:pos x="27" y="101"/>
                </a:cxn>
                <a:cxn ang="0">
                  <a:pos x="0" y="151"/>
                </a:cxn>
                <a:cxn ang="0">
                  <a:pos x="6" y="200"/>
                </a:cxn>
                <a:cxn ang="0">
                  <a:pos x="17" y="232"/>
                </a:cxn>
                <a:cxn ang="0">
                  <a:pos x="41" y="264"/>
                </a:cxn>
                <a:cxn ang="0">
                  <a:pos x="55" y="243"/>
                </a:cxn>
                <a:cxn ang="0">
                  <a:pos x="59" y="276"/>
                </a:cxn>
                <a:cxn ang="0">
                  <a:pos x="59" y="316"/>
                </a:cxn>
                <a:cxn ang="0">
                  <a:pos x="70" y="368"/>
                </a:cxn>
                <a:cxn ang="0">
                  <a:pos x="89" y="434"/>
                </a:cxn>
                <a:cxn ang="0">
                  <a:pos x="115" y="497"/>
                </a:cxn>
                <a:cxn ang="0">
                  <a:pos x="147" y="550"/>
                </a:cxn>
                <a:cxn ang="0">
                  <a:pos x="179" y="581"/>
                </a:cxn>
                <a:cxn ang="0">
                  <a:pos x="212" y="591"/>
                </a:cxn>
                <a:cxn ang="0">
                  <a:pos x="255" y="589"/>
                </a:cxn>
                <a:cxn ang="0">
                  <a:pos x="308" y="572"/>
                </a:cxn>
                <a:cxn ang="0">
                  <a:pos x="345" y="547"/>
                </a:cxn>
                <a:cxn ang="0">
                  <a:pos x="367" y="514"/>
                </a:cxn>
                <a:cxn ang="0">
                  <a:pos x="387" y="479"/>
                </a:cxn>
                <a:cxn ang="0">
                  <a:pos x="406" y="453"/>
                </a:cxn>
                <a:cxn ang="0">
                  <a:pos x="421" y="409"/>
                </a:cxn>
                <a:cxn ang="0">
                  <a:pos x="438" y="345"/>
                </a:cxn>
                <a:cxn ang="0">
                  <a:pos x="453" y="284"/>
                </a:cxn>
                <a:cxn ang="0">
                  <a:pos x="465" y="247"/>
                </a:cxn>
                <a:cxn ang="0">
                  <a:pos x="476" y="267"/>
                </a:cxn>
                <a:cxn ang="0">
                  <a:pos x="492" y="289"/>
                </a:cxn>
                <a:cxn ang="0">
                  <a:pos x="522" y="258"/>
                </a:cxn>
                <a:cxn ang="0">
                  <a:pos x="549" y="186"/>
                </a:cxn>
                <a:cxn ang="0">
                  <a:pos x="531" y="110"/>
                </a:cxn>
                <a:cxn ang="0">
                  <a:pos x="514" y="107"/>
                </a:cxn>
                <a:cxn ang="0">
                  <a:pos x="496" y="121"/>
                </a:cxn>
                <a:cxn ang="0">
                  <a:pos x="483" y="155"/>
                </a:cxn>
                <a:cxn ang="0">
                  <a:pos x="462" y="194"/>
                </a:cxn>
                <a:cxn ang="0">
                  <a:pos x="446" y="123"/>
                </a:cxn>
                <a:cxn ang="0">
                  <a:pos x="407" y="82"/>
                </a:cxn>
                <a:cxn ang="0">
                  <a:pos x="378" y="75"/>
                </a:cxn>
                <a:cxn ang="0">
                  <a:pos x="347" y="81"/>
                </a:cxn>
                <a:cxn ang="0">
                  <a:pos x="318" y="78"/>
                </a:cxn>
                <a:cxn ang="0">
                  <a:pos x="288" y="69"/>
                </a:cxn>
                <a:cxn ang="0">
                  <a:pos x="252" y="82"/>
                </a:cxn>
                <a:cxn ang="0">
                  <a:pos x="224" y="73"/>
                </a:cxn>
                <a:cxn ang="0">
                  <a:pos x="193" y="42"/>
                </a:cxn>
                <a:cxn ang="0">
                  <a:pos x="164" y="7"/>
                </a:cxn>
                <a:cxn ang="0">
                  <a:pos x="133" y="0"/>
                </a:cxn>
                <a:cxn ang="0">
                  <a:pos x="111" y="22"/>
                </a:cxn>
                <a:cxn ang="0">
                  <a:pos x="102" y="76"/>
                </a:cxn>
                <a:cxn ang="0">
                  <a:pos x="89" y="136"/>
                </a:cxn>
              </a:cxnLst>
              <a:rect l="0" t="0" r="r" b="b"/>
              <a:pathLst>
                <a:path w="550" h="592">
                  <a:moveTo>
                    <a:pt x="64" y="148"/>
                  </a:moveTo>
                  <a:lnTo>
                    <a:pt x="59" y="143"/>
                  </a:lnTo>
                  <a:lnTo>
                    <a:pt x="55" y="137"/>
                  </a:lnTo>
                  <a:lnTo>
                    <a:pt x="53" y="129"/>
                  </a:lnTo>
                  <a:lnTo>
                    <a:pt x="49" y="120"/>
                  </a:lnTo>
                  <a:lnTo>
                    <a:pt x="46" y="112"/>
                  </a:lnTo>
                  <a:lnTo>
                    <a:pt x="42" y="106"/>
                  </a:lnTo>
                  <a:lnTo>
                    <a:pt x="36" y="102"/>
                  </a:lnTo>
                  <a:lnTo>
                    <a:pt x="27" y="101"/>
                  </a:lnTo>
                  <a:lnTo>
                    <a:pt x="12" y="109"/>
                  </a:lnTo>
                  <a:lnTo>
                    <a:pt x="3" y="127"/>
                  </a:lnTo>
                  <a:lnTo>
                    <a:pt x="0" y="151"/>
                  </a:lnTo>
                  <a:lnTo>
                    <a:pt x="2" y="176"/>
                  </a:lnTo>
                  <a:lnTo>
                    <a:pt x="3" y="188"/>
                  </a:lnTo>
                  <a:lnTo>
                    <a:pt x="6" y="200"/>
                  </a:lnTo>
                  <a:lnTo>
                    <a:pt x="8" y="211"/>
                  </a:lnTo>
                  <a:lnTo>
                    <a:pt x="12" y="221"/>
                  </a:lnTo>
                  <a:lnTo>
                    <a:pt x="17" y="232"/>
                  </a:lnTo>
                  <a:lnTo>
                    <a:pt x="23" y="242"/>
                  </a:lnTo>
                  <a:lnTo>
                    <a:pt x="30" y="253"/>
                  </a:lnTo>
                  <a:lnTo>
                    <a:pt x="41" y="264"/>
                  </a:lnTo>
                  <a:lnTo>
                    <a:pt x="44" y="254"/>
                  </a:lnTo>
                  <a:lnTo>
                    <a:pt x="51" y="247"/>
                  </a:lnTo>
                  <a:lnTo>
                    <a:pt x="55" y="243"/>
                  </a:lnTo>
                  <a:lnTo>
                    <a:pt x="58" y="242"/>
                  </a:lnTo>
                  <a:lnTo>
                    <a:pt x="59" y="260"/>
                  </a:lnTo>
                  <a:lnTo>
                    <a:pt x="59" y="276"/>
                  </a:lnTo>
                  <a:lnTo>
                    <a:pt x="58" y="292"/>
                  </a:lnTo>
                  <a:lnTo>
                    <a:pt x="58" y="306"/>
                  </a:lnTo>
                  <a:lnTo>
                    <a:pt x="59" y="316"/>
                  </a:lnTo>
                  <a:lnTo>
                    <a:pt x="62" y="330"/>
                  </a:lnTo>
                  <a:lnTo>
                    <a:pt x="65" y="347"/>
                  </a:lnTo>
                  <a:lnTo>
                    <a:pt x="70" y="368"/>
                  </a:lnTo>
                  <a:lnTo>
                    <a:pt x="75" y="390"/>
                  </a:lnTo>
                  <a:lnTo>
                    <a:pt x="82" y="412"/>
                  </a:lnTo>
                  <a:lnTo>
                    <a:pt x="89" y="434"/>
                  </a:lnTo>
                  <a:lnTo>
                    <a:pt x="97" y="456"/>
                  </a:lnTo>
                  <a:lnTo>
                    <a:pt x="105" y="476"/>
                  </a:lnTo>
                  <a:lnTo>
                    <a:pt x="115" y="497"/>
                  </a:lnTo>
                  <a:lnTo>
                    <a:pt x="125" y="516"/>
                  </a:lnTo>
                  <a:lnTo>
                    <a:pt x="136" y="535"/>
                  </a:lnTo>
                  <a:lnTo>
                    <a:pt x="147" y="550"/>
                  </a:lnTo>
                  <a:lnTo>
                    <a:pt x="158" y="564"/>
                  </a:lnTo>
                  <a:lnTo>
                    <a:pt x="169" y="575"/>
                  </a:lnTo>
                  <a:lnTo>
                    <a:pt x="179" y="581"/>
                  </a:lnTo>
                  <a:lnTo>
                    <a:pt x="189" y="585"/>
                  </a:lnTo>
                  <a:lnTo>
                    <a:pt x="200" y="588"/>
                  </a:lnTo>
                  <a:lnTo>
                    <a:pt x="212" y="591"/>
                  </a:lnTo>
                  <a:lnTo>
                    <a:pt x="226" y="592"/>
                  </a:lnTo>
                  <a:lnTo>
                    <a:pt x="239" y="592"/>
                  </a:lnTo>
                  <a:lnTo>
                    <a:pt x="255" y="589"/>
                  </a:lnTo>
                  <a:lnTo>
                    <a:pt x="272" y="586"/>
                  </a:lnTo>
                  <a:lnTo>
                    <a:pt x="290" y="580"/>
                  </a:lnTo>
                  <a:lnTo>
                    <a:pt x="308" y="572"/>
                  </a:lnTo>
                  <a:lnTo>
                    <a:pt x="323" y="564"/>
                  </a:lnTo>
                  <a:lnTo>
                    <a:pt x="335" y="555"/>
                  </a:lnTo>
                  <a:lnTo>
                    <a:pt x="345" y="547"/>
                  </a:lnTo>
                  <a:lnTo>
                    <a:pt x="353" y="537"/>
                  </a:lnTo>
                  <a:lnTo>
                    <a:pt x="361" y="526"/>
                  </a:lnTo>
                  <a:lnTo>
                    <a:pt x="367" y="514"/>
                  </a:lnTo>
                  <a:lnTo>
                    <a:pt x="374" y="501"/>
                  </a:lnTo>
                  <a:lnTo>
                    <a:pt x="381" y="488"/>
                  </a:lnTo>
                  <a:lnTo>
                    <a:pt x="387" y="479"/>
                  </a:lnTo>
                  <a:lnTo>
                    <a:pt x="393" y="470"/>
                  </a:lnTo>
                  <a:lnTo>
                    <a:pt x="400" y="462"/>
                  </a:lnTo>
                  <a:lnTo>
                    <a:pt x="406" y="453"/>
                  </a:lnTo>
                  <a:lnTo>
                    <a:pt x="410" y="442"/>
                  </a:lnTo>
                  <a:lnTo>
                    <a:pt x="417" y="428"/>
                  </a:lnTo>
                  <a:lnTo>
                    <a:pt x="421" y="409"/>
                  </a:lnTo>
                  <a:lnTo>
                    <a:pt x="426" y="388"/>
                  </a:lnTo>
                  <a:lnTo>
                    <a:pt x="432" y="367"/>
                  </a:lnTo>
                  <a:lnTo>
                    <a:pt x="438" y="345"/>
                  </a:lnTo>
                  <a:lnTo>
                    <a:pt x="443" y="324"/>
                  </a:lnTo>
                  <a:lnTo>
                    <a:pt x="448" y="304"/>
                  </a:lnTo>
                  <a:lnTo>
                    <a:pt x="453" y="284"/>
                  </a:lnTo>
                  <a:lnTo>
                    <a:pt x="455" y="266"/>
                  </a:lnTo>
                  <a:lnTo>
                    <a:pt x="458" y="249"/>
                  </a:lnTo>
                  <a:lnTo>
                    <a:pt x="465" y="247"/>
                  </a:lnTo>
                  <a:lnTo>
                    <a:pt x="471" y="249"/>
                  </a:lnTo>
                  <a:lnTo>
                    <a:pt x="475" y="256"/>
                  </a:lnTo>
                  <a:lnTo>
                    <a:pt x="476" y="267"/>
                  </a:lnTo>
                  <a:lnTo>
                    <a:pt x="477" y="278"/>
                  </a:lnTo>
                  <a:lnTo>
                    <a:pt x="483" y="287"/>
                  </a:lnTo>
                  <a:lnTo>
                    <a:pt x="492" y="289"/>
                  </a:lnTo>
                  <a:lnTo>
                    <a:pt x="504" y="283"/>
                  </a:lnTo>
                  <a:lnTo>
                    <a:pt x="513" y="273"/>
                  </a:lnTo>
                  <a:lnTo>
                    <a:pt x="522" y="258"/>
                  </a:lnTo>
                  <a:lnTo>
                    <a:pt x="533" y="237"/>
                  </a:lnTo>
                  <a:lnTo>
                    <a:pt x="543" y="213"/>
                  </a:lnTo>
                  <a:lnTo>
                    <a:pt x="549" y="186"/>
                  </a:lnTo>
                  <a:lnTo>
                    <a:pt x="550" y="159"/>
                  </a:lnTo>
                  <a:lnTo>
                    <a:pt x="544" y="134"/>
                  </a:lnTo>
                  <a:lnTo>
                    <a:pt x="531" y="110"/>
                  </a:lnTo>
                  <a:lnTo>
                    <a:pt x="526" y="107"/>
                  </a:lnTo>
                  <a:lnTo>
                    <a:pt x="520" y="106"/>
                  </a:lnTo>
                  <a:lnTo>
                    <a:pt x="514" y="107"/>
                  </a:lnTo>
                  <a:lnTo>
                    <a:pt x="508" y="110"/>
                  </a:lnTo>
                  <a:lnTo>
                    <a:pt x="502" y="115"/>
                  </a:lnTo>
                  <a:lnTo>
                    <a:pt x="496" y="121"/>
                  </a:lnTo>
                  <a:lnTo>
                    <a:pt x="492" y="129"/>
                  </a:lnTo>
                  <a:lnTo>
                    <a:pt x="488" y="136"/>
                  </a:lnTo>
                  <a:lnTo>
                    <a:pt x="483" y="155"/>
                  </a:lnTo>
                  <a:lnTo>
                    <a:pt x="479" y="176"/>
                  </a:lnTo>
                  <a:lnTo>
                    <a:pt x="471" y="191"/>
                  </a:lnTo>
                  <a:lnTo>
                    <a:pt x="462" y="194"/>
                  </a:lnTo>
                  <a:lnTo>
                    <a:pt x="455" y="181"/>
                  </a:lnTo>
                  <a:lnTo>
                    <a:pt x="452" y="153"/>
                  </a:lnTo>
                  <a:lnTo>
                    <a:pt x="446" y="123"/>
                  </a:lnTo>
                  <a:lnTo>
                    <a:pt x="429" y="97"/>
                  </a:lnTo>
                  <a:lnTo>
                    <a:pt x="417" y="89"/>
                  </a:lnTo>
                  <a:lnTo>
                    <a:pt x="407" y="82"/>
                  </a:lnTo>
                  <a:lnTo>
                    <a:pt x="396" y="79"/>
                  </a:lnTo>
                  <a:lnTo>
                    <a:pt x="386" y="76"/>
                  </a:lnTo>
                  <a:lnTo>
                    <a:pt x="378" y="75"/>
                  </a:lnTo>
                  <a:lnTo>
                    <a:pt x="368" y="76"/>
                  </a:lnTo>
                  <a:lnTo>
                    <a:pt x="358" y="78"/>
                  </a:lnTo>
                  <a:lnTo>
                    <a:pt x="347" y="81"/>
                  </a:lnTo>
                  <a:lnTo>
                    <a:pt x="336" y="82"/>
                  </a:lnTo>
                  <a:lnTo>
                    <a:pt x="328" y="81"/>
                  </a:lnTo>
                  <a:lnTo>
                    <a:pt x="318" y="78"/>
                  </a:lnTo>
                  <a:lnTo>
                    <a:pt x="310" y="73"/>
                  </a:lnTo>
                  <a:lnTo>
                    <a:pt x="299" y="69"/>
                  </a:lnTo>
                  <a:lnTo>
                    <a:pt x="288" y="69"/>
                  </a:lnTo>
                  <a:lnTo>
                    <a:pt x="274" y="72"/>
                  </a:lnTo>
                  <a:lnTo>
                    <a:pt x="260" y="80"/>
                  </a:lnTo>
                  <a:lnTo>
                    <a:pt x="252" y="82"/>
                  </a:lnTo>
                  <a:lnTo>
                    <a:pt x="244" y="82"/>
                  </a:lnTo>
                  <a:lnTo>
                    <a:pt x="234" y="79"/>
                  </a:lnTo>
                  <a:lnTo>
                    <a:pt x="224" y="73"/>
                  </a:lnTo>
                  <a:lnTo>
                    <a:pt x="213" y="65"/>
                  </a:lnTo>
                  <a:lnTo>
                    <a:pt x="204" y="55"/>
                  </a:lnTo>
                  <a:lnTo>
                    <a:pt x="193" y="42"/>
                  </a:lnTo>
                  <a:lnTo>
                    <a:pt x="183" y="29"/>
                  </a:lnTo>
                  <a:lnTo>
                    <a:pt x="173" y="17"/>
                  </a:lnTo>
                  <a:lnTo>
                    <a:pt x="164" y="7"/>
                  </a:lnTo>
                  <a:lnTo>
                    <a:pt x="153" y="1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5" y="5"/>
                  </a:lnTo>
                  <a:lnTo>
                    <a:pt x="117" y="12"/>
                  </a:lnTo>
                  <a:lnTo>
                    <a:pt x="111" y="22"/>
                  </a:lnTo>
                  <a:lnTo>
                    <a:pt x="106" y="36"/>
                  </a:lnTo>
                  <a:lnTo>
                    <a:pt x="104" y="55"/>
                  </a:lnTo>
                  <a:lnTo>
                    <a:pt x="102" y="76"/>
                  </a:lnTo>
                  <a:lnTo>
                    <a:pt x="99" y="98"/>
                  </a:lnTo>
                  <a:lnTo>
                    <a:pt x="96" y="119"/>
                  </a:lnTo>
                  <a:lnTo>
                    <a:pt x="89" y="136"/>
                  </a:lnTo>
                  <a:lnTo>
                    <a:pt x="79" y="146"/>
                  </a:lnTo>
                  <a:lnTo>
                    <a:pt x="64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14" name="Freeform 194"/>
            <p:cNvSpPr>
              <a:spLocks/>
            </p:cNvSpPr>
            <p:nvPr/>
          </p:nvSpPr>
          <p:spPr bwMode="auto">
            <a:xfrm>
              <a:off x="1949" y="2278"/>
              <a:ext cx="10" cy="2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7"/>
                </a:cxn>
                <a:cxn ang="0">
                  <a:pos x="18" y="16"/>
                </a:cxn>
                <a:cxn ang="0">
                  <a:pos x="23" y="35"/>
                </a:cxn>
                <a:cxn ang="0">
                  <a:pos x="19" y="69"/>
                </a:cxn>
                <a:cxn ang="0">
                  <a:pos x="25" y="54"/>
                </a:cxn>
                <a:cxn ang="0">
                  <a:pos x="29" y="38"/>
                </a:cxn>
                <a:cxn ang="0">
                  <a:pos x="30" y="24"/>
                </a:cxn>
                <a:cxn ang="0">
                  <a:pos x="29" y="12"/>
                </a:cxn>
                <a:cxn ang="0">
                  <a:pos x="25" y="4"/>
                </a:cxn>
                <a:cxn ang="0">
                  <a:pos x="19" y="0"/>
                </a:cxn>
                <a:cxn ang="0">
                  <a:pos x="11" y="1"/>
                </a:cxn>
                <a:cxn ang="0">
                  <a:pos x="0" y="11"/>
                </a:cxn>
              </a:cxnLst>
              <a:rect l="0" t="0" r="r" b="b"/>
              <a:pathLst>
                <a:path w="30" h="69">
                  <a:moveTo>
                    <a:pt x="0" y="11"/>
                  </a:moveTo>
                  <a:lnTo>
                    <a:pt x="9" y="7"/>
                  </a:lnTo>
                  <a:lnTo>
                    <a:pt x="18" y="16"/>
                  </a:lnTo>
                  <a:lnTo>
                    <a:pt x="23" y="35"/>
                  </a:lnTo>
                  <a:lnTo>
                    <a:pt x="19" y="69"/>
                  </a:lnTo>
                  <a:lnTo>
                    <a:pt x="25" y="54"/>
                  </a:lnTo>
                  <a:lnTo>
                    <a:pt x="29" y="38"/>
                  </a:lnTo>
                  <a:lnTo>
                    <a:pt x="30" y="24"/>
                  </a:lnTo>
                  <a:lnTo>
                    <a:pt x="29" y="12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15" name="Freeform 195"/>
            <p:cNvSpPr>
              <a:spLocks/>
            </p:cNvSpPr>
            <p:nvPr/>
          </p:nvSpPr>
          <p:spPr bwMode="auto">
            <a:xfrm>
              <a:off x="1788" y="2275"/>
              <a:ext cx="9" cy="24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3" y="4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7" y="5"/>
                </a:cxn>
                <a:cxn ang="0">
                  <a:pos x="2" y="15"/>
                </a:cxn>
                <a:cxn ang="0">
                  <a:pos x="0" y="32"/>
                </a:cxn>
                <a:cxn ang="0">
                  <a:pos x="2" y="52"/>
                </a:cxn>
                <a:cxn ang="0">
                  <a:pos x="12" y="73"/>
                </a:cxn>
                <a:cxn ang="0">
                  <a:pos x="8" y="49"/>
                </a:cxn>
                <a:cxn ang="0">
                  <a:pos x="10" y="27"/>
                </a:cxn>
                <a:cxn ang="0">
                  <a:pos x="14" y="12"/>
                </a:cxn>
                <a:cxn ang="0">
                  <a:pos x="28" y="10"/>
                </a:cxn>
              </a:cxnLst>
              <a:rect l="0" t="0" r="r" b="b"/>
              <a:pathLst>
                <a:path w="28" h="73">
                  <a:moveTo>
                    <a:pt x="28" y="10"/>
                  </a:moveTo>
                  <a:lnTo>
                    <a:pt x="23" y="4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7" y="5"/>
                  </a:lnTo>
                  <a:lnTo>
                    <a:pt x="2" y="15"/>
                  </a:lnTo>
                  <a:lnTo>
                    <a:pt x="0" y="32"/>
                  </a:lnTo>
                  <a:lnTo>
                    <a:pt x="2" y="52"/>
                  </a:lnTo>
                  <a:lnTo>
                    <a:pt x="12" y="73"/>
                  </a:lnTo>
                  <a:lnTo>
                    <a:pt x="8" y="49"/>
                  </a:lnTo>
                  <a:lnTo>
                    <a:pt x="10" y="27"/>
                  </a:lnTo>
                  <a:lnTo>
                    <a:pt x="14" y="12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16" name="Freeform 196"/>
            <p:cNvSpPr>
              <a:spLocks/>
            </p:cNvSpPr>
            <p:nvPr/>
          </p:nvSpPr>
          <p:spPr bwMode="auto">
            <a:xfrm>
              <a:off x="1813" y="2305"/>
              <a:ext cx="3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1" y="5"/>
                </a:cxn>
                <a:cxn ang="0">
                  <a:pos x="16" y="7"/>
                </a:cxn>
                <a:cxn ang="0">
                  <a:pos x="23" y="9"/>
                </a:cxn>
                <a:cxn ang="0">
                  <a:pos x="29" y="10"/>
                </a:cxn>
                <a:cxn ang="0">
                  <a:pos x="35" y="11"/>
                </a:cxn>
                <a:cxn ang="0">
                  <a:pos x="43" y="12"/>
                </a:cxn>
                <a:cxn ang="0">
                  <a:pos x="49" y="12"/>
                </a:cxn>
                <a:cxn ang="0">
                  <a:pos x="55" y="12"/>
                </a:cxn>
                <a:cxn ang="0">
                  <a:pos x="62" y="12"/>
                </a:cxn>
                <a:cxn ang="0">
                  <a:pos x="69" y="12"/>
                </a:cxn>
                <a:cxn ang="0">
                  <a:pos x="77" y="12"/>
                </a:cxn>
                <a:cxn ang="0">
                  <a:pos x="84" y="11"/>
                </a:cxn>
                <a:cxn ang="0">
                  <a:pos x="92" y="10"/>
                </a:cxn>
                <a:cxn ang="0">
                  <a:pos x="100" y="9"/>
                </a:cxn>
                <a:cxn ang="0">
                  <a:pos x="107" y="6"/>
                </a:cxn>
                <a:cxn ang="0">
                  <a:pos x="106" y="10"/>
                </a:cxn>
                <a:cxn ang="0">
                  <a:pos x="103" y="12"/>
                </a:cxn>
                <a:cxn ang="0">
                  <a:pos x="99" y="15"/>
                </a:cxn>
                <a:cxn ang="0">
                  <a:pos x="94" y="17"/>
                </a:cxn>
                <a:cxn ang="0">
                  <a:pos x="88" y="19"/>
                </a:cxn>
                <a:cxn ang="0">
                  <a:pos x="82" y="22"/>
                </a:cxn>
                <a:cxn ang="0">
                  <a:pos x="75" y="24"/>
                </a:cxn>
                <a:cxn ang="0">
                  <a:pos x="69" y="26"/>
                </a:cxn>
                <a:cxn ang="0">
                  <a:pos x="67" y="33"/>
                </a:cxn>
                <a:cxn ang="0">
                  <a:pos x="62" y="39"/>
                </a:cxn>
                <a:cxn ang="0">
                  <a:pos x="56" y="43"/>
                </a:cxn>
                <a:cxn ang="0">
                  <a:pos x="49" y="44"/>
                </a:cxn>
                <a:cxn ang="0">
                  <a:pos x="43" y="43"/>
                </a:cxn>
                <a:cxn ang="0">
                  <a:pos x="37" y="39"/>
                </a:cxn>
                <a:cxn ang="0">
                  <a:pos x="32" y="34"/>
                </a:cxn>
                <a:cxn ang="0">
                  <a:pos x="29" y="26"/>
                </a:cxn>
                <a:cxn ang="0">
                  <a:pos x="21" y="22"/>
                </a:cxn>
                <a:cxn ang="0">
                  <a:pos x="13" y="16"/>
                </a:cxn>
                <a:cxn ang="0">
                  <a:pos x="6" y="9"/>
                </a:cxn>
                <a:cxn ang="0">
                  <a:pos x="0" y="0"/>
                </a:cxn>
              </a:cxnLst>
              <a:rect l="0" t="0" r="r" b="b"/>
              <a:pathLst>
                <a:path w="107" h="44">
                  <a:moveTo>
                    <a:pt x="0" y="0"/>
                  </a:moveTo>
                  <a:lnTo>
                    <a:pt x="5" y="2"/>
                  </a:lnTo>
                  <a:lnTo>
                    <a:pt x="11" y="5"/>
                  </a:lnTo>
                  <a:lnTo>
                    <a:pt x="16" y="7"/>
                  </a:lnTo>
                  <a:lnTo>
                    <a:pt x="23" y="9"/>
                  </a:lnTo>
                  <a:lnTo>
                    <a:pt x="29" y="10"/>
                  </a:lnTo>
                  <a:lnTo>
                    <a:pt x="35" y="11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2"/>
                  </a:lnTo>
                  <a:lnTo>
                    <a:pt x="62" y="12"/>
                  </a:lnTo>
                  <a:lnTo>
                    <a:pt x="69" y="12"/>
                  </a:lnTo>
                  <a:lnTo>
                    <a:pt x="77" y="12"/>
                  </a:lnTo>
                  <a:lnTo>
                    <a:pt x="84" y="11"/>
                  </a:lnTo>
                  <a:lnTo>
                    <a:pt x="92" y="10"/>
                  </a:lnTo>
                  <a:lnTo>
                    <a:pt x="100" y="9"/>
                  </a:lnTo>
                  <a:lnTo>
                    <a:pt x="107" y="6"/>
                  </a:lnTo>
                  <a:lnTo>
                    <a:pt x="106" y="10"/>
                  </a:lnTo>
                  <a:lnTo>
                    <a:pt x="103" y="12"/>
                  </a:lnTo>
                  <a:lnTo>
                    <a:pt x="99" y="15"/>
                  </a:lnTo>
                  <a:lnTo>
                    <a:pt x="94" y="17"/>
                  </a:lnTo>
                  <a:lnTo>
                    <a:pt x="88" y="19"/>
                  </a:lnTo>
                  <a:lnTo>
                    <a:pt x="82" y="22"/>
                  </a:lnTo>
                  <a:lnTo>
                    <a:pt x="75" y="24"/>
                  </a:lnTo>
                  <a:lnTo>
                    <a:pt x="69" y="26"/>
                  </a:lnTo>
                  <a:lnTo>
                    <a:pt x="67" y="33"/>
                  </a:lnTo>
                  <a:lnTo>
                    <a:pt x="62" y="39"/>
                  </a:lnTo>
                  <a:lnTo>
                    <a:pt x="56" y="43"/>
                  </a:lnTo>
                  <a:lnTo>
                    <a:pt x="49" y="44"/>
                  </a:lnTo>
                  <a:lnTo>
                    <a:pt x="43" y="43"/>
                  </a:lnTo>
                  <a:lnTo>
                    <a:pt x="37" y="39"/>
                  </a:lnTo>
                  <a:lnTo>
                    <a:pt x="32" y="34"/>
                  </a:lnTo>
                  <a:lnTo>
                    <a:pt x="29" y="26"/>
                  </a:lnTo>
                  <a:lnTo>
                    <a:pt x="21" y="22"/>
                  </a:lnTo>
                  <a:lnTo>
                    <a:pt x="13" y="16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17" name="Freeform 197"/>
            <p:cNvSpPr>
              <a:spLocks/>
            </p:cNvSpPr>
            <p:nvPr/>
          </p:nvSpPr>
          <p:spPr bwMode="auto">
            <a:xfrm>
              <a:off x="1889" y="2311"/>
              <a:ext cx="3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9" y="5"/>
                </a:cxn>
                <a:cxn ang="0">
                  <a:pos x="15" y="7"/>
                </a:cxn>
                <a:cxn ang="0">
                  <a:pos x="22" y="8"/>
                </a:cxn>
                <a:cxn ang="0">
                  <a:pos x="28" y="10"/>
                </a:cxn>
                <a:cxn ang="0">
                  <a:pos x="34" y="11"/>
                </a:cxn>
                <a:cxn ang="0">
                  <a:pos x="41" y="11"/>
                </a:cxn>
                <a:cxn ang="0">
                  <a:pos x="47" y="13"/>
                </a:cxn>
                <a:cxn ang="0">
                  <a:pos x="53" y="13"/>
                </a:cxn>
                <a:cxn ang="0">
                  <a:pos x="60" y="13"/>
                </a:cxn>
                <a:cxn ang="0">
                  <a:pos x="68" y="13"/>
                </a:cxn>
                <a:cxn ang="0">
                  <a:pos x="75" y="13"/>
                </a:cxn>
                <a:cxn ang="0">
                  <a:pos x="82" y="11"/>
                </a:cxn>
                <a:cxn ang="0">
                  <a:pos x="91" y="10"/>
                </a:cxn>
                <a:cxn ang="0">
                  <a:pos x="98" y="8"/>
                </a:cxn>
                <a:cxn ang="0">
                  <a:pos x="105" y="5"/>
                </a:cxn>
                <a:cxn ang="0">
                  <a:pos x="104" y="9"/>
                </a:cxn>
                <a:cxn ang="0">
                  <a:pos x="102" y="13"/>
                </a:cxn>
                <a:cxn ang="0">
                  <a:pos x="97" y="15"/>
                </a:cxn>
                <a:cxn ang="0">
                  <a:pos x="92" y="18"/>
                </a:cxn>
                <a:cxn ang="0">
                  <a:pos x="86" y="20"/>
                </a:cxn>
                <a:cxn ang="0">
                  <a:pos x="80" y="22"/>
                </a:cxn>
                <a:cxn ang="0">
                  <a:pos x="74" y="24"/>
                </a:cxn>
                <a:cxn ang="0">
                  <a:pos x="68" y="25"/>
                </a:cxn>
                <a:cxn ang="0">
                  <a:pos x="65" y="33"/>
                </a:cxn>
                <a:cxn ang="0">
                  <a:pos x="60" y="38"/>
                </a:cxn>
                <a:cxn ang="0">
                  <a:pos x="54" y="42"/>
                </a:cxn>
                <a:cxn ang="0">
                  <a:pos x="47" y="43"/>
                </a:cxn>
                <a:cxn ang="0">
                  <a:pos x="41" y="43"/>
                </a:cxn>
                <a:cxn ang="0">
                  <a:pos x="35" y="39"/>
                </a:cxn>
                <a:cxn ang="0">
                  <a:pos x="30" y="33"/>
                </a:cxn>
                <a:cxn ang="0">
                  <a:pos x="28" y="25"/>
                </a:cxn>
                <a:cxn ang="0">
                  <a:pos x="19" y="21"/>
                </a:cxn>
                <a:cxn ang="0">
                  <a:pos x="12" y="16"/>
                </a:cxn>
                <a:cxn ang="0">
                  <a:pos x="6" y="9"/>
                </a:cxn>
                <a:cxn ang="0">
                  <a:pos x="0" y="0"/>
                </a:cxn>
              </a:cxnLst>
              <a:rect l="0" t="0" r="r" b="b"/>
              <a:pathLst>
                <a:path w="105" h="43">
                  <a:moveTo>
                    <a:pt x="0" y="0"/>
                  </a:moveTo>
                  <a:lnTo>
                    <a:pt x="4" y="3"/>
                  </a:lnTo>
                  <a:lnTo>
                    <a:pt x="9" y="5"/>
                  </a:lnTo>
                  <a:lnTo>
                    <a:pt x="15" y="7"/>
                  </a:lnTo>
                  <a:lnTo>
                    <a:pt x="22" y="8"/>
                  </a:lnTo>
                  <a:lnTo>
                    <a:pt x="28" y="10"/>
                  </a:lnTo>
                  <a:lnTo>
                    <a:pt x="34" y="11"/>
                  </a:lnTo>
                  <a:lnTo>
                    <a:pt x="41" y="11"/>
                  </a:lnTo>
                  <a:lnTo>
                    <a:pt x="47" y="13"/>
                  </a:lnTo>
                  <a:lnTo>
                    <a:pt x="53" y="13"/>
                  </a:lnTo>
                  <a:lnTo>
                    <a:pt x="60" y="13"/>
                  </a:lnTo>
                  <a:lnTo>
                    <a:pt x="68" y="13"/>
                  </a:lnTo>
                  <a:lnTo>
                    <a:pt x="75" y="13"/>
                  </a:lnTo>
                  <a:lnTo>
                    <a:pt x="82" y="11"/>
                  </a:lnTo>
                  <a:lnTo>
                    <a:pt x="91" y="10"/>
                  </a:lnTo>
                  <a:lnTo>
                    <a:pt x="98" y="8"/>
                  </a:lnTo>
                  <a:lnTo>
                    <a:pt x="105" y="5"/>
                  </a:lnTo>
                  <a:lnTo>
                    <a:pt x="104" y="9"/>
                  </a:lnTo>
                  <a:lnTo>
                    <a:pt x="102" y="13"/>
                  </a:lnTo>
                  <a:lnTo>
                    <a:pt x="97" y="15"/>
                  </a:lnTo>
                  <a:lnTo>
                    <a:pt x="92" y="18"/>
                  </a:lnTo>
                  <a:lnTo>
                    <a:pt x="86" y="20"/>
                  </a:lnTo>
                  <a:lnTo>
                    <a:pt x="80" y="22"/>
                  </a:lnTo>
                  <a:lnTo>
                    <a:pt x="74" y="24"/>
                  </a:lnTo>
                  <a:lnTo>
                    <a:pt x="68" y="25"/>
                  </a:lnTo>
                  <a:lnTo>
                    <a:pt x="65" y="33"/>
                  </a:lnTo>
                  <a:lnTo>
                    <a:pt x="60" y="38"/>
                  </a:lnTo>
                  <a:lnTo>
                    <a:pt x="54" y="42"/>
                  </a:lnTo>
                  <a:lnTo>
                    <a:pt x="47" y="43"/>
                  </a:lnTo>
                  <a:lnTo>
                    <a:pt x="41" y="43"/>
                  </a:lnTo>
                  <a:lnTo>
                    <a:pt x="35" y="39"/>
                  </a:lnTo>
                  <a:lnTo>
                    <a:pt x="30" y="33"/>
                  </a:lnTo>
                  <a:lnTo>
                    <a:pt x="28" y="25"/>
                  </a:lnTo>
                  <a:lnTo>
                    <a:pt x="19" y="21"/>
                  </a:lnTo>
                  <a:lnTo>
                    <a:pt x="12" y="16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18" name="Freeform 198"/>
            <p:cNvSpPr>
              <a:spLocks/>
            </p:cNvSpPr>
            <p:nvPr/>
          </p:nvSpPr>
          <p:spPr bwMode="auto">
            <a:xfrm>
              <a:off x="1810" y="2286"/>
              <a:ext cx="42" cy="15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4" y="36"/>
                </a:cxn>
                <a:cxn ang="0">
                  <a:pos x="20" y="32"/>
                </a:cxn>
                <a:cxn ang="0">
                  <a:pos x="29" y="30"/>
                </a:cxn>
                <a:cxn ang="0">
                  <a:pos x="37" y="27"/>
                </a:cxn>
                <a:cxn ang="0">
                  <a:pos x="46" y="25"/>
                </a:cxn>
                <a:cxn ang="0">
                  <a:pos x="54" y="25"/>
                </a:cxn>
                <a:cxn ang="0">
                  <a:pos x="60" y="26"/>
                </a:cxn>
                <a:cxn ang="0">
                  <a:pos x="66" y="28"/>
                </a:cxn>
                <a:cxn ang="0">
                  <a:pos x="72" y="32"/>
                </a:cxn>
                <a:cxn ang="0">
                  <a:pos x="79" y="34"/>
                </a:cxn>
                <a:cxn ang="0">
                  <a:pos x="87" y="37"/>
                </a:cxn>
                <a:cxn ang="0">
                  <a:pos x="94" y="39"/>
                </a:cxn>
                <a:cxn ang="0">
                  <a:pos x="103" y="42"/>
                </a:cxn>
                <a:cxn ang="0">
                  <a:pos x="110" y="43"/>
                </a:cxn>
                <a:cxn ang="0">
                  <a:pos x="116" y="44"/>
                </a:cxn>
                <a:cxn ang="0">
                  <a:pos x="121" y="45"/>
                </a:cxn>
                <a:cxn ang="0">
                  <a:pos x="127" y="43"/>
                </a:cxn>
                <a:cxn ang="0">
                  <a:pos x="126" y="37"/>
                </a:cxn>
                <a:cxn ang="0">
                  <a:pos x="121" y="28"/>
                </a:cxn>
                <a:cxn ang="0">
                  <a:pos x="113" y="21"/>
                </a:cxn>
                <a:cxn ang="0">
                  <a:pos x="103" y="17"/>
                </a:cxn>
                <a:cxn ang="0">
                  <a:pos x="94" y="15"/>
                </a:cxn>
                <a:cxn ang="0">
                  <a:pos x="86" y="11"/>
                </a:cxn>
                <a:cxn ang="0">
                  <a:pos x="77" y="8"/>
                </a:cxn>
                <a:cxn ang="0">
                  <a:pos x="68" y="3"/>
                </a:cxn>
                <a:cxn ang="0">
                  <a:pos x="59" y="0"/>
                </a:cxn>
                <a:cxn ang="0">
                  <a:pos x="51" y="2"/>
                </a:cxn>
                <a:cxn ang="0">
                  <a:pos x="45" y="5"/>
                </a:cxn>
                <a:cxn ang="0">
                  <a:pos x="38" y="9"/>
                </a:cxn>
                <a:cxn ang="0">
                  <a:pos x="31" y="11"/>
                </a:cxn>
                <a:cxn ang="0">
                  <a:pos x="23" y="14"/>
                </a:cxn>
                <a:cxn ang="0">
                  <a:pos x="15" y="15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8" y="38"/>
                </a:cxn>
              </a:cxnLst>
              <a:rect l="0" t="0" r="r" b="b"/>
              <a:pathLst>
                <a:path w="127" h="45">
                  <a:moveTo>
                    <a:pt x="8" y="38"/>
                  </a:moveTo>
                  <a:lnTo>
                    <a:pt x="14" y="36"/>
                  </a:lnTo>
                  <a:lnTo>
                    <a:pt x="20" y="32"/>
                  </a:lnTo>
                  <a:lnTo>
                    <a:pt x="29" y="30"/>
                  </a:lnTo>
                  <a:lnTo>
                    <a:pt x="37" y="27"/>
                  </a:lnTo>
                  <a:lnTo>
                    <a:pt x="46" y="25"/>
                  </a:lnTo>
                  <a:lnTo>
                    <a:pt x="54" y="25"/>
                  </a:lnTo>
                  <a:lnTo>
                    <a:pt x="60" y="26"/>
                  </a:lnTo>
                  <a:lnTo>
                    <a:pt x="66" y="28"/>
                  </a:lnTo>
                  <a:lnTo>
                    <a:pt x="72" y="32"/>
                  </a:lnTo>
                  <a:lnTo>
                    <a:pt x="79" y="34"/>
                  </a:lnTo>
                  <a:lnTo>
                    <a:pt x="87" y="37"/>
                  </a:lnTo>
                  <a:lnTo>
                    <a:pt x="94" y="39"/>
                  </a:lnTo>
                  <a:lnTo>
                    <a:pt x="103" y="42"/>
                  </a:lnTo>
                  <a:lnTo>
                    <a:pt x="110" y="43"/>
                  </a:lnTo>
                  <a:lnTo>
                    <a:pt x="116" y="44"/>
                  </a:lnTo>
                  <a:lnTo>
                    <a:pt x="121" y="45"/>
                  </a:lnTo>
                  <a:lnTo>
                    <a:pt x="127" y="43"/>
                  </a:lnTo>
                  <a:lnTo>
                    <a:pt x="126" y="37"/>
                  </a:lnTo>
                  <a:lnTo>
                    <a:pt x="121" y="28"/>
                  </a:lnTo>
                  <a:lnTo>
                    <a:pt x="113" y="21"/>
                  </a:lnTo>
                  <a:lnTo>
                    <a:pt x="103" y="17"/>
                  </a:lnTo>
                  <a:lnTo>
                    <a:pt x="94" y="15"/>
                  </a:lnTo>
                  <a:lnTo>
                    <a:pt x="86" y="11"/>
                  </a:lnTo>
                  <a:lnTo>
                    <a:pt x="77" y="8"/>
                  </a:lnTo>
                  <a:lnTo>
                    <a:pt x="68" y="3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5" y="5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19" name="Freeform 199"/>
            <p:cNvSpPr>
              <a:spLocks/>
            </p:cNvSpPr>
            <p:nvPr/>
          </p:nvSpPr>
          <p:spPr bwMode="auto">
            <a:xfrm>
              <a:off x="1889" y="2292"/>
              <a:ext cx="41" cy="17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11" y="37"/>
                </a:cxn>
                <a:cxn ang="0">
                  <a:pos x="17" y="36"/>
                </a:cxn>
                <a:cxn ang="0">
                  <a:pos x="23" y="33"/>
                </a:cxn>
                <a:cxn ang="0">
                  <a:pos x="30" y="30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48" y="21"/>
                </a:cxn>
                <a:cxn ang="0">
                  <a:pos x="52" y="22"/>
                </a:cxn>
                <a:cxn ang="0">
                  <a:pos x="57" y="25"/>
                </a:cxn>
                <a:cxn ang="0">
                  <a:pos x="63" y="27"/>
                </a:cxn>
                <a:cxn ang="0">
                  <a:pos x="70" y="28"/>
                </a:cxn>
                <a:cxn ang="0">
                  <a:pos x="79" y="31"/>
                </a:cxn>
                <a:cxn ang="0">
                  <a:pos x="87" y="32"/>
                </a:cxn>
                <a:cxn ang="0">
                  <a:pos x="93" y="34"/>
                </a:cxn>
                <a:cxn ang="0">
                  <a:pos x="99" y="37"/>
                </a:cxn>
                <a:cxn ang="0">
                  <a:pos x="103" y="40"/>
                </a:cxn>
                <a:cxn ang="0">
                  <a:pos x="108" y="47"/>
                </a:cxn>
                <a:cxn ang="0">
                  <a:pos x="114" y="50"/>
                </a:cxn>
                <a:cxn ang="0">
                  <a:pos x="119" y="50"/>
                </a:cxn>
                <a:cxn ang="0">
                  <a:pos x="122" y="48"/>
                </a:cxn>
                <a:cxn ang="0">
                  <a:pos x="121" y="42"/>
                </a:cxn>
                <a:cxn ang="0">
                  <a:pos x="116" y="33"/>
                </a:cxn>
                <a:cxn ang="0">
                  <a:pos x="107" y="25"/>
                </a:cxn>
                <a:cxn ang="0">
                  <a:pos x="96" y="19"/>
                </a:cxn>
                <a:cxn ang="0">
                  <a:pos x="86" y="15"/>
                </a:cxn>
                <a:cxn ang="0">
                  <a:pos x="79" y="11"/>
                </a:cxn>
                <a:cxn ang="0">
                  <a:pos x="73" y="8"/>
                </a:cxn>
                <a:cxn ang="0">
                  <a:pos x="65" y="4"/>
                </a:cxn>
                <a:cxn ang="0">
                  <a:pos x="57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31" y="4"/>
                </a:cxn>
                <a:cxn ang="0">
                  <a:pos x="28" y="8"/>
                </a:cxn>
                <a:cxn ang="0">
                  <a:pos x="24" y="11"/>
                </a:cxn>
                <a:cxn ang="0">
                  <a:pos x="18" y="13"/>
                </a:cxn>
                <a:cxn ang="0">
                  <a:pos x="11" y="15"/>
                </a:cxn>
                <a:cxn ang="0">
                  <a:pos x="3" y="19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6" y="36"/>
                </a:cxn>
              </a:cxnLst>
              <a:rect l="0" t="0" r="r" b="b"/>
              <a:pathLst>
                <a:path w="122" h="50">
                  <a:moveTo>
                    <a:pt x="6" y="36"/>
                  </a:moveTo>
                  <a:lnTo>
                    <a:pt x="11" y="37"/>
                  </a:lnTo>
                  <a:lnTo>
                    <a:pt x="17" y="36"/>
                  </a:lnTo>
                  <a:lnTo>
                    <a:pt x="23" y="33"/>
                  </a:lnTo>
                  <a:lnTo>
                    <a:pt x="30" y="30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48" y="21"/>
                  </a:lnTo>
                  <a:lnTo>
                    <a:pt x="52" y="22"/>
                  </a:lnTo>
                  <a:lnTo>
                    <a:pt x="57" y="25"/>
                  </a:lnTo>
                  <a:lnTo>
                    <a:pt x="63" y="27"/>
                  </a:lnTo>
                  <a:lnTo>
                    <a:pt x="70" y="28"/>
                  </a:lnTo>
                  <a:lnTo>
                    <a:pt x="79" y="31"/>
                  </a:lnTo>
                  <a:lnTo>
                    <a:pt x="87" y="32"/>
                  </a:lnTo>
                  <a:lnTo>
                    <a:pt x="93" y="34"/>
                  </a:lnTo>
                  <a:lnTo>
                    <a:pt x="99" y="37"/>
                  </a:lnTo>
                  <a:lnTo>
                    <a:pt x="103" y="40"/>
                  </a:lnTo>
                  <a:lnTo>
                    <a:pt x="108" y="47"/>
                  </a:lnTo>
                  <a:lnTo>
                    <a:pt x="114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1" y="42"/>
                  </a:lnTo>
                  <a:lnTo>
                    <a:pt x="116" y="33"/>
                  </a:lnTo>
                  <a:lnTo>
                    <a:pt x="107" y="25"/>
                  </a:lnTo>
                  <a:lnTo>
                    <a:pt x="96" y="19"/>
                  </a:lnTo>
                  <a:lnTo>
                    <a:pt x="86" y="15"/>
                  </a:lnTo>
                  <a:lnTo>
                    <a:pt x="79" y="11"/>
                  </a:lnTo>
                  <a:lnTo>
                    <a:pt x="73" y="8"/>
                  </a:lnTo>
                  <a:lnTo>
                    <a:pt x="65" y="4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31" y="4"/>
                  </a:lnTo>
                  <a:lnTo>
                    <a:pt x="28" y="8"/>
                  </a:lnTo>
                  <a:lnTo>
                    <a:pt x="24" y="11"/>
                  </a:lnTo>
                  <a:lnTo>
                    <a:pt x="18" y="13"/>
                  </a:lnTo>
                  <a:lnTo>
                    <a:pt x="11" y="15"/>
                  </a:lnTo>
                  <a:lnTo>
                    <a:pt x="3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20" name="Freeform 200"/>
            <p:cNvSpPr>
              <a:spLocks/>
            </p:cNvSpPr>
            <p:nvPr/>
          </p:nvSpPr>
          <p:spPr bwMode="auto">
            <a:xfrm>
              <a:off x="1843" y="2306"/>
              <a:ext cx="49" cy="64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9" y="15"/>
                </a:cxn>
                <a:cxn ang="0">
                  <a:pos x="114" y="39"/>
                </a:cxn>
                <a:cxn ang="0">
                  <a:pos x="113" y="63"/>
                </a:cxn>
                <a:cxn ang="0">
                  <a:pos x="114" y="86"/>
                </a:cxn>
                <a:cxn ang="0">
                  <a:pos x="122" y="107"/>
                </a:cxn>
                <a:cxn ang="0">
                  <a:pos x="134" y="126"/>
                </a:cxn>
                <a:cxn ang="0">
                  <a:pos x="143" y="144"/>
                </a:cxn>
                <a:cxn ang="0">
                  <a:pos x="147" y="160"/>
                </a:cxn>
                <a:cxn ang="0">
                  <a:pos x="143" y="172"/>
                </a:cxn>
                <a:cxn ang="0">
                  <a:pos x="134" y="178"/>
                </a:cxn>
                <a:cxn ang="0">
                  <a:pos x="123" y="181"/>
                </a:cxn>
                <a:cxn ang="0">
                  <a:pos x="113" y="180"/>
                </a:cxn>
                <a:cxn ang="0">
                  <a:pos x="106" y="178"/>
                </a:cxn>
                <a:cxn ang="0">
                  <a:pos x="101" y="180"/>
                </a:cxn>
                <a:cxn ang="0">
                  <a:pos x="97" y="182"/>
                </a:cxn>
                <a:cxn ang="0">
                  <a:pos x="92" y="187"/>
                </a:cxn>
                <a:cxn ang="0">
                  <a:pos x="85" y="192"/>
                </a:cxn>
                <a:cxn ang="0">
                  <a:pos x="75" y="193"/>
                </a:cxn>
                <a:cxn ang="0">
                  <a:pos x="66" y="192"/>
                </a:cxn>
                <a:cxn ang="0">
                  <a:pos x="57" y="187"/>
                </a:cxn>
                <a:cxn ang="0">
                  <a:pos x="51" y="180"/>
                </a:cxn>
                <a:cxn ang="0">
                  <a:pos x="47" y="174"/>
                </a:cxn>
                <a:cxn ang="0">
                  <a:pos x="41" y="171"/>
                </a:cxn>
                <a:cxn ang="0">
                  <a:pos x="34" y="172"/>
                </a:cxn>
                <a:cxn ang="0">
                  <a:pos x="24" y="175"/>
                </a:cxn>
                <a:cxn ang="0">
                  <a:pos x="15" y="175"/>
                </a:cxn>
                <a:cxn ang="0">
                  <a:pos x="6" y="172"/>
                </a:cxn>
                <a:cxn ang="0">
                  <a:pos x="1" y="164"/>
                </a:cxn>
                <a:cxn ang="0">
                  <a:pos x="0" y="154"/>
                </a:cxn>
                <a:cxn ang="0">
                  <a:pos x="0" y="144"/>
                </a:cxn>
                <a:cxn ang="0">
                  <a:pos x="4" y="135"/>
                </a:cxn>
                <a:cxn ang="0">
                  <a:pos x="10" y="126"/>
                </a:cxn>
                <a:cxn ang="0">
                  <a:pos x="10" y="137"/>
                </a:cxn>
                <a:cxn ang="0">
                  <a:pos x="10" y="148"/>
                </a:cxn>
                <a:cxn ang="0">
                  <a:pos x="11" y="157"/>
                </a:cxn>
                <a:cxn ang="0">
                  <a:pos x="17" y="160"/>
                </a:cxn>
                <a:cxn ang="0">
                  <a:pos x="26" y="158"/>
                </a:cxn>
                <a:cxn ang="0">
                  <a:pos x="33" y="154"/>
                </a:cxn>
                <a:cxn ang="0">
                  <a:pos x="40" y="150"/>
                </a:cxn>
                <a:cxn ang="0">
                  <a:pos x="46" y="152"/>
                </a:cxn>
                <a:cxn ang="0">
                  <a:pos x="52" y="158"/>
                </a:cxn>
                <a:cxn ang="0">
                  <a:pos x="58" y="166"/>
                </a:cxn>
                <a:cxn ang="0">
                  <a:pos x="66" y="174"/>
                </a:cxn>
                <a:cxn ang="0">
                  <a:pos x="75" y="176"/>
                </a:cxn>
                <a:cxn ang="0">
                  <a:pos x="84" y="172"/>
                </a:cxn>
                <a:cxn ang="0">
                  <a:pos x="91" y="166"/>
                </a:cxn>
                <a:cxn ang="0">
                  <a:pos x="97" y="160"/>
                </a:cxn>
                <a:cxn ang="0">
                  <a:pos x="103" y="159"/>
                </a:cxn>
                <a:cxn ang="0">
                  <a:pos x="111" y="160"/>
                </a:cxn>
                <a:cxn ang="0">
                  <a:pos x="120" y="161"/>
                </a:cxn>
                <a:cxn ang="0">
                  <a:pos x="128" y="160"/>
                </a:cxn>
                <a:cxn ang="0">
                  <a:pos x="130" y="155"/>
                </a:cxn>
                <a:cxn ang="0">
                  <a:pos x="128" y="147"/>
                </a:cxn>
                <a:cxn ang="0">
                  <a:pos x="123" y="137"/>
                </a:cxn>
                <a:cxn ang="0">
                  <a:pos x="117" y="126"/>
                </a:cxn>
                <a:cxn ang="0">
                  <a:pos x="111" y="114"/>
                </a:cxn>
                <a:cxn ang="0">
                  <a:pos x="103" y="90"/>
                </a:cxn>
                <a:cxn ang="0">
                  <a:pos x="101" y="62"/>
                </a:cxn>
                <a:cxn ang="0">
                  <a:pos x="107" y="30"/>
                </a:cxn>
                <a:cxn ang="0">
                  <a:pos x="124" y="0"/>
                </a:cxn>
              </a:cxnLst>
              <a:rect l="0" t="0" r="r" b="b"/>
              <a:pathLst>
                <a:path w="147" h="193">
                  <a:moveTo>
                    <a:pt x="124" y="0"/>
                  </a:moveTo>
                  <a:lnTo>
                    <a:pt x="119" y="15"/>
                  </a:lnTo>
                  <a:lnTo>
                    <a:pt x="114" y="39"/>
                  </a:lnTo>
                  <a:lnTo>
                    <a:pt x="113" y="63"/>
                  </a:lnTo>
                  <a:lnTo>
                    <a:pt x="114" y="86"/>
                  </a:lnTo>
                  <a:lnTo>
                    <a:pt x="122" y="107"/>
                  </a:lnTo>
                  <a:lnTo>
                    <a:pt x="134" y="126"/>
                  </a:lnTo>
                  <a:lnTo>
                    <a:pt x="143" y="144"/>
                  </a:lnTo>
                  <a:lnTo>
                    <a:pt x="147" y="160"/>
                  </a:lnTo>
                  <a:lnTo>
                    <a:pt x="143" y="172"/>
                  </a:lnTo>
                  <a:lnTo>
                    <a:pt x="134" y="178"/>
                  </a:lnTo>
                  <a:lnTo>
                    <a:pt x="123" y="181"/>
                  </a:lnTo>
                  <a:lnTo>
                    <a:pt x="113" y="180"/>
                  </a:lnTo>
                  <a:lnTo>
                    <a:pt x="106" y="178"/>
                  </a:lnTo>
                  <a:lnTo>
                    <a:pt x="101" y="180"/>
                  </a:lnTo>
                  <a:lnTo>
                    <a:pt x="97" y="182"/>
                  </a:lnTo>
                  <a:lnTo>
                    <a:pt x="92" y="187"/>
                  </a:lnTo>
                  <a:lnTo>
                    <a:pt x="85" y="192"/>
                  </a:lnTo>
                  <a:lnTo>
                    <a:pt x="75" y="193"/>
                  </a:lnTo>
                  <a:lnTo>
                    <a:pt x="66" y="192"/>
                  </a:lnTo>
                  <a:lnTo>
                    <a:pt x="57" y="187"/>
                  </a:lnTo>
                  <a:lnTo>
                    <a:pt x="51" y="180"/>
                  </a:lnTo>
                  <a:lnTo>
                    <a:pt x="47" y="174"/>
                  </a:lnTo>
                  <a:lnTo>
                    <a:pt x="41" y="171"/>
                  </a:lnTo>
                  <a:lnTo>
                    <a:pt x="34" y="172"/>
                  </a:lnTo>
                  <a:lnTo>
                    <a:pt x="24" y="175"/>
                  </a:lnTo>
                  <a:lnTo>
                    <a:pt x="15" y="175"/>
                  </a:lnTo>
                  <a:lnTo>
                    <a:pt x="6" y="172"/>
                  </a:lnTo>
                  <a:lnTo>
                    <a:pt x="1" y="164"/>
                  </a:lnTo>
                  <a:lnTo>
                    <a:pt x="0" y="154"/>
                  </a:lnTo>
                  <a:lnTo>
                    <a:pt x="0" y="144"/>
                  </a:lnTo>
                  <a:lnTo>
                    <a:pt x="4" y="135"/>
                  </a:lnTo>
                  <a:lnTo>
                    <a:pt x="10" y="126"/>
                  </a:lnTo>
                  <a:lnTo>
                    <a:pt x="10" y="137"/>
                  </a:lnTo>
                  <a:lnTo>
                    <a:pt x="10" y="148"/>
                  </a:lnTo>
                  <a:lnTo>
                    <a:pt x="11" y="157"/>
                  </a:lnTo>
                  <a:lnTo>
                    <a:pt x="17" y="160"/>
                  </a:lnTo>
                  <a:lnTo>
                    <a:pt x="26" y="158"/>
                  </a:lnTo>
                  <a:lnTo>
                    <a:pt x="33" y="154"/>
                  </a:lnTo>
                  <a:lnTo>
                    <a:pt x="40" y="150"/>
                  </a:lnTo>
                  <a:lnTo>
                    <a:pt x="46" y="152"/>
                  </a:lnTo>
                  <a:lnTo>
                    <a:pt x="52" y="158"/>
                  </a:lnTo>
                  <a:lnTo>
                    <a:pt x="58" y="166"/>
                  </a:lnTo>
                  <a:lnTo>
                    <a:pt x="66" y="174"/>
                  </a:lnTo>
                  <a:lnTo>
                    <a:pt x="75" y="176"/>
                  </a:lnTo>
                  <a:lnTo>
                    <a:pt x="84" y="172"/>
                  </a:lnTo>
                  <a:lnTo>
                    <a:pt x="91" y="166"/>
                  </a:lnTo>
                  <a:lnTo>
                    <a:pt x="97" y="160"/>
                  </a:lnTo>
                  <a:lnTo>
                    <a:pt x="103" y="159"/>
                  </a:lnTo>
                  <a:lnTo>
                    <a:pt x="111" y="160"/>
                  </a:lnTo>
                  <a:lnTo>
                    <a:pt x="120" y="161"/>
                  </a:lnTo>
                  <a:lnTo>
                    <a:pt x="128" y="160"/>
                  </a:lnTo>
                  <a:lnTo>
                    <a:pt x="130" y="155"/>
                  </a:lnTo>
                  <a:lnTo>
                    <a:pt x="128" y="147"/>
                  </a:lnTo>
                  <a:lnTo>
                    <a:pt x="123" y="137"/>
                  </a:lnTo>
                  <a:lnTo>
                    <a:pt x="117" y="126"/>
                  </a:lnTo>
                  <a:lnTo>
                    <a:pt x="111" y="114"/>
                  </a:lnTo>
                  <a:lnTo>
                    <a:pt x="103" y="90"/>
                  </a:lnTo>
                  <a:lnTo>
                    <a:pt x="101" y="62"/>
                  </a:lnTo>
                  <a:lnTo>
                    <a:pt x="107" y="3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21" name="Freeform 201"/>
            <p:cNvSpPr>
              <a:spLocks/>
            </p:cNvSpPr>
            <p:nvPr/>
          </p:nvSpPr>
          <p:spPr bwMode="auto">
            <a:xfrm>
              <a:off x="1837" y="2377"/>
              <a:ext cx="60" cy="2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15" y="2"/>
                </a:cxn>
                <a:cxn ang="0">
                  <a:pos x="28" y="0"/>
                </a:cxn>
                <a:cxn ang="0">
                  <a:pos x="42" y="0"/>
                </a:cxn>
                <a:cxn ang="0">
                  <a:pos x="57" y="1"/>
                </a:cxn>
                <a:cxn ang="0">
                  <a:pos x="71" y="3"/>
                </a:cxn>
                <a:cxn ang="0">
                  <a:pos x="82" y="8"/>
                </a:cxn>
                <a:cxn ang="0">
                  <a:pos x="90" y="6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121" y="3"/>
                </a:cxn>
                <a:cxn ang="0">
                  <a:pos x="132" y="5"/>
                </a:cxn>
                <a:cxn ang="0">
                  <a:pos x="144" y="8"/>
                </a:cxn>
                <a:cxn ang="0">
                  <a:pos x="155" y="12"/>
                </a:cxn>
                <a:cxn ang="0">
                  <a:pos x="166" y="17"/>
                </a:cxn>
                <a:cxn ang="0">
                  <a:pos x="174" y="22"/>
                </a:cxn>
                <a:cxn ang="0">
                  <a:pos x="178" y="26"/>
                </a:cxn>
                <a:cxn ang="0">
                  <a:pos x="178" y="30"/>
                </a:cxn>
                <a:cxn ang="0">
                  <a:pos x="175" y="34"/>
                </a:cxn>
                <a:cxn ang="0">
                  <a:pos x="169" y="37"/>
                </a:cxn>
                <a:cxn ang="0">
                  <a:pos x="163" y="41"/>
                </a:cxn>
                <a:cxn ang="0">
                  <a:pos x="156" y="45"/>
                </a:cxn>
                <a:cxn ang="0">
                  <a:pos x="149" y="49"/>
                </a:cxn>
                <a:cxn ang="0">
                  <a:pos x="141" y="54"/>
                </a:cxn>
                <a:cxn ang="0">
                  <a:pos x="132" y="58"/>
                </a:cxn>
                <a:cxn ang="0">
                  <a:pos x="122" y="63"/>
                </a:cxn>
                <a:cxn ang="0">
                  <a:pos x="111" y="66"/>
                </a:cxn>
                <a:cxn ang="0">
                  <a:pos x="99" y="69"/>
                </a:cxn>
                <a:cxn ang="0">
                  <a:pos x="87" y="70"/>
                </a:cxn>
                <a:cxn ang="0">
                  <a:pos x="76" y="70"/>
                </a:cxn>
                <a:cxn ang="0">
                  <a:pos x="63" y="69"/>
                </a:cxn>
                <a:cxn ang="0">
                  <a:pos x="52" y="65"/>
                </a:cxn>
                <a:cxn ang="0">
                  <a:pos x="43" y="60"/>
                </a:cxn>
                <a:cxn ang="0">
                  <a:pos x="34" y="53"/>
                </a:cxn>
                <a:cxn ang="0">
                  <a:pos x="26" y="47"/>
                </a:cxn>
                <a:cxn ang="0">
                  <a:pos x="18" y="39"/>
                </a:cxn>
                <a:cxn ang="0">
                  <a:pos x="12" y="31"/>
                </a:cxn>
                <a:cxn ang="0">
                  <a:pos x="6" y="23"/>
                </a:cxn>
                <a:cxn ang="0">
                  <a:pos x="0" y="14"/>
                </a:cxn>
              </a:cxnLst>
              <a:rect l="0" t="0" r="r" b="b"/>
              <a:pathLst>
                <a:path w="178" h="70">
                  <a:moveTo>
                    <a:pt x="0" y="14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15" y="2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7" y="1"/>
                  </a:lnTo>
                  <a:lnTo>
                    <a:pt x="71" y="3"/>
                  </a:lnTo>
                  <a:lnTo>
                    <a:pt x="82" y="8"/>
                  </a:lnTo>
                  <a:lnTo>
                    <a:pt x="90" y="6"/>
                  </a:lnTo>
                  <a:lnTo>
                    <a:pt x="99" y="3"/>
                  </a:lnTo>
                  <a:lnTo>
                    <a:pt x="110" y="3"/>
                  </a:lnTo>
                  <a:lnTo>
                    <a:pt x="121" y="3"/>
                  </a:lnTo>
                  <a:lnTo>
                    <a:pt x="132" y="5"/>
                  </a:lnTo>
                  <a:lnTo>
                    <a:pt x="144" y="8"/>
                  </a:lnTo>
                  <a:lnTo>
                    <a:pt x="155" y="12"/>
                  </a:lnTo>
                  <a:lnTo>
                    <a:pt x="166" y="17"/>
                  </a:lnTo>
                  <a:lnTo>
                    <a:pt x="174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5" y="34"/>
                  </a:lnTo>
                  <a:lnTo>
                    <a:pt x="169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49" y="49"/>
                  </a:lnTo>
                  <a:lnTo>
                    <a:pt x="141" y="54"/>
                  </a:lnTo>
                  <a:lnTo>
                    <a:pt x="132" y="58"/>
                  </a:lnTo>
                  <a:lnTo>
                    <a:pt x="122" y="63"/>
                  </a:lnTo>
                  <a:lnTo>
                    <a:pt x="111" y="66"/>
                  </a:lnTo>
                  <a:lnTo>
                    <a:pt x="99" y="69"/>
                  </a:lnTo>
                  <a:lnTo>
                    <a:pt x="87" y="70"/>
                  </a:lnTo>
                  <a:lnTo>
                    <a:pt x="76" y="70"/>
                  </a:lnTo>
                  <a:lnTo>
                    <a:pt x="63" y="69"/>
                  </a:lnTo>
                  <a:lnTo>
                    <a:pt x="52" y="65"/>
                  </a:lnTo>
                  <a:lnTo>
                    <a:pt x="43" y="60"/>
                  </a:lnTo>
                  <a:lnTo>
                    <a:pt x="34" y="53"/>
                  </a:lnTo>
                  <a:lnTo>
                    <a:pt x="26" y="47"/>
                  </a:lnTo>
                  <a:lnTo>
                    <a:pt x="18" y="39"/>
                  </a:lnTo>
                  <a:lnTo>
                    <a:pt x="12" y="31"/>
                  </a:lnTo>
                  <a:lnTo>
                    <a:pt x="6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22" name="Freeform 202"/>
            <p:cNvSpPr>
              <a:spLocks/>
            </p:cNvSpPr>
            <p:nvPr/>
          </p:nvSpPr>
          <p:spPr bwMode="auto">
            <a:xfrm>
              <a:off x="1843" y="2383"/>
              <a:ext cx="4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2" y="5"/>
                </a:cxn>
                <a:cxn ang="0">
                  <a:pos x="38" y="7"/>
                </a:cxn>
                <a:cxn ang="0">
                  <a:pos x="55" y="10"/>
                </a:cxn>
                <a:cxn ang="0">
                  <a:pos x="74" y="11"/>
                </a:cxn>
                <a:cxn ang="0">
                  <a:pos x="93" y="12"/>
                </a:cxn>
                <a:cxn ang="0">
                  <a:pos x="111" y="12"/>
                </a:cxn>
                <a:cxn ang="0">
                  <a:pos x="128" y="11"/>
                </a:cxn>
                <a:cxn ang="0">
                  <a:pos x="117" y="16"/>
                </a:cxn>
                <a:cxn ang="0">
                  <a:pos x="101" y="18"/>
                </a:cxn>
                <a:cxn ang="0">
                  <a:pos x="84" y="18"/>
                </a:cxn>
                <a:cxn ang="0">
                  <a:pos x="65" y="18"/>
                </a:cxn>
                <a:cxn ang="0">
                  <a:pos x="45" y="16"/>
                </a:cxn>
                <a:cxn ang="0">
                  <a:pos x="27" y="11"/>
                </a:cxn>
                <a:cxn ang="0">
                  <a:pos x="12" y="6"/>
                </a:cxn>
                <a:cxn ang="0">
                  <a:pos x="0" y="0"/>
                </a:cxn>
              </a:cxnLst>
              <a:rect l="0" t="0" r="r" b="b"/>
              <a:pathLst>
                <a:path w="128" h="18">
                  <a:moveTo>
                    <a:pt x="0" y="0"/>
                  </a:moveTo>
                  <a:lnTo>
                    <a:pt x="9" y="2"/>
                  </a:lnTo>
                  <a:lnTo>
                    <a:pt x="22" y="5"/>
                  </a:lnTo>
                  <a:lnTo>
                    <a:pt x="38" y="7"/>
                  </a:lnTo>
                  <a:lnTo>
                    <a:pt x="55" y="10"/>
                  </a:lnTo>
                  <a:lnTo>
                    <a:pt x="74" y="11"/>
                  </a:lnTo>
                  <a:lnTo>
                    <a:pt x="93" y="12"/>
                  </a:lnTo>
                  <a:lnTo>
                    <a:pt x="111" y="12"/>
                  </a:lnTo>
                  <a:lnTo>
                    <a:pt x="128" y="11"/>
                  </a:lnTo>
                  <a:lnTo>
                    <a:pt x="117" y="16"/>
                  </a:lnTo>
                  <a:lnTo>
                    <a:pt x="101" y="18"/>
                  </a:lnTo>
                  <a:lnTo>
                    <a:pt x="84" y="18"/>
                  </a:lnTo>
                  <a:lnTo>
                    <a:pt x="65" y="18"/>
                  </a:lnTo>
                  <a:lnTo>
                    <a:pt x="45" y="16"/>
                  </a:lnTo>
                  <a:lnTo>
                    <a:pt x="27" y="11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23" name="Freeform 203"/>
            <p:cNvSpPr>
              <a:spLocks/>
            </p:cNvSpPr>
            <p:nvPr/>
          </p:nvSpPr>
          <p:spPr bwMode="auto">
            <a:xfrm>
              <a:off x="1457" y="2423"/>
              <a:ext cx="107" cy="108"/>
            </a:xfrm>
            <a:custGeom>
              <a:avLst/>
              <a:gdLst/>
              <a:ahLst/>
              <a:cxnLst>
                <a:cxn ang="0">
                  <a:pos x="317" y="97"/>
                </a:cxn>
                <a:cxn ang="0">
                  <a:pos x="299" y="67"/>
                </a:cxn>
                <a:cxn ang="0">
                  <a:pos x="272" y="42"/>
                </a:cxn>
                <a:cxn ang="0">
                  <a:pos x="230" y="16"/>
                </a:cxn>
                <a:cxn ang="0">
                  <a:pos x="174" y="0"/>
                </a:cxn>
                <a:cxn ang="0">
                  <a:pos x="129" y="15"/>
                </a:cxn>
                <a:cxn ang="0">
                  <a:pos x="93" y="50"/>
                </a:cxn>
                <a:cxn ang="0">
                  <a:pos x="67" y="89"/>
                </a:cxn>
                <a:cxn ang="0">
                  <a:pos x="45" y="128"/>
                </a:cxn>
                <a:cxn ang="0">
                  <a:pos x="29" y="170"/>
                </a:cxn>
                <a:cxn ang="0">
                  <a:pos x="11" y="204"/>
                </a:cxn>
                <a:cxn ang="0">
                  <a:pos x="0" y="241"/>
                </a:cxn>
                <a:cxn ang="0">
                  <a:pos x="13" y="286"/>
                </a:cxn>
                <a:cxn ang="0">
                  <a:pos x="50" y="316"/>
                </a:cxn>
                <a:cxn ang="0">
                  <a:pos x="90" y="324"/>
                </a:cxn>
                <a:cxn ang="0">
                  <a:pos x="127" y="315"/>
                </a:cxn>
                <a:cxn ang="0">
                  <a:pos x="113" y="260"/>
                </a:cxn>
                <a:cxn ang="0">
                  <a:pos x="121" y="215"/>
                </a:cxn>
                <a:cxn ang="0">
                  <a:pos x="148" y="213"/>
                </a:cxn>
                <a:cxn ang="0">
                  <a:pos x="175" y="241"/>
                </a:cxn>
                <a:cxn ang="0">
                  <a:pos x="168" y="248"/>
                </a:cxn>
                <a:cxn ang="0">
                  <a:pos x="153" y="236"/>
                </a:cxn>
                <a:cxn ang="0">
                  <a:pos x="137" y="236"/>
                </a:cxn>
                <a:cxn ang="0">
                  <a:pos x="133" y="259"/>
                </a:cxn>
                <a:cxn ang="0">
                  <a:pos x="149" y="288"/>
                </a:cxn>
                <a:cxn ang="0">
                  <a:pos x="176" y="297"/>
                </a:cxn>
                <a:cxn ang="0">
                  <a:pos x="206" y="293"/>
                </a:cxn>
                <a:cxn ang="0">
                  <a:pos x="231" y="283"/>
                </a:cxn>
                <a:cxn ang="0">
                  <a:pos x="247" y="249"/>
                </a:cxn>
                <a:cxn ang="0">
                  <a:pos x="228" y="215"/>
                </a:cxn>
                <a:cxn ang="0">
                  <a:pos x="202" y="185"/>
                </a:cxn>
                <a:cxn ang="0">
                  <a:pos x="174" y="157"/>
                </a:cxn>
                <a:cxn ang="0">
                  <a:pos x="176" y="146"/>
                </a:cxn>
                <a:cxn ang="0">
                  <a:pos x="200" y="159"/>
                </a:cxn>
                <a:cxn ang="0">
                  <a:pos x="220" y="179"/>
                </a:cxn>
                <a:cxn ang="0">
                  <a:pos x="239" y="200"/>
                </a:cxn>
                <a:cxn ang="0">
                  <a:pos x="259" y="221"/>
                </a:cxn>
                <a:cxn ang="0">
                  <a:pos x="272" y="236"/>
                </a:cxn>
                <a:cxn ang="0">
                  <a:pos x="292" y="219"/>
                </a:cxn>
                <a:cxn ang="0">
                  <a:pos x="298" y="197"/>
                </a:cxn>
                <a:cxn ang="0">
                  <a:pos x="287" y="174"/>
                </a:cxn>
                <a:cxn ang="0">
                  <a:pos x="270" y="150"/>
                </a:cxn>
                <a:cxn ang="0">
                  <a:pos x="249" y="133"/>
                </a:cxn>
                <a:cxn ang="0">
                  <a:pos x="228" y="121"/>
                </a:cxn>
                <a:cxn ang="0">
                  <a:pos x="210" y="111"/>
                </a:cxn>
                <a:cxn ang="0">
                  <a:pos x="204" y="104"/>
                </a:cxn>
                <a:cxn ang="0">
                  <a:pos x="226" y="104"/>
                </a:cxn>
                <a:cxn ang="0">
                  <a:pos x="248" y="113"/>
                </a:cxn>
                <a:cxn ang="0">
                  <a:pos x="266" y="130"/>
                </a:cxn>
                <a:cxn ang="0">
                  <a:pos x="292" y="156"/>
                </a:cxn>
                <a:cxn ang="0">
                  <a:pos x="310" y="180"/>
                </a:cxn>
                <a:cxn ang="0">
                  <a:pos x="310" y="135"/>
                </a:cxn>
                <a:cxn ang="0">
                  <a:pos x="292" y="107"/>
                </a:cxn>
                <a:cxn ang="0">
                  <a:pos x="265" y="77"/>
                </a:cxn>
                <a:cxn ang="0">
                  <a:pos x="237" y="61"/>
                </a:cxn>
                <a:cxn ang="0">
                  <a:pos x="265" y="65"/>
                </a:cxn>
                <a:cxn ang="0">
                  <a:pos x="302" y="93"/>
                </a:cxn>
              </a:cxnLst>
              <a:rect l="0" t="0" r="r" b="b"/>
              <a:pathLst>
                <a:path w="320" h="324">
                  <a:moveTo>
                    <a:pt x="320" y="116"/>
                  </a:moveTo>
                  <a:lnTo>
                    <a:pt x="320" y="107"/>
                  </a:lnTo>
                  <a:lnTo>
                    <a:pt x="317" y="97"/>
                  </a:lnTo>
                  <a:lnTo>
                    <a:pt x="313" y="87"/>
                  </a:lnTo>
                  <a:lnTo>
                    <a:pt x="307" y="77"/>
                  </a:lnTo>
                  <a:lnTo>
                    <a:pt x="299" y="67"/>
                  </a:lnTo>
                  <a:lnTo>
                    <a:pt x="290" y="57"/>
                  </a:lnTo>
                  <a:lnTo>
                    <a:pt x="282" y="49"/>
                  </a:lnTo>
                  <a:lnTo>
                    <a:pt x="272" y="42"/>
                  </a:lnTo>
                  <a:lnTo>
                    <a:pt x="261" y="34"/>
                  </a:lnTo>
                  <a:lnTo>
                    <a:pt x="247" y="26"/>
                  </a:lnTo>
                  <a:lnTo>
                    <a:pt x="230" y="16"/>
                  </a:lnTo>
                  <a:lnTo>
                    <a:pt x="211" y="9"/>
                  </a:lnTo>
                  <a:lnTo>
                    <a:pt x="193" y="3"/>
                  </a:lnTo>
                  <a:lnTo>
                    <a:pt x="174" y="0"/>
                  </a:lnTo>
                  <a:lnTo>
                    <a:pt x="157" y="0"/>
                  </a:lnTo>
                  <a:lnTo>
                    <a:pt x="142" y="6"/>
                  </a:lnTo>
                  <a:lnTo>
                    <a:pt x="129" y="15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93" y="50"/>
                  </a:lnTo>
                  <a:lnTo>
                    <a:pt x="84" y="63"/>
                  </a:lnTo>
                  <a:lnTo>
                    <a:pt x="75" y="77"/>
                  </a:lnTo>
                  <a:lnTo>
                    <a:pt x="67" y="89"/>
                  </a:lnTo>
                  <a:lnTo>
                    <a:pt x="58" y="101"/>
                  </a:lnTo>
                  <a:lnTo>
                    <a:pt x="51" y="113"/>
                  </a:lnTo>
                  <a:lnTo>
                    <a:pt x="45" y="128"/>
                  </a:lnTo>
                  <a:lnTo>
                    <a:pt x="39" y="142"/>
                  </a:lnTo>
                  <a:lnTo>
                    <a:pt x="34" y="157"/>
                  </a:lnTo>
                  <a:lnTo>
                    <a:pt x="29" y="170"/>
                  </a:lnTo>
                  <a:lnTo>
                    <a:pt x="23" y="184"/>
                  </a:lnTo>
                  <a:lnTo>
                    <a:pt x="18" y="196"/>
                  </a:lnTo>
                  <a:lnTo>
                    <a:pt x="11" y="204"/>
                  </a:lnTo>
                  <a:lnTo>
                    <a:pt x="5" y="214"/>
                  </a:lnTo>
                  <a:lnTo>
                    <a:pt x="1" y="226"/>
                  </a:lnTo>
                  <a:lnTo>
                    <a:pt x="0" y="241"/>
                  </a:lnTo>
                  <a:lnTo>
                    <a:pt x="2" y="257"/>
                  </a:lnTo>
                  <a:lnTo>
                    <a:pt x="7" y="273"/>
                  </a:lnTo>
                  <a:lnTo>
                    <a:pt x="13" y="286"/>
                  </a:lnTo>
                  <a:lnTo>
                    <a:pt x="24" y="299"/>
                  </a:lnTo>
                  <a:lnTo>
                    <a:pt x="36" y="309"/>
                  </a:lnTo>
                  <a:lnTo>
                    <a:pt x="50" y="316"/>
                  </a:lnTo>
                  <a:lnTo>
                    <a:pt x="63" y="320"/>
                  </a:lnTo>
                  <a:lnTo>
                    <a:pt x="76" y="324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15" y="320"/>
                  </a:lnTo>
                  <a:lnTo>
                    <a:pt x="127" y="315"/>
                  </a:lnTo>
                  <a:lnTo>
                    <a:pt x="140" y="309"/>
                  </a:lnTo>
                  <a:lnTo>
                    <a:pt x="123" y="286"/>
                  </a:lnTo>
                  <a:lnTo>
                    <a:pt x="113" y="260"/>
                  </a:lnTo>
                  <a:lnTo>
                    <a:pt x="112" y="237"/>
                  </a:lnTo>
                  <a:lnTo>
                    <a:pt x="116" y="220"/>
                  </a:lnTo>
                  <a:lnTo>
                    <a:pt x="121" y="215"/>
                  </a:lnTo>
                  <a:lnTo>
                    <a:pt x="130" y="212"/>
                  </a:lnTo>
                  <a:lnTo>
                    <a:pt x="138" y="212"/>
                  </a:lnTo>
                  <a:lnTo>
                    <a:pt x="148" y="213"/>
                  </a:lnTo>
                  <a:lnTo>
                    <a:pt x="158" y="219"/>
                  </a:lnTo>
                  <a:lnTo>
                    <a:pt x="168" y="228"/>
                  </a:lnTo>
                  <a:lnTo>
                    <a:pt x="175" y="241"/>
                  </a:lnTo>
                  <a:lnTo>
                    <a:pt x="181" y="258"/>
                  </a:lnTo>
                  <a:lnTo>
                    <a:pt x="174" y="253"/>
                  </a:lnTo>
                  <a:lnTo>
                    <a:pt x="168" y="248"/>
                  </a:lnTo>
                  <a:lnTo>
                    <a:pt x="163" y="243"/>
                  </a:lnTo>
                  <a:lnTo>
                    <a:pt x="158" y="240"/>
                  </a:lnTo>
                  <a:lnTo>
                    <a:pt x="153" y="236"/>
                  </a:lnTo>
                  <a:lnTo>
                    <a:pt x="148" y="235"/>
                  </a:lnTo>
                  <a:lnTo>
                    <a:pt x="143" y="235"/>
                  </a:lnTo>
                  <a:lnTo>
                    <a:pt x="137" y="236"/>
                  </a:lnTo>
                  <a:lnTo>
                    <a:pt x="132" y="241"/>
                  </a:lnTo>
                  <a:lnTo>
                    <a:pt x="131" y="249"/>
                  </a:lnTo>
                  <a:lnTo>
                    <a:pt x="133" y="259"/>
                  </a:lnTo>
                  <a:lnTo>
                    <a:pt x="137" y="270"/>
                  </a:lnTo>
                  <a:lnTo>
                    <a:pt x="142" y="280"/>
                  </a:lnTo>
                  <a:lnTo>
                    <a:pt x="149" y="288"/>
                  </a:lnTo>
                  <a:lnTo>
                    <a:pt x="158" y="294"/>
                  </a:lnTo>
                  <a:lnTo>
                    <a:pt x="166" y="297"/>
                  </a:lnTo>
                  <a:lnTo>
                    <a:pt x="176" y="297"/>
                  </a:lnTo>
                  <a:lnTo>
                    <a:pt x="186" y="296"/>
                  </a:lnTo>
                  <a:lnTo>
                    <a:pt x="197" y="296"/>
                  </a:lnTo>
                  <a:lnTo>
                    <a:pt x="206" y="293"/>
                  </a:lnTo>
                  <a:lnTo>
                    <a:pt x="215" y="291"/>
                  </a:lnTo>
                  <a:lnTo>
                    <a:pt x="223" y="287"/>
                  </a:lnTo>
                  <a:lnTo>
                    <a:pt x="231" y="283"/>
                  </a:lnTo>
                  <a:lnTo>
                    <a:pt x="236" y="277"/>
                  </a:lnTo>
                  <a:lnTo>
                    <a:pt x="243" y="263"/>
                  </a:lnTo>
                  <a:lnTo>
                    <a:pt x="247" y="249"/>
                  </a:lnTo>
                  <a:lnTo>
                    <a:pt x="244" y="235"/>
                  </a:lnTo>
                  <a:lnTo>
                    <a:pt x="236" y="223"/>
                  </a:lnTo>
                  <a:lnTo>
                    <a:pt x="228" y="215"/>
                  </a:lnTo>
                  <a:lnTo>
                    <a:pt x="220" y="206"/>
                  </a:lnTo>
                  <a:lnTo>
                    <a:pt x="211" y="196"/>
                  </a:lnTo>
                  <a:lnTo>
                    <a:pt x="202" y="185"/>
                  </a:lnTo>
                  <a:lnTo>
                    <a:pt x="192" y="174"/>
                  </a:lnTo>
                  <a:lnTo>
                    <a:pt x="183" y="164"/>
                  </a:lnTo>
                  <a:lnTo>
                    <a:pt x="174" y="157"/>
                  </a:lnTo>
                  <a:lnTo>
                    <a:pt x="166" y="152"/>
                  </a:lnTo>
                  <a:lnTo>
                    <a:pt x="168" y="147"/>
                  </a:lnTo>
                  <a:lnTo>
                    <a:pt x="176" y="146"/>
                  </a:lnTo>
                  <a:lnTo>
                    <a:pt x="186" y="149"/>
                  </a:lnTo>
                  <a:lnTo>
                    <a:pt x="196" y="155"/>
                  </a:lnTo>
                  <a:lnTo>
                    <a:pt x="200" y="159"/>
                  </a:lnTo>
                  <a:lnTo>
                    <a:pt x="206" y="166"/>
                  </a:lnTo>
                  <a:lnTo>
                    <a:pt x="213" y="172"/>
                  </a:lnTo>
                  <a:lnTo>
                    <a:pt x="220" y="179"/>
                  </a:lnTo>
                  <a:lnTo>
                    <a:pt x="226" y="186"/>
                  </a:lnTo>
                  <a:lnTo>
                    <a:pt x="233" y="193"/>
                  </a:lnTo>
                  <a:lnTo>
                    <a:pt x="239" y="200"/>
                  </a:lnTo>
                  <a:lnTo>
                    <a:pt x="245" y="204"/>
                  </a:lnTo>
                  <a:lnTo>
                    <a:pt x="254" y="213"/>
                  </a:lnTo>
                  <a:lnTo>
                    <a:pt x="259" y="221"/>
                  </a:lnTo>
                  <a:lnTo>
                    <a:pt x="261" y="230"/>
                  </a:lnTo>
                  <a:lnTo>
                    <a:pt x="265" y="238"/>
                  </a:lnTo>
                  <a:lnTo>
                    <a:pt x="272" y="236"/>
                  </a:lnTo>
                  <a:lnTo>
                    <a:pt x="279" y="231"/>
                  </a:lnTo>
                  <a:lnTo>
                    <a:pt x="285" y="225"/>
                  </a:lnTo>
                  <a:lnTo>
                    <a:pt x="292" y="219"/>
                  </a:lnTo>
                  <a:lnTo>
                    <a:pt x="295" y="212"/>
                  </a:lnTo>
                  <a:lnTo>
                    <a:pt x="298" y="204"/>
                  </a:lnTo>
                  <a:lnTo>
                    <a:pt x="298" y="197"/>
                  </a:lnTo>
                  <a:lnTo>
                    <a:pt x="295" y="190"/>
                  </a:lnTo>
                  <a:lnTo>
                    <a:pt x="292" y="183"/>
                  </a:lnTo>
                  <a:lnTo>
                    <a:pt x="287" y="174"/>
                  </a:lnTo>
                  <a:lnTo>
                    <a:pt x="282" y="166"/>
                  </a:lnTo>
                  <a:lnTo>
                    <a:pt x="276" y="157"/>
                  </a:lnTo>
                  <a:lnTo>
                    <a:pt x="270" y="150"/>
                  </a:lnTo>
                  <a:lnTo>
                    <a:pt x="264" y="142"/>
                  </a:lnTo>
                  <a:lnTo>
                    <a:pt x="256" y="138"/>
                  </a:lnTo>
                  <a:lnTo>
                    <a:pt x="249" y="133"/>
                  </a:lnTo>
                  <a:lnTo>
                    <a:pt x="242" y="129"/>
                  </a:lnTo>
                  <a:lnTo>
                    <a:pt x="236" y="125"/>
                  </a:lnTo>
                  <a:lnTo>
                    <a:pt x="228" y="121"/>
                  </a:lnTo>
                  <a:lnTo>
                    <a:pt x="222" y="117"/>
                  </a:lnTo>
                  <a:lnTo>
                    <a:pt x="216" y="113"/>
                  </a:lnTo>
                  <a:lnTo>
                    <a:pt x="210" y="111"/>
                  </a:lnTo>
                  <a:lnTo>
                    <a:pt x="204" y="108"/>
                  </a:lnTo>
                  <a:lnTo>
                    <a:pt x="198" y="107"/>
                  </a:lnTo>
                  <a:lnTo>
                    <a:pt x="204" y="104"/>
                  </a:lnTo>
                  <a:lnTo>
                    <a:pt x="210" y="102"/>
                  </a:lnTo>
                  <a:lnTo>
                    <a:pt x="217" y="102"/>
                  </a:lnTo>
                  <a:lnTo>
                    <a:pt x="226" y="104"/>
                  </a:lnTo>
                  <a:lnTo>
                    <a:pt x="233" y="106"/>
                  </a:lnTo>
                  <a:lnTo>
                    <a:pt x="240" y="110"/>
                  </a:lnTo>
                  <a:lnTo>
                    <a:pt x="248" y="113"/>
                  </a:lnTo>
                  <a:lnTo>
                    <a:pt x="253" y="117"/>
                  </a:lnTo>
                  <a:lnTo>
                    <a:pt x="259" y="123"/>
                  </a:lnTo>
                  <a:lnTo>
                    <a:pt x="266" y="130"/>
                  </a:lnTo>
                  <a:lnTo>
                    <a:pt x="273" y="138"/>
                  </a:lnTo>
                  <a:lnTo>
                    <a:pt x="283" y="147"/>
                  </a:lnTo>
                  <a:lnTo>
                    <a:pt x="292" y="156"/>
                  </a:lnTo>
                  <a:lnTo>
                    <a:pt x="299" y="166"/>
                  </a:lnTo>
                  <a:lnTo>
                    <a:pt x="305" y="173"/>
                  </a:lnTo>
                  <a:lnTo>
                    <a:pt x="310" y="180"/>
                  </a:lnTo>
                  <a:lnTo>
                    <a:pt x="313" y="164"/>
                  </a:lnTo>
                  <a:lnTo>
                    <a:pt x="313" y="150"/>
                  </a:lnTo>
                  <a:lnTo>
                    <a:pt x="310" y="135"/>
                  </a:lnTo>
                  <a:lnTo>
                    <a:pt x="304" y="123"/>
                  </a:lnTo>
                  <a:lnTo>
                    <a:pt x="299" y="117"/>
                  </a:lnTo>
                  <a:lnTo>
                    <a:pt x="292" y="107"/>
                  </a:lnTo>
                  <a:lnTo>
                    <a:pt x="283" y="97"/>
                  </a:lnTo>
                  <a:lnTo>
                    <a:pt x="275" y="87"/>
                  </a:lnTo>
                  <a:lnTo>
                    <a:pt x="265" y="77"/>
                  </a:lnTo>
                  <a:lnTo>
                    <a:pt x="255" y="68"/>
                  </a:lnTo>
                  <a:lnTo>
                    <a:pt x="245" y="63"/>
                  </a:lnTo>
                  <a:lnTo>
                    <a:pt x="237" y="61"/>
                  </a:lnTo>
                  <a:lnTo>
                    <a:pt x="243" y="59"/>
                  </a:lnTo>
                  <a:lnTo>
                    <a:pt x="253" y="60"/>
                  </a:lnTo>
                  <a:lnTo>
                    <a:pt x="265" y="65"/>
                  </a:lnTo>
                  <a:lnTo>
                    <a:pt x="277" y="72"/>
                  </a:lnTo>
                  <a:lnTo>
                    <a:pt x="290" y="82"/>
                  </a:lnTo>
                  <a:lnTo>
                    <a:pt x="302" y="93"/>
                  </a:lnTo>
                  <a:lnTo>
                    <a:pt x="312" y="104"/>
                  </a:lnTo>
                  <a:lnTo>
                    <a:pt x="320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24" name="Freeform 204"/>
            <p:cNvSpPr>
              <a:spLocks/>
            </p:cNvSpPr>
            <p:nvPr/>
          </p:nvSpPr>
          <p:spPr bwMode="auto">
            <a:xfrm>
              <a:off x="1428" y="2342"/>
              <a:ext cx="867" cy="521"/>
            </a:xfrm>
            <a:custGeom>
              <a:avLst/>
              <a:gdLst/>
              <a:ahLst/>
              <a:cxnLst>
                <a:cxn ang="0">
                  <a:pos x="986" y="186"/>
                </a:cxn>
                <a:cxn ang="0">
                  <a:pos x="749" y="16"/>
                </a:cxn>
                <a:cxn ang="0">
                  <a:pos x="506" y="124"/>
                </a:cxn>
                <a:cxn ang="0">
                  <a:pos x="328" y="220"/>
                </a:cxn>
                <a:cxn ang="0">
                  <a:pos x="432" y="354"/>
                </a:cxn>
                <a:cxn ang="0">
                  <a:pos x="361" y="501"/>
                </a:cxn>
                <a:cxn ang="0">
                  <a:pos x="142" y="596"/>
                </a:cxn>
                <a:cxn ang="0">
                  <a:pos x="79" y="368"/>
                </a:cxn>
                <a:cxn ang="0">
                  <a:pos x="18" y="396"/>
                </a:cxn>
                <a:cxn ang="0">
                  <a:pos x="60" y="642"/>
                </a:cxn>
                <a:cxn ang="0">
                  <a:pos x="230" y="670"/>
                </a:cxn>
                <a:cxn ang="0">
                  <a:pos x="423" y="535"/>
                </a:cxn>
                <a:cxn ang="0">
                  <a:pos x="619" y="416"/>
                </a:cxn>
                <a:cxn ang="0">
                  <a:pos x="707" y="214"/>
                </a:cxn>
                <a:cxn ang="0">
                  <a:pos x="789" y="233"/>
                </a:cxn>
                <a:cxn ang="0">
                  <a:pos x="783" y="322"/>
                </a:cxn>
                <a:cxn ang="0">
                  <a:pos x="637" y="535"/>
                </a:cxn>
                <a:cxn ang="0">
                  <a:pos x="809" y="409"/>
                </a:cxn>
                <a:cxn ang="0">
                  <a:pos x="641" y="638"/>
                </a:cxn>
                <a:cxn ang="0">
                  <a:pos x="550" y="959"/>
                </a:cxn>
                <a:cxn ang="0">
                  <a:pos x="622" y="943"/>
                </a:cxn>
                <a:cxn ang="0">
                  <a:pos x="445" y="1245"/>
                </a:cxn>
                <a:cxn ang="0">
                  <a:pos x="516" y="1433"/>
                </a:cxn>
                <a:cxn ang="0">
                  <a:pos x="671" y="1477"/>
                </a:cxn>
                <a:cxn ang="0">
                  <a:pos x="673" y="1379"/>
                </a:cxn>
                <a:cxn ang="0">
                  <a:pos x="801" y="1543"/>
                </a:cxn>
                <a:cxn ang="0">
                  <a:pos x="1008" y="1545"/>
                </a:cxn>
                <a:cxn ang="0">
                  <a:pos x="1250" y="1404"/>
                </a:cxn>
                <a:cxn ang="0">
                  <a:pos x="1246" y="1552"/>
                </a:cxn>
                <a:cxn ang="0">
                  <a:pos x="1485" y="1503"/>
                </a:cxn>
                <a:cxn ang="0">
                  <a:pos x="1347" y="1493"/>
                </a:cxn>
                <a:cxn ang="0">
                  <a:pos x="1408" y="1400"/>
                </a:cxn>
                <a:cxn ang="0">
                  <a:pos x="1543" y="1230"/>
                </a:cxn>
                <a:cxn ang="0">
                  <a:pos x="1387" y="1352"/>
                </a:cxn>
                <a:cxn ang="0">
                  <a:pos x="1518" y="1155"/>
                </a:cxn>
                <a:cxn ang="0">
                  <a:pos x="1457" y="1077"/>
                </a:cxn>
                <a:cxn ang="0">
                  <a:pos x="1352" y="1115"/>
                </a:cxn>
                <a:cxn ang="0">
                  <a:pos x="1591" y="918"/>
                </a:cxn>
                <a:cxn ang="0">
                  <a:pos x="1781" y="683"/>
                </a:cxn>
                <a:cxn ang="0">
                  <a:pos x="1854" y="344"/>
                </a:cxn>
                <a:cxn ang="0">
                  <a:pos x="1910" y="631"/>
                </a:cxn>
                <a:cxn ang="0">
                  <a:pos x="1952" y="725"/>
                </a:cxn>
                <a:cxn ang="0">
                  <a:pos x="2093" y="732"/>
                </a:cxn>
                <a:cxn ang="0">
                  <a:pos x="2078" y="796"/>
                </a:cxn>
                <a:cxn ang="0">
                  <a:pos x="2224" y="851"/>
                </a:cxn>
                <a:cxn ang="0">
                  <a:pos x="2234" y="887"/>
                </a:cxn>
                <a:cxn ang="0">
                  <a:pos x="2263" y="1004"/>
                </a:cxn>
                <a:cxn ang="0">
                  <a:pos x="2363" y="1165"/>
                </a:cxn>
                <a:cxn ang="0">
                  <a:pos x="2528" y="1054"/>
                </a:cxn>
                <a:cxn ang="0">
                  <a:pos x="2572" y="999"/>
                </a:cxn>
                <a:cxn ang="0">
                  <a:pos x="2443" y="1021"/>
                </a:cxn>
                <a:cxn ang="0">
                  <a:pos x="2568" y="908"/>
                </a:cxn>
                <a:cxn ang="0">
                  <a:pos x="2498" y="867"/>
                </a:cxn>
                <a:cxn ang="0">
                  <a:pos x="2410" y="852"/>
                </a:cxn>
                <a:cxn ang="0">
                  <a:pos x="2218" y="507"/>
                </a:cxn>
                <a:cxn ang="0">
                  <a:pos x="2128" y="461"/>
                </a:cxn>
                <a:cxn ang="0">
                  <a:pos x="1913" y="265"/>
                </a:cxn>
                <a:cxn ang="0">
                  <a:pos x="1662" y="175"/>
                </a:cxn>
                <a:cxn ang="0">
                  <a:pos x="1550" y="365"/>
                </a:cxn>
                <a:cxn ang="0">
                  <a:pos x="1339" y="483"/>
                </a:cxn>
                <a:cxn ang="0">
                  <a:pos x="1231" y="619"/>
                </a:cxn>
              </a:cxnLst>
              <a:rect l="0" t="0" r="r" b="b"/>
              <a:pathLst>
                <a:path w="2600" h="1561">
                  <a:moveTo>
                    <a:pt x="1176" y="516"/>
                  </a:moveTo>
                  <a:lnTo>
                    <a:pt x="1165" y="485"/>
                  </a:lnTo>
                  <a:lnTo>
                    <a:pt x="1150" y="456"/>
                  </a:lnTo>
                  <a:lnTo>
                    <a:pt x="1135" y="428"/>
                  </a:lnTo>
                  <a:lnTo>
                    <a:pt x="1116" y="401"/>
                  </a:lnTo>
                  <a:lnTo>
                    <a:pt x="1097" y="376"/>
                  </a:lnTo>
                  <a:lnTo>
                    <a:pt x="1076" y="350"/>
                  </a:lnTo>
                  <a:lnTo>
                    <a:pt x="1056" y="323"/>
                  </a:lnTo>
                  <a:lnTo>
                    <a:pt x="1034" y="297"/>
                  </a:lnTo>
                  <a:lnTo>
                    <a:pt x="1014" y="266"/>
                  </a:lnTo>
                  <a:lnTo>
                    <a:pt x="998" y="229"/>
                  </a:lnTo>
                  <a:lnTo>
                    <a:pt x="986" y="186"/>
                  </a:lnTo>
                  <a:lnTo>
                    <a:pt x="978" y="142"/>
                  </a:lnTo>
                  <a:lnTo>
                    <a:pt x="972" y="100"/>
                  </a:lnTo>
                  <a:lnTo>
                    <a:pt x="968" y="61"/>
                  </a:lnTo>
                  <a:lnTo>
                    <a:pt x="968" y="28"/>
                  </a:lnTo>
                  <a:lnTo>
                    <a:pt x="970" y="4"/>
                  </a:lnTo>
                  <a:lnTo>
                    <a:pt x="938" y="1"/>
                  </a:lnTo>
                  <a:lnTo>
                    <a:pt x="905" y="0"/>
                  </a:lnTo>
                  <a:lnTo>
                    <a:pt x="873" y="0"/>
                  </a:lnTo>
                  <a:lnTo>
                    <a:pt x="840" y="3"/>
                  </a:lnTo>
                  <a:lnTo>
                    <a:pt x="810" y="6"/>
                  </a:lnTo>
                  <a:lnTo>
                    <a:pt x="778" y="11"/>
                  </a:lnTo>
                  <a:lnTo>
                    <a:pt x="749" y="16"/>
                  </a:lnTo>
                  <a:lnTo>
                    <a:pt x="721" y="23"/>
                  </a:lnTo>
                  <a:lnTo>
                    <a:pt x="694" y="29"/>
                  </a:lnTo>
                  <a:lnTo>
                    <a:pt x="669" y="37"/>
                  </a:lnTo>
                  <a:lnTo>
                    <a:pt x="646" y="45"/>
                  </a:lnTo>
                  <a:lnTo>
                    <a:pt x="625" y="52"/>
                  </a:lnTo>
                  <a:lnTo>
                    <a:pt x="607" y="60"/>
                  </a:lnTo>
                  <a:lnTo>
                    <a:pt x="591" y="67"/>
                  </a:lnTo>
                  <a:lnTo>
                    <a:pt x="579" y="73"/>
                  </a:lnTo>
                  <a:lnTo>
                    <a:pt x="569" y="79"/>
                  </a:lnTo>
                  <a:lnTo>
                    <a:pt x="549" y="94"/>
                  </a:lnTo>
                  <a:lnTo>
                    <a:pt x="528" y="108"/>
                  </a:lnTo>
                  <a:lnTo>
                    <a:pt x="506" y="124"/>
                  </a:lnTo>
                  <a:lnTo>
                    <a:pt x="483" y="140"/>
                  </a:lnTo>
                  <a:lnTo>
                    <a:pt x="462" y="153"/>
                  </a:lnTo>
                  <a:lnTo>
                    <a:pt x="443" y="165"/>
                  </a:lnTo>
                  <a:lnTo>
                    <a:pt x="426" y="174"/>
                  </a:lnTo>
                  <a:lnTo>
                    <a:pt x="411" y="179"/>
                  </a:lnTo>
                  <a:lnTo>
                    <a:pt x="399" y="182"/>
                  </a:lnTo>
                  <a:lnTo>
                    <a:pt x="388" y="186"/>
                  </a:lnTo>
                  <a:lnTo>
                    <a:pt x="377" y="191"/>
                  </a:lnTo>
                  <a:lnTo>
                    <a:pt x="365" y="196"/>
                  </a:lnTo>
                  <a:lnTo>
                    <a:pt x="354" y="203"/>
                  </a:lnTo>
                  <a:lnTo>
                    <a:pt x="342" y="210"/>
                  </a:lnTo>
                  <a:lnTo>
                    <a:pt x="328" y="220"/>
                  </a:lnTo>
                  <a:lnTo>
                    <a:pt x="314" y="230"/>
                  </a:lnTo>
                  <a:lnTo>
                    <a:pt x="324" y="235"/>
                  </a:lnTo>
                  <a:lnTo>
                    <a:pt x="336" y="240"/>
                  </a:lnTo>
                  <a:lnTo>
                    <a:pt x="349" y="247"/>
                  </a:lnTo>
                  <a:lnTo>
                    <a:pt x="363" y="254"/>
                  </a:lnTo>
                  <a:lnTo>
                    <a:pt x="376" y="263"/>
                  </a:lnTo>
                  <a:lnTo>
                    <a:pt x="389" y="271"/>
                  </a:lnTo>
                  <a:lnTo>
                    <a:pt x="401" y="280"/>
                  </a:lnTo>
                  <a:lnTo>
                    <a:pt x="412" y="288"/>
                  </a:lnTo>
                  <a:lnTo>
                    <a:pt x="428" y="306"/>
                  </a:lnTo>
                  <a:lnTo>
                    <a:pt x="434" y="330"/>
                  </a:lnTo>
                  <a:lnTo>
                    <a:pt x="432" y="354"/>
                  </a:lnTo>
                  <a:lnTo>
                    <a:pt x="421" y="379"/>
                  </a:lnTo>
                  <a:lnTo>
                    <a:pt x="423" y="400"/>
                  </a:lnTo>
                  <a:lnTo>
                    <a:pt x="420" y="419"/>
                  </a:lnTo>
                  <a:lnTo>
                    <a:pt x="411" y="436"/>
                  </a:lnTo>
                  <a:lnTo>
                    <a:pt x="399" y="447"/>
                  </a:lnTo>
                  <a:lnTo>
                    <a:pt x="399" y="457"/>
                  </a:lnTo>
                  <a:lnTo>
                    <a:pt x="398" y="466"/>
                  </a:lnTo>
                  <a:lnTo>
                    <a:pt x="394" y="474"/>
                  </a:lnTo>
                  <a:lnTo>
                    <a:pt x="389" y="481"/>
                  </a:lnTo>
                  <a:lnTo>
                    <a:pt x="382" y="489"/>
                  </a:lnTo>
                  <a:lnTo>
                    <a:pt x="373" y="495"/>
                  </a:lnTo>
                  <a:lnTo>
                    <a:pt x="361" y="501"/>
                  </a:lnTo>
                  <a:lnTo>
                    <a:pt x="348" y="505"/>
                  </a:lnTo>
                  <a:lnTo>
                    <a:pt x="339" y="526"/>
                  </a:lnTo>
                  <a:lnTo>
                    <a:pt x="328" y="543"/>
                  </a:lnTo>
                  <a:lnTo>
                    <a:pt x="315" y="554"/>
                  </a:lnTo>
                  <a:lnTo>
                    <a:pt x="299" y="562"/>
                  </a:lnTo>
                  <a:lnTo>
                    <a:pt x="282" y="567"/>
                  </a:lnTo>
                  <a:lnTo>
                    <a:pt x="266" y="570"/>
                  </a:lnTo>
                  <a:lnTo>
                    <a:pt x="249" y="571"/>
                  </a:lnTo>
                  <a:lnTo>
                    <a:pt x="235" y="573"/>
                  </a:lnTo>
                  <a:lnTo>
                    <a:pt x="201" y="587"/>
                  </a:lnTo>
                  <a:lnTo>
                    <a:pt x="169" y="595"/>
                  </a:lnTo>
                  <a:lnTo>
                    <a:pt x="142" y="596"/>
                  </a:lnTo>
                  <a:lnTo>
                    <a:pt x="119" y="591"/>
                  </a:lnTo>
                  <a:lnTo>
                    <a:pt x="100" y="582"/>
                  </a:lnTo>
                  <a:lnTo>
                    <a:pt x="84" y="571"/>
                  </a:lnTo>
                  <a:lnTo>
                    <a:pt x="72" y="560"/>
                  </a:lnTo>
                  <a:lnTo>
                    <a:pt x="62" y="550"/>
                  </a:lnTo>
                  <a:lnTo>
                    <a:pt x="50" y="522"/>
                  </a:lnTo>
                  <a:lnTo>
                    <a:pt x="45" y="483"/>
                  </a:lnTo>
                  <a:lnTo>
                    <a:pt x="46" y="443"/>
                  </a:lnTo>
                  <a:lnTo>
                    <a:pt x="54" y="409"/>
                  </a:lnTo>
                  <a:lnTo>
                    <a:pt x="60" y="395"/>
                  </a:lnTo>
                  <a:lnTo>
                    <a:pt x="68" y="382"/>
                  </a:lnTo>
                  <a:lnTo>
                    <a:pt x="79" y="368"/>
                  </a:lnTo>
                  <a:lnTo>
                    <a:pt x="90" y="356"/>
                  </a:lnTo>
                  <a:lnTo>
                    <a:pt x="102" y="347"/>
                  </a:lnTo>
                  <a:lnTo>
                    <a:pt x="113" y="338"/>
                  </a:lnTo>
                  <a:lnTo>
                    <a:pt x="124" y="331"/>
                  </a:lnTo>
                  <a:lnTo>
                    <a:pt x="134" y="327"/>
                  </a:lnTo>
                  <a:lnTo>
                    <a:pt x="111" y="330"/>
                  </a:lnTo>
                  <a:lnTo>
                    <a:pt x="90" y="336"/>
                  </a:lnTo>
                  <a:lnTo>
                    <a:pt x="71" y="343"/>
                  </a:lnTo>
                  <a:lnTo>
                    <a:pt x="55" y="354"/>
                  </a:lnTo>
                  <a:lnTo>
                    <a:pt x="40" y="366"/>
                  </a:lnTo>
                  <a:lnTo>
                    <a:pt x="28" y="381"/>
                  </a:lnTo>
                  <a:lnTo>
                    <a:pt x="18" y="396"/>
                  </a:lnTo>
                  <a:lnTo>
                    <a:pt x="11" y="413"/>
                  </a:lnTo>
                  <a:lnTo>
                    <a:pt x="6" y="434"/>
                  </a:lnTo>
                  <a:lnTo>
                    <a:pt x="3" y="461"/>
                  </a:lnTo>
                  <a:lnTo>
                    <a:pt x="0" y="491"/>
                  </a:lnTo>
                  <a:lnTo>
                    <a:pt x="0" y="523"/>
                  </a:lnTo>
                  <a:lnTo>
                    <a:pt x="3" y="554"/>
                  </a:lnTo>
                  <a:lnTo>
                    <a:pt x="9" y="582"/>
                  </a:lnTo>
                  <a:lnTo>
                    <a:pt x="18" y="607"/>
                  </a:lnTo>
                  <a:lnTo>
                    <a:pt x="31" y="624"/>
                  </a:lnTo>
                  <a:lnTo>
                    <a:pt x="39" y="630"/>
                  </a:lnTo>
                  <a:lnTo>
                    <a:pt x="49" y="636"/>
                  </a:lnTo>
                  <a:lnTo>
                    <a:pt x="60" y="642"/>
                  </a:lnTo>
                  <a:lnTo>
                    <a:pt x="72" y="648"/>
                  </a:lnTo>
                  <a:lnTo>
                    <a:pt x="85" y="653"/>
                  </a:lnTo>
                  <a:lnTo>
                    <a:pt x="100" y="658"/>
                  </a:lnTo>
                  <a:lnTo>
                    <a:pt x="114" y="661"/>
                  </a:lnTo>
                  <a:lnTo>
                    <a:pt x="130" y="665"/>
                  </a:lnTo>
                  <a:lnTo>
                    <a:pt x="145" y="669"/>
                  </a:lnTo>
                  <a:lnTo>
                    <a:pt x="161" y="671"/>
                  </a:lnTo>
                  <a:lnTo>
                    <a:pt x="175" y="672"/>
                  </a:lnTo>
                  <a:lnTo>
                    <a:pt x="190" y="672"/>
                  </a:lnTo>
                  <a:lnTo>
                    <a:pt x="204" y="672"/>
                  </a:lnTo>
                  <a:lnTo>
                    <a:pt x="218" y="671"/>
                  </a:lnTo>
                  <a:lnTo>
                    <a:pt x="230" y="670"/>
                  </a:lnTo>
                  <a:lnTo>
                    <a:pt x="241" y="666"/>
                  </a:lnTo>
                  <a:lnTo>
                    <a:pt x="262" y="658"/>
                  </a:lnTo>
                  <a:lnTo>
                    <a:pt x="284" y="647"/>
                  </a:lnTo>
                  <a:lnTo>
                    <a:pt x="307" y="633"/>
                  </a:lnTo>
                  <a:lnTo>
                    <a:pt x="328" y="619"/>
                  </a:lnTo>
                  <a:lnTo>
                    <a:pt x="349" y="604"/>
                  </a:lnTo>
                  <a:lnTo>
                    <a:pt x="367" y="590"/>
                  </a:lnTo>
                  <a:lnTo>
                    <a:pt x="384" y="575"/>
                  </a:lnTo>
                  <a:lnTo>
                    <a:pt x="398" y="562"/>
                  </a:lnTo>
                  <a:lnTo>
                    <a:pt x="405" y="554"/>
                  </a:lnTo>
                  <a:lnTo>
                    <a:pt x="414" y="546"/>
                  </a:lnTo>
                  <a:lnTo>
                    <a:pt x="423" y="535"/>
                  </a:lnTo>
                  <a:lnTo>
                    <a:pt x="435" y="525"/>
                  </a:lnTo>
                  <a:lnTo>
                    <a:pt x="449" y="513"/>
                  </a:lnTo>
                  <a:lnTo>
                    <a:pt x="463" y="501"/>
                  </a:lnTo>
                  <a:lnTo>
                    <a:pt x="479" y="489"/>
                  </a:lnTo>
                  <a:lnTo>
                    <a:pt x="496" y="477"/>
                  </a:lnTo>
                  <a:lnTo>
                    <a:pt x="513" y="466"/>
                  </a:lnTo>
                  <a:lnTo>
                    <a:pt x="530" y="455"/>
                  </a:lnTo>
                  <a:lnTo>
                    <a:pt x="549" y="444"/>
                  </a:lnTo>
                  <a:lnTo>
                    <a:pt x="567" y="435"/>
                  </a:lnTo>
                  <a:lnTo>
                    <a:pt x="584" y="427"/>
                  </a:lnTo>
                  <a:lnTo>
                    <a:pt x="602" y="421"/>
                  </a:lnTo>
                  <a:lnTo>
                    <a:pt x="619" y="416"/>
                  </a:lnTo>
                  <a:lnTo>
                    <a:pt x="635" y="413"/>
                  </a:lnTo>
                  <a:lnTo>
                    <a:pt x="656" y="376"/>
                  </a:lnTo>
                  <a:lnTo>
                    <a:pt x="671" y="338"/>
                  </a:lnTo>
                  <a:lnTo>
                    <a:pt x="684" y="300"/>
                  </a:lnTo>
                  <a:lnTo>
                    <a:pt x="691" y="265"/>
                  </a:lnTo>
                  <a:lnTo>
                    <a:pt x="693" y="231"/>
                  </a:lnTo>
                  <a:lnTo>
                    <a:pt x="690" y="202"/>
                  </a:lnTo>
                  <a:lnTo>
                    <a:pt x="681" y="176"/>
                  </a:lnTo>
                  <a:lnTo>
                    <a:pt x="666" y="156"/>
                  </a:lnTo>
                  <a:lnTo>
                    <a:pt x="682" y="169"/>
                  </a:lnTo>
                  <a:lnTo>
                    <a:pt x="696" y="189"/>
                  </a:lnTo>
                  <a:lnTo>
                    <a:pt x="707" y="214"/>
                  </a:lnTo>
                  <a:lnTo>
                    <a:pt x="714" y="242"/>
                  </a:lnTo>
                  <a:lnTo>
                    <a:pt x="718" y="274"/>
                  </a:lnTo>
                  <a:lnTo>
                    <a:pt x="718" y="305"/>
                  </a:lnTo>
                  <a:lnTo>
                    <a:pt x="710" y="336"/>
                  </a:lnTo>
                  <a:lnTo>
                    <a:pt x="698" y="362"/>
                  </a:lnTo>
                  <a:lnTo>
                    <a:pt x="716" y="343"/>
                  </a:lnTo>
                  <a:lnTo>
                    <a:pt x="733" y="323"/>
                  </a:lnTo>
                  <a:lnTo>
                    <a:pt x="749" y="305"/>
                  </a:lnTo>
                  <a:lnTo>
                    <a:pt x="764" y="288"/>
                  </a:lnTo>
                  <a:lnTo>
                    <a:pt x="775" y="271"/>
                  </a:lnTo>
                  <a:lnTo>
                    <a:pt x="784" y="253"/>
                  </a:lnTo>
                  <a:lnTo>
                    <a:pt x="789" y="233"/>
                  </a:lnTo>
                  <a:lnTo>
                    <a:pt x="792" y="214"/>
                  </a:lnTo>
                  <a:lnTo>
                    <a:pt x="792" y="175"/>
                  </a:lnTo>
                  <a:lnTo>
                    <a:pt x="792" y="140"/>
                  </a:lnTo>
                  <a:lnTo>
                    <a:pt x="793" y="106"/>
                  </a:lnTo>
                  <a:lnTo>
                    <a:pt x="795" y="73"/>
                  </a:lnTo>
                  <a:lnTo>
                    <a:pt x="809" y="124"/>
                  </a:lnTo>
                  <a:lnTo>
                    <a:pt x="818" y="175"/>
                  </a:lnTo>
                  <a:lnTo>
                    <a:pt x="821" y="223"/>
                  </a:lnTo>
                  <a:lnTo>
                    <a:pt x="815" y="265"/>
                  </a:lnTo>
                  <a:lnTo>
                    <a:pt x="808" y="285"/>
                  </a:lnTo>
                  <a:lnTo>
                    <a:pt x="797" y="303"/>
                  </a:lnTo>
                  <a:lnTo>
                    <a:pt x="783" y="322"/>
                  </a:lnTo>
                  <a:lnTo>
                    <a:pt x="769" y="340"/>
                  </a:lnTo>
                  <a:lnTo>
                    <a:pt x="754" y="359"/>
                  </a:lnTo>
                  <a:lnTo>
                    <a:pt x="738" y="377"/>
                  </a:lnTo>
                  <a:lnTo>
                    <a:pt x="725" y="393"/>
                  </a:lnTo>
                  <a:lnTo>
                    <a:pt x="714" y="409"/>
                  </a:lnTo>
                  <a:lnTo>
                    <a:pt x="703" y="423"/>
                  </a:lnTo>
                  <a:lnTo>
                    <a:pt x="690" y="438"/>
                  </a:lnTo>
                  <a:lnTo>
                    <a:pt x="676" y="452"/>
                  </a:lnTo>
                  <a:lnTo>
                    <a:pt x="664" y="469"/>
                  </a:lnTo>
                  <a:lnTo>
                    <a:pt x="653" y="488"/>
                  </a:lnTo>
                  <a:lnTo>
                    <a:pt x="643" y="509"/>
                  </a:lnTo>
                  <a:lnTo>
                    <a:pt x="637" y="535"/>
                  </a:lnTo>
                  <a:lnTo>
                    <a:pt x="635" y="565"/>
                  </a:lnTo>
                  <a:lnTo>
                    <a:pt x="662" y="545"/>
                  </a:lnTo>
                  <a:lnTo>
                    <a:pt x="690" y="523"/>
                  </a:lnTo>
                  <a:lnTo>
                    <a:pt x="718" y="497"/>
                  </a:lnTo>
                  <a:lnTo>
                    <a:pt x="746" y="472"/>
                  </a:lnTo>
                  <a:lnTo>
                    <a:pt x="770" y="444"/>
                  </a:lnTo>
                  <a:lnTo>
                    <a:pt x="792" y="415"/>
                  </a:lnTo>
                  <a:lnTo>
                    <a:pt x="809" y="384"/>
                  </a:lnTo>
                  <a:lnTo>
                    <a:pt x="822" y="354"/>
                  </a:lnTo>
                  <a:lnTo>
                    <a:pt x="820" y="371"/>
                  </a:lnTo>
                  <a:lnTo>
                    <a:pt x="816" y="389"/>
                  </a:lnTo>
                  <a:lnTo>
                    <a:pt x="809" y="409"/>
                  </a:lnTo>
                  <a:lnTo>
                    <a:pt x="800" y="429"/>
                  </a:lnTo>
                  <a:lnTo>
                    <a:pt x="789" y="451"/>
                  </a:lnTo>
                  <a:lnTo>
                    <a:pt x="777" y="473"/>
                  </a:lnTo>
                  <a:lnTo>
                    <a:pt x="764" y="496"/>
                  </a:lnTo>
                  <a:lnTo>
                    <a:pt x="750" y="518"/>
                  </a:lnTo>
                  <a:lnTo>
                    <a:pt x="735" y="540"/>
                  </a:lnTo>
                  <a:lnTo>
                    <a:pt x="719" y="560"/>
                  </a:lnTo>
                  <a:lnTo>
                    <a:pt x="703" y="580"/>
                  </a:lnTo>
                  <a:lnTo>
                    <a:pt x="687" y="598"/>
                  </a:lnTo>
                  <a:lnTo>
                    <a:pt x="671" y="614"/>
                  </a:lnTo>
                  <a:lnTo>
                    <a:pt x="656" y="627"/>
                  </a:lnTo>
                  <a:lnTo>
                    <a:pt x="641" y="638"/>
                  </a:lnTo>
                  <a:lnTo>
                    <a:pt x="628" y="647"/>
                  </a:lnTo>
                  <a:lnTo>
                    <a:pt x="629" y="663"/>
                  </a:lnTo>
                  <a:lnTo>
                    <a:pt x="629" y="682"/>
                  </a:lnTo>
                  <a:lnTo>
                    <a:pt x="628" y="698"/>
                  </a:lnTo>
                  <a:lnTo>
                    <a:pt x="628" y="705"/>
                  </a:lnTo>
                  <a:lnTo>
                    <a:pt x="614" y="721"/>
                  </a:lnTo>
                  <a:lnTo>
                    <a:pt x="601" y="745"/>
                  </a:lnTo>
                  <a:lnTo>
                    <a:pt x="586" y="778"/>
                  </a:lnTo>
                  <a:lnTo>
                    <a:pt x="574" y="817"/>
                  </a:lnTo>
                  <a:lnTo>
                    <a:pt x="562" y="861"/>
                  </a:lnTo>
                  <a:lnTo>
                    <a:pt x="553" y="908"/>
                  </a:lnTo>
                  <a:lnTo>
                    <a:pt x="550" y="959"/>
                  </a:lnTo>
                  <a:lnTo>
                    <a:pt x="550" y="1010"/>
                  </a:lnTo>
                  <a:lnTo>
                    <a:pt x="558" y="992"/>
                  </a:lnTo>
                  <a:lnTo>
                    <a:pt x="569" y="973"/>
                  </a:lnTo>
                  <a:lnTo>
                    <a:pt x="583" y="952"/>
                  </a:lnTo>
                  <a:lnTo>
                    <a:pt x="596" y="931"/>
                  </a:lnTo>
                  <a:lnTo>
                    <a:pt x="611" y="912"/>
                  </a:lnTo>
                  <a:lnTo>
                    <a:pt x="625" y="894"/>
                  </a:lnTo>
                  <a:lnTo>
                    <a:pt x="639" y="877"/>
                  </a:lnTo>
                  <a:lnTo>
                    <a:pt x="651" y="862"/>
                  </a:lnTo>
                  <a:lnTo>
                    <a:pt x="645" y="887"/>
                  </a:lnTo>
                  <a:lnTo>
                    <a:pt x="635" y="915"/>
                  </a:lnTo>
                  <a:lnTo>
                    <a:pt x="622" y="943"/>
                  </a:lnTo>
                  <a:lnTo>
                    <a:pt x="607" y="971"/>
                  </a:lnTo>
                  <a:lnTo>
                    <a:pt x="590" y="999"/>
                  </a:lnTo>
                  <a:lnTo>
                    <a:pt x="573" y="1027"/>
                  </a:lnTo>
                  <a:lnTo>
                    <a:pt x="557" y="1053"/>
                  </a:lnTo>
                  <a:lnTo>
                    <a:pt x="541" y="1076"/>
                  </a:lnTo>
                  <a:lnTo>
                    <a:pt x="525" y="1098"/>
                  </a:lnTo>
                  <a:lnTo>
                    <a:pt x="510" y="1121"/>
                  </a:lnTo>
                  <a:lnTo>
                    <a:pt x="494" y="1144"/>
                  </a:lnTo>
                  <a:lnTo>
                    <a:pt x="479" y="1168"/>
                  </a:lnTo>
                  <a:lnTo>
                    <a:pt x="465" y="1193"/>
                  </a:lnTo>
                  <a:lnTo>
                    <a:pt x="454" y="1218"/>
                  </a:lnTo>
                  <a:lnTo>
                    <a:pt x="445" y="1245"/>
                  </a:lnTo>
                  <a:lnTo>
                    <a:pt x="440" y="1272"/>
                  </a:lnTo>
                  <a:lnTo>
                    <a:pt x="437" y="1297"/>
                  </a:lnTo>
                  <a:lnTo>
                    <a:pt x="433" y="1319"/>
                  </a:lnTo>
                  <a:lnTo>
                    <a:pt x="431" y="1338"/>
                  </a:lnTo>
                  <a:lnTo>
                    <a:pt x="431" y="1355"/>
                  </a:lnTo>
                  <a:lnTo>
                    <a:pt x="435" y="1373"/>
                  </a:lnTo>
                  <a:lnTo>
                    <a:pt x="445" y="1391"/>
                  </a:lnTo>
                  <a:lnTo>
                    <a:pt x="462" y="1409"/>
                  </a:lnTo>
                  <a:lnTo>
                    <a:pt x="487" y="1431"/>
                  </a:lnTo>
                  <a:lnTo>
                    <a:pt x="495" y="1431"/>
                  </a:lnTo>
                  <a:lnTo>
                    <a:pt x="505" y="1432"/>
                  </a:lnTo>
                  <a:lnTo>
                    <a:pt x="516" y="1433"/>
                  </a:lnTo>
                  <a:lnTo>
                    <a:pt x="528" y="1436"/>
                  </a:lnTo>
                  <a:lnTo>
                    <a:pt x="540" y="1438"/>
                  </a:lnTo>
                  <a:lnTo>
                    <a:pt x="553" y="1441"/>
                  </a:lnTo>
                  <a:lnTo>
                    <a:pt x="567" y="1444"/>
                  </a:lnTo>
                  <a:lnTo>
                    <a:pt x="580" y="1448"/>
                  </a:lnTo>
                  <a:lnTo>
                    <a:pt x="594" y="1452"/>
                  </a:lnTo>
                  <a:lnTo>
                    <a:pt x="608" y="1455"/>
                  </a:lnTo>
                  <a:lnTo>
                    <a:pt x="622" y="1460"/>
                  </a:lnTo>
                  <a:lnTo>
                    <a:pt x="635" y="1464"/>
                  </a:lnTo>
                  <a:lnTo>
                    <a:pt x="648" y="1469"/>
                  </a:lnTo>
                  <a:lnTo>
                    <a:pt x="660" y="1473"/>
                  </a:lnTo>
                  <a:lnTo>
                    <a:pt x="671" y="1477"/>
                  </a:lnTo>
                  <a:lnTo>
                    <a:pt x="682" y="1482"/>
                  </a:lnTo>
                  <a:lnTo>
                    <a:pt x="670" y="1464"/>
                  </a:lnTo>
                  <a:lnTo>
                    <a:pt x="660" y="1442"/>
                  </a:lnTo>
                  <a:lnTo>
                    <a:pt x="652" y="1419"/>
                  </a:lnTo>
                  <a:lnTo>
                    <a:pt x="646" y="1396"/>
                  </a:lnTo>
                  <a:lnTo>
                    <a:pt x="641" y="1371"/>
                  </a:lnTo>
                  <a:lnTo>
                    <a:pt x="637" y="1347"/>
                  </a:lnTo>
                  <a:lnTo>
                    <a:pt x="635" y="1324"/>
                  </a:lnTo>
                  <a:lnTo>
                    <a:pt x="635" y="1302"/>
                  </a:lnTo>
                  <a:lnTo>
                    <a:pt x="648" y="1329"/>
                  </a:lnTo>
                  <a:lnTo>
                    <a:pt x="662" y="1354"/>
                  </a:lnTo>
                  <a:lnTo>
                    <a:pt x="673" y="1379"/>
                  </a:lnTo>
                  <a:lnTo>
                    <a:pt x="684" y="1400"/>
                  </a:lnTo>
                  <a:lnTo>
                    <a:pt x="694" y="1424"/>
                  </a:lnTo>
                  <a:lnTo>
                    <a:pt x="705" y="1444"/>
                  </a:lnTo>
                  <a:lnTo>
                    <a:pt x="716" y="1465"/>
                  </a:lnTo>
                  <a:lnTo>
                    <a:pt x="729" y="1486"/>
                  </a:lnTo>
                  <a:lnTo>
                    <a:pt x="736" y="1495"/>
                  </a:lnTo>
                  <a:lnTo>
                    <a:pt x="744" y="1505"/>
                  </a:lnTo>
                  <a:lnTo>
                    <a:pt x="754" y="1514"/>
                  </a:lnTo>
                  <a:lnTo>
                    <a:pt x="764" y="1522"/>
                  </a:lnTo>
                  <a:lnTo>
                    <a:pt x="776" y="1531"/>
                  </a:lnTo>
                  <a:lnTo>
                    <a:pt x="788" y="1537"/>
                  </a:lnTo>
                  <a:lnTo>
                    <a:pt x="801" y="1543"/>
                  </a:lnTo>
                  <a:lnTo>
                    <a:pt x="815" y="1549"/>
                  </a:lnTo>
                  <a:lnTo>
                    <a:pt x="829" y="1554"/>
                  </a:lnTo>
                  <a:lnTo>
                    <a:pt x="845" y="1557"/>
                  </a:lnTo>
                  <a:lnTo>
                    <a:pt x="862" y="1560"/>
                  </a:lnTo>
                  <a:lnTo>
                    <a:pt x="878" y="1561"/>
                  </a:lnTo>
                  <a:lnTo>
                    <a:pt x="896" y="1561"/>
                  </a:lnTo>
                  <a:lnTo>
                    <a:pt x="913" y="1561"/>
                  </a:lnTo>
                  <a:lnTo>
                    <a:pt x="933" y="1558"/>
                  </a:lnTo>
                  <a:lnTo>
                    <a:pt x="951" y="1556"/>
                  </a:lnTo>
                  <a:lnTo>
                    <a:pt x="970" y="1552"/>
                  </a:lnTo>
                  <a:lnTo>
                    <a:pt x="989" y="1549"/>
                  </a:lnTo>
                  <a:lnTo>
                    <a:pt x="1008" y="1545"/>
                  </a:lnTo>
                  <a:lnTo>
                    <a:pt x="1028" y="1541"/>
                  </a:lnTo>
                  <a:lnTo>
                    <a:pt x="1047" y="1538"/>
                  </a:lnTo>
                  <a:lnTo>
                    <a:pt x="1067" y="1532"/>
                  </a:lnTo>
                  <a:lnTo>
                    <a:pt x="1086" y="1526"/>
                  </a:lnTo>
                  <a:lnTo>
                    <a:pt x="1105" y="1517"/>
                  </a:lnTo>
                  <a:lnTo>
                    <a:pt x="1125" y="1509"/>
                  </a:lnTo>
                  <a:lnTo>
                    <a:pt x="1146" y="1497"/>
                  </a:lnTo>
                  <a:lnTo>
                    <a:pt x="1166" y="1483"/>
                  </a:lnTo>
                  <a:lnTo>
                    <a:pt x="1187" y="1467"/>
                  </a:lnTo>
                  <a:lnTo>
                    <a:pt x="1208" y="1449"/>
                  </a:lnTo>
                  <a:lnTo>
                    <a:pt x="1228" y="1428"/>
                  </a:lnTo>
                  <a:lnTo>
                    <a:pt x="1250" y="1404"/>
                  </a:lnTo>
                  <a:lnTo>
                    <a:pt x="1272" y="1376"/>
                  </a:lnTo>
                  <a:lnTo>
                    <a:pt x="1270" y="1394"/>
                  </a:lnTo>
                  <a:lnTo>
                    <a:pt x="1265" y="1417"/>
                  </a:lnTo>
                  <a:lnTo>
                    <a:pt x="1256" y="1443"/>
                  </a:lnTo>
                  <a:lnTo>
                    <a:pt x="1245" y="1469"/>
                  </a:lnTo>
                  <a:lnTo>
                    <a:pt x="1232" y="1494"/>
                  </a:lnTo>
                  <a:lnTo>
                    <a:pt x="1217" y="1517"/>
                  </a:lnTo>
                  <a:lnTo>
                    <a:pt x="1201" y="1538"/>
                  </a:lnTo>
                  <a:lnTo>
                    <a:pt x="1186" y="1552"/>
                  </a:lnTo>
                  <a:lnTo>
                    <a:pt x="1204" y="1554"/>
                  </a:lnTo>
                  <a:lnTo>
                    <a:pt x="1223" y="1554"/>
                  </a:lnTo>
                  <a:lnTo>
                    <a:pt x="1246" y="1552"/>
                  </a:lnTo>
                  <a:lnTo>
                    <a:pt x="1270" y="1550"/>
                  </a:lnTo>
                  <a:lnTo>
                    <a:pt x="1293" y="1548"/>
                  </a:lnTo>
                  <a:lnTo>
                    <a:pt x="1316" y="1546"/>
                  </a:lnTo>
                  <a:lnTo>
                    <a:pt x="1335" y="1546"/>
                  </a:lnTo>
                  <a:lnTo>
                    <a:pt x="1353" y="1549"/>
                  </a:lnTo>
                  <a:lnTo>
                    <a:pt x="1370" y="1550"/>
                  </a:lnTo>
                  <a:lnTo>
                    <a:pt x="1389" y="1550"/>
                  </a:lnTo>
                  <a:lnTo>
                    <a:pt x="1408" y="1548"/>
                  </a:lnTo>
                  <a:lnTo>
                    <a:pt x="1428" y="1541"/>
                  </a:lnTo>
                  <a:lnTo>
                    <a:pt x="1447" y="1532"/>
                  </a:lnTo>
                  <a:lnTo>
                    <a:pt x="1467" y="1520"/>
                  </a:lnTo>
                  <a:lnTo>
                    <a:pt x="1485" y="1503"/>
                  </a:lnTo>
                  <a:lnTo>
                    <a:pt x="1502" y="1482"/>
                  </a:lnTo>
                  <a:lnTo>
                    <a:pt x="1488" y="1484"/>
                  </a:lnTo>
                  <a:lnTo>
                    <a:pt x="1475" y="1483"/>
                  </a:lnTo>
                  <a:lnTo>
                    <a:pt x="1462" y="1481"/>
                  </a:lnTo>
                  <a:lnTo>
                    <a:pt x="1449" y="1477"/>
                  </a:lnTo>
                  <a:lnTo>
                    <a:pt x="1436" y="1473"/>
                  </a:lnTo>
                  <a:lnTo>
                    <a:pt x="1423" y="1471"/>
                  </a:lnTo>
                  <a:lnTo>
                    <a:pt x="1409" y="1471"/>
                  </a:lnTo>
                  <a:lnTo>
                    <a:pt x="1396" y="1475"/>
                  </a:lnTo>
                  <a:lnTo>
                    <a:pt x="1381" y="1481"/>
                  </a:lnTo>
                  <a:lnTo>
                    <a:pt x="1364" y="1487"/>
                  </a:lnTo>
                  <a:lnTo>
                    <a:pt x="1347" y="1493"/>
                  </a:lnTo>
                  <a:lnTo>
                    <a:pt x="1330" y="1499"/>
                  </a:lnTo>
                  <a:lnTo>
                    <a:pt x="1316" y="1505"/>
                  </a:lnTo>
                  <a:lnTo>
                    <a:pt x="1302" y="1510"/>
                  </a:lnTo>
                  <a:lnTo>
                    <a:pt x="1295" y="1512"/>
                  </a:lnTo>
                  <a:lnTo>
                    <a:pt x="1291" y="1514"/>
                  </a:lnTo>
                  <a:lnTo>
                    <a:pt x="1300" y="1493"/>
                  </a:lnTo>
                  <a:lnTo>
                    <a:pt x="1312" y="1473"/>
                  </a:lnTo>
                  <a:lnTo>
                    <a:pt x="1328" y="1454"/>
                  </a:lnTo>
                  <a:lnTo>
                    <a:pt x="1347" y="1437"/>
                  </a:lnTo>
                  <a:lnTo>
                    <a:pt x="1368" y="1422"/>
                  </a:lnTo>
                  <a:lnTo>
                    <a:pt x="1389" y="1410"/>
                  </a:lnTo>
                  <a:lnTo>
                    <a:pt x="1408" y="1400"/>
                  </a:lnTo>
                  <a:lnTo>
                    <a:pt x="1428" y="1396"/>
                  </a:lnTo>
                  <a:lnTo>
                    <a:pt x="1446" y="1391"/>
                  </a:lnTo>
                  <a:lnTo>
                    <a:pt x="1467" y="1383"/>
                  </a:lnTo>
                  <a:lnTo>
                    <a:pt x="1487" y="1371"/>
                  </a:lnTo>
                  <a:lnTo>
                    <a:pt x="1509" y="1354"/>
                  </a:lnTo>
                  <a:lnTo>
                    <a:pt x="1529" y="1332"/>
                  </a:lnTo>
                  <a:lnTo>
                    <a:pt x="1548" y="1304"/>
                  </a:lnTo>
                  <a:lnTo>
                    <a:pt x="1565" y="1269"/>
                  </a:lnTo>
                  <a:lnTo>
                    <a:pt x="1578" y="1228"/>
                  </a:lnTo>
                  <a:lnTo>
                    <a:pt x="1567" y="1228"/>
                  </a:lnTo>
                  <a:lnTo>
                    <a:pt x="1555" y="1228"/>
                  </a:lnTo>
                  <a:lnTo>
                    <a:pt x="1543" y="1230"/>
                  </a:lnTo>
                  <a:lnTo>
                    <a:pt x="1531" y="1233"/>
                  </a:lnTo>
                  <a:lnTo>
                    <a:pt x="1518" y="1238"/>
                  </a:lnTo>
                  <a:lnTo>
                    <a:pt x="1504" y="1242"/>
                  </a:lnTo>
                  <a:lnTo>
                    <a:pt x="1491" y="1249"/>
                  </a:lnTo>
                  <a:lnTo>
                    <a:pt x="1477" y="1256"/>
                  </a:lnTo>
                  <a:lnTo>
                    <a:pt x="1464" y="1266"/>
                  </a:lnTo>
                  <a:lnTo>
                    <a:pt x="1451" y="1276"/>
                  </a:lnTo>
                  <a:lnTo>
                    <a:pt x="1437" y="1289"/>
                  </a:lnTo>
                  <a:lnTo>
                    <a:pt x="1425" y="1302"/>
                  </a:lnTo>
                  <a:lnTo>
                    <a:pt x="1412" y="1317"/>
                  </a:lnTo>
                  <a:lnTo>
                    <a:pt x="1400" y="1334"/>
                  </a:lnTo>
                  <a:lnTo>
                    <a:pt x="1387" y="1352"/>
                  </a:lnTo>
                  <a:lnTo>
                    <a:pt x="1377" y="1373"/>
                  </a:lnTo>
                  <a:lnTo>
                    <a:pt x="1380" y="1345"/>
                  </a:lnTo>
                  <a:lnTo>
                    <a:pt x="1385" y="1318"/>
                  </a:lnTo>
                  <a:lnTo>
                    <a:pt x="1392" y="1292"/>
                  </a:lnTo>
                  <a:lnTo>
                    <a:pt x="1400" y="1268"/>
                  </a:lnTo>
                  <a:lnTo>
                    <a:pt x="1411" y="1247"/>
                  </a:lnTo>
                  <a:lnTo>
                    <a:pt x="1423" y="1227"/>
                  </a:lnTo>
                  <a:lnTo>
                    <a:pt x="1437" y="1210"/>
                  </a:lnTo>
                  <a:lnTo>
                    <a:pt x="1454" y="1194"/>
                  </a:lnTo>
                  <a:lnTo>
                    <a:pt x="1474" y="1180"/>
                  </a:lnTo>
                  <a:lnTo>
                    <a:pt x="1496" y="1167"/>
                  </a:lnTo>
                  <a:lnTo>
                    <a:pt x="1518" y="1155"/>
                  </a:lnTo>
                  <a:lnTo>
                    <a:pt x="1539" y="1140"/>
                  </a:lnTo>
                  <a:lnTo>
                    <a:pt x="1560" y="1122"/>
                  </a:lnTo>
                  <a:lnTo>
                    <a:pt x="1580" y="1099"/>
                  </a:lnTo>
                  <a:lnTo>
                    <a:pt x="1597" y="1069"/>
                  </a:lnTo>
                  <a:lnTo>
                    <a:pt x="1610" y="1030"/>
                  </a:lnTo>
                  <a:lnTo>
                    <a:pt x="1584" y="1044"/>
                  </a:lnTo>
                  <a:lnTo>
                    <a:pt x="1561" y="1053"/>
                  </a:lnTo>
                  <a:lnTo>
                    <a:pt x="1539" y="1059"/>
                  </a:lnTo>
                  <a:lnTo>
                    <a:pt x="1519" y="1063"/>
                  </a:lnTo>
                  <a:lnTo>
                    <a:pt x="1498" y="1066"/>
                  </a:lnTo>
                  <a:lnTo>
                    <a:pt x="1477" y="1071"/>
                  </a:lnTo>
                  <a:lnTo>
                    <a:pt x="1457" y="1077"/>
                  </a:lnTo>
                  <a:lnTo>
                    <a:pt x="1435" y="1088"/>
                  </a:lnTo>
                  <a:lnTo>
                    <a:pt x="1414" y="1103"/>
                  </a:lnTo>
                  <a:lnTo>
                    <a:pt x="1395" y="1118"/>
                  </a:lnTo>
                  <a:lnTo>
                    <a:pt x="1378" y="1135"/>
                  </a:lnTo>
                  <a:lnTo>
                    <a:pt x="1362" y="1154"/>
                  </a:lnTo>
                  <a:lnTo>
                    <a:pt x="1349" y="1172"/>
                  </a:lnTo>
                  <a:lnTo>
                    <a:pt x="1338" y="1190"/>
                  </a:lnTo>
                  <a:lnTo>
                    <a:pt x="1329" y="1207"/>
                  </a:lnTo>
                  <a:lnTo>
                    <a:pt x="1322" y="1224"/>
                  </a:lnTo>
                  <a:lnTo>
                    <a:pt x="1328" y="1185"/>
                  </a:lnTo>
                  <a:lnTo>
                    <a:pt x="1339" y="1150"/>
                  </a:lnTo>
                  <a:lnTo>
                    <a:pt x="1352" y="1115"/>
                  </a:lnTo>
                  <a:lnTo>
                    <a:pt x="1370" y="1083"/>
                  </a:lnTo>
                  <a:lnTo>
                    <a:pt x="1391" y="1054"/>
                  </a:lnTo>
                  <a:lnTo>
                    <a:pt x="1415" y="1027"/>
                  </a:lnTo>
                  <a:lnTo>
                    <a:pt x="1443" y="1003"/>
                  </a:lnTo>
                  <a:lnTo>
                    <a:pt x="1474" y="982"/>
                  </a:lnTo>
                  <a:lnTo>
                    <a:pt x="1490" y="973"/>
                  </a:lnTo>
                  <a:lnTo>
                    <a:pt x="1507" y="964"/>
                  </a:lnTo>
                  <a:lnTo>
                    <a:pt x="1524" y="954"/>
                  </a:lnTo>
                  <a:lnTo>
                    <a:pt x="1539" y="946"/>
                  </a:lnTo>
                  <a:lnTo>
                    <a:pt x="1556" y="937"/>
                  </a:lnTo>
                  <a:lnTo>
                    <a:pt x="1574" y="928"/>
                  </a:lnTo>
                  <a:lnTo>
                    <a:pt x="1591" y="918"/>
                  </a:lnTo>
                  <a:lnTo>
                    <a:pt x="1608" y="908"/>
                  </a:lnTo>
                  <a:lnTo>
                    <a:pt x="1625" y="897"/>
                  </a:lnTo>
                  <a:lnTo>
                    <a:pt x="1642" y="886"/>
                  </a:lnTo>
                  <a:lnTo>
                    <a:pt x="1657" y="873"/>
                  </a:lnTo>
                  <a:lnTo>
                    <a:pt x="1673" y="861"/>
                  </a:lnTo>
                  <a:lnTo>
                    <a:pt x="1688" y="846"/>
                  </a:lnTo>
                  <a:lnTo>
                    <a:pt x="1702" y="830"/>
                  </a:lnTo>
                  <a:lnTo>
                    <a:pt x="1717" y="813"/>
                  </a:lnTo>
                  <a:lnTo>
                    <a:pt x="1730" y="795"/>
                  </a:lnTo>
                  <a:lnTo>
                    <a:pt x="1753" y="757"/>
                  </a:lnTo>
                  <a:lnTo>
                    <a:pt x="1770" y="720"/>
                  </a:lnTo>
                  <a:lnTo>
                    <a:pt x="1781" y="683"/>
                  </a:lnTo>
                  <a:lnTo>
                    <a:pt x="1790" y="648"/>
                  </a:lnTo>
                  <a:lnTo>
                    <a:pt x="1794" y="614"/>
                  </a:lnTo>
                  <a:lnTo>
                    <a:pt x="1797" y="582"/>
                  </a:lnTo>
                  <a:lnTo>
                    <a:pt x="1798" y="553"/>
                  </a:lnTo>
                  <a:lnTo>
                    <a:pt x="1801" y="526"/>
                  </a:lnTo>
                  <a:lnTo>
                    <a:pt x="1805" y="501"/>
                  </a:lnTo>
                  <a:lnTo>
                    <a:pt x="1809" y="473"/>
                  </a:lnTo>
                  <a:lnTo>
                    <a:pt x="1815" y="446"/>
                  </a:lnTo>
                  <a:lnTo>
                    <a:pt x="1823" y="418"/>
                  </a:lnTo>
                  <a:lnTo>
                    <a:pt x="1831" y="392"/>
                  </a:lnTo>
                  <a:lnTo>
                    <a:pt x="1842" y="367"/>
                  </a:lnTo>
                  <a:lnTo>
                    <a:pt x="1854" y="344"/>
                  </a:lnTo>
                  <a:lnTo>
                    <a:pt x="1868" y="323"/>
                  </a:lnTo>
                  <a:lnTo>
                    <a:pt x="1863" y="351"/>
                  </a:lnTo>
                  <a:lnTo>
                    <a:pt x="1857" y="388"/>
                  </a:lnTo>
                  <a:lnTo>
                    <a:pt x="1852" y="433"/>
                  </a:lnTo>
                  <a:lnTo>
                    <a:pt x="1850" y="485"/>
                  </a:lnTo>
                  <a:lnTo>
                    <a:pt x="1848" y="540"/>
                  </a:lnTo>
                  <a:lnTo>
                    <a:pt x="1851" y="598"/>
                  </a:lnTo>
                  <a:lnTo>
                    <a:pt x="1858" y="657"/>
                  </a:lnTo>
                  <a:lnTo>
                    <a:pt x="1871" y="714"/>
                  </a:lnTo>
                  <a:lnTo>
                    <a:pt x="1886" y="691"/>
                  </a:lnTo>
                  <a:lnTo>
                    <a:pt x="1898" y="663"/>
                  </a:lnTo>
                  <a:lnTo>
                    <a:pt x="1910" y="631"/>
                  </a:lnTo>
                  <a:lnTo>
                    <a:pt x="1924" y="598"/>
                  </a:lnTo>
                  <a:lnTo>
                    <a:pt x="1941" y="565"/>
                  </a:lnTo>
                  <a:lnTo>
                    <a:pt x="1963" y="535"/>
                  </a:lnTo>
                  <a:lnTo>
                    <a:pt x="1993" y="509"/>
                  </a:lnTo>
                  <a:lnTo>
                    <a:pt x="2032" y="491"/>
                  </a:lnTo>
                  <a:lnTo>
                    <a:pt x="2022" y="512"/>
                  </a:lnTo>
                  <a:lnTo>
                    <a:pt x="2012" y="542"/>
                  </a:lnTo>
                  <a:lnTo>
                    <a:pt x="2003" y="578"/>
                  </a:lnTo>
                  <a:lnTo>
                    <a:pt x="1993" y="616"/>
                  </a:lnTo>
                  <a:lnTo>
                    <a:pt x="1981" y="657"/>
                  </a:lnTo>
                  <a:lnTo>
                    <a:pt x="1967" y="693"/>
                  </a:lnTo>
                  <a:lnTo>
                    <a:pt x="1952" y="725"/>
                  </a:lnTo>
                  <a:lnTo>
                    <a:pt x="1933" y="749"/>
                  </a:lnTo>
                  <a:lnTo>
                    <a:pt x="1949" y="750"/>
                  </a:lnTo>
                  <a:lnTo>
                    <a:pt x="1964" y="750"/>
                  </a:lnTo>
                  <a:lnTo>
                    <a:pt x="1978" y="751"/>
                  </a:lnTo>
                  <a:lnTo>
                    <a:pt x="1993" y="750"/>
                  </a:lnTo>
                  <a:lnTo>
                    <a:pt x="2008" y="750"/>
                  </a:lnTo>
                  <a:lnTo>
                    <a:pt x="2021" y="748"/>
                  </a:lnTo>
                  <a:lnTo>
                    <a:pt x="2036" y="746"/>
                  </a:lnTo>
                  <a:lnTo>
                    <a:pt x="2050" y="743"/>
                  </a:lnTo>
                  <a:lnTo>
                    <a:pt x="2065" y="740"/>
                  </a:lnTo>
                  <a:lnTo>
                    <a:pt x="2078" y="737"/>
                  </a:lnTo>
                  <a:lnTo>
                    <a:pt x="2093" y="732"/>
                  </a:lnTo>
                  <a:lnTo>
                    <a:pt x="2108" y="726"/>
                  </a:lnTo>
                  <a:lnTo>
                    <a:pt x="2123" y="721"/>
                  </a:lnTo>
                  <a:lnTo>
                    <a:pt x="2139" y="714"/>
                  </a:lnTo>
                  <a:lnTo>
                    <a:pt x="2155" y="706"/>
                  </a:lnTo>
                  <a:lnTo>
                    <a:pt x="2172" y="698"/>
                  </a:lnTo>
                  <a:lnTo>
                    <a:pt x="2168" y="715"/>
                  </a:lnTo>
                  <a:lnTo>
                    <a:pt x="2161" y="732"/>
                  </a:lnTo>
                  <a:lnTo>
                    <a:pt x="2150" y="749"/>
                  </a:lnTo>
                  <a:lnTo>
                    <a:pt x="2135" y="765"/>
                  </a:lnTo>
                  <a:lnTo>
                    <a:pt x="2118" y="778"/>
                  </a:lnTo>
                  <a:lnTo>
                    <a:pt x="2099" y="789"/>
                  </a:lnTo>
                  <a:lnTo>
                    <a:pt x="2078" y="796"/>
                  </a:lnTo>
                  <a:lnTo>
                    <a:pt x="2055" y="799"/>
                  </a:lnTo>
                  <a:lnTo>
                    <a:pt x="2071" y="806"/>
                  </a:lnTo>
                  <a:lnTo>
                    <a:pt x="2085" y="813"/>
                  </a:lnTo>
                  <a:lnTo>
                    <a:pt x="2101" y="819"/>
                  </a:lnTo>
                  <a:lnTo>
                    <a:pt x="2117" y="825"/>
                  </a:lnTo>
                  <a:lnTo>
                    <a:pt x="2133" y="830"/>
                  </a:lnTo>
                  <a:lnTo>
                    <a:pt x="2147" y="836"/>
                  </a:lnTo>
                  <a:lnTo>
                    <a:pt x="2163" y="840"/>
                  </a:lnTo>
                  <a:lnTo>
                    <a:pt x="2179" y="844"/>
                  </a:lnTo>
                  <a:lnTo>
                    <a:pt x="2194" y="847"/>
                  </a:lnTo>
                  <a:lnTo>
                    <a:pt x="2209" y="850"/>
                  </a:lnTo>
                  <a:lnTo>
                    <a:pt x="2224" y="851"/>
                  </a:lnTo>
                  <a:lnTo>
                    <a:pt x="2240" y="852"/>
                  </a:lnTo>
                  <a:lnTo>
                    <a:pt x="2254" y="852"/>
                  </a:lnTo>
                  <a:lnTo>
                    <a:pt x="2269" y="851"/>
                  </a:lnTo>
                  <a:lnTo>
                    <a:pt x="2282" y="850"/>
                  </a:lnTo>
                  <a:lnTo>
                    <a:pt x="2297" y="846"/>
                  </a:lnTo>
                  <a:lnTo>
                    <a:pt x="2295" y="856"/>
                  </a:lnTo>
                  <a:lnTo>
                    <a:pt x="2288" y="864"/>
                  </a:lnTo>
                  <a:lnTo>
                    <a:pt x="2281" y="872"/>
                  </a:lnTo>
                  <a:lnTo>
                    <a:pt x="2271" y="878"/>
                  </a:lnTo>
                  <a:lnTo>
                    <a:pt x="2260" y="883"/>
                  </a:lnTo>
                  <a:lnTo>
                    <a:pt x="2247" y="886"/>
                  </a:lnTo>
                  <a:lnTo>
                    <a:pt x="2234" y="887"/>
                  </a:lnTo>
                  <a:lnTo>
                    <a:pt x="2219" y="889"/>
                  </a:lnTo>
                  <a:lnTo>
                    <a:pt x="2230" y="900"/>
                  </a:lnTo>
                  <a:lnTo>
                    <a:pt x="2239" y="908"/>
                  </a:lnTo>
                  <a:lnTo>
                    <a:pt x="2246" y="917"/>
                  </a:lnTo>
                  <a:lnTo>
                    <a:pt x="2252" y="925"/>
                  </a:lnTo>
                  <a:lnTo>
                    <a:pt x="2256" y="934"/>
                  </a:lnTo>
                  <a:lnTo>
                    <a:pt x="2258" y="942"/>
                  </a:lnTo>
                  <a:lnTo>
                    <a:pt x="2259" y="953"/>
                  </a:lnTo>
                  <a:lnTo>
                    <a:pt x="2258" y="967"/>
                  </a:lnTo>
                  <a:lnTo>
                    <a:pt x="2258" y="980"/>
                  </a:lnTo>
                  <a:lnTo>
                    <a:pt x="2259" y="992"/>
                  </a:lnTo>
                  <a:lnTo>
                    <a:pt x="2263" y="1004"/>
                  </a:lnTo>
                  <a:lnTo>
                    <a:pt x="2269" y="1014"/>
                  </a:lnTo>
                  <a:lnTo>
                    <a:pt x="2276" y="1024"/>
                  </a:lnTo>
                  <a:lnTo>
                    <a:pt x="2285" y="1032"/>
                  </a:lnTo>
                  <a:lnTo>
                    <a:pt x="2295" y="1041"/>
                  </a:lnTo>
                  <a:lnTo>
                    <a:pt x="2304" y="1049"/>
                  </a:lnTo>
                  <a:lnTo>
                    <a:pt x="2313" y="1060"/>
                  </a:lnTo>
                  <a:lnTo>
                    <a:pt x="2316" y="1076"/>
                  </a:lnTo>
                  <a:lnTo>
                    <a:pt x="2320" y="1094"/>
                  </a:lnTo>
                  <a:lnTo>
                    <a:pt x="2324" y="1115"/>
                  </a:lnTo>
                  <a:lnTo>
                    <a:pt x="2331" y="1133"/>
                  </a:lnTo>
                  <a:lnTo>
                    <a:pt x="2343" y="1151"/>
                  </a:lnTo>
                  <a:lnTo>
                    <a:pt x="2363" y="1165"/>
                  </a:lnTo>
                  <a:lnTo>
                    <a:pt x="2391" y="1173"/>
                  </a:lnTo>
                  <a:lnTo>
                    <a:pt x="2394" y="1160"/>
                  </a:lnTo>
                  <a:lnTo>
                    <a:pt x="2400" y="1148"/>
                  </a:lnTo>
                  <a:lnTo>
                    <a:pt x="2409" y="1134"/>
                  </a:lnTo>
                  <a:lnTo>
                    <a:pt x="2420" y="1122"/>
                  </a:lnTo>
                  <a:lnTo>
                    <a:pt x="2433" y="1111"/>
                  </a:lnTo>
                  <a:lnTo>
                    <a:pt x="2448" y="1099"/>
                  </a:lnTo>
                  <a:lnTo>
                    <a:pt x="2462" y="1089"/>
                  </a:lnTo>
                  <a:lnTo>
                    <a:pt x="2478" y="1078"/>
                  </a:lnTo>
                  <a:lnTo>
                    <a:pt x="2495" y="1070"/>
                  </a:lnTo>
                  <a:lnTo>
                    <a:pt x="2511" y="1061"/>
                  </a:lnTo>
                  <a:lnTo>
                    <a:pt x="2528" y="1054"/>
                  </a:lnTo>
                  <a:lnTo>
                    <a:pt x="2544" y="1047"/>
                  </a:lnTo>
                  <a:lnTo>
                    <a:pt x="2558" y="1042"/>
                  </a:lnTo>
                  <a:lnTo>
                    <a:pt x="2572" y="1037"/>
                  </a:lnTo>
                  <a:lnTo>
                    <a:pt x="2584" y="1035"/>
                  </a:lnTo>
                  <a:lnTo>
                    <a:pt x="2594" y="1033"/>
                  </a:lnTo>
                  <a:lnTo>
                    <a:pt x="2598" y="1026"/>
                  </a:lnTo>
                  <a:lnTo>
                    <a:pt x="2600" y="1019"/>
                  </a:lnTo>
                  <a:lnTo>
                    <a:pt x="2600" y="1011"/>
                  </a:lnTo>
                  <a:lnTo>
                    <a:pt x="2596" y="1007"/>
                  </a:lnTo>
                  <a:lnTo>
                    <a:pt x="2591" y="1002"/>
                  </a:lnTo>
                  <a:lnTo>
                    <a:pt x="2583" y="999"/>
                  </a:lnTo>
                  <a:lnTo>
                    <a:pt x="2572" y="999"/>
                  </a:lnTo>
                  <a:lnTo>
                    <a:pt x="2558" y="1002"/>
                  </a:lnTo>
                  <a:lnTo>
                    <a:pt x="2541" y="1008"/>
                  </a:lnTo>
                  <a:lnTo>
                    <a:pt x="2521" y="1015"/>
                  </a:lnTo>
                  <a:lnTo>
                    <a:pt x="2498" y="1024"/>
                  </a:lnTo>
                  <a:lnTo>
                    <a:pt x="2474" y="1033"/>
                  </a:lnTo>
                  <a:lnTo>
                    <a:pt x="2451" y="1044"/>
                  </a:lnTo>
                  <a:lnTo>
                    <a:pt x="2431" y="1055"/>
                  </a:lnTo>
                  <a:lnTo>
                    <a:pt x="2414" y="1065"/>
                  </a:lnTo>
                  <a:lnTo>
                    <a:pt x="2402" y="1076"/>
                  </a:lnTo>
                  <a:lnTo>
                    <a:pt x="2409" y="1056"/>
                  </a:lnTo>
                  <a:lnTo>
                    <a:pt x="2423" y="1038"/>
                  </a:lnTo>
                  <a:lnTo>
                    <a:pt x="2443" y="1021"/>
                  </a:lnTo>
                  <a:lnTo>
                    <a:pt x="2466" y="1007"/>
                  </a:lnTo>
                  <a:lnTo>
                    <a:pt x="2489" y="993"/>
                  </a:lnTo>
                  <a:lnTo>
                    <a:pt x="2512" y="982"/>
                  </a:lnTo>
                  <a:lnTo>
                    <a:pt x="2532" y="974"/>
                  </a:lnTo>
                  <a:lnTo>
                    <a:pt x="2546" y="967"/>
                  </a:lnTo>
                  <a:lnTo>
                    <a:pt x="2557" y="960"/>
                  </a:lnTo>
                  <a:lnTo>
                    <a:pt x="2566" y="952"/>
                  </a:lnTo>
                  <a:lnTo>
                    <a:pt x="2572" y="943"/>
                  </a:lnTo>
                  <a:lnTo>
                    <a:pt x="2577" y="934"/>
                  </a:lnTo>
                  <a:lnTo>
                    <a:pt x="2577" y="925"/>
                  </a:lnTo>
                  <a:lnTo>
                    <a:pt x="2574" y="915"/>
                  </a:lnTo>
                  <a:lnTo>
                    <a:pt x="2568" y="908"/>
                  </a:lnTo>
                  <a:lnTo>
                    <a:pt x="2558" y="901"/>
                  </a:lnTo>
                  <a:lnTo>
                    <a:pt x="2547" y="897"/>
                  </a:lnTo>
                  <a:lnTo>
                    <a:pt x="2536" y="898"/>
                  </a:lnTo>
                  <a:lnTo>
                    <a:pt x="2526" y="903"/>
                  </a:lnTo>
                  <a:lnTo>
                    <a:pt x="2515" y="909"/>
                  </a:lnTo>
                  <a:lnTo>
                    <a:pt x="2504" y="918"/>
                  </a:lnTo>
                  <a:lnTo>
                    <a:pt x="2493" y="926"/>
                  </a:lnTo>
                  <a:lnTo>
                    <a:pt x="2481" y="934"/>
                  </a:lnTo>
                  <a:lnTo>
                    <a:pt x="2468" y="940"/>
                  </a:lnTo>
                  <a:lnTo>
                    <a:pt x="2478" y="919"/>
                  </a:lnTo>
                  <a:lnTo>
                    <a:pt x="2489" y="895"/>
                  </a:lnTo>
                  <a:lnTo>
                    <a:pt x="2498" y="867"/>
                  </a:lnTo>
                  <a:lnTo>
                    <a:pt x="2502" y="838"/>
                  </a:lnTo>
                  <a:lnTo>
                    <a:pt x="2501" y="807"/>
                  </a:lnTo>
                  <a:lnTo>
                    <a:pt x="2489" y="776"/>
                  </a:lnTo>
                  <a:lnTo>
                    <a:pt x="2467" y="745"/>
                  </a:lnTo>
                  <a:lnTo>
                    <a:pt x="2429" y="714"/>
                  </a:lnTo>
                  <a:lnTo>
                    <a:pt x="2429" y="732"/>
                  </a:lnTo>
                  <a:lnTo>
                    <a:pt x="2429" y="753"/>
                  </a:lnTo>
                  <a:lnTo>
                    <a:pt x="2429" y="773"/>
                  </a:lnTo>
                  <a:lnTo>
                    <a:pt x="2428" y="795"/>
                  </a:lnTo>
                  <a:lnTo>
                    <a:pt x="2425" y="816"/>
                  </a:lnTo>
                  <a:lnTo>
                    <a:pt x="2420" y="835"/>
                  </a:lnTo>
                  <a:lnTo>
                    <a:pt x="2410" y="852"/>
                  </a:lnTo>
                  <a:lnTo>
                    <a:pt x="2398" y="866"/>
                  </a:lnTo>
                  <a:lnTo>
                    <a:pt x="2397" y="811"/>
                  </a:lnTo>
                  <a:lnTo>
                    <a:pt x="2397" y="753"/>
                  </a:lnTo>
                  <a:lnTo>
                    <a:pt x="2389" y="698"/>
                  </a:lnTo>
                  <a:lnTo>
                    <a:pt x="2371" y="655"/>
                  </a:lnTo>
                  <a:lnTo>
                    <a:pt x="2357" y="636"/>
                  </a:lnTo>
                  <a:lnTo>
                    <a:pt x="2339" y="615"/>
                  </a:lnTo>
                  <a:lnTo>
                    <a:pt x="2319" y="593"/>
                  </a:lnTo>
                  <a:lnTo>
                    <a:pt x="2297" y="570"/>
                  </a:lnTo>
                  <a:lnTo>
                    <a:pt x="2273" y="547"/>
                  </a:lnTo>
                  <a:lnTo>
                    <a:pt x="2246" y="526"/>
                  </a:lnTo>
                  <a:lnTo>
                    <a:pt x="2218" y="507"/>
                  </a:lnTo>
                  <a:lnTo>
                    <a:pt x="2188" y="491"/>
                  </a:lnTo>
                  <a:lnTo>
                    <a:pt x="2201" y="526"/>
                  </a:lnTo>
                  <a:lnTo>
                    <a:pt x="2211" y="565"/>
                  </a:lnTo>
                  <a:lnTo>
                    <a:pt x="2215" y="604"/>
                  </a:lnTo>
                  <a:lnTo>
                    <a:pt x="2214" y="640"/>
                  </a:lnTo>
                  <a:lnTo>
                    <a:pt x="2201" y="612"/>
                  </a:lnTo>
                  <a:lnTo>
                    <a:pt x="2189" y="585"/>
                  </a:lnTo>
                  <a:lnTo>
                    <a:pt x="2177" y="558"/>
                  </a:lnTo>
                  <a:lnTo>
                    <a:pt x="2166" y="533"/>
                  </a:lnTo>
                  <a:lnTo>
                    <a:pt x="2153" y="508"/>
                  </a:lnTo>
                  <a:lnTo>
                    <a:pt x="2140" y="484"/>
                  </a:lnTo>
                  <a:lnTo>
                    <a:pt x="2128" y="461"/>
                  </a:lnTo>
                  <a:lnTo>
                    <a:pt x="2113" y="440"/>
                  </a:lnTo>
                  <a:lnTo>
                    <a:pt x="2100" y="421"/>
                  </a:lnTo>
                  <a:lnTo>
                    <a:pt x="2088" y="404"/>
                  </a:lnTo>
                  <a:lnTo>
                    <a:pt x="2074" y="388"/>
                  </a:lnTo>
                  <a:lnTo>
                    <a:pt x="2062" y="372"/>
                  </a:lnTo>
                  <a:lnTo>
                    <a:pt x="2048" y="357"/>
                  </a:lnTo>
                  <a:lnTo>
                    <a:pt x="2031" y="342"/>
                  </a:lnTo>
                  <a:lnTo>
                    <a:pt x="2010" y="326"/>
                  </a:lnTo>
                  <a:lnTo>
                    <a:pt x="1984" y="308"/>
                  </a:lnTo>
                  <a:lnTo>
                    <a:pt x="1958" y="291"/>
                  </a:lnTo>
                  <a:lnTo>
                    <a:pt x="1935" y="276"/>
                  </a:lnTo>
                  <a:lnTo>
                    <a:pt x="1913" y="265"/>
                  </a:lnTo>
                  <a:lnTo>
                    <a:pt x="1892" y="258"/>
                  </a:lnTo>
                  <a:lnTo>
                    <a:pt x="1874" y="252"/>
                  </a:lnTo>
                  <a:lnTo>
                    <a:pt x="1856" y="248"/>
                  </a:lnTo>
                  <a:lnTo>
                    <a:pt x="1837" y="246"/>
                  </a:lnTo>
                  <a:lnTo>
                    <a:pt x="1820" y="246"/>
                  </a:lnTo>
                  <a:lnTo>
                    <a:pt x="1801" y="243"/>
                  </a:lnTo>
                  <a:lnTo>
                    <a:pt x="1778" y="236"/>
                  </a:lnTo>
                  <a:lnTo>
                    <a:pt x="1753" y="225"/>
                  </a:lnTo>
                  <a:lnTo>
                    <a:pt x="1728" y="212"/>
                  </a:lnTo>
                  <a:lnTo>
                    <a:pt x="1704" y="198"/>
                  </a:lnTo>
                  <a:lnTo>
                    <a:pt x="1681" y="186"/>
                  </a:lnTo>
                  <a:lnTo>
                    <a:pt x="1662" y="175"/>
                  </a:lnTo>
                  <a:lnTo>
                    <a:pt x="1649" y="167"/>
                  </a:lnTo>
                  <a:lnTo>
                    <a:pt x="1642" y="189"/>
                  </a:lnTo>
                  <a:lnTo>
                    <a:pt x="1632" y="212"/>
                  </a:lnTo>
                  <a:lnTo>
                    <a:pt x="1623" y="235"/>
                  </a:lnTo>
                  <a:lnTo>
                    <a:pt x="1614" y="258"/>
                  </a:lnTo>
                  <a:lnTo>
                    <a:pt x="1604" y="278"/>
                  </a:lnTo>
                  <a:lnTo>
                    <a:pt x="1595" y="298"/>
                  </a:lnTo>
                  <a:lnTo>
                    <a:pt x="1586" y="316"/>
                  </a:lnTo>
                  <a:lnTo>
                    <a:pt x="1578" y="331"/>
                  </a:lnTo>
                  <a:lnTo>
                    <a:pt x="1570" y="343"/>
                  </a:lnTo>
                  <a:lnTo>
                    <a:pt x="1561" y="355"/>
                  </a:lnTo>
                  <a:lnTo>
                    <a:pt x="1550" y="365"/>
                  </a:lnTo>
                  <a:lnTo>
                    <a:pt x="1537" y="375"/>
                  </a:lnTo>
                  <a:lnTo>
                    <a:pt x="1524" y="383"/>
                  </a:lnTo>
                  <a:lnTo>
                    <a:pt x="1508" y="390"/>
                  </a:lnTo>
                  <a:lnTo>
                    <a:pt x="1490" y="396"/>
                  </a:lnTo>
                  <a:lnTo>
                    <a:pt x="1470" y="401"/>
                  </a:lnTo>
                  <a:lnTo>
                    <a:pt x="1449" y="407"/>
                  </a:lnTo>
                  <a:lnTo>
                    <a:pt x="1428" y="416"/>
                  </a:lnTo>
                  <a:lnTo>
                    <a:pt x="1406" y="426"/>
                  </a:lnTo>
                  <a:lnTo>
                    <a:pt x="1386" y="439"/>
                  </a:lnTo>
                  <a:lnTo>
                    <a:pt x="1367" y="452"/>
                  </a:lnTo>
                  <a:lnTo>
                    <a:pt x="1351" y="467"/>
                  </a:lnTo>
                  <a:lnTo>
                    <a:pt x="1339" y="483"/>
                  </a:lnTo>
                  <a:lnTo>
                    <a:pt x="1330" y="498"/>
                  </a:lnTo>
                  <a:lnTo>
                    <a:pt x="1323" y="518"/>
                  </a:lnTo>
                  <a:lnTo>
                    <a:pt x="1313" y="541"/>
                  </a:lnTo>
                  <a:lnTo>
                    <a:pt x="1302" y="568"/>
                  </a:lnTo>
                  <a:lnTo>
                    <a:pt x="1291" y="595"/>
                  </a:lnTo>
                  <a:lnTo>
                    <a:pt x="1280" y="619"/>
                  </a:lnTo>
                  <a:lnTo>
                    <a:pt x="1272" y="640"/>
                  </a:lnTo>
                  <a:lnTo>
                    <a:pt x="1266" y="654"/>
                  </a:lnTo>
                  <a:lnTo>
                    <a:pt x="1263" y="659"/>
                  </a:lnTo>
                  <a:lnTo>
                    <a:pt x="1253" y="647"/>
                  </a:lnTo>
                  <a:lnTo>
                    <a:pt x="1242" y="633"/>
                  </a:lnTo>
                  <a:lnTo>
                    <a:pt x="1231" y="619"/>
                  </a:lnTo>
                  <a:lnTo>
                    <a:pt x="1218" y="602"/>
                  </a:lnTo>
                  <a:lnTo>
                    <a:pt x="1206" y="584"/>
                  </a:lnTo>
                  <a:lnTo>
                    <a:pt x="1195" y="564"/>
                  </a:lnTo>
                  <a:lnTo>
                    <a:pt x="1186" y="541"/>
                  </a:lnTo>
                  <a:lnTo>
                    <a:pt x="1176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25" name="Freeform 205"/>
            <p:cNvSpPr>
              <a:spLocks/>
            </p:cNvSpPr>
            <p:nvPr/>
          </p:nvSpPr>
          <p:spPr bwMode="auto">
            <a:xfrm>
              <a:off x="1799" y="2363"/>
              <a:ext cx="121" cy="98"/>
            </a:xfrm>
            <a:custGeom>
              <a:avLst/>
              <a:gdLst/>
              <a:ahLst/>
              <a:cxnLst>
                <a:cxn ang="0">
                  <a:pos x="304" y="222"/>
                </a:cxn>
                <a:cxn ang="0">
                  <a:pos x="317" y="214"/>
                </a:cxn>
                <a:cxn ang="0">
                  <a:pos x="328" y="208"/>
                </a:cxn>
                <a:cxn ang="0">
                  <a:pos x="337" y="202"/>
                </a:cxn>
                <a:cxn ang="0">
                  <a:pos x="343" y="195"/>
                </a:cxn>
                <a:cxn ang="0">
                  <a:pos x="348" y="186"/>
                </a:cxn>
                <a:cxn ang="0">
                  <a:pos x="353" y="174"/>
                </a:cxn>
                <a:cxn ang="0">
                  <a:pos x="357" y="157"/>
                </a:cxn>
                <a:cxn ang="0">
                  <a:pos x="362" y="133"/>
                </a:cxn>
                <a:cxn ang="0">
                  <a:pos x="351" y="151"/>
                </a:cxn>
                <a:cxn ang="0">
                  <a:pos x="340" y="164"/>
                </a:cxn>
                <a:cxn ang="0">
                  <a:pos x="331" y="177"/>
                </a:cxn>
                <a:cxn ang="0">
                  <a:pos x="321" y="186"/>
                </a:cxn>
                <a:cxn ang="0">
                  <a:pos x="311" y="194"/>
                </a:cxn>
                <a:cxn ang="0">
                  <a:pos x="299" y="201"/>
                </a:cxn>
                <a:cxn ang="0">
                  <a:pos x="286" y="208"/>
                </a:cxn>
                <a:cxn ang="0">
                  <a:pos x="271" y="215"/>
                </a:cxn>
                <a:cxn ang="0">
                  <a:pos x="253" y="223"/>
                </a:cxn>
                <a:cxn ang="0">
                  <a:pos x="232" y="228"/>
                </a:cxn>
                <a:cxn ang="0">
                  <a:pos x="209" y="229"/>
                </a:cxn>
                <a:cxn ang="0">
                  <a:pos x="185" y="229"/>
                </a:cxn>
                <a:cxn ang="0">
                  <a:pos x="159" y="224"/>
                </a:cxn>
                <a:cxn ang="0">
                  <a:pos x="135" y="215"/>
                </a:cxn>
                <a:cxn ang="0">
                  <a:pos x="112" y="203"/>
                </a:cxn>
                <a:cxn ang="0">
                  <a:pos x="91" y="185"/>
                </a:cxn>
                <a:cxn ang="0">
                  <a:pos x="78" y="168"/>
                </a:cxn>
                <a:cxn ang="0">
                  <a:pos x="64" y="147"/>
                </a:cxn>
                <a:cxn ang="0">
                  <a:pos x="51" y="124"/>
                </a:cxn>
                <a:cxn ang="0">
                  <a:pos x="39" y="100"/>
                </a:cxn>
                <a:cxn ang="0">
                  <a:pos x="28" y="74"/>
                </a:cxn>
                <a:cxn ang="0">
                  <a:pos x="17" y="48"/>
                </a:cxn>
                <a:cxn ang="0">
                  <a:pos x="8" y="23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" y="40"/>
                </a:cxn>
                <a:cxn ang="0">
                  <a:pos x="4" y="65"/>
                </a:cxn>
                <a:cxn ang="0">
                  <a:pos x="10" y="91"/>
                </a:cxn>
                <a:cxn ang="0">
                  <a:pos x="18" y="119"/>
                </a:cxn>
                <a:cxn ang="0">
                  <a:pos x="29" y="146"/>
                </a:cxn>
                <a:cxn ang="0">
                  <a:pos x="46" y="173"/>
                </a:cxn>
                <a:cxn ang="0">
                  <a:pos x="68" y="197"/>
                </a:cxn>
                <a:cxn ang="0">
                  <a:pos x="78" y="205"/>
                </a:cxn>
                <a:cxn ang="0">
                  <a:pos x="90" y="215"/>
                </a:cxn>
                <a:cxn ang="0">
                  <a:pos x="103" y="229"/>
                </a:cxn>
                <a:cxn ang="0">
                  <a:pos x="118" y="242"/>
                </a:cxn>
                <a:cxn ang="0">
                  <a:pos x="131" y="257"/>
                </a:cxn>
                <a:cxn ang="0">
                  <a:pos x="143" y="271"/>
                </a:cxn>
                <a:cxn ang="0">
                  <a:pos x="153" y="284"/>
                </a:cxn>
                <a:cxn ang="0">
                  <a:pos x="159" y="294"/>
                </a:cxn>
                <a:cxn ang="0">
                  <a:pos x="171" y="284"/>
                </a:cxn>
                <a:cxn ang="0">
                  <a:pos x="187" y="274"/>
                </a:cxn>
                <a:cxn ang="0">
                  <a:pos x="205" y="265"/>
                </a:cxn>
                <a:cxn ang="0">
                  <a:pos x="226" y="256"/>
                </a:cxn>
                <a:cxn ang="0">
                  <a:pos x="247" y="247"/>
                </a:cxn>
                <a:cxn ang="0">
                  <a:pos x="267" y="239"/>
                </a:cxn>
                <a:cxn ang="0">
                  <a:pos x="287" y="230"/>
                </a:cxn>
                <a:cxn ang="0">
                  <a:pos x="304" y="222"/>
                </a:cxn>
              </a:cxnLst>
              <a:rect l="0" t="0" r="r" b="b"/>
              <a:pathLst>
                <a:path w="362" h="294">
                  <a:moveTo>
                    <a:pt x="304" y="222"/>
                  </a:moveTo>
                  <a:lnTo>
                    <a:pt x="317" y="214"/>
                  </a:lnTo>
                  <a:lnTo>
                    <a:pt x="328" y="208"/>
                  </a:lnTo>
                  <a:lnTo>
                    <a:pt x="337" y="202"/>
                  </a:lnTo>
                  <a:lnTo>
                    <a:pt x="343" y="195"/>
                  </a:lnTo>
                  <a:lnTo>
                    <a:pt x="348" y="186"/>
                  </a:lnTo>
                  <a:lnTo>
                    <a:pt x="353" y="174"/>
                  </a:lnTo>
                  <a:lnTo>
                    <a:pt x="357" y="157"/>
                  </a:lnTo>
                  <a:lnTo>
                    <a:pt x="362" y="133"/>
                  </a:lnTo>
                  <a:lnTo>
                    <a:pt x="351" y="151"/>
                  </a:lnTo>
                  <a:lnTo>
                    <a:pt x="340" y="164"/>
                  </a:lnTo>
                  <a:lnTo>
                    <a:pt x="331" y="177"/>
                  </a:lnTo>
                  <a:lnTo>
                    <a:pt x="321" y="186"/>
                  </a:lnTo>
                  <a:lnTo>
                    <a:pt x="311" y="194"/>
                  </a:lnTo>
                  <a:lnTo>
                    <a:pt x="299" y="201"/>
                  </a:lnTo>
                  <a:lnTo>
                    <a:pt x="286" y="208"/>
                  </a:lnTo>
                  <a:lnTo>
                    <a:pt x="271" y="215"/>
                  </a:lnTo>
                  <a:lnTo>
                    <a:pt x="253" y="223"/>
                  </a:lnTo>
                  <a:lnTo>
                    <a:pt x="232" y="228"/>
                  </a:lnTo>
                  <a:lnTo>
                    <a:pt x="209" y="229"/>
                  </a:lnTo>
                  <a:lnTo>
                    <a:pt x="185" y="229"/>
                  </a:lnTo>
                  <a:lnTo>
                    <a:pt x="159" y="224"/>
                  </a:lnTo>
                  <a:lnTo>
                    <a:pt x="135" y="215"/>
                  </a:lnTo>
                  <a:lnTo>
                    <a:pt x="112" y="203"/>
                  </a:lnTo>
                  <a:lnTo>
                    <a:pt x="91" y="185"/>
                  </a:lnTo>
                  <a:lnTo>
                    <a:pt x="78" y="168"/>
                  </a:lnTo>
                  <a:lnTo>
                    <a:pt x="64" y="147"/>
                  </a:lnTo>
                  <a:lnTo>
                    <a:pt x="51" y="124"/>
                  </a:lnTo>
                  <a:lnTo>
                    <a:pt x="39" y="100"/>
                  </a:lnTo>
                  <a:lnTo>
                    <a:pt x="28" y="74"/>
                  </a:lnTo>
                  <a:lnTo>
                    <a:pt x="17" y="48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4" y="65"/>
                  </a:lnTo>
                  <a:lnTo>
                    <a:pt x="10" y="91"/>
                  </a:lnTo>
                  <a:lnTo>
                    <a:pt x="18" y="119"/>
                  </a:lnTo>
                  <a:lnTo>
                    <a:pt x="29" y="146"/>
                  </a:lnTo>
                  <a:lnTo>
                    <a:pt x="46" y="173"/>
                  </a:lnTo>
                  <a:lnTo>
                    <a:pt x="68" y="197"/>
                  </a:lnTo>
                  <a:lnTo>
                    <a:pt x="78" y="205"/>
                  </a:lnTo>
                  <a:lnTo>
                    <a:pt x="90" y="215"/>
                  </a:lnTo>
                  <a:lnTo>
                    <a:pt x="103" y="229"/>
                  </a:lnTo>
                  <a:lnTo>
                    <a:pt x="118" y="242"/>
                  </a:lnTo>
                  <a:lnTo>
                    <a:pt x="131" y="257"/>
                  </a:lnTo>
                  <a:lnTo>
                    <a:pt x="143" y="271"/>
                  </a:lnTo>
                  <a:lnTo>
                    <a:pt x="153" y="284"/>
                  </a:lnTo>
                  <a:lnTo>
                    <a:pt x="159" y="294"/>
                  </a:lnTo>
                  <a:lnTo>
                    <a:pt x="171" y="284"/>
                  </a:lnTo>
                  <a:lnTo>
                    <a:pt x="187" y="274"/>
                  </a:lnTo>
                  <a:lnTo>
                    <a:pt x="205" y="265"/>
                  </a:lnTo>
                  <a:lnTo>
                    <a:pt x="226" y="256"/>
                  </a:lnTo>
                  <a:lnTo>
                    <a:pt x="247" y="247"/>
                  </a:lnTo>
                  <a:lnTo>
                    <a:pt x="267" y="239"/>
                  </a:lnTo>
                  <a:lnTo>
                    <a:pt x="287" y="230"/>
                  </a:lnTo>
                  <a:lnTo>
                    <a:pt x="304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26" name="Freeform 206"/>
            <p:cNvSpPr>
              <a:spLocks/>
            </p:cNvSpPr>
            <p:nvPr/>
          </p:nvSpPr>
          <p:spPr bwMode="auto">
            <a:xfrm>
              <a:off x="1760" y="2348"/>
              <a:ext cx="208" cy="192"/>
            </a:xfrm>
            <a:custGeom>
              <a:avLst/>
              <a:gdLst/>
              <a:ahLst/>
              <a:cxnLst>
                <a:cxn ang="0">
                  <a:pos x="523" y="92"/>
                </a:cxn>
                <a:cxn ang="0">
                  <a:pos x="509" y="144"/>
                </a:cxn>
                <a:cxn ang="0">
                  <a:pos x="506" y="191"/>
                </a:cxn>
                <a:cxn ang="0">
                  <a:pos x="498" y="226"/>
                </a:cxn>
                <a:cxn ang="0">
                  <a:pos x="480" y="260"/>
                </a:cxn>
                <a:cxn ang="0">
                  <a:pos x="447" y="290"/>
                </a:cxn>
                <a:cxn ang="0">
                  <a:pos x="397" y="308"/>
                </a:cxn>
                <a:cxn ang="0">
                  <a:pos x="350" y="326"/>
                </a:cxn>
                <a:cxn ang="0">
                  <a:pos x="311" y="346"/>
                </a:cxn>
                <a:cxn ang="0">
                  <a:pos x="282" y="367"/>
                </a:cxn>
                <a:cxn ang="0">
                  <a:pos x="264" y="366"/>
                </a:cxn>
                <a:cxn ang="0">
                  <a:pos x="241" y="335"/>
                </a:cxn>
                <a:cxn ang="0">
                  <a:pos x="210" y="298"/>
                </a:cxn>
                <a:cxn ang="0">
                  <a:pos x="178" y="265"/>
                </a:cxn>
                <a:cxn ang="0">
                  <a:pos x="149" y="237"/>
                </a:cxn>
                <a:cxn ang="0">
                  <a:pos x="126" y="206"/>
                </a:cxn>
                <a:cxn ang="0">
                  <a:pos x="109" y="160"/>
                </a:cxn>
                <a:cxn ang="0">
                  <a:pos x="101" y="90"/>
                </a:cxn>
                <a:cxn ang="0">
                  <a:pos x="87" y="36"/>
                </a:cxn>
                <a:cxn ang="0">
                  <a:pos x="65" y="19"/>
                </a:cxn>
                <a:cxn ang="0">
                  <a:pos x="41" y="8"/>
                </a:cxn>
                <a:cxn ang="0">
                  <a:pos x="14" y="2"/>
                </a:cxn>
                <a:cxn ang="0">
                  <a:pos x="1" y="28"/>
                </a:cxn>
                <a:cxn ang="0">
                  <a:pos x="9" y="100"/>
                </a:cxn>
                <a:cxn ang="0">
                  <a:pos x="30" y="184"/>
                </a:cxn>
                <a:cxn ang="0">
                  <a:pos x="64" y="260"/>
                </a:cxn>
                <a:cxn ang="0">
                  <a:pos x="101" y="305"/>
                </a:cxn>
                <a:cxn ang="0">
                  <a:pos x="135" y="341"/>
                </a:cxn>
                <a:cxn ang="0">
                  <a:pos x="171" y="388"/>
                </a:cxn>
                <a:cxn ang="0">
                  <a:pos x="197" y="449"/>
                </a:cxn>
                <a:cxn ang="0">
                  <a:pos x="205" y="496"/>
                </a:cxn>
                <a:cxn ang="0">
                  <a:pos x="215" y="519"/>
                </a:cxn>
                <a:cxn ang="0">
                  <a:pos x="230" y="542"/>
                </a:cxn>
                <a:cxn ang="0">
                  <a:pos x="249" y="564"/>
                </a:cxn>
                <a:cxn ang="0">
                  <a:pos x="267" y="556"/>
                </a:cxn>
                <a:cxn ang="0">
                  <a:pos x="285" y="505"/>
                </a:cxn>
                <a:cxn ang="0">
                  <a:pos x="311" y="450"/>
                </a:cxn>
                <a:cxn ang="0">
                  <a:pos x="351" y="403"/>
                </a:cxn>
                <a:cxn ang="0">
                  <a:pos x="405" y="372"/>
                </a:cxn>
                <a:cxn ang="0">
                  <a:pos x="459" y="353"/>
                </a:cxn>
                <a:cxn ang="0">
                  <a:pos x="507" y="332"/>
                </a:cxn>
                <a:cxn ang="0">
                  <a:pos x="541" y="304"/>
                </a:cxn>
                <a:cxn ang="0">
                  <a:pos x="561" y="262"/>
                </a:cxn>
                <a:cxn ang="0">
                  <a:pos x="582" y="217"/>
                </a:cxn>
                <a:cxn ang="0">
                  <a:pos x="602" y="175"/>
                </a:cxn>
                <a:cxn ang="0">
                  <a:pos x="619" y="144"/>
                </a:cxn>
                <a:cxn ang="0">
                  <a:pos x="617" y="126"/>
                </a:cxn>
                <a:cxn ang="0">
                  <a:pos x="596" y="109"/>
                </a:cxn>
                <a:cxn ang="0">
                  <a:pos x="569" y="90"/>
                </a:cxn>
                <a:cxn ang="0">
                  <a:pos x="543" y="76"/>
                </a:cxn>
              </a:cxnLst>
              <a:rect l="0" t="0" r="r" b="b"/>
              <a:pathLst>
                <a:path w="625" h="575">
                  <a:moveTo>
                    <a:pt x="532" y="71"/>
                  </a:moveTo>
                  <a:lnTo>
                    <a:pt x="523" y="92"/>
                  </a:lnTo>
                  <a:lnTo>
                    <a:pt x="515" y="116"/>
                  </a:lnTo>
                  <a:lnTo>
                    <a:pt x="509" y="144"/>
                  </a:lnTo>
                  <a:lnTo>
                    <a:pt x="507" y="175"/>
                  </a:lnTo>
                  <a:lnTo>
                    <a:pt x="506" y="191"/>
                  </a:lnTo>
                  <a:lnTo>
                    <a:pt x="503" y="209"/>
                  </a:lnTo>
                  <a:lnTo>
                    <a:pt x="498" y="226"/>
                  </a:lnTo>
                  <a:lnTo>
                    <a:pt x="491" y="245"/>
                  </a:lnTo>
                  <a:lnTo>
                    <a:pt x="480" y="260"/>
                  </a:lnTo>
                  <a:lnTo>
                    <a:pt x="465" y="276"/>
                  </a:lnTo>
                  <a:lnTo>
                    <a:pt x="447" y="290"/>
                  </a:lnTo>
                  <a:lnTo>
                    <a:pt x="423" y="299"/>
                  </a:lnTo>
                  <a:lnTo>
                    <a:pt x="397" y="308"/>
                  </a:lnTo>
                  <a:lnTo>
                    <a:pt x="373" y="318"/>
                  </a:lnTo>
                  <a:lnTo>
                    <a:pt x="350" y="326"/>
                  </a:lnTo>
                  <a:lnTo>
                    <a:pt x="329" y="336"/>
                  </a:lnTo>
                  <a:lnTo>
                    <a:pt x="311" y="346"/>
                  </a:lnTo>
                  <a:lnTo>
                    <a:pt x="295" y="357"/>
                  </a:lnTo>
                  <a:lnTo>
                    <a:pt x="282" y="367"/>
                  </a:lnTo>
                  <a:lnTo>
                    <a:pt x="272" y="378"/>
                  </a:lnTo>
                  <a:lnTo>
                    <a:pt x="264" y="366"/>
                  </a:lnTo>
                  <a:lnTo>
                    <a:pt x="253" y="350"/>
                  </a:lnTo>
                  <a:lnTo>
                    <a:pt x="241" y="335"/>
                  </a:lnTo>
                  <a:lnTo>
                    <a:pt x="226" y="316"/>
                  </a:lnTo>
                  <a:lnTo>
                    <a:pt x="210" y="298"/>
                  </a:lnTo>
                  <a:lnTo>
                    <a:pt x="194" y="281"/>
                  </a:lnTo>
                  <a:lnTo>
                    <a:pt x="178" y="265"/>
                  </a:lnTo>
                  <a:lnTo>
                    <a:pt x="163" y="251"/>
                  </a:lnTo>
                  <a:lnTo>
                    <a:pt x="149" y="237"/>
                  </a:lnTo>
                  <a:lnTo>
                    <a:pt x="137" y="223"/>
                  </a:lnTo>
                  <a:lnTo>
                    <a:pt x="126" y="206"/>
                  </a:lnTo>
                  <a:lnTo>
                    <a:pt x="116" y="185"/>
                  </a:lnTo>
                  <a:lnTo>
                    <a:pt x="109" y="160"/>
                  </a:lnTo>
                  <a:lnTo>
                    <a:pt x="104" y="128"/>
                  </a:lnTo>
                  <a:lnTo>
                    <a:pt x="101" y="90"/>
                  </a:lnTo>
                  <a:lnTo>
                    <a:pt x="98" y="45"/>
                  </a:lnTo>
                  <a:lnTo>
                    <a:pt x="87" y="36"/>
                  </a:lnTo>
                  <a:lnTo>
                    <a:pt x="76" y="26"/>
                  </a:lnTo>
                  <a:lnTo>
                    <a:pt x="65" y="19"/>
                  </a:lnTo>
                  <a:lnTo>
                    <a:pt x="53" y="12"/>
                  </a:lnTo>
                  <a:lnTo>
                    <a:pt x="41" y="8"/>
                  </a:lnTo>
                  <a:lnTo>
                    <a:pt x="29" y="4"/>
                  </a:lnTo>
                  <a:lnTo>
                    <a:pt x="14" y="2"/>
                  </a:lnTo>
                  <a:lnTo>
                    <a:pt x="0" y="0"/>
                  </a:lnTo>
                  <a:lnTo>
                    <a:pt x="1" y="28"/>
                  </a:lnTo>
                  <a:lnTo>
                    <a:pt x="3" y="62"/>
                  </a:lnTo>
                  <a:lnTo>
                    <a:pt x="9" y="100"/>
                  </a:lnTo>
                  <a:lnTo>
                    <a:pt x="18" y="141"/>
                  </a:lnTo>
                  <a:lnTo>
                    <a:pt x="30" y="184"/>
                  </a:lnTo>
                  <a:lnTo>
                    <a:pt x="45" y="224"/>
                  </a:lnTo>
                  <a:lnTo>
                    <a:pt x="64" y="260"/>
                  </a:lnTo>
                  <a:lnTo>
                    <a:pt x="87" y="292"/>
                  </a:lnTo>
                  <a:lnTo>
                    <a:pt x="101" y="305"/>
                  </a:lnTo>
                  <a:lnTo>
                    <a:pt x="116" y="321"/>
                  </a:lnTo>
                  <a:lnTo>
                    <a:pt x="135" y="341"/>
                  </a:lnTo>
                  <a:lnTo>
                    <a:pt x="154" y="363"/>
                  </a:lnTo>
                  <a:lnTo>
                    <a:pt x="171" y="388"/>
                  </a:lnTo>
                  <a:lnTo>
                    <a:pt x="186" y="417"/>
                  </a:lnTo>
                  <a:lnTo>
                    <a:pt x="197" y="449"/>
                  </a:lnTo>
                  <a:lnTo>
                    <a:pt x="203" y="484"/>
                  </a:lnTo>
                  <a:lnTo>
                    <a:pt x="205" y="496"/>
                  </a:lnTo>
                  <a:lnTo>
                    <a:pt x="209" y="508"/>
                  </a:lnTo>
                  <a:lnTo>
                    <a:pt x="215" y="519"/>
                  </a:lnTo>
                  <a:lnTo>
                    <a:pt x="221" y="532"/>
                  </a:lnTo>
                  <a:lnTo>
                    <a:pt x="230" y="542"/>
                  </a:lnTo>
                  <a:lnTo>
                    <a:pt x="238" y="553"/>
                  </a:lnTo>
                  <a:lnTo>
                    <a:pt x="249" y="564"/>
                  </a:lnTo>
                  <a:lnTo>
                    <a:pt x="260" y="575"/>
                  </a:lnTo>
                  <a:lnTo>
                    <a:pt x="267" y="556"/>
                  </a:lnTo>
                  <a:lnTo>
                    <a:pt x="276" y="532"/>
                  </a:lnTo>
                  <a:lnTo>
                    <a:pt x="285" y="505"/>
                  </a:lnTo>
                  <a:lnTo>
                    <a:pt x="296" y="478"/>
                  </a:lnTo>
                  <a:lnTo>
                    <a:pt x="311" y="450"/>
                  </a:lnTo>
                  <a:lnTo>
                    <a:pt x="329" y="426"/>
                  </a:lnTo>
                  <a:lnTo>
                    <a:pt x="351" y="403"/>
                  </a:lnTo>
                  <a:lnTo>
                    <a:pt x="377" y="386"/>
                  </a:lnTo>
                  <a:lnTo>
                    <a:pt x="405" y="372"/>
                  </a:lnTo>
                  <a:lnTo>
                    <a:pt x="433" y="361"/>
                  </a:lnTo>
                  <a:lnTo>
                    <a:pt x="459" y="353"/>
                  </a:lnTo>
                  <a:lnTo>
                    <a:pt x="485" y="343"/>
                  </a:lnTo>
                  <a:lnTo>
                    <a:pt x="507" y="332"/>
                  </a:lnTo>
                  <a:lnTo>
                    <a:pt x="526" y="320"/>
                  </a:lnTo>
                  <a:lnTo>
                    <a:pt x="541" y="304"/>
                  </a:lnTo>
                  <a:lnTo>
                    <a:pt x="552" y="285"/>
                  </a:lnTo>
                  <a:lnTo>
                    <a:pt x="561" y="262"/>
                  </a:lnTo>
                  <a:lnTo>
                    <a:pt x="571" y="239"/>
                  </a:lnTo>
                  <a:lnTo>
                    <a:pt x="582" y="217"/>
                  </a:lnTo>
                  <a:lnTo>
                    <a:pt x="592" y="195"/>
                  </a:lnTo>
                  <a:lnTo>
                    <a:pt x="602" y="175"/>
                  </a:lnTo>
                  <a:lnTo>
                    <a:pt x="610" y="158"/>
                  </a:lnTo>
                  <a:lnTo>
                    <a:pt x="619" y="144"/>
                  </a:lnTo>
                  <a:lnTo>
                    <a:pt x="625" y="133"/>
                  </a:lnTo>
                  <a:lnTo>
                    <a:pt x="617" y="126"/>
                  </a:lnTo>
                  <a:lnTo>
                    <a:pt x="608" y="117"/>
                  </a:lnTo>
                  <a:lnTo>
                    <a:pt x="596" y="109"/>
                  </a:lnTo>
                  <a:lnTo>
                    <a:pt x="582" y="100"/>
                  </a:lnTo>
                  <a:lnTo>
                    <a:pt x="569" y="90"/>
                  </a:lnTo>
                  <a:lnTo>
                    <a:pt x="555" y="83"/>
                  </a:lnTo>
                  <a:lnTo>
                    <a:pt x="543" y="76"/>
                  </a:lnTo>
                  <a:lnTo>
                    <a:pt x="532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27" name="Freeform 207"/>
            <p:cNvSpPr>
              <a:spLocks/>
            </p:cNvSpPr>
            <p:nvPr/>
          </p:nvSpPr>
          <p:spPr bwMode="auto">
            <a:xfrm>
              <a:off x="1692" y="2393"/>
              <a:ext cx="70" cy="19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35" y="27"/>
                </a:cxn>
                <a:cxn ang="0">
                  <a:pos x="142" y="61"/>
                </a:cxn>
                <a:cxn ang="0">
                  <a:pos x="153" y="98"/>
                </a:cxn>
                <a:cxn ang="0">
                  <a:pos x="165" y="138"/>
                </a:cxn>
                <a:cxn ang="0">
                  <a:pos x="175" y="180"/>
                </a:cxn>
                <a:cxn ang="0">
                  <a:pos x="181" y="221"/>
                </a:cxn>
                <a:cxn ang="0">
                  <a:pos x="181" y="261"/>
                </a:cxn>
                <a:cxn ang="0">
                  <a:pos x="171" y="296"/>
                </a:cxn>
                <a:cxn ang="0">
                  <a:pos x="154" y="332"/>
                </a:cxn>
                <a:cxn ang="0">
                  <a:pos x="133" y="371"/>
                </a:cxn>
                <a:cxn ang="0">
                  <a:pos x="112" y="411"/>
                </a:cxn>
                <a:cxn ang="0">
                  <a:pos x="87" y="451"/>
                </a:cxn>
                <a:cxn ang="0">
                  <a:pos x="63" y="489"/>
                </a:cxn>
                <a:cxn ang="0">
                  <a:pos x="39" y="521"/>
                </a:cxn>
                <a:cxn ang="0">
                  <a:pos x="18" y="549"/>
                </a:cxn>
                <a:cxn ang="0">
                  <a:pos x="0" y="570"/>
                </a:cxn>
                <a:cxn ang="0">
                  <a:pos x="18" y="558"/>
                </a:cxn>
                <a:cxn ang="0">
                  <a:pos x="36" y="543"/>
                </a:cxn>
                <a:cxn ang="0">
                  <a:pos x="54" y="530"/>
                </a:cxn>
                <a:cxn ang="0">
                  <a:pos x="71" y="515"/>
                </a:cxn>
                <a:cxn ang="0">
                  <a:pos x="88" y="499"/>
                </a:cxn>
                <a:cxn ang="0">
                  <a:pos x="104" y="484"/>
                </a:cxn>
                <a:cxn ang="0">
                  <a:pos x="119" y="468"/>
                </a:cxn>
                <a:cxn ang="0">
                  <a:pos x="133" y="451"/>
                </a:cxn>
                <a:cxn ang="0">
                  <a:pos x="147" y="435"/>
                </a:cxn>
                <a:cxn ang="0">
                  <a:pos x="159" y="418"/>
                </a:cxn>
                <a:cxn ang="0">
                  <a:pos x="170" y="401"/>
                </a:cxn>
                <a:cxn ang="0">
                  <a:pos x="180" y="385"/>
                </a:cxn>
                <a:cxn ang="0">
                  <a:pos x="188" y="368"/>
                </a:cxn>
                <a:cxn ang="0">
                  <a:pos x="197" y="352"/>
                </a:cxn>
                <a:cxn ang="0">
                  <a:pos x="202" y="337"/>
                </a:cxn>
                <a:cxn ang="0">
                  <a:pos x="206" y="321"/>
                </a:cxn>
                <a:cxn ang="0">
                  <a:pos x="210" y="288"/>
                </a:cxn>
                <a:cxn ang="0">
                  <a:pos x="209" y="254"/>
                </a:cxn>
                <a:cxn ang="0">
                  <a:pos x="202" y="216"/>
                </a:cxn>
                <a:cxn ang="0">
                  <a:pos x="192" y="176"/>
                </a:cxn>
                <a:cxn ang="0">
                  <a:pos x="178" y="135"/>
                </a:cxn>
                <a:cxn ang="0">
                  <a:pos x="163" y="91"/>
                </a:cxn>
                <a:cxn ang="0">
                  <a:pos x="147" y="46"/>
                </a:cxn>
                <a:cxn ang="0">
                  <a:pos x="132" y="0"/>
                </a:cxn>
              </a:cxnLst>
              <a:rect l="0" t="0" r="r" b="b"/>
              <a:pathLst>
                <a:path w="210" h="570">
                  <a:moveTo>
                    <a:pt x="132" y="0"/>
                  </a:moveTo>
                  <a:lnTo>
                    <a:pt x="135" y="27"/>
                  </a:lnTo>
                  <a:lnTo>
                    <a:pt x="142" y="61"/>
                  </a:lnTo>
                  <a:lnTo>
                    <a:pt x="153" y="98"/>
                  </a:lnTo>
                  <a:lnTo>
                    <a:pt x="165" y="138"/>
                  </a:lnTo>
                  <a:lnTo>
                    <a:pt x="175" y="180"/>
                  </a:lnTo>
                  <a:lnTo>
                    <a:pt x="181" y="221"/>
                  </a:lnTo>
                  <a:lnTo>
                    <a:pt x="181" y="261"/>
                  </a:lnTo>
                  <a:lnTo>
                    <a:pt x="171" y="296"/>
                  </a:lnTo>
                  <a:lnTo>
                    <a:pt x="154" y="332"/>
                  </a:lnTo>
                  <a:lnTo>
                    <a:pt x="133" y="371"/>
                  </a:lnTo>
                  <a:lnTo>
                    <a:pt x="112" y="411"/>
                  </a:lnTo>
                  <a:lnTo>
                    <a:pt x="87" y="451"/>
                  </a:lnTo>
                  <a:lnTo>
                    <a:pt x="63" y="489"/>
                  </a:lnTo>
                  <a:lnTo>
                    <a:pt x="39" y="521"/>
                  </a:lnTo>
                  <a:lnTo>
                    <a:pt x="18" y="549"/>
                  </a:lnTo>
                  <a:lnTo>
                    <a:pt x="0" y="570"/>
                  </a:lnTo>
                  <a:lnTo>
                    <a:pt x="18" y="558"/>
                  </a:lnTo>
                  <a:lnTo>
                    <a:pt x="36" y="543"/>
                  </a:lnTo>
                  <a:lnTo>
                    <a:pt x="54" y="530"/>
                  </a:lnTo>
                  <a:lnTo>
                    <a:pt x="71" y="515"/>
                  </a:lnTo>
                  <a:lnTo>
                    <a:pt x="88" y="499"/>
                  </a:lnTo>
                  <a:lnTo>
                    <a:pt x="104" y="484"/>
                  </a:lnTo>
                  <a:lnTo>
                    <a:pt x="119" y="468"/>
                  </a:lnTo>
                  <a:lnTo>
                    <a:pt x="133" y="451"/>
                  </a:lnTo>
                  <a:lnTo>
                    <a:pt x="147" y="435"/>
                  </a:lnTo>
                  <a:lnTo>
                    <a:pt x="159" y="418"/>
                  </a:lnTo>
                  <a:lnTo>
                    <a:pt x="170" y="401"/>
                  </a:lnTo>
                  <a:lnTo>
                    <a:pt x="180" y="385"/>
                  </a:lnTo>
                  <a:lnTo>
                    <a:pt x="188" y="368"/>
                  </a:lnTo>
                  <a:lnTo>
                    <a:pt x="197" y="352"/>
                  </a:lnTo>
                  <a:lnTo>
                    <a:pt x="202" y="337"/>
                  </a:lnTo>
                  <a:lnTo>
                    <a:pt x="206" y="321"/>
                  </a:lnTo>
                  <a:lnTo>
                    <a:pt x="210" y="288"/>
                  </a:lnTo>
                  <a:lnTo>
                    <a:pt x="209" y="254"/>
                  </a:lnTo>
                  <a:lnTo>
                    <a:pt x="202" y="216"/>
                  </a:lnTo>
                  <a:lnTo>
                    <a:pt x="192" y="176"/>
                  </a:lnTo>
                  <a:lnTo>
                    <a:pt x="178" y="135"/>
                  </a:lnTo>
                  <a:lnTo>
                    <a:pt x="163" y="91"/>
                  </a:lnTo>
                  <a:lnTo>
                    <a:pt x="147" y="4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28" name="Freeform 208"/>
            <p:cNvSpPr>
              <a:spLocks/>
            </p:cNvSpPr>
            <p:nvPr/>
          </p:nvSpPr>
          <p:spPr bwMode="auto">
            <a:xfrm>
              <a:off x="1796" y="2514"/>
              <a:ext cx="69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9"/>
                </a:cxn>
                <a:cxn ang="0">
                  <a:pos x="12" y="61"/>
                </a:cxn>
                <a:cxn ang="0">
                  <a:pos x="26" y="96"/>
                </a:cxn>
                <a:cxn ang="0">
                  <a:pos x="44" y="133"/>
                </a:cxn>
                <a:cxn ang="0">
                  <a:pos x="65" y="169"/>
                </a:cxn>
                <a:cxn ang="0">
                  <a:pos x="89" y="206"/>
                </a:cxn>
                <a:cxn ang="0">
                  <a:pos x="113" y="241"/>
                </a:cxn>
                <a:cxn ang="0">
                  <a:pos x="140" y="274"/>
                </a:cxn>
                <a:cxn ang="0">
                  <a:pos x="163" y="304"/>
                </a:cxn>
                <a:cxn ang="0">
                  <a:pos x="180" y="332"/>
                </a:cxn>
                <a:cxn ang="0">
                  <a:pos x="192" y="360"/>
                </a:cxn>
                <a:cxn ang="0">
                  <a:pos x="200" y="387"/>
                </a:cxn>
                <a:cxn ang="0">
                  <a:pos x="204" y="411"/>
                </a:cxn>
                <a:cxn ang="0">
                  <a:pos x="207" y="435"/>
                </a:cxn>
                <a:cxn ang="0">
                  <a:pos x="207" y="457"/>
                </a:cxn>
                <a:cxn ang="0">
                  <a:pos x="207" y="477"/>
                </a:cxn>
                <a:cxn ang="0">
                  <a:pos x="197" y="450"/>
                </a:cxn>
                <a:cxn ang="0">
                  <a:pos x="189" y="423"/>
                </a:cxn>
                <a:cxn ang="0">
                  <a:pos x="180" y="399"/>
                </a:cxn>
                <a:cxn ang="0">
                  <a:pos x="172" y="376"/>
                </a:cxn>
                <a:cxn ang="0">
                  <a:pos x="162" y="353"/>
                </a:cxn>
                <a:cxn ang="0">
                  <a:pos x="150" y="331"/>
                </a:cxn>
                <a:cxn ang="0">
                  <a:pos x="136" y="310"/>
                </a:cxn>
                <a:cxn ang="0">
                  <a:pos x="121" y="290"/>
                </a:cxn>
                <a:cxn ang="0">
                  <a:pos x="101" y="267"/>
                </a:cxn>
                <a:cxn ang="0">
                  <a:pos x="80" y="237"/>
                </a:cxn>
                <a:cxn ang="0">
                  <a:pos x="59" y="205"/>
                </a:cxn>
                <a:cxn ang="0">
                  <a:pos x="39" y="168"/>
                </a:cxn>
                <a:cxn ang="0">
                  <a:pos x="21" y="129"/>
                </a:cxn>
                <a:cxn ang="0">
                  <a:pos x="7" y="87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207" h="477">
                  <a:moveTo>
                    <a:pt x="0" y="0"/>
                  </a:moveTo>
                  <a:lnTo>
                    <a:pt x="4" y="29"/>
                  </a:lnTo>
                  <a:lnTo>
                    <a:pt x="12" y="61"/>
                  </a:lnTo>
                  <a:lnTo>
                    <a:pt x="26" y="96"/>
                  </a:lnTo>
                  <a:lnTo>
                    <a:pt x="44" y="133"/>
                  </a:lnTo>
                  <a:lnTo>
                    <a:pt x="65" y="169"/>
                  </a:lnTo>
                  <a:lnTo>
                    <a:pt x="89" y="206"/>
                  </a:lnTo>
                  <a:lnTo>
                    <a:pt x="113" y="241"/>
                  </a:lnTo>
                  <a:lnTo>
                    <a:pt x="140" y="274"/>
                  </a:lnTo>
                  <a:lnTo>
                    <a:pt x="163" y="304"/>
                  </a:lnTo>
                  <a:lnTo>
                    <a:pt x="180" y="332"/>
                  </a:lnTo>
                  <a:lnTo>
                    <a:pt x="192" y="360"/>
                  </a:lnTo>
                  <a:lnTo>
                    <a:pt x="200" y="387"/>
                  </a:lnTo>
                  <a:lnTo>
                    <a:pt x="204" y="411"/>
                  </a:lnTo>
                  <a:lnTo>
                    <a:pt x="207" y="435"/>
                  </a:lnTo>
                  <a:lnTo>
                    <a:pt x="207" y="457"/>
                  </a:lnTo>
                  <a:lnTo>
                    <a:pt x="207" y="477"/>
                  </a:lnTo>
                  <a:lnTo>
                    <a:pt x="197" y="450"/>
                  </a:lnTo>
                  <a:lnTo>
                    <a:pt x="189" y="423"/>
                  </a:lnTo>
                  <a:lnTo>
                    <a:pt x="180" y="399"/>
                  </a:lnTo>
                  <a:lnTo>
                    <a:pt x="172" y="376"/>
                  </a:lnTo>
                  <a:lnTo>
                    <a:pt x="162" y="353"/>
                  </a:lnTo>
                  <a:lnTo>
                    <a:pt x="150" y="331"/>
                  </a:lnTo>
                  <a:lnTo>
                    <a:pt x="136" y="310"/>
                  </a:lnTo>
                  <a:lnTo>
                    <a:pt x="121" y="290"/>
                  </a:lnTo>
                  <a:lnTo>
                    <a:pt x="101" y="267"/>
                  </a:lnTo>
                  <a:lnTo>
                    <a:pt x="80" y="237"/>
                  </a:lnTo>
                  <a:lnTo>
                    <a:pt x="59" y="205"/>
                  </a:lnTo>
                  <a:lnTo>
                    <a:pt x="39" y="168"/>
                  </a:lnTo>
                  <a:lnTo>
                    <a:pt x="21" y="129"/>
                  </a:lnTo>
                  <a:lnTo>
                    <a:pt x="7" y="87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29" name="Freeform 209"/>
            <p:cNvSpPr>
              <a:spLocks/>
            </p:cNvSpPr>
            <p:nvPr/>
          </p:nvSpPr>
          <p:spPr bwMode="auto">
            <a:xfrm>
              <a:off x="1567" y="2832"/>
              <a:ext cx="61" cy="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15" y="6"/>
                </a:cxn>
                <a:cxn ang="0">
                  <a:pos x="99" y="16"/>
                </a:cxn>
                <a:cxn ang="0">
                  <a:pos x="80" y="29"/>
                </a:cxn>
                <a:cxn ang="0">
                  <a:pos x="63" y="46"/>
                </a:cxn>
                <a:cxn ang="0">
                  <a:pos x="45" y="67"/>
                </a:cxn>
                <a:cxn ang="0">
                  <a:pos x="28" y="90"/>
                </a:cxn>
                <a:cxn ang="0">
                  <a:pos x="14" y="115"/>
                </a:cxn>
                <a:cxn ang="0">
                  <a:pos x="0" y="144"/>
                </a:cxn>
                <a:cxn ang="0">
                  <a:pos x="14" y="131"/>
                </a:cxn>
                <a:cxn ang="0">
                  <a:pos x="28" y="116"/>
                </a:cxn>
                <a:cxn ang="0">
                  <a:pos x="44" y="99"/>
                </a:cxn>
                <a:cxn ang="0">
                  <a:pos x="63" y="82"/>
                </a:cxn>
                <a:cxn ang="0">
                  <a:pos x="87" y="64"/>
                </a:cxn>
                <a:cxn ang="0">
                  <a:pos x="113" y="48"/>
                </a:cxn>
                <a:cxn ang="0">
                  <a:pos x="145" y="33"/>
                </a:cxn>
                <a:cxn ang="0">
                  <a:pos x="183" y="19"/>
                </a:cxn>
                <a:cxn ang="0">
                  <a:pos x="181" y="18"/>
                </a:cxn>
                <a:cxn ang="0">
                  <a:pos x="177" y="16"/>
                </a:cxn>
                <a:cxn ang="0">
                  <a:pos x="169" y="13"/>
                </a:cxn>
                <a:cxn ang="0">
                  <a:pos x="162" y="9"/>
                </a:cxn>
                <a:cxn ang="0">
                  <a:pos x="152" y="6"/>
                </a:cxn>
                <a:cxn ang="0">
                  <a:pos x="144" y="2"/>
                </a:cxn>
                <a:cxn ang="0">
                  <a:pos x="135" y="1"/>
                </a:cxn>
                <a:cxn ang="0">
                  <a:pos x="129" y="0"/>
                </a:cxn>
              </a:cxnLst>
              <a:rect l="0" t="0" r="r" b="b"/>
              <a:pathLst>
                <a:path w="183" h="144">
                  <a:moveTo>
                    <a:pt x="129" y="0"/>
                  </a:moveTo>
                  <a:lnTo>
                    <a:pt x="115" y="6"/>
                  </a:lnTo>
                  <a:lnTo>
                    <a:pt x="99" y="16"/>
                  </a:lnTo>
                  <a:lnTo>
                    <a:pt x="80" y="29"/>
                  </a:lnTo>
                  <a:lnTo>
                    <a:pt x="63" y="46"/>
                  </a:lnTo>
                  <a:lnTo>
                    <a:pt x="45" y="67"/>
                  </a:lnTo>
                  <a:lnTo>
                    <a:pt x="28" y="90"/>
                  </a:lnTo>
                  <a:lnTo>
                    <a:pt x="14" y="115"/>
                  </a:lnTo>
                  <a:lnTo>
                    <a:pt x="0" y="144"/>
                  </a:lnTo>
                  <a:lnTo>
                    <a:pt x="14" y="131"/>
                  </a:lnTo>
                  <a:lnTo>
                    <a:pt x="28" y="116"/>
                  </a:lnTo>
                  <a:lnTo>
                    <a:pt x="44" y="99"/>
                  </a:lnTo>
                  <a:lnTo>
                    <a:pt x="63" y="82"/>
                  </a:lnTo>
                  <a:lnTo>
                    <a:pt x="87" y="64"/>
                  </a:lnTo>
                  <a:lnTo>
                    <a:pt x="113" y="48"/>
                  </a:lnTo>
                  <a:lnTo>
                    <a:pt x="145" y="33"/>
                  </a:lnTo>
                  <a:lnTo>
                    <a:pt x="183" y="19"/>
                  </a:lnTo>
                  <a:lnTo>
                    <a:pt x="181" y="18"/>
                  </a:lnTo>
                  <a:lnTo>
                    <a:pt x="177" y="16"/>
                  </a:lnTo>
                  <a:lnTo>
                    <a:pt x="169" y="13"/>
                  </a:lnTo>
                  <a:lnTo>
                    <a:pt x="162" y="9"/>
                  </a:lnTo>
                  <a:lnTo>
                    <a:pt x="152" y="6"/>
                  </a:lnTo>
                  <a:lnTo>
                    <a:pt x="144" y="2"/>
                  </a:lnTo>
                  <a:lnTo>
                    <a:pt x="135" y="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0" name="Freeform 210"/>
            <p:cNvSpPr>
              <a:spLocks/>
            </p:cNvSpPr>
            <p:nvPr/>
          </p:nvSpPr>
          <p:spPr bwMode="auto">
            <a:xfrm>
              <a:off x="1617" y="2848"/>
              <a:ext cx="68" cy="5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04" y="9"/>
                </a:cxn>
                <a:cxn ang="0">
                  <a:pos x="87" y="21"/>
                </a:cxn>
                <a:cxn ang="0">
                  <a:pos x="69" y="37"/>
                </a:cxn>
                <a:cxn ang="0">
                  <a:pos x="51" y="56"/>
                </a:cxn>
                <a:cxn ang="0">
                  <a:pos x="34" y="77"/>
                </a:cxn>
                <a:cxn ang="0">
                  <a:pos x="19" y="101"/>
                </a:cxn>
                <a:cxn ang="0">
                  <a:pos x="7" y="127"/>
                </a:cxn>
                <a:cxn ang="0">
                  <a:pos x="0" y="152"/>
                </a:cxn>
                <a:cxn ang="0">
                  <a:pos x="11" y="138"/>
                </a:cxn>
                <a:cxn ang="0">
                  <a:pos x="20" y="123"/>
                </a:cxn>
                <a:cxn ang="0">
                  <a:pos x="31" y="108"/>
                </a:cxn>
                <a:cxn ang="0">
                  <a:pos x="45" y="94"/>
                </a:cxn>
                <a:cxn ang="0">
                  <a:pos x="60" y="78"/>
                </a:cxn>
                <a:cxn ang="0">
                  <a:pos x="81" y="61"/>
                </a:cxn>
                <a:cxn ang="0">
                  <a:pos x="108" y="44"/>
                </a:cxn>
                <a:cxn ang="0">
                  <a:pos x="142" y="26"/>
                </a:cxn>
                <a:cxn ang="0">
                  <a:pos x="150" y="51"/>
                </a:cxn>
                <a:cxn ang="0">
                  <a:pos x="158" y="89"/>
                </a:cxn>
                <a:cxn ang="0">
                  <a:pos x="161" y="130"/>
                </a:cxn>
                <a:cxn ang="0">
                  <a:pos x="155" y="172"/>
                </a:cxn>
                <a:cxn ang="0">
                  <a:pos x="164" y="159"/>
                </a:cxn>
                <a:cxn ang="0">
                  <a:pos x="173" y="145"/>
                </a:cxn>
                <a:cxn ang="0">
                  <a:pos x="182" y="128"/>
                </a:cxn>
                <a:cxn ang="0">
                  <a:pos x="189" y="110"/>
                </a:cxn>
                <a:cxn ang="0">
                  <a:pos x="197" y="90"/>
                </a:cxn>
                <a:cxn ang="0">
                  <a:pos x="201" y="71"/>
                </a:cxn>
                <a:cxn ang="0">
                  <a:pos x="205" y="52"/>
                </a:cxn>
                <a:cxn ang="0">
                  <a:pos x="206" y="35"/>
                </a:cxn>
                <a:cxn ang="0">
                  <a:pos x="199" y="29"/>
                </a:cxn>
                <a:cxn ang="0">
                  <a:pos x="189" y="24"/>
                </a:cxn>
                <a:cxn ang="0">
                  <a:pos x="177" y="20"/>
                </a:cxn>
                <a:cxn ang="0">
                  <a:pos x="165" y="15"/>
                </a:cxn>
                <a:cxn ang="0">
                  <a:pos x="152" y="10"/>
                </a:cxn>
                <a:cxn ang="0">
                  <a:pos x="139" y="6"/>
                </a:cxn>
                <a:cxn ang="0">
                  <a:pos x="128" y="3"/>
                </a:cxn>
                <a:cxn ang="0">
                  <a:pos x="120" y="0"/>
                </a:cxn>
              </a:cxnLst>
              <a:rect l="0" t="0" r="r" b="b"/>
              <a:pathLst>
                <a:path w="206" h="172">
                  <a:moveTo>
                    <a:pt x="120" y="0"/>
                  </a:moveTo>
                  <a:lnTo>
                    <a:pt x="104" y="9"/>
                  </a:lnTo>
                  <a:lnTo>
                    <a:pt x="87" y="21"/>
                  </a:lnTo>
                  <a:lnTo>
                    <a:pt x="69" y="37"/>
                  </a:lnTo>
                  <a:lnTo>
                    <a:pt x="51" y="56"/>
                  </a:lnTo>
                  <a:lnTo>
                    <a:pt x="34" y="77"/>
                  </a:lnTo>
                  <a:lnTo>
                    <a:pt x="19" y="101"/>
                  </a:lnTo>
                  <a:lnTo>
                    <a:pt x="7" y="127"/>
                  </a:lnTo>
                  <a:lnTo>
                    <a:pt x="0" y="152"/>
                  </a:lnTo>
                  <a:lnTo>
                    <a:pt x="11" y="138"/>
                  </a:lnTo>
                  <a:lnTo>
                    <a:pt x="20" y="123"/>
                  </a:lnTo>
                  <a:lnTo>
                    <a:pt x="31" y="108"/>
                  </a:lnTo>
                  <a:lnTo>
                    <a:pt x="45" y="94"/>
                  </a:lnTo>
                  <a:lnTo>
                    <a:pt x="60" y="78"/>
                  </a:lnTo>
                  <a:lnTo>
                    <a:pt x="81" y="61"/>
                  </a:lnTo>
                  <a:lnTo>
                    <a:pt x="108" y="44"/>
                  </a:lnTo>
                  <a:lnTo>
                    <a:pt x="142" y="26"/>
                  </a:lnTo>
                  <a:lnTo>
                    <a:pt x="150" y="51"/>
                  </a:lnTo>
                  <a:lnTo>
                    <a:pt x="158" y="89"/>
                  </a:lnTo>
                  <a:lnTo>
                    <a:pt x="161" y="130"/>
                  </a:lnTo>
                  <a:lnTo>
                    <a:pt x="155" y="172"/>
                  </a:lnTo>
                  <a:lnTo>
                    <a:pt x="164" y="159"/>
                  </a:lnTo>
                  <a:lnTo>
                    <a:pt x="173" y="145"/>
                  </a:lnTo>
                  <a:lnTo>
                    <a:pt x="182" y="128"/>
                  </a:lnTo>
                  <a:lnTo>
                    <a:pt x="189" y="110"/>
                  </a:lnTo>
                  <a:lnTo>
                    <a:pt x="197" y="90"/>
                  </a:lnTo>
                  <a:lnTo>
                    <a:pt x="201" y="71"/>
                  </a:lnTo>
                  <a:lnTo>
                    <a:pt x="205" y="52"/>
                  </a:lnTo>
                  <a:lnTo>
                    <a:pt x="206" y="35"/>
                  </a:lnTo>
                  <a:lnTo>
                    <a:pt x="199" y="29"/>
                  </a:lnTo>
                  <a:lnTo>
                    <a:pt x="189" y="24"/>
                  </a:lnTo>
                  <a:lnTo>
                    <a:pt x="177" y="20"/>
                  </a:lnTo>
                  <a:lnTo>
                    <a:pt x="165" y="15"/>
                  </a:lnTo>
                  <a:lnTo>
                    <a:pt x="152" y="10"/>
                  </a:lnTo>
                  <a:lnTo>
                    <a:pt x="139" y="6"/>
                  </a:lnTo>
                  <a:lnTo>
                    <a:pt x="12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1" name="Freeform 211"/>
            <p:cNvSpPr>
              <a:spLocks/>
            </p:cNvSpPr>
            <p:nvPr/>
          </p:nvSpPr>
          <p:spPr bwMode="auto">
            <a:xfrm>
              <a:off x="1717" y="2872"/>
              <a:ext cx="9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5"/>
                </a:cxn>
                <a:cxn ang="0">
                  <a:pos x="6" y="60"/>
                </a:cxn>
                <a:cxn ang="0">
                  <a:pos x="5" y="98"/>
                </a:cxn>
                <a:cxn ang="0">
                  <a:pos x="0" y="130"/>
                </a:cxn>
                <a:cxn ang="0">
                  <a:pos x="15" y="104"/>
                </a:cxn>
                <a:cxn ang="0">
                  <a:pos x="23" y="70"/>
                </a:cxn>
                <a:cxn ang="0">
                  <a:pos x="27" y="34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5" y="2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28" h="130">
                  <a:moveTo>
                    <a:pt x="0" y="0"/>
                  </a:moveTo>
                  <a:lnTo>
                    <a:pt x="5" y="25"/>
                  </a:lnTo>
                  <a:lnTo>
                    <a:pt x="6" y="60"/>
                  </a:lnTo>
                  <a:lnTo>
                    <a:pt x="5" y="98"/>
                  </a:lnTo>
                  <a:lnTo>
                    <a:pt x="0" y="130"/>
                  </a:lnTo>
                  <a:lnTo>
                    <a:pt x="15" y="104"/>
                  </a:lnTo>
                  <a:lnTo>
                    <a:pt x="23" y="70"/>
                  </a:lnTo>
                  <a:lnTo>
                    <a:pt x="27" y="3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5" y="2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2" name="Freeform 212"/>
            <p:cNvSpPr>
              <a:spLocks/>
            </p:cNvSpPr>
            <p:nvPr/>
          </p:nvSpPr>
          <p:spPr bwMode="auto">
            <a:xfrm>
              <a:off x="1503" y="2966"/>
              <a:ext cx="144" cy="8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407" y="6"/>
                </a:cxn>
                <a:cxn ang="0">
                  <a:pos x="384" y="15"/>
                </a:cxn>
                <a:cxn ang="0">
                  <a:pos x="363" y="23"/>
                </a:cxn>
                <a:cxn ang="0">
                  <a:pos x="344" y="35"/>
                </a:cxn>
                <a:cxn ang="0">
                  <a:pos x="326" y="48"/>
                </a:cxn>
                <a:cxn ang="0">
                  <a:pos x="309" y="61"/>
                </a:cxn>
                <a:cxn ang="0">
                  <a:pos x="294" y="74"/>
                </a:cxn>
                <a:cxn ang="0">
                  <a:pos x="281" y="89"/>
                </a:cxn>
                <a:cxn ang="0">
                  <a:pos x="269" y="103"/>
                </a:cxn>
                <a:cxn ang="0">
                  <a:pos x="255" y="118"/>
                </a:cxn>
                <a:cxn ang="0">
                  <a:pos x="242" y="131"/>
                </a:cxn>
                <a:cxn ang="0">
                  <a:pos x="227" y="142"/>
                </a:cxn>
                <a:cxn ang="0">
                  <a:pos x="211" y="153"/>
                </a:cxn>
                <a:cxn ang="0">
                  <a:pos x="193" y="162"/>
                </a:cxn>
                <a:cxn ang="0">
                  <a:pos x="173" y="168"/>
                </a:cxn>
                <a:cxn ang="0">
                  <a:pos x="148" y="172"/>
                </a:cxn>
                <a:cxn ang="0">
                  <a:pos x="124" y="175"/>
                </a:cxn>
                <a:cxn ang="0">
                  <a:pos x="100" y="180"/>
                </a:cxn>
                <a:cxn ang="0">
                  <a:pos x="77" y="186"/>
                </a:cxn>
                <a:cxn ang="0">
                  <a:pos x="55" y="195"/>
                </a:cxn>
                <a:cxn ang="0">
                  <a:pos x="36" y="207"/>
                </a:cxn>
                <a:cxn ang="0">
                  <a:pos x="21" y="220"/>
                </a:cxn>
                <a:cxn ang="0">
                  <a:pos x="8" y="236"/>
                </a:cxn>
                <a:cxn ang="0">
                  <a:pos x="0" y="255"/>
                </a:cxn>
                <a:cxn ang="0">
                  <a:pos x="18" y="244"/>
                </a:cxn>
                <a:cxn ang="0">
                  <a:pos x="35" y="235"/>
                </a:cxn>
                <a:cxn ang="0">
                  <a:pos x="52" y="227"/>
                </a:cxn>
                <a:cxn ang="0">
                  <a:pos x="69" y="221"/>
                </a:cxn>
                <a:cxn ang="0">
                  <a:pos x="87" y="218"/>
                </a:cxn>
                <a:cxn ang="0">
                  <a:pos x="106" y="213"/>
                </a:cxn>
                <a:cxn ang="0">
                  <a:pos x="126" y="209"/>
                </a:cxn>
                <a:cxn ang="0">
                  <a:pos x="148" y="206"/>
                </a:cxn>
                <a:cxn ang="0">
                  <a:pos x="173" y="201"/>
                </a:cxn>
                <a:cxn ang="0">
                  <a:pos x="197" y="195"/>
                </a:cxn>
                <a:cxn ang="0">
                  <a:pos x="220" y="187"/>
                </a:cxn>
                <a:cxn ang="0">
                  <a:pos x="242" y="178"/>
                </a:cxn>
                <a:cxn ang="0">
                  <a:pos x="263" y="167"/>
                </a:cxn>
                <a:cxn ang="0">
                  <a:pos x="280" y="155"/>
                </a:cxn>
                <a:cxn ang="0">
                  <a:pos x="293" y="140"/>
                </a:cxn>
                <a:cxn ang="0">
                  <a:pos x="301" y="125"/>
                </a:cxn>
                <a:cxn ang="0">
                  <a:pos x="310" y="108"/>
                </a:cxn>
                <a:cxn ang="0">
                  <a:pos x="323" y="89"/>
                </a:cxn>
                <a:cxn ang="0">
                  <a:pos x="339" y="69"/>
                </a:cxn>
                <a:cxn ang="0">
                  <a:pos x="357" y="49"/>
                </a:cxn>
                <a:cxn ang="0">
                  <a:pos x="376" y="31"/>
                </a:cxn>
                <a:cxn ang="0">
                  <a:pos x="395" y="16"/>
                </a:cxn>
                <a:cxn ang="0">
                  <a:pos x="415" y="5"/>
                </a:cxn>
                <a:cxn ang="0">
                  <a:pos x="432" y="0"/>
                </a:cxn>
              </a:cxnLst>
              <a:rect l="0" t="0" r="r" b="b"/>
              <a:pathLst>
                <a:path w="432" h="255">
                  <a:moveTo>
                    <a:pt x="432" y="0"/>
                  </a:moveTo>
                  <a:lnTo>
                    <a:pt x="407" y="6"/>
                  </a:lnTo>
                  <a:lnTo>
                    <a:pt x="384" y="15"/>
                  </a:lnTo>
                  <a:lnTo>
                    <a:pt x="363" y="23"/>
                  </a:lnTo>
                  <a:lnTo>
                    <a:pt x="344" y="35"/>
                  </a:lnTo>
                  <a:lnTo>
                    <a:pt x="326" y="48"/>
                  </a:lnTo>
                  <a:lnTo>
                    <a:pt x="309" y="61"/>
                  </a:lnTo>
                  <a:lnTo>
                    <a:pt x="294" y="74"/>
                  </a:lnTo>
                  <a:lnTo>
                    <a:pt x="281" y="89"/>
                  </a:lnTo>
                  <a:lnTo>
                    <a:pt x="269" y="103"/>
                  </a:lnTo>
                  <a:lnTo>
                    <a:pt x="255" y="118"/>
                  </a:lnTo>
                  <a:lnTo>
                    <a:pt x="242" y="131"/>
                  </a:lnTo>
                  <a:lnTo>
                    <a:pt x="227" y="142"/>
                  </a:lnTo>
                  <a:lnTo>
                    <a:pt x="211" y="153"/>
                  </a:lnTo>
                  <a:lnTo>
                    <a:pt x="193" y="162"/>
                  </a:lnTo>
                  <a:lnTo>
                    <a:pt x="173" y="168"/>
                  </a:lnTo>
                  <a:lnTo>
                    <a:pt x="148" y="172"/>
                  </a:lnTo>
                  <a:lnTo>
                    <a:pt x="124" y="175"/>
                  </a:lnTo>
                  <a:lnTo>
                    <a:pt x="100" y="180"/>
                  </a:lnTo>
                  <a:lnTo>
                    <a:pt x="77" y="186"/>
                  </a:lnTo>
                  <a:lnTo>
                    <a:pt x="55" y="195"/>
                  </a:lnTo>
                  <a:lnTo>
                    <a:pt x="36" y="207"/>
                  </a:lnTo>
                  <a:lnTo>
                    <a:pt x="21" y="220"/>
                  </a:lnTo>
                  <a:lnTo>
                    <a:pt x="8" y="236"/>
                  </a:lnTo>
                  <a:lnTo>
                    <a:pt x="0" y="255"/>
                  </a:lnTo>
                  <a:lnTo>
                    <a:pt x="18" y="244"/>
                  </a:lnTo>
                  <a:lnTo>
                    <a:pt x="35" y="235"/>
                  </a:lnTo>
                  <a:lnTo>
                    <a:pt x="52" y="227"/>
                  </a:lnTo>
                  <a:lnTo>
                    <a:pt x="69" y="221"/>
                  </a:lnTo>
                  <a:lnTo>
                    <a:pt x="87" y="218"/>
                  </a:lnTo>
                  <a:lnTo>
                    <a:pt x="106" y="213"/>
                  </a:lnTo>
                  <a:lnTo>
                    <a:pt x="126" y="209"/>
                  </a:lnTo>
                  <a:lnTo>
                    <a:pt x="148" y="206"/>
                  </a:lnTo>
                  <a:lnTo>
                    <a:pt x="173" y="201"/>
                  </a:lnTo>
                  <a:lnTo>
                    <a:pt x="197" y="195"/>
                  </a:lnTo>
                  <a:lnTo>
                    <a:pt x="220" y="187"/>
                  </a:lnTo>
                  <a:lnTo>
                    <a:pt x="242" y="178"/>
                  </a:lnTo>
                  <a:lnTo>
                    <a:pt x="263" y="167"/>
                  </a:lnTo>
                  <a:lnTo>
                    <a:pt x="280" y="155"/>
                  </a:lnTo>
                  <a:lnTo>
                    <a:pt x="293" y="140"/>
                  </a:lnTo>
                  <a:lnTo>
                    <a:pt x="301" y="125"/>
                  </a:lnTo>
                  <a:lnTo>
                    <a:pt x="310" y="108"/>
                  </a:lnTo>
                  <a:lnTo>
                    <a:pt x="323" y="89"/>
                  </a:lnTo>
                  <a:lnTo>
                    <a:pt x="339" y="69"/>
                  </a:lnTo>
                  <a:lnTo>
                    <a:pt x="357" y="49"/>
                  </a:lnTo>
                  <a:lnTo>
                    <a:pt x="376" y="31"/>
                  </a:lnTo>
                  <a:lnTo>
                    <a:pt x="395" y="16"/>
                  </a:lnTo>
                  <a:lnTo>
                    <a:pt x="415" y="5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3" name="Freeform 213"/>
            <p:cNvSpPr>
              <a:spLocks/>
            </p:cNvSpPr>
            <p:nvPr/>
          </p:nvSpPr>
          <p:spPr bwMode="auto">
            <a:xfrm>
              <a:off x="1672" y="2921"/>
              <a:ext cx="120" cy="72"/>
            </a:xfrm>
            <a:custGeom>
              <a:avLst/>
              <a:gdLst/>
              <a:ahLst/>
              <a:cxnLst>
                <a:cxn ang="0">
                  <a:pos x="359" y="6"/>
                </a:cxn>
                <a:cxn ang="0">
                  <a:pos x="344" y="4"/>
                </a:cxn>
                <a:cxn ang="0">
                  <a:pos x="330" y="1"/>
                </a:cxn>
                <a:cxn ang="0">
                  <a:pos x="314" y="0"/>
                </a:cxn>
                <a:cxn ang="0">
                  <a:pos x="298" y="0"/>
                </a:cxn>
                <a:cxn ang="0">
                  <a:pos x="282" y="0"/>
                </a:cxn>
                <a:cxn ang="0">
                  <a:pos x="266" y="1"/>
                </a:cxn>
                <a:cxn ang="0">
                  <a:pos x="251" y="3"/>
                </a:cxn>
                <a:cxn ang="0">
                  <a:pos x="235" y="5"/>
                </a:cxn>
                <a:cxn ang="0">
                  <a:pos x="219" y="7"/>
                </a:cxn>
                <a:cxn ang="0">
                  <a:pos x="204" y="11"/>
                </a:cxn>
                <a:cxn ang="0">
                  <a:pos x="190" y="16"/>
                </a:cxn>
                <a:cxn ang="0">
                  <a:pos x="175" y="21"/>
                </a:cxn>
                <a:cxn ang="0">
                  <a:pos x="162" y="26"/>
                </a:cxn>
                <a:cxn ang="0">
                  <a:pos x="150" y="32"/>
                </a:cxn>
                <a:cxn ang="0">
                  <a:pos x="138" y="38"/>
                </a:cxn>
                <a:cxn ang="0">
                  <a:pos x="127" y="45"/>
                </a:cxn>
                <a:cxn ang="0">
                  <a:pos x="106" y="60"/>
                </a:cxn>
                <a:cxn ang="0">
                  <a:pos x="85" y="76"/>
                </a:cxn>
                <a:cxn ang="0">
                  <a:pos x="66" y="93"/>
                </a:cxn>
                <a:cxn ang="0">
                  <a:pos x="48" y="112"/>
                </a:cxn>
                <a:cxn ang="0">
                  <a:pos x="31" y="133"/>
                </a:cxn>
                <a:cxn ang="0">
                  <a:pos x="17" y="157"/>
                </a:cxn>
                <a:cxn ang="0">
                  <a:pos x="6" y="185"/>
                </a:cxn>
                <a:cxn ang="0">
                  <a:pos x="0" y="215"/>
                </a:cxn>
                <a:cxn ang="0">
                  <a:pos x="12" y="198"/>
                </a:cxn>
                <a:cxn ang="0">
                  <a:pos x="26" y="180"/>
                </a:cxn>
                <a:cxn ang="0">
                  <a:pos x="39" y="163"/>
                </a:cxn>
                <a:cxn ang="0">
                  <a:pos x="54" y="146"/>
                </a:cxn>
                <a:cxn ang="0">
                  <a:pos x="69" y="129"/>
                </a:cxn>
                <a:cxn ang="0">
                  <a:pos x="85" y="113"/>
                </a:cxn>
                <a:cxn ang="0">
                  <a:pos x="103" y="99"/>
                </a:cxn>
                <a:cxn ang="0">
                  <a:pos x="123" y="83"/>
                </a:cxn>
                <a:cxn ang="0">
                  <a:pos x="144" y="69"/>
                </a:cxn>
                <a:cxn ang="0">
                  <a:pos x="167" y="57"/>
                </a:cxn>
                <a:cxn ang="0">
                  <a:pos x="192" y="45"/>
                </a:cxn>
                <a:cxn ang="0">
                  <a:pos x="220" y="34"/>
                </a:cxn>
                <a:cxn ang="0">
                  <a:pos x="251" y="26"/>
                </a:cxn>
                <a:cxn ang="0">
                  <a:pos x="283" y="17"/>
                </a:cxn>
                <a:cxn ang="0">
                  <a:pos x="320" y="11"/>
                </a:cxn>
                <a:cxn ang="0">
                  <a:pos x="359" y="6"/>
                </a:cxn>
              </a:cxnLst>
              <a:rect l="0" t="0" r="r" b="b"/>
              <a:pathLst>
                <a:path w="359" h="215">
                  <a:moveTo>
                    <a:pt x="359" y="6"/>
                  </a:moveTo>
                  <a:lnTo>
                    <a:pt x="344" y="4"/>
                  </a:lnTo>
                  <a:lnTo>
                    <a:pt x="330" y="1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82" y="0"/>
                  </a:lnTo>
                  <a:lnTo>
                    <a:pt x="266" y="1"/>
                  </a:lnTo>
                  <a:lnTo>
                    <a:pt x="251" y="3"/>
                  </a:lnTo>
                  <a:lnTo>
                    <a:pt x="235" y="5"/>
                  </a:lnTo>
                  <a:lnTo>
                    <a:pt x="219" y="7"/>
                  </a:lnTo>
                  <a:lnTo>
                    <a:pt x="204" y="11"/>
                  </a:lnTo>
                  <a:lnTo>
                    <a:pt x="190" y="16"/>
                  </a:lnTo>
                  <a:lnTo>
                    <a:pt x="175" y="21"/>
                  </a:lnTo>
                  <a:lnTo>
                    <a:pt x="162" y="26"/>
                  </a:lnTo>
                  <a:lnTo>
                    <a:pt x="150" y="32"/>
                  </a:lnTo>
                  <a:lnTo>
                    <a:pt x="138" y="38"/>
                  </a:lnTo>
                  <a:lnTo>
                    <a:pt x="127" y="45"/>
                  </a:lnTo>
                  <a:lnTo>
                    <a:pt x="106" y="60"/>
                  </a:lnTo>
                  <a:lnTo>
                    <a:pt x="85" y="76"/>
                  </a:lnTo>
                  <a:lnTo>
                    <a:pt x="66" y="93"/>
                  </a:lnTo>
                  <a:lnTo>
                    <a:pt x="48" y="112"/>
                  </a:lnTo>
                  <a:lnTo>
                    <a:pt x="31" y="133"/>
                  </a:lnTo>
                  <a:lnTo>
                    <a:pt x="17" y="157"/>
                  </a:lnTo>
                  <a:lnTo>
                    <a:pt x="6" y="185"/>
                  </a:lnTo>
                  <a:lnTo>
                    <a:pt x="0" y="215"/>
                  </a:lnTo>
                  <a:lnTo>
                    <a:pt x="12" y="198"/>
                  </a:lnTo>
                  <a:lnTo>
                    <a:pt x="26" y="180"/>
                  </a:lnTo>
                  <a:lnTo>
                    <a:pt x="39" y="163"/>
                  </a:lnTo>
                  <a:lnTo>
                    <a:pt x="54" y="146"/>
                  </a:lnTo>
                  <a:lnTo>
                    <a:pt x="69" y="129"/>
                  </a:lnTo>
                  <a:lnTo>
                    <a:pt x="85" y="113"/>
                  </a:lnTo>
                  <a:lnTo>
                    <a:pt x="103" y="99"/>
                  </a:lnTo>
                  <a:lnTo>
                    <a:pt x="123" y="83"/>
                  </a:lnTo>
                  <a:lnTo>
                    <a:pt x="144" y="69"/>
                  </a:lnTo>
                  <a:lnTo>
                    <a:pt x="167" y="57"/>
                  </a:lnTo>
                  <a:lnTo>
                    <a:pt x="192" y="45"/>
                  </a:lnTo>
                  <a:lnTo>
                    <a:pt x="220" y="34"/>
                  </a:lnTo>
                  <a:lnTo>
                    <a:pt x="251" y="26"/>
                  </a:lnTo>
                  <a:lnTo>
                    <a:pt x="283" y="17"/>
                  </a:lnTo>
                  <a:lnTo>
                    <a:pt x="320" y="11"/>
                  </a:lnTo>
                  <a:lnTo>
                    <a:pt x="359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4" name="Freeform 214"/>
            <p:cNvSpPr>
              <a:spLocks/>
            </p:cNvSpPr>
            <p:nvPr/>
          </p:nvSpPr>
          <p:spPr bwMode="auto">
            <a:xfrm>
              <a:off x="1555" y="3020"/>
              <a:ext cx="83" cy="53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242" y="10"/>
                </a:cxn>
                <a:cxn ang="0">
                  <a:pos x="234" y="19"/>
                </a:cxn>
                <a:cxn ang="0">
                  <a:pos x="223" y="30"/>
                </a:cxn>
                <a:cxn ang="0">
                  <a:pos x="213" y="42"/>
                </a:cxn>
                <a:cxn ang="0">
                  <a:pos x="199" y="53"/>
                </a:cxn>
                <a:cxn ang="0">
                  <a:pos x="186" y="65"/>
                </a:cxn>
                <a:cxn ang="0">
                  <a:pos x="171" y="78"/>
                </a:cxn>
                <a:cxn ang="0">
                  <a:pos x="154" y="90"/>
                </a:cxn>
                <a:cxn ang="0">
                  <a:pos x="137" y="101"/>
                </a:cxn>
                <a:cxn ang="0">
                  <a:pos x="119" y="112"/>
                </a:cxn>
                <a:cxn ang="0">
                  <a:pos x="101" y="121"/>
                </a:cxn>
                <a:cxn ang="0">
                  <a:pos x="81" y="131"/>
                </a:cxn>
                <a:cxn ang="0">
                  <a:pos x="62" y="140"/>
                </a:cxn>
                <a:cxn ang="0">
                  <a:pos x="41" y="147"/>
                </a:cxn>
                <a:cxn ang="0">
                  <a:pos x="20" y="153"/>
                </a:cxn>
                <a:cxn ang="0">
                  <a:pos x="0" y="158"/>
                </a:cxn>
                <a:cxn ang="0">
                  <a:pos x="20" y="159"/>
                </a:cxn>
                <a:cxn ang="0">
                  <a:pos x="41" y="158"/>
                </a:cxn>
                <a:cxn ang="0">
                  <a:pos x="62" y="155"/>
                </a:cxn>
                <a:cxn ang="0">
                  <a:pos x="82" y="152"/>
                </a:cxn>
                <a:cxn ang="0">
                  <a:pos x="102" y="146"/>
                </a:cxn>
                <a:cxn ang="0">
                  <a:pos x="121" y="138"/>
                </a:cxn>
                <a:cxn ang="0">
                  <a:pos x="140" y="130"/>
                </a:cxn>
                <a:cxn ang="0">
                  <a:pos x="158" y="120"/>
                </a:cxn>
                <a:cxn ang="0">
                  <a:pos x="174" y="109"/>
                </a:cxn>
                <a:cxn ang="0">
                  <a:pos x="189" y="97"/>
                </a:cxn>
                <a:cxn ang="0">
                  <a:pos x="204" y="84"/>
                </a:cxn>
                <a:cxn ang="0">
                  <a:pos x="216" y="69"/>
                </a:cxn>
                <a:cxn ang="0">
                  <a:pos x="227" y="53"/>
                </a:cxn>
                <a:cxn ang="0">
                  <a:pos x="237" y="36"/>
                </a:cxn>
                <a:cxn ang="0">
                  <a:pos x="244" y="19"/>
                </a:cxn>
                <a:cxn ang="0">
                  <a:pos x="249" y="0"/>
                </a:cxn>
              </a:cxnLst>
              <a:rect l="0" t="0" r="r" b="b"/>
              <a:pathLst>
                <a:path w="249" h="159">
                  <a:moveTo>
                    <a:pt x="249" y="0"/>
                  </a:moveTo>
                  <a:lnTo>
                    <a:pt x="242" y="10"/>
                  </a:lnTo>
                  <a:lnTo>
                    <a:pt x="234" y="19"/>
                  </a:lnTo>
                  <a:lnTo>
                    <a:pt x="223" y="30"/>
                  </a:lnTo>
                  <a:lnTo>
                    <a:pt x="213" y="42"/>
                  </a:lnTo>
                  <a:lnTo>
                    <a:pt x="199" y="53"/>
                  </a:lnTo>
                  <a:lnTo>
                    <a:pt x="186" y="65"/>
                  </a:lnTo>
                  <a:lnTo>
                    <a:pt x="171" y="78"/>
                  </a:lnTo>
                  <a:lnTo>
                    <a:pt x="154" y="90"/>
                  </a:lnTo>
                  <a:lnTo>
                    <a:pt x="137" y="101"/>
                  </a:lnTo>
                  <a:lnTo>
                    <a:pt x="119" y="112"/>
                  </a:lnTo>
                  <a:lnTo>
                    <a:pt x="101" y="121"/>
                  </a:lnTo>
                  <a:lnTo>
                    <a:pt x="81" y="131"/>
                  </a:lnTo>
                  <a:lnTo>
                    <a:pt x="62" y="140"/>
                  </a:lnTo>
                  <a:lnTo>
                    <a:pt x="41" y="147"/>
                  </a:lnTo>
                  <a:lnTo>
                    <a:pt x="20" y="153"/>
                  </a:lnTo>
                  <a:lnTo>
                    <a:pt x="0" y="158"/>
                  </a:lnTo>
                  <a:lnTo>
                    <a:pt x="20" y="159"/>
                  </a:lnTo>
                  <a:lnTo>
                    <a:pt x="41" y="158"/>
                  </a:lnTo>
                  <a:lnTo>
                    <a:pt x="62" y="155"/>
                  </a:lnTo>
                  <a:lnTo>
                    <a:pt x="82" y="152"/>
                  </a:lnTo>
                  <a:lnTo>
                    <a:pt x="102" y="146"/>
                  </a:lnTo>
                  <a:lnTo>
                    <a:pt x="121" y="138"/>
                  </a:lnTo>
                  <a:lnTo>
                    <a:pt x="140" y="130"/>
                  </a:lnTo>
                  <a:lnTo>
                    <a:pt x="158" y="120"/>
                  </a:lnTo>
                  <a:lnTo>
                    <a:pt x="174" y="109"/>
                  </a:lnTo>
                  <a:lnTo>
                    <a:pt x="189" y="97"/>
                  </a:lnTo>
                  <a:lnTo>
                    <a:pt x="204" y="84"/>
                  </a:lnTo>
                  <a:lnTo>
                    <a:pt x="216" y="69"/>
                  </a:lnTo>
                  <a:lnTo>
                    <a:pt x="227" y="53"/>
                  </a:lnTo>
                  <a:lnTo>
                    <a:pt x="237" y="36"/>
                  </a:lnTo>
                  <a:lnTo>
                    <a:pt x="244" y="1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5" name="Freeform 215"/>
            <p:cNvSpPr>
              <a:spLocks/>
            </p:cNvSpPr>
            <p:nvPr/>
          </p:nvSpPr>
          <p:spPr bwMode="auto">
            <a:xfrm>
              <a:off x="1484" y="3095"/>
              <a:ext cx="105" cy="122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8" y="300"/>
                </a:cxn>
                <a:cxn ang="0">
                  <a:pos x="16" y="299"/>
                </a:cxn>
                <a:cxn ang="0">
                  <a:pos x="23" y="298"/>
                </a:cxn>
                <a:cxn ang="0">
                  <a:pos x="32" y="296"/>
                </a:cxn>
                <a:cxn ang="0">
                  <a:pos x="40" y="296"/>
                </a:cxn>
                <a:cxn ang="0">
                  <a:pos x="49" y="295"/>
                </a:cxn>
                <a:cxn ang="0">
                  <a:pos x="56" y="295"/>
                </a:cxn>
                <a:cxn ang="0">
                  <a:pos x="65" y="295"/>
                </a:cxn>
                <a:cxn ang="0">
                  <a:pos x="79" y="295"/>
                </a:cxn>
                <a:cxn ang="0">
                  <a:pos x="94" y="296"/>
                </a:cxn>
                <a:cxn ang="0">
                  <a:pos x="107" y="298"/>
                </a:cxn>
                <a:cxn ang="0">
                  <a:pos x="122" y="300"/>
                </a:cxn>
                <a:cxn ang="0">
                  <a:pos x="135" y="302"/>
                </a:cxn>
                <a:cxn ang="0">
                  <a:pos x="150" y="306"/>
                </a:cxn>
                <a:cxn ang="0">
                  <a:pos x="163" y="310"/>
                </a:cxn>
                <a:cxn ang="0">
                  <a:pos x="177" y="313"/>
                </a:cxn>
                <a:cxn ang="0">
                  <a:pos x="189" y="318"/>
                </a:cxn>
                <a:cxn ang="0">
                  <a:pos x="202" y="323"/>
                </a:cxn>
                <a:cxn ang="0">
                  <a:pos x="214" y="329"/>
                </a:cxn>
                <a:cxn ang="0">
                  <a:pos x="226" y="335"/>
                </a:cxn>
                <a:cxn ang="0">
                  <a:pos x="239" y="341"/>
                </a:cxn>
                <a:cxn ang="0">
                  <a:pos x="249" y="349"/>
                </a:cxn>
                <a:cxn ang="0">
                  <a:pos x="262" y="356"/>
                </a:cxn>
                <a:cxn ang="0">
                  <a:pos x="273" y="364"/>
                </a:cxn>
                <a:cxn ang="0">
                  <a:pos x="277" y="342"/>
                </a:cxn>
                <a:cxn ang="0">
                  <a:pos x="285" y="318"/>
                </a:cxn>
                <a:cxn ang="0">
                  <a:pos x="293" y="293"/>
                </a:cxn>
                <a:cxn ang="0">
                  <a:pos x="302" y="263"/>
                </a:cxn>
                <a:cxn ang="0">
                  <a:pos x="309" y="231"/>
                </a:cxn>
                <a:cxn ang="0">
                  <a:pos x="313" y="194"/>
                </a:cxn>
                <a:cxn ang="0">
                  <a:pos x="311" y="150"/>
                </a:cxn>
                <a:cxn ang="0">
                  <a:pos x="303" y="102"/>
                </a:cxn>
                <a:cxn ang="0">
                  <a:pos x="286" y="103"/>
                </a:cxn>
                <a:cxn ang="0">
                  <a:pos x="266" y="99"/>
                </a:cxn>
                <a:cxn ang="0">
                  <a:pos x="246" y="93"/>
                </a:cxn>
                <a:cxn ang="0">
                  <a:pos x="224" y="84"/>
                </a:cxn>
                <a:cxn ang="0">
                  <a:pos x="203" y="73"/>
                </a:cxn>
                <a:cxn ang="0">
                  <a:pos x="183" y="60"/>
                </a:cxn>
                <a:cxn ang="0">
                  <a:pos x="164" y="46"/>
                </a:cxn>
                <a:cxn ang="0">
                  <a:pos x="149" y="33"/>
                </a:cxn>
                <a:cxn ang="0">
                  <a:pos x="134" y="20"/>
                </a:cxn>
                <a:cxn ang="0">
                  <a:pos x="118" y="12"/>
                </a:cxn>
                <a:cxn ang="0">
                  <a:pos x="100" y="6"/>
                </a:cxn>
                <a:cxn ang="0">
                  <a:pos x="82" y="1"/>
                </a:cxn>
                <a:cxn ang="0">
                  <a:pos x="63" y="0"/>
                </a:cxn>
                <a:cxn ang="0">
                  <a:pos x="46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6" y="69"/>
                </a:cxn>
                <a:cxn ang="0">
                  <a:pos x="14" y="153"/>
                </a:cxn>
                <a:cxn ang="0">
                  <a:pos x="8" y="237"/>
                </a:cxn>
                <a:cxn ang="0">
                  <a:pos x="0" y="301"/>
                </a:cxn>
              </a:cxnLst>
              <a:rect l="0" t="0" r="r" b="b"/>
              <a:pathLst>
                <a:path w="313" h="364">
                  <a:moveTo>
                    <a:pt x="0" y="301"/>
                  </a:moveTo>
                  <a:lnTo>
                    <a:pt x="8" y="300"/>
                  </a:lnTo>
                  <a:lnTo>
                    <a:pt x="16" y="299"/>
                  </a:lnTo>
                  <a:lnTo>
                    <a:pt x="23" y="298"/>
                  </a:lnTo>
                  <a:lnTo>
                    <a:pt x="32" y="296"/>
                  </a:lnTo>
                  <a:lnTo>
                    <a:pt x="40" y="296"/>
                  </a:lnTo>
                  <a:lnTo>
                    <a:pt x="49" y="295"/>
                  </a:lnTo>
                  <a:lnTo>
                    <a:pt x="56" y="295"/>
                  </a:lnTo>
                  <a:lnTo>
                    <a:pt x="65" y="295"/>
                  </a:lnTo>
                  <a:lnTo>
                    <a:pt x="79" y="295"/>
                  </a:lnTo>
                  <a:lnTo>
                    <a:pt x="94" y="296"/>
                  </a:lnTo>
                  <a:lnTo>
                    <a:pt x="107" y="298"/>
                  </a:lnTo>
                  <a:lnTo>
                    <a:pt x="122" y="300"/>
                  </a:lnTo>
                  <a:lnTo>
                    <a:pt x="135" y="302"/>
                  </a:lnTo>
                  <a:lnTo>
                    <a:pt x="150" y="306"/>
                  </a:lnTo>
                  <a:lnTo>
                    <a:pt x="163" y="310"/>
                  </a:lnTo>
                  <a:lnTo>
                    <a:pt x="177" y="313"/>
                  </a:lnTo>
                  <a:lnTo>
                    <a:pt x="189" y="318"/>
                  </a:lnTo>
                  <a:lnTo>
                    <a:pt x="202" y="323"/>
                  </a:lnTo>
                  <a:lnTo>
                    <a:pt x="214" y="329"/>
                  </a:lnTo>
                  <a:lnTo>
                    <a:pt x="226" y="335"/>
                  </a:lnTo>
                  <a:lnTo>
                    <a:pt x="239" y="341"/>
                  </a:lnTo>
                  <a:lnTo>
                    <a:pt x="249" y="349"/>
                  </a:lnTo>
                  <a:lnTo>
                    <a:pt x="262" y="356"/>
                  </a:lnTo>
                  <a:lnTo>
                    <a:pt x="273" y="364"/>
                  </a:lnTo>
                  <a:lnTo>
                    <a:pt x="277" y="342"/>
                  </a:lnTo>
                  <a:lnTo>
                    <a:pt x="285" y="318"/>
                  </a:lnTo>
                  <a:lnTo>
                    <a:pt x="293" y="293"/>
                  </a:lnTo>
                  <a:lnTo>
                    <a:pt x="302" y="263"/>
                  </a:lnTo>
                  <a:lnTo>
                    <a:pt x="309" y="231"/>
                  </a:lnTo>
                  <a:lnTo>
                    <a:pt x="313" y="194"/>
                  </a:lnTo>
                  <a:lnTo>
                    <a:pt x="311" y="150"/>
                  </a:lnTo>
                  <a:lnTo>
                    <a:pt x="303" y="102"/>
                  </a:lnTo>
                  <a:lnTo>
                    <a:pt x="286" y="103"/>
                  </a:lnTo>
                  <a:lnTo>
                    <a:pt x="266" y="99"/>
                  </a:lnTo>
                  <a:lnTo>
                    <a:pt x="246" y="93"/>
                  </a:lnTo>
                  <a:lnTo>
                    <a:pt x="224" y="84"/>
                  </a:lnTo>
                  <a:lnTo>
                    <a:pt x="203" y="73"/>
                  </a:lnTo>
                  <a:lnTo>
                    <a:pt x="183" y="60"/>
                  </a:lnTo>
                  <a:lnTo>
                    <a:pt x="164" y="46"/>
                  </a:lnTo>
                  <a:lnTo>
                    <a:pt x="149" y="33"/>
                  </a:lnTo>
                  <a:lnTo>
                    <a:pt x="134" y="20"/>
                  </a:lnTo>
                  <a:lnTo>
                    <a:pt x="118" y="12"/>
                  </a:lnTo>
                  <a:lnTo>
                    <a:pt x="100" y="6"/>
                  </a:lnTo>
                  <a:lnTo>
                    <a:pt x="82" y="1"/>
                  </a:lnTo>
                  <a:lnTo>
                    <a:pt x="63" y="0"/>
                  </a:lnTo>
                  <a:lnTo>
                    <a:pt x="46" y="0"/>
                  </a:lnTo>
                  <a:lnTo>
                    <a:pt x="29" y="1"/>
                  </a:lnTo>
                  <a:lnTo>
                    <a:pt x="14" y="3"/>
                  </a:lnTo>
                  <a:lnTo>
                    <a:pt x="16" y="69"/>
                  </a:lnTo>
                  <a:lnTo>
                    <a:pt x="14" y="153"/>
                  </a:lnTo>
                  <a:lnTo>
                    <a:pt x="8" y="237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6" name="Freeform 216"/>
            <p:cNvSpPr>
              <a:spLocks/>
            </p:cNvSpPr>
            <p:nvPr/>
          </p:nvSpPr>
          <p:spPr bwMode="auto">
            <a:xfrm>
              <a:off x="1529" y="3203"/>
              <a:ext cx="185" cy="302"/>
            </a:xfrm>
            <a:custGeom>
              <a:avLst/>
              <a:gdLst/>
              <a:ahLst/>
              <a:cxnLst>
                <a:cxn ang="0">
                  <a:pos x="334" y="16"/>
                </a:cxn>
                <a:cxn ang="0">
                  <a:pos x="304" y="55"/>
                </a:cxn>
                <a:cxn ang="0">
                  <a:pos x="275" y="98"/>
                </a:cxn>
                <a:cxn ang="0">
                  <a:pos x="250" y="140"/>
                </a:cxn>
                <a:cxn ang="0">
                  <a:pos x="250" y="175"/>
                </a:cxn>
                <a:cxn ang="0">
                  <a:pos x="265" y="214"/>
                </a:cxn>
                <a:cxn ang="0">
                  <a:pos x="276" y="257"/>
                </a:cxn>
                <a:cxn ang="0">
                  <a:pos x="281" y="300"/>
                </a:cxn>
                <a:cxn ang="0">
                  <a:pos x="281" y="348"/>
                </a:cxn>
                <a:cxn ang="0">
                  <a:pos x="273" y="398"/>
                </a:cxn>
                <a:cxn ang="0">
                  <a:pos x="260" y="445"/>
                </a:cxn>
                <a:cxn ang="0">
                  <a:pos x="240" y="490"/>
                </a:cxn>
                <a:cxn ang="0">
                  <a:pos x="214" y="530"/>
                </a:cxn>
                <a:cxn ang="0">
                  <a:pos x="183" y="567"/>
                </a:cxn>
                <a:cxn ang="0">
                  <a:pos x="148" y="598"/>
                </a:cxn>
                <a:cxn ang="0">
                  <a:pos x="108" y="626"/>
                </a:cxn>
                <a:cxn ang="0">
                  <a:pos x="81" y="656"/>
                </a:cxn>
                <a:cxn ang="0">
                  <a:pos x="63" y="695"/>
                </a:cxn>
                <a:cxn ang="0">
                  <a:pos x="40" y="731"/>
                </a:cxn>
                <a:cxn ang="0">
                  <a:pos x="14" y="756"/>
                </a:cxn>
                <a:cxn ang="0">
                  <a:pos x="0" y="811"/>
                </a:cxn>
                <a:cxn ang="0">
                  <a:pos x="20" y="873"/>
                </a:cxn>
                <a:cxn ang="0">
                  <a:pos x="64" y="902"/>
                </a:cxn>
                <a:cxn ang="0">
                  <a:pos x="112" y="906"/>
                </a:cxn>
                <a:cxn ang="0">
                  <a:pos x="135" y="880"/>
                </a:cxn>
                <a:cxn ang="0">
                  <a:pos x="151" y="834"/>
                </a:cxn>
                <a:cxn ang="0">
                  <a:pos x="172" y="785"/>
                </a:cxn>
                <a:cxn ang="0">
                  <a:pos x="200" y="733"/>
                </a:cxn>
                <a:cxn ang="0">
                  <a:pos x="231" y="683"/>
                </a:cxn>
                <a:cxn ang="0">
                  <a:pos x="261" y="637"/>
                </a:cxn>
                <a:cxn ang="0">
                  <a:pos x="289" y="598"/>
                </a:cxn>
                <a:cxn ang="0">
                  <a:pos x="315" y="568"/>
                </a:cxn>
                <a:cxn ang="0">
                  <a:pos x="345" y="537"/>
                </a:cxn>
                <a:cxn ang="0">
                  <a:pos x="382" y="494"/>
                </a:cxn>
                <a:cxn ang="0">
                  <a:pos x="417" y="443"/>
                </a:cxn>
                <a:cxn ang="0">
                  <a:pos x="456" y="389"/>
                </a:cxn>
                <a:cxn ang="0">
                  <a:pos x="496" y="334"/>
                </a:cxn>
                <a:cxn ang="0">
                  <a:pos x="527" y="274"/>
                </a:cxn>
                <a:cxn ang="0">
                  <a:pos x="547" y="215"/>
                </a:cxn>
                <a:cxn ang="0">
                  <a:pos x="555" y="163"/>
                </a:cxn>
                <a:cxn ang="0">
                  <a:pos x="533" y="135"/>
                </a:cxn>
                <a:cxn ang="0">
                  <a:pos x="491" y="119"/>
                </a:cxn>
                <a:cxn ang="0">
                  <a:pos x="454" y="102"/>
                </a:cxn>
                <a:cxn ang="0">
                  <a:pos x="425" y="83"/>
                </a:cxn>
                <a:cxn ang="0">
                  <a:pos x="400" y="62"/>
                </a:cxn>
                <a:cxn ang="0">
                  <a:pos x="380" y="43"/>
                </a:cxn>
                <a:cxn ang="0">
                  <a:pos x="364" y="24"/>
                </a:cxn>
                <a:cxn ang="0">
                  <a:pos x="354" y="7"/>
                </a:cxn>
              </a:cxnLst>
              <a:rect l="0" t="0" r="r" b="b"/>
              <a:pathLst>
                <a:path w="557" h="907">
                  <a:moveTo>
                    <a:pt x="349" y="0"/>
                  </a:moveTo>
                  <a:lnTo>
                    <a:pt x="334" y="16"/>
                  </a:lnTo>
                  <a:lnTo>
                    <a:pt x="318" y="34"/>
                  </a:lnTo>
                  <a:lnTo>
                    <a:pt x="304" y="55"/>
                  </a:lnTo>
                  <a:lnTo>
                    <a:pt x="288" y="77"/>
                  </a:lnTo>
                  <a:lnTo>
                    <a:pt x="275" y="98"/>
                  </a:lnTo>
                  <a:lnTo>
                    <a:pt x="261" y="120"/>
                  </a:lnTo>
                  <a:lnTo>
                    <a:pt x="250" y="140"/>
                  </a:lnTo>
                  <a:lnTo>
                    <a:pt x="240" y="156"/>
                  </a:lnTo>
                  <a:lnTo>
                    <a:pt x="250" y="175"/>
                  </a:lnTo>
                  <a:lnTo>
                    <a:pt x="259" y="195"/>
                  </a:lnTo>
                  <a:lnTo>
                    <a:pt x="265" y="214"/>
                  </a:lnTo>
                  <a:lnTo>
                    <a:pt x="271" y="235"/>
                  </a:lnTo>
                  <a:lnTo>
                    <a:pt x="276" y="257"/>
                  </a:lnTo>
                  <a:lnTo>
                    <a:pt x="279" y="278"/>
                  </a:lnTo>
                  <a:lnTo>
                    <a:pt x="281" y="300"/>
                  </a:lnTo>
                  <a:lnTo>
                    <a:pt x="282" y="322"/>
                  </a:lnTo>
                  <a:lnTo>
                    <a:pt x="281" y="348"/>
                  </a:lnTo>
                  <a:lnTo>
                    <a:pt x="278" y="373"/>
                  </a:lnTo>
                  <a:lnTo>
                    <a:pt x="273" y="398"/>
                  </a:lnTo>
                  <a:lnTo>
                    <a:pt x="267" y="422"/>
                  </a:lnTo>
                  <a:lnTo>
                    <a:pt x="260" y="445"/>
                  </a:lnTo>
                  <a:lnTo>
                    <a:pt x="250" y="468"/>
                  </a:lnTo>
                  <a:lnTo>
                    <a:pt x="240" y="490"/>
                  </a:lnTo>
                  <a:lnTo>
                    <a:pt x="228" y="511"/>
                  </a:lnTo>
                  <a:lnTo>
                    <a:pt x="214" y="530"/>
                  </a:lnTo>
                  <a:lnTo>
                    <a:pt x="199" y="548"/>
                  </a:lnTo>
                  <a:lnTo>
                    <a:pt x="183" y="567"/>
                  </a:lnTo>
                  <a:lnTo>
                    <a:pt x="166" y="584"/>
                  </a:lnTo>
                  <a:lnTo>
                    <a:pt x="148" y="598"/>
                  </a:lnTo>
                  <a:lnTo>
                    <a:pt x="127" y="613"/>
                  </a:lnTo>
                  <a:lnTo>
                    <a:pt x="108" y="626"/>
                  </a:lnTo>
                  <a:lnTo>
                    <a:pt x="86" y="637"/>
                  </a:lnTo>
                  <a:lnTo>
                    <a:pt x="81" y="656"/>
                  </a:lnTo>
                  <a:lnTo>
                    <a:pt x="73" y="677"/>
                  </a:lnTo>
                  <a:lnTo>
                    <a:pt x="63" y="695"/>
                  </a:lnTo>
                  <a:lnTo>
                    <a:pt x="52" y="714"/>
                  </a:lnTo>
                  <a:lnTo>
                    <a:pt x="40" y="731"/>
                  </a:lnTo>
                  <a:lnTo>
                    <a:pt x="28" y="745"/>
                  </a:lnTo>
                  <a:lnTo>
                    <a:pt x="14" y="756"/>
                  </a:lnTo>
                  <a:lnTo>
                    <a:pt x="3" y="765"/>
                  </a:lnTo>
                  <a:lnTo>
                    <a:pt x="0" y="811"/>
                  </a:lnTo>
                  <a:lnTo>
                    <a:pt x="6" y="846"/>
                  </a:lnTo>
                  <a:lnTo>
                    <a:pt x="20" y="873"/>
                  </a:lnTo>
                  <a:lnTo>
                    <a:pt x="41" y="891"/>
                  </a:lnTo>
                  <a:lnTo>
                    <a:pt x="64" y="902"/>
                  </a:lnTo>
                  <a:lnTo>
                    <a:pt x="88" y="907"/>
                  </a:lnTo>
                  <a:lnTo>
                    <a:pt x="112" y="906"/>
                  </a:lnTo>
                  <a:lnTo>
                    <a:pt x="130" y="901"/>
                  </a:lnTo>
                  <a:lnTo>
                    <a:pt x="135" y="880"/>
                  </a:lnTo>
                  <a:lnTo>
                    <a:pt x="141" y="858"/>
                  </a:lnTo>
                  <a:lnTo>
                    <a:pt x="151" y="834"/>
                  </a:lnTo>
                  <a:lnTo>
                    <a:pt x="160" y="810"/>
                  </a:lnTo>
                  <a:lnTo>
                    <a:pt x="172" y="785"/>
                  </a:lnTo>
                  <a:lnTo>
                    <a:pt x="186" y="759"/>
                  </a:lnTo>
                  <a:lnTo>
                    <a:pt x="200" y="733"/>
                  </a:lnTo>
                  <a:lnTo>
                    <a:pt x="215" y="709"/>
                  </a:lnTo>
                  <a:lnTo>
                    <a:pt x="231" y="683"/>
                  </a:lnTo>
                  <a:lnTo>
                    <a:pt x="245" y="660"/>
                  </a:lnTo>
                  <a:lnTo>
                    <a:pt x="261" y="637"/>
                  </a:lnTo>
                  <a:lnTo>
                    <a:pt x="276" y="616"/>
                  </a:lnTo>
                  <a:lnTo>
                    <a:pt x="289" y="598"/>
                  </a:lnTo>
                  <a:lnTo>
                    <a:pt x="302" y="581"/>
                  </a:lnTo>
                  <a:lnTo>
                    <a:pt x="315" y="568"/>
                  </a:lnTo>
                  <a:lnTo>
                    <a:pt x="326" y="557"/>
                  </a:lnTo>
                  <a:lnTo>
                    <a:pt x="345" y="537"/>
                  </a:lnTo>
                  <a:lnTo>
                    <a:pt x="363" y="517"/>
                  </a:lnTo>
                  <a:lnTo>
                    <a:pt x="382" y="494"/>
                  </a:lnTo>
                  <a:lnTo>
                    <a:pt x="400" y="468"/>
                  </a:lnTo>
                  <a:lnTo>
                    <a:pt x="417" y="443"/>
                  </a:lnTo>
                  <a:lnTo>
                    <a:pt x="436" y="417"/>
                  </a:lnTo>
                  <a:lnTo>
                    <a:pt x="456" y="389"/>
                  </a:lnTo>
                  <a:lnTo>
                    <a:pt x="476" y="362"/>
                  </a:lnTo>
                  <a:lnTo>
                    <a:pt x="496" y="334"/>
                  </a:lnTo>
                  <a:lnTo>
                    <a:pt x="513" y="304"/>
                  </a:lnTo>
                  <a:lnTo>
                    <a:pt x="527" y="274"/>
                  </a:lnTo>
                  <a:lnTo>
                    <a:pt x="538" y="244"/>
                  </a:lnTo>
                  <a:lnTo>
                    <a:pt x="547" y="215"/>
                  </a:lnTo>
                  <a:lnTo>
                    <a:pt x="552" y="187"/>
                  </a:lnTo>
                  <a:lnTo>
                    <a:pt x="555" y="163"/>
                  </a:lnTo>
                  <a:lnTo>
                    <a:pt x="557" y="141"/>
                  </a:lnTo>
                  <a:lnTo>
                    <a:pt x="533" y="135"/>
                  </a:lnTo>
                  <a:lnTo>
                    <a:pt x="512" y="128"/>
                  </a:lnTo>
                  <a:lnTo>
                    <a:pt x="491" y="119"/>
                  </a:lnTo>
                  <a:lnTo>
                    <a:pt x="473" y="111"/>
                  </a:lnTo>
                  <a:lnTo>
                    <a:pt x="454" y="102"/>
                  </a:lnTo>
                  <a:lnTo>
                    <a:pt x="439" y="92"/>
                  </a:lnTo>
                  <a:lnTo>
                    <a:pt x="425" y="83"/>
                  </a:lnTo>
                  <a:lnTo>
                    <a:pt x="412" y="72"/>
                  </a:lnTo>
                  <a:lnTo>
                    <a:pt x="400" y="62"/>
                  </a:lnTo>
                  <a:lnTo>
                    <a:pt x="389" y="52"/>
                  </a:lnTo>
                  <a:lnTo>
                    <a:pt x="380" y="43"/>
                  </a:lnTo>
                  <a:lnTo>
                    <a:pt x="372" y="33"/>
                  </a:lnTo>
                  <a:lnTo>
                    <a:pt x="364" y="24"/>
                  </a:lnTo>
                  <a:lnTo>
                    <a:pt x="358" y="16"/>
                  </a:lnTo>
                  <a:lnTo>
                    <a:pt x="354" y="7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7" name="Freeform 217"/>
            <p:cNvSpPr>
              <a:spLocks/>
            </p:cNvSpPr>
            <p:nvPr/>
          </p:nvSpPr>
          <p:spPr bwMode="auto">
            <a:xfrm>
              <a:off x="1481" y="3601"/>
              <a:ext cx="72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2"/>
                </a:cxn>
                <a:cxn ang="0">
                  <a:pos x="24" y="28"/>
                </a:cxn>
                <a:cxn ang="0">
                  <a:pos x="42" y="49"/>
                </a:cxn>
                <a:cxn ang="0">
                  <a:pos x="64" y="69"/>
                </a:cxn>
                <a:cxn ang="0">
                  <a:pos x="87" y="89"/>
                </a:cxn>
                <a:cxn ang="0">
                  <a:pos x="110" y="106"/>
                </a:cxn>
                <a:cxn ang="0">
                  <a:pos x="133" y="118"/>
                </a:cxn>
                <a:cxn ang="0">
                  <a:pos x="154" y="124"/>
                </a:cxn>
                <a:cxn ang="0">
                  <a:pos x="172" y="125"/>
                </a:cxn>
                <a:cxn ang="0">
                  <a:pos x="188" y="125"/>
                </a:cxn>
                <a:cxn ang="0">
                  <a:pos x="200" y="124"/>
                </a:cxn>
                <a:cxn ang="0">
                  <a:pos x="208" y="122"/>
                </a:cxn>
                <a:cxn ang="0">
                  <a:pos x="214" y="117"/>
                </a:cxn>
                <a:cxn ang="0">
                  <a:pos x="217" y="111"/>
                </a:cxn>
                <a:cxn ang="0">
                  <a:pos x="216" y="103"/>
                </a:cxn>
                <a:cxn ang="0">
                  <a:pos x="211" y="94"/>
                </a:cxn>
                <a:cxn ang="0">
                  <a:pos x="206" y="87"/>
                </a:cxn>
                <a:cxn ang="0">
                  <a:pos x="199" y="81"/>
                </a:cxn>
                <a:cxn ang="0">
                  <a:pos x="189" y="75"/>
                </a:cxn>
                <a:cxn ang="0">
                  <a:pos x="178" y="68"/>
                </a:cxn>
                <a:cxn ang="0">
                  <a:pos x="165" y="61"/>
                </a:cxn>
                <a:cxn ang="0">
                  <a:pos x="150" y="53"/>
                </a:cxn>
                <a:cxn ang="0">
                  <a:pos x="134" y="46"/>
                </a:cxn>
                <a:cxn ang="0">
                  <a:pos x="118" y="39"/>
                </a:cxn>
                <a:cxn ang="0">
                  <a:pos x="101" y="33"/>
                </a:cxn>
                <a:cxn ang="0">
                  <a:pos x="86" y="27"/>
                </a:cxn>
                <a:cxn ang="0">
                  <a:pos x="69" y="21"/>
                </a:cxn>
                <a:cxn ang="0">
                  <a:pos x="53" y="15"/>
                </a:cxn>
                <a:cxn ang="0">
                  <a:pos x="38" y="10"/>
                </a:cxn>
                <a:cxn ang="0">
                  <a:pos x="24" y="6"/>
                </a:cxn>
                <a:cxn ang="0">
                  <a:pos x="11" y="2"/>
                </a:cxn>
                <a:cxn ang="0">
                  <a:pos x="0" y="0"/>
                </a:cxn>
              </a:cxnLst>
              <a:rect l="0" t="0" r="r" b="b"/>
              <a:pathLst>
                <a:path w="217" h="125">
                  <a:moveTo>
                    <a:pt x="0" y="0"/>
                  </a:moveTo>
                  <a:lnTo>
                    <a:pt x="9" y="12"/>
                  </a:lnTo>
                  <a:lnTo>
                    <a:pt x="24" y="28"/>
                  </a:lnTo>
                  <a:lnTo>
                    <a:pt x="42" y="49"/>
                  </a:lnTo>
                  <a:lnTo>
                    <a:pt x="64" y="69"/>
                  </a:lnTo>
                  <a:lnTo>
                    <a:pt x="87" y="89"/>
                  </a:lnTo>
                  <a:lnTo>
                    <a:pt x="110" y="106"/>
                  </a:lnTo>
                  <a:lnTo>
                    <a:pt x="133" y="118"/>
                  </a:lnTo>
                  <a:lnTo>
                    <a:pt x="154" y="124"/>
                  </a:lnTo>
                  <a:lnTo>
                    <a:pt x="172" y="125"/>
                  </a:lnTo>
                  <a:lnTo>
                    <a:pt x="188" y="125"/>
                  </a:lnTo>
                  <a:lnTo>
                    <a:pt x="200" y="124"/>
                  </a:lnTo>
                  <a:lnTo>
                    <a:pt x="208" y="122"/>
                  </a:lnTo>
                  <a:lnTo>
                    <a:pt x="214" y="117"/>
                  </a:lnTo>
                  <a:lnTo>
                    <a:pt x="217" y="111"/>
                  </a:lnTo>
                  <a:lnTo>
                    <a:pt x="216" y="103"/>
                  </a:lnTo>
                  <a:lnTo>
                    <a:pt x="211" y="94"/>
                  </a:lnTo>
                  <a:lnTo>
                    <a:pt x="206" y="87"/>
                  </a:lnTo>
                  <a:lnTo>
                    <a:pt x="199" y="81"/>
                  </a:lnTo>
                  <a:lnTo>
                    <a:pt x="189" y="75"/>
                  </a:lnTo>
                  <a:lnTo>
                    <a:pt x="178" y="68"/>
                  </a:lnTo>
                  <a:lnTo>
                    <a:pt x="165" y="61"/>
                  </a:lnTo>
                  <a:lnTo>
                    <a:pt x="150" y="53"/>
                  </a:lnTo>
                  <a:lnTo>
                    <a:pt x="134" y="46"/>
                  </a:lnTo>
                  <a:lnTo>
                    <a:pt x="118" y="39"/>
                  </a:lnTo>
                  <a:lnTo>
                    <a:pt x="101" y="33"/>
                  </a:lnTo>
                  <a:lnTo>
                    <a:pt x="86" y="27"/>
                  </a:lnTo>
                  <a:lnTo>
                    <a:pt x="69" y="21"/>
                  </a:lnTo>
                  <a:lnTo>
                    <a:pt x="53" y="15"/>
                  </a:lnTo>
                  <a:lnTo>
                    <a:pt x="38" y="10"/>
                  </a:lnTo>
                  <a:lnTo>
                    <a:pt x="24" y="6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8" name="Freeform 218"/>
            <p:cNvSpPr>
              <a:spLocks/>
            </p:cNvSpPr>
            <p:nvPr/>
          </p:nvSpPr>
          <p:spPr bwMode="auto">
            <a:xfrm>
              <a:off x="1577" y="3423"/>
              <a:ext cx="50" cy="92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36" y="10"/>
                </a:cxn>
                <a:cxn ang="0">
                  <a:pos x="121" y="23"/>
                </a:cxn>
                <a:cxn ang="0">
                  <a:pos x="107" y="40"/>
                </a:cxn>
                <a:cxn ang="0">
                  <a:pos x="92" y="61"/>
                </a:cxn>
                <a:cxn ang="0">
                  <a:pos x="80" y="83"/>
                </a:cxn>
                <a:cxn ang="0">
                  <a:pos x="68" y="105"/>
                </a:cxn>
                <a:cxn ang="0">
                  <a:pos x="58" y="127"/>
                </a:cxn>
                <a:cxn ang="0">
                  <a:pos x="52" y="149"/>
                </a:cxn>
                <a:cxn ang="0">
                  <a:pos x="47" y="169"/>
                </a:cxn>
                <a:cxn ang="0">
                  <a:pos x="41" y="188"/>
                </a:cxn>
                <a:cxn ang="0">
                  <a:pos x="36" y="206"/>
                </a:cxn>
                <a:cxn ang="0">
                  <a:pos x="30" y="223"/>
                </a:cxn>
                <a:cxn ang="0">
                  <a:pos x="23" y="239"/>
                </a:cxn>
                <a:cxn ang="0">
                  <a:pos x="17" y="253"/>
                </a:cxn>
                <a:cxn ang="0">
                  <a:pos x="8" y="265"/>
                </a:cxn>
                <a:cxn ang="0">
                  <a:pos x="0" y="276"/>
                </a:cxn>
                <a:cxn ang="0">
                  <a:pos x="13" y="265"/>
                </a:cxn>
                <a:cxn ang="0">
                  <a:pos x="25" y="254"/>
                </a:cxn>
                <a:cxn ang="0">
                  <a:pos x="35" y="241"/>
                </a:cxn>
                <a:cxn ang="0">
                  <a:pos x="43" y="228"/>
                </a:cxn>
                <a:cxn ang="0">
                  <a:pos x="51" y="214"/>
                </a:cxn>
                <a:cxn ang="0">
                  <a:pos x="57" y="201"/>
                </a:cxn>
                <a:cxn ang="0">
                  <a:pos x="62" y="188"/>
                </a:cxn>
                <a:cxn ang="0">
                  <a:pos x="65" y="174"/>
                </a:cxn>
                <a:cxn ang="0">
                  <a:pos x="70" y="158"/>
                </a:cxn>
                <a:cxn ang="0">
                  <a:pos x="76" y="138"/>
                </a:cxn>
                <a:cxn ang="0">
                  <a:pos x="86" y="115"/>
                </a:cxn>
                <a:cxn ang="0">
                  <a:pos x="97" y="89"/>
                </a:cxn>
                <a:cxn ang="0">
                  <a:pos x="109" y="64"/>
                </a:cxn>
                <a:cxn ang="0">
                  <a:pos x="122" y="39"/>
                </a:cxn>
                <a:cxn ang="0">
                  <a:pos x="137" y="17"/>
                </a:cxn>
                <a:cxn ang="0">
                  <a:pos x="150" y="0"/>
                </a:cxn>
              </a:cxnLst>
              <a:rect l="0" t="0" r="r" b="b"/>
              <a:pathLst>
                <a:path w="150" h="276">
                  <a:moveTo>
                    <a:pt x="150" y="0"/>
                  </a:moveTo>
                  <a:lnTo>
                    <a:pt x="136" y="10"/>
                  </a:lnTo>
                  <a:lnTo>
                    <a:pt x="121" y="23"/>
                  </a:lnTo>
                  <a:lnTo>
                    <a:pt x="107" y="40"/>
                  </a:lnTo>
                  <a:lnTo>
                    <a:pt x="92" y="61"/>
                  </a:lnTo>
                  <a:lnTo>
                    <a:pt x="80" y="83"/>
                  </a:lnTo>
                  <a:lnTo>
                    <a:pt x="68" y="105"/>
                  </a:lnTo>
                  <a:lnTo>
                    <a:pt x="58" y="127"/>
                  </a:lnTo>
                  <a:lnTo>
                    <a:pt x="52" y="149"/>
                  </a:lnTo>
                  <a:lnTo>
                    <a:pt x="47" y="169"/>
                  </a:lnTo>
                  <a:lnTo>
                    <a:pt x="41" y="188"/>
                  </a:lnTo>
                  <a:lnTo>
                    <a:pt x="36" y="206"/>
                  </a:lnTo>
                  <a:lnTo>
                    <a:pt x="30" y="223"/>
                  </a:lnTo>
                  <a:lnTo>
                    <a:pt x="23" y="239"/>
                  </a:lnTo>
                  <a:lnTo>
                    <a:pt x="17" y="253"/>
                  </a:lnTo>
                  <a:lnTo>
                    <a:pt x="8" y="265"/>
                  </a:lnTo>
                  <a:lnTo>
                    <a:pt x="0" y="276"/>
                  </a:lnTo>
                  <a:lnTo>
                    <a:pt x="13" y="265"/>
                  </a:lnTo>
                  <a:lnTo>
                    <a:pt x="25" y="254"/>
                  </a:lnTo>
                  <a:lnTo>
                    <a:pt x="35" y="241"/>
                  </a:lnTo>
                  <a:lnTo>
                    <a:pt x="43" y="228"/>
                  </a:lnTo>
                  <a:lnTo>
                    <a:pt x="51" y="214"/>
                  </a:lnTo>
                  <a:lnTo>
                    <a:pt x="57" y="201"/>
                  </a:lnTo>
                  <a:lnTo>
                    <a:pt x="62" y="188"/>
                  </a:lnTo>
                  <a:lnTo>
                    <a:pt x="65" y="174"/>
                  </a:lnTo>
                  <a:lnTo>
                    <a:pt x="70" y="158"/>
                  </a:lnTo>
                  <a:lnTo>
                    <a:pt x="76" y="138"/>
                  </a:lnTo>
                  <a:lnTo>
                    <a:pt x="86" y="115"/>
                  </a:lnTo>
                  <a:lnTo>
                    <a:pt x="97" y="89"/>
                  </a:lnTo>
                  <a:lnTo>
                    <a:pt x="109" y="64"/>
                  </a:lnTo>
                  <a:lnTo>
                    <a:pt x="122" y="39"/>
                  </a:lnTo>
                  <a:lnTo>
                    <a:pt x="137" y="1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9" name="Freeform 219"/>
            <p:cNvSpPr>
              <a:spLocks/>
            </p:cNvSpPr>
            <p:nvPr/>
          </p:nvSpPr>
          <p:spPr bwMode="auto">
            <a:xfrm>
              <a:off x="1766" y="2891"/>
              <a:ext cx="116" cy="3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8" y="24"/>
                </a:cxn>
                <a:cxn ang="0">
                  <a:pos x="39" y="21"/>
                </a:cxn>
                <a:cxn ang="0">
                  <a:pos x="61" y="19"/>
                </a:cxn>
                <a:cxn ang="0">
                  <a:pos x="84" y="23"/>
                </a:cxn>
                <a:cxn ang="0">
                  <a:pos x="108" y="30"/>
                </a:cxn>
                <a:cxn ang="0">
                  <a:pos x="134" y="41"/>
                </a:cxn>
                <a:cxn ang="0">
                  <a:pos x="158" y="56"/>
                </a:cxn>
                <a:cxn ang="0">
                  <a:pos x="184" y="74"/>
                </a:cxn>
                <a:cxn ang="0">
                  <a:pos x="209" y="91"/>
                </a:cxn>
                <a:cxn ang="0">
                  <a:pos x="234" y="101"/>
                </a:cxn>
                <a:cxn ang="0">
                  <a:pos x="259" y="105"/>
                </a:cxn>
                <a:cxn ang="0">
                  <a:pos x="282" y="101"/>
                </a:cxn>
                <a:cxn ang="0">
                  <a:pos x="304" y="91"/>
                </a:cxn>
                <a:cxn ang="0">
                  <a:pos x="322" y="75"/>
                </a:cxn>
                <a:cxn ang="0">
                  <a:pos x="337" y="52"/>
                </a:cxn>
                <a:cxn ang="0">
                  <a:pos x="347" y="23"/>
                </a:cxn>
                <a:cxn ang="0">
                  <a:pos x="333" y="34"/>
                </a:cxn>
                <a:cxn ang="0">
                  <a:pos x="320" y="45"/>
                </a:cxn>
                <a:cxn ang="0">
                  <a:pos x="307" y="54"/>
                </a:cxn>
                <a:cxn ang="0">
                  <a:pos x="292" y="61"/>
                </a:cxn>
                <a:cxn ang="0">
                  <a:pos x="275" y="64"/>
                </a:cxn>
                <a:cxn ang="0">
                  <a:pos x="257" y="63"/>
                </a:cxn>
                <a:cxn ang="0">
                  <a:pos x="236" y="56"/>
                </a:cxn>
                <a:cxn ang="0">
                  <a:pos x="214" y="43"/>
                </a:cxn>
                <a:cxn ang="0">
                  <a:pos x="202" y="34"/>
                </a:cxn>
                <a:cxn ang="0">
                  <a:pos x="190" y="27"/>
                </a:cxn>
                <a:cxn ang="0">
                  <a:pos x="177" y="19"/>
                </a:cxn>
                <a:cxn ang="0">
                  <a:pos x="164" y="15"/>
                </a:cxn>
                <a:cxn ang="0">
                  <a:pos x="150" y="10"/>
                </a:cxn>
                <a:cxn ang="0">
                  <a:pos x="136" y="5"/>
                </a:cxn>
                <a:cxn ang="0">
                  <a:pos x="123" y="2"/>
                </a:cxn>
                <a:cxn ang="0">
                  <a:pos x="108" y="0"/>
                </a:cxn>
                <a:cxn ang="0">
                  <a:pos x="95" y="0"/>
                </a:cxn>
                <a:cxn ang="0">
                  <a:pos x="80" y="0"/>
                </a:cxn>
                <a:cxn ang="0">
                  <a:pos x="66" y="2"/>
                </a:cxn>
                <a:cxn ang="0">
                  <a:pos x="53" y="5"/>
                </a:cxn>
                <a:cxn ang="0">
                  <a:pos x="39" y="10"/>
                </a:cxn>
                <a:cxn ang="0">
                  <a:pos x="26" y="16"/>
                </a:cxn>
                <a:cxn ang="0">
                  <a:pos x="12" y="23"/>
                </a:cxn>
                <a:cxn ang="0">
                  <a:pos x="0" y="32"/>
                </a:cxn>
              </a:cxnLst>
              <a:rect l="0" t="0" r="r" b="b"/>
              <a:pathLst>
                <a:path w="347" h="105">
                  <a:moveTo>
                    <a:pt x="0" y="32"/>
                  </a:moveTo>
                  <a:lnTo>
                    <a:pt x="18" y="24"/>
                  </a:lnTo>
                  <a:lnTo>
                    <a:pt x="39" y="21"/>
                  </a:lnTo>
                  <a:lnTo>
                    <a:pt x="61" y="19"/>
                  </a:lnTo>
                  <a:lnTo>
                    <a:pt x="84" y="23"/>
                  </a:lnTo>
                  <a:lnTo>
                    <a:pt x="108" y="30"/>
                  </a:lnTo>
                  <a:lnTo>
                    <a:pt x="134" y="41"/>
                  </a:lnTo>
                  <a:lnTo>
                    <a:pt x="158" y="56"/>
                  </a:lnTo>
                  <a:lnTo>
                    <a:pt x="184" y="74"/>
                  </a:lnTo>
                  <a:lnTo>
                    <a:pt x="209" y="91"/>
                  </a:lnTo>
                  <a:lnTo>
                    <a:pt x="234" y="101"/>
                  </a:lnTo>
                  <a:lnTo>
                    <a:pt x="259" y="105"/>
                  </a:lnTo>
                  <a:lnTo>
                    <a:pt x="282" y="101"/>
                  </a:lnTo>
                  <a:lnTo>
                    <a:pt x="304" y="91"/>
                  </a:lnTo>
                  <a:lnTo>
                    <a:pt x="322" y="75"/>
                  </a:lnTo>
                  <a:lnTo>
                    <a:pt x="337" y="52"/>
                  </a:lnTo>
                  <a:lnTo>
                    <a:pt x="347" y="23"/>
                  </a:lnTo>
                  <a:lnTo>
                    <a:pt x="333" y="34"/>
                  </a:lnTo>
                  <a:lnTo>
                    <a:pt x="320" y="45"/>
                  </a:lnTo>
                  <a:lnTo>
                    <a:pt x="307" y="54"/>
                  </a:lnTo>
                  <a:lnTo>
                    <a:pt x="292" y="61"/>
                  </a:lnTo>
                  <a:lnTo>
                    <a:pt x="275" y="64"/>
                  </a:lnTo>
                  <a:lnTo>
                    <a:pt x="257" y="63"/>
                  </a:lnTo>
                  <a:lnTo>
                    <a:pt x="236" y="56"/>
                  </a:lnTo>
                  <a:lnTo>
                    <a:pt x="214" y="43"/>
                  </a:lnTo>
                  <a:lnTo>
                    <a:pt x="202" y="34"/>
                  </a:lnTo>
                  <a:lnTo>
                    <a:pt x="190" y="27"/>
                  </a:lnTo>
                  <a:lnTo>
                    <a:pt x="177" y="19"/>
                  </a:lnTo>
                  <a:lnTo>
                    <a:pt x="164" y="15"/>
                  </a:lnTo>
                  <a:lnTo>
                    <a:pt x="150" y="10"/>
                  </a:lnTo>
                  <a:lnTo>
                    <a:pt x="136" y="5"/>
                  </a:lnTo>
                  <a:lnTo>
                    <a:pt x="123" y="2"/>
                  </a:lnTo>
                  <a:lnTo>
                    <a:pt x="108" y="0"/>
                  </a:lnTo>
                  <a:lnTo>
                    <a:pt x="95" y="0"/>
                  </a:lnTo>
                  <a:lnTo>
                    <a:pt x="80" y="0"/>
                  </a:lnTo>
                  <a:lnTo>
                    <a:pt x="66" y="2"/>
                  </a:lnTo>
                  <a:lnTo>
                    <a:pt x="53" y="5"/>
                  </a:lnTo>
                  <a:lnTo>
                    <a:pt x="39" y="10"/>
                  </a:lnTo>
                  <a:lnTo>
                    <a:pt x="26" y="16"/>
                  </a:lnTo>
                  <a:lnTo>
                    <a:pt x="12" y="2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0" name="Freeform 220"/>
            <p:cNvSpPr>
              <a:spLocks/>
            </p:cNvSpPr>
            <p:nvPr/>
          </p:nvSpPr>
          <p:spPr bwMode="auto">
            <a:xfrm>
              <a:off x="1656" y="2955"/>
              <a:ext cx="190" cy="267"/>
            </a:xfrm>
            <a:custGeom>
              <a:avLst/>
              <a:gdLst/>
              <a:ahLst/>
              <a:cxnLst>
                <a:cxn ang="0">
                  <a:pos x="205" y="164"/>
                </a:cxn>
                <a:cxn ang="0">
                  <a:pos x="181" y="179"/>
                </a:cxn>
                <a:cxn ang="0">
                  <a:pos x="155" y="200"/>
                </a:cxn>
                <a:cxn ang="0">
                  <a:pos x="130" y="223"/>
                </a:cxn>
                <a:cxn ang="0">
                  <a:pos x="112" y="222"/>
                </a:cxn>
                <a:cxn ang="0">
                  <a:pos x="106" y="189"/>
                </a:cxn>
                <a:cxn ang="0">
                  <a:pos x="110" y="151"/>
                </a:cxn>
                <a:cxn ang="0">
                  <a:pos x="130" y="115"/>
                </a:cxn>
                <a:cxn ang="0">
                  <a:pos x="154" y="91"/>
                </a:cxn>
                <a:cxn ang="0">
                  <a:pos x="176" y="77"/>
                </a:cxn>
                <a:cxn ang="0">
                  <a:pos x="199" y="62"/>
                </a:cxn>
                <a:cxn ang="0">
                  <a:pos x="223" y="49"/>
                </a:cxn>
                <a:cxn ang="0">
                  <a:pos x="250" y="37"/>
                </a:cxn>
                <a:cxn ang="0">
                  <a:pos x="277" y="26"/>
                </a:cxn>
                <a:cxn ang="0">
                  <a:pos x="304" y="16"/>
                </a:cxn>
                <a:cxn ang="0">
                  <a:pos x="328" y="8"/>
                </a:cxn>
                <a:cxn ang="0">
                  <a:pos x="364" y="2"/>
                </a:cxn>
                <a:cxn ang="0">
                  <a:pos x="413" y="4"/>
                </a:cxn>
                <a:cxn ang="0">
                  <a:pos x="459" y="20"/>
                </a:cxn>
                <a:cxn ang="0">
                  <a:pos x="498" y="50"/>
                </a:cxn>
                <a:cxn ang="0">
                  <a:pos x="526" y="93"/>
                </a:cxn>
                <a:cxn ang="0">
                  <a:pos x="552" y="141"/>
                </a:cxn>
                <a:cxn ang="0">
                  <a:pos x="569" y="191"/>
                </a:cxn>
                <a:cxn ang="0">
                  <a:pos x="565" y="243"/>
                </a:cxn>
                <a:cxn ang="0">
                  <a:pos x="532" y="298"/>
                </a:cxn>
                <a:cxn ang="0">
                  <a:pos x="484" y="359"/>
                </a:cxn>
                <a:cxn ang="0">
                  <a:pos x="430" y="420"/>
                </a:cxn>
                <a:cxn ang="0">
                  <a:pos x="380" y="472"/>
                </a:cxn>
                <a:cxn ang="0">
                  <a:pos x="340" y="515"/>
                </a:cxn>
                <a:cxn ang="0">
                  <a:pos x="295" y="579"/>
                </a:cxn>
                <a:cxn ang="0">
                  <a:pos x="256" y="662"/>
                </a:cxn>
                <a:cxn ang="0">
                  <a:pos x="231" y="754"/>
                </a:cxn>
                <a:cxn ang="0">
                  <a:pos x="220" y="800"/>
                </a:cxn>
                <a:cxn ang="0">
                  <a:pos x="199" y="801"/>
                </a:cxn>
                <a:cxn ang="0">
                  <a:pos x="174" y="801"/>
                </a:cxn>
                <a:cxn ang="0">
                  <a:pos x="144" y="799"/>
                </a:cxn>
                <a:cxn ang="0">
                  <a:pos x="112" y="793"/>
                </a:cxn>
                <a:cxn ang="0">
                  <a:pos x="79" y="782"/>
                </a:cxn>
                <a:cxn ang="0">
                  <a:pos x="45" y="762"/>
                </a:cxn>
                <a:cxn ang="0">
                  <a:pos x="14" y="735"/>
                </a:cxn>
                <a:cxn ang="0">
                  <a:pos x="5" y="656"/>
                </a:cxn>
                <a:cxn ang="0">
                  <a:pos x="14" y="550"/>
                </a:cxn>
                <a:cxn ang="0">
                  <a:pos x="46" y="461"/>
                </a:cxn>
                <a:cxn ang="0">
                  <a:pos x="73" y="389"/>
                </a:cxn>
                <a:cxn ang="0">
                  <a:pos x="113" y="308"/>
                </a:cxn>
                <a:cxn ang="0">
                  <a:pos x="174" y="213"/>
                </a:cxn>
              </a:cxnLst>
              <a:rect l="0" t="0" r="r" b="b"/>
              <a:pathLst>
                <a:path w="570" h="801">
                  <a:moveTo>
                    <a:pt x="216" y="161"/>
                  </a:moveTo>
                  <a:lnTo>
                    <a:pt x="205" y="164"/>
                  </a:lnTo>
                  <a:lnTo>
                    <a:pt x="193" y="170"/>
                  </a:lnTo>
                  <a:lnTo>
                    <a:pt x="181" y="179"/>
                  </a:lnTo>
                  <a:lnTo>
                    <a:pt x="169" y="189"/>
                  </a:lnTo>
                  <a:lnTo>
                    <a:pt x="155" y="200"/>
                  </a:lnTo>
                  <a:lnTo>
                    <a:pt x="142" y="211"/>
                  </a:lnTo>
                  <a:lnTo>
                    <a:pt x="130" y="223"/>
                  </a:lnTo>
                  <a:lnTo>
                    <a:pt x="118" y="235"/>
                  </a:lnTo>
                  <a:lnTo>
                    <a:pt x="112" y="222"/>
                  </a:lnTo>
                  <a:lnTo>
                    <a:pt x="107" y="206"/>
                  </a:lnTo>
                  <a:lnTo>
                    <a:pt x="106" y="189"/>
                  </a:lnTo>
                  <a:lnTo>
                    <a:pt x="107" y="169"/>
                  </a:lnTo>
                  <a:lnTo>
                    <a:pt x="110" y="151"/>
                  </a:lnTo>
                  <a:lnTo>
                    <a:pt x="119" y="132"/>
                  </a:lnTo>
                  <a:lnTo>
                    <a:pt x="130" y="115"/>
                  </a:lnTo>
                  <a:lnTo>
                    <a:pt x="146" y="99"/>
                  </a:lnTo>
                  <a:lnTo>
                    <a:pt x="154" y="91"/>
                  </a:lnTo>
                  <a:lnTo>
                    <a:pt x="165" y="84"/>
                  </a:lnTo>
                  <a:lnTo>
                    <a:pt x="176" y="77"/>
                  </a:lnTo>
                  <a:lnTo>
                    <a:pt x="187" y="70"/>
                  </a:lnTo>
                  <a:lnTo>
                    <a:pt x="199" y="62"/>
                  </a:lnTo>
                  <a:lnTo>
                    <a:pt x="211" y="56"/>
                  </a:lnTo>
                  <a:lnTo>
                    <a:pt x="223" y="49"/>
                  </a:lnTo>
                  <a:lnTo>
                    <a:pt x="237" y="43"/>
                  </a:lnTo>
                  <a:lnTo>
                    <a:pt x="250" y="37"/>
                  </a:lnTo>
                  <a:lnTo>
                    <a:pt x="264" y="31"/>
                  </a:lnTo>
                  <a:lnTo>
                    <a:pt x="277" y="26"/>
                  </a:lnTo>
                  <a:lnTo>
                    <a:pt x="290" y="21"/>
                  </a:lnTo>
                  <a:lnTo>
                    <a:pt x="304" y="16"/>
                  </a:lnTo>
                  <a:lnTo>
                    <a:pt x="316" y="11"/>
                  </a:lnTo>
                  <a:lnTo>
                    <a:pt x="328" y="8"/>
                  </a:lnTo>
                  <a:lnTo>
                    <a:pt x="340" y="5"/>
                  </a:lnTo>
                  <a:lnTo>
                    <a:pt x="364" y="2"/>
                  </a:lnTo>
                  <a:lnTo>
                    <a:pt x="389" y="0"/>
                  </a:lnTo>
                  <a:lnTo>
                    <a:pt x="413" y="4"/>
                  </a:lnTo>
                  <a:lnTo>
                    <a:pt x="437" y="10"/>
                  </a:lnTo>
                  <a:lnTo>
                    <a:pt x="459" y="20"/>
                  </a:lnTo>
                  <a:lnTo>
                    <a:pt x="480" y="33"/>
                  </a:lnTo>
                  <a:lnTo>
                    <a:pt x="498" y="50"/>
                  </a:lnTo>
                  <a:lnTo>
                    <a:pt x="513" y="71"/>
                  </a:lnTo>
                  <a:lnTo>
                    <a:pt x="526" y="93"/>
                  </a:lnTo>
                  <a:lnTo>
                    <a:pt x="540" y="117"/>
                  </a:lnTo>
                  <a:lnTo>
                    <a:pt x="552" y="141"/>
                  </a:lnTo>
                  <a:lnTo>
                    <a:pt x="563" y="166"/>
                  </a:lnTo>
                  <a:lnTo>
                    <a:pt x="569" y="191"/>
                  </a:lnTo>
                  <a:lnTo>
                    <a:pt x="570" y="218"/>
                  </a:lnTo>
                  <a:lnTo>
                    <a:pt x="565" y="243"/>
                  </a:lnTo>
                  <a:lnTo>
                    <a:pt x="552" y="270"/>
                  </a:lnTo>
                  <a:lnTo>
                    <a:pt x="532" y="298"/>
                  </a:lnTo>
                  <a:lnTo>
                    <a:pt x="509" y="329"/>
                  </a:lnTo>
                  <a:lnTo>
                    <a:pt x="484" y="359"/>
                  </a:lnTo>
                  <a:lnTo>
                    <a:pt x="457" y="391"/>
                  </a:lnTo>
                  <a:lnTo>
                    <a:pt x="430" y="420"/>
                  </a:lnTo>
                  <a:lnTo>
                    <a:pt x="405" y="448"/>
                  </a:lnTo>
                  <a:lnTo>
                    <a:pt x="380" y="472"/>
                  </a:lnTo>
                  <a:lnTo>
                    <a:pt x="360" y="493"/>
                  </a:lnTo>
                  <a:lnTo>
                    <a:pt x="340" y="515"/>
                  </a:lnTo>
                  <a:lnTo>
                    <a:pt x="318" y="544"/>
                  </a:lnTo>
                  <a:lnTo>
                    <a:pt x="295" y="579"/>
                  </a:lnTo>
                  <a:lnTo>
                    <a:pt x="275" y="619"/>
                  </a:lnTo>
                  <a:lnTo>
                    <a:pt x="256" y="662"/>
                  </a:lnTo>
                  <a:lnTo>
                    <a:pt x="240" y="708"/>
                  </a:lnTo>
                  <a:lnTo>
                    <a:pt x="231" y="754"/>
                  </a:lnTo>
                  <a:lnTo>
                    <a:pt x="227" y="800"/>
                  </a:lnTo>
                  <a:lnTo>
                    <a:pt x="220" y="800"/>
                  </a:lnTo>
                  <a:lnTo>
                    <a:pt x="210" y="800"/>
                  </a:lnTo>
                  <a:lnTo>
                    <a:pt x="199" y="801"/>
                  </a:lnTo>
                  <a:lnTo>
                    <a:pt x="187" y="801"/>
                  </a:lnTo>
                  <a:lnTo>
                    <a:pt x="174" y="801"/>
                  </a:lnTo>
                  <a:lnTo>
                    <a:pt x="159" y="800"/>
                  </a:lnTo>
                  <a:lnTo>
                    <a:pt x="144" y="799"/>
                  </a:lnTo>
                  <a:lnTo>
                    <a:pt x="129" y="797"/>
                  </a:lnTo>
                  <a:lnTo>
                    <a:pt x="112" y="793"/>
                  </a:lnTo>
                  <a:lnTo>
                    <a:pt x="95" y="788"/>
                  </a:lnTo>
                  <a:lnTo>
                    <a:pt x="79" y="782"/>
                  </a:lnTo>
                  <a:lnTo>
                    <a:pt x="62" y="773"/>
                  </a:lnTo>
                  <a:lnTo>
                    <a:pt x="45" y="762"/>
                  </a:lnTo>
                  <a:lnTo>
                    <a:pt x="29" y="750"/>
                  </a:lnTo>
                  <a:lnTo>
                    <a:pt x="14" y="735"/>
                  </a:lnTo>
                  <a:lnTo>
                    <a:pt x="0" y="718"/>
                  </a:lnTo>
                  <a:lnTo>
                    <a:pt x="5" y="656"/>
                  </a:lnTo>
                  <a:lnTo>
                    <a:pt x="7" y="602"/>
                  </a:lnTo>
                  <a:lnTo>
                    <a:pt x="14" y="550"/>
                  </a:lnTo>
                  <a:lnTo>
                    <a:pt x="33" y="493"/>
                  </a:lnTo>
                  <a:lnTo>
                    <a:pt x="46" y="461"/>
                  </a:lnTo>
                  <a:lnTo>
                    <a:pt x="58" y="426"/>
                  </a:lnTo>
                  <a:lnTo>
                    <a:pt x="73" y="389"/>
                  </a:lnTo>
                  <a:lnTo>
                    <a:pt x="91" y="350"/>
                  </a:lnTo>
                  <a:lnTo>
                    <a:pt x="113" y="308"/>
                  </a:lnTo>
                  <a:lnTo>
                    <a:pt x="140" y="262"/>
                  </a:lnTo>
                  <a:lnTo>
                    <a:pt x="174" y="213"/>
                  </a:lnTo>
                  <a:lnTo>
                    <a:pt x="216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1" name="Freeform 221"/>
            <p:cNvSpPr>
              <a:spLocks/>
            </p:cNvSpPr>
            <p:nvPr/>
          </p:nvSpPr>
          <p:spPr bwMode="auto">
            <a:xfrm>
              <a:off x="1476" y="3221"/>
              <a:ext cx="24" cy="2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54"/>
                </a:cxn>
                <a:cxn ang="0">
                  <a:pos x="73" y="65"/>
                </a:cxn>
                <a:cxn ang="0">
                  <a:pos x="46" y="0"/>
                </a:cxn>
              </a:cxnLst>
              <a:rect l="0" t="0" r="r" b="b"/>
              <a:pathLst>
                <a:path w="73" h="65">
                  <a:moveTo>
                    <a:pt x="46" y="0"/>
                  </a:moveTo>
                  <a:lnTo>
                    <a:pt x="0" y="54"/>
                  </a:lnTo>
                  <a:lnTo>
                    <a:pt x="73" y="6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2" name="Freeform 222"/>
            <p:cNvSpPr>
              <a:spLocks/>
            </p:cNvSpPr>
            <p:nvPr/>
          </p:nvSpPr>
          <p:spPr bwMode="auto">
            <a:xfrm>
              <a:off x="1503" y="3211"/>
              <a:ext cx="22" cy="14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26"/>
                </a:cxn>
                <a:cxn ang="0">
                  <a:pos x="66" y="42"/>
                </a:cxn>
                <a:cxn ang="0">
                  <a:pos x="45" y="0"/>
                </a:cxn>
              </a:cxnLst>
              <a:rect l="0" t="0" r="r" b="b"/>
              <a:pathLst>
                <a:path w="66" h="42">
                  <a:moveTo>
                    <a:pt x="45" y="0"/>
                  </a:moveTo>
                  <a:lnTo>
                    <a:pt x="0" y="26"/>
                  </a:lnTo>
                  <a:lnTo>
                    <a:pt x="66" y="4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3" name="Freeform 223"/>
            <p:cNvSpPr>
              <a:spLocks/>
            </p:cNvSpPr>
            <p:nvPr/>
          </p:nvSpPr>
          <p:spPr bwMode="auto">
            <a:xfrm>
              <a:off x="1467" y="3206"/>
              <a:ext cx="19" cy="1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7" y="38"/>
                </a:cxn>
                <a:cxn ang="0">
                  <a:pos x="0" y="38"/>
                </a:cxn>
                <a:cxn ang="0">
                  <a:pos x="35" y="0"/>
                </a:cxn>
              </a:cxnLst>
              <a:rect l="0" t="0" r="r" b="b"/>
              <a:pathLst>
                <a:path w="57" h="38">
                  <a:moveTo>
                    <a:pt x="35" y="0"/>
                  </a:moveTo>
                  <a:lnTo>
                    <a:pt x="57" y="38"/>
                  </a:lnTo>
                  <a:lnTo>
                    <a:pt x="0" y="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4" name="Freeform 224"/>
            <p:cNvSpPr>
              <a:spLocks/>
            </p:cNvSpPr>
            <p:nvPr/>
          </p:nvSpPr>
          <p:spPr bwMode="auto">
            <a:xfrm>
              <a:off x="1543" y="3214"/>
              <a:ext cx="2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18"/>
                </a:cxn>
                <a:cxn ang="0">
                  <a:pos x="19" y="41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70" y="18"/>
                  </a:lnTo>
                  <a:lnTo>
                    <a:pt x="19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5" name="Freeform 225"/>
            <p:cNvSpPr>
              <a:spLocks/>
            </p:cNvSpPr>
            <p:nvPr/>
          </p:nvSpPr>
          <p:spPr bwMode="auto">
            <a:xfrm>
              <a:off x="1471" y="3259"/>
              <a:ext cx="2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"/>
                </a:cxn>
                <a:cxn ang="0">
                  <a:pos x="34" y="65"/>
                </a:cxn>
                <a:cxn ang="0">
                  <a:pos x="0" y="0"/>
                </a:cxn>
              </a:cxnLst>
              <a:rect l="0" t="0" r="r" b="b"/>
              <a:pathLst>
                <a:path w="73" h="65">
                  <a:moveTo>
                    <a:pt x="0" y="0"/>
                  </a:moveTo>
                  <a:lnTo>
                    <a:pt x="73" y="2"/>
                  </a:lnTo>
                  <a:lnTo>
                    <a:pt x="34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6" name="Freeform 226"/>
            <p:cNvSpPr>
              <a:spLocks/>
            </p:cNvSpPr>
            <p:nvPr/>
          </p:nvSpPr>
          <p:spPr bwMode="auto">
            <a:xfrm>
              <a:off x="1446" y="3283"/>
              <a:ext cx="25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13"/>
                </a:cxn>
                <a:cxn ang="0">
                  <a:pos x="34" y="77"/>
                </a:cxn>
                <a:cxn ang="0">
                  <a:pos x="0" y="0"/>
                </a:cxn>
              </a:cxnLst>
              <a:rect l="0" t="0" r="r" b="b"/>
              <a:pathLst>
                <a:path w="75" h="77">
                  <a:moveTo>
                    <a:pt x="0" y="0"/>
                  </a:moveTo>
                  <a:lnTo>
                    <a:pt x="75" y="13"/>
                  </a:lnTo>
                  <a:lnTo>
                    <a:pt x="34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7" name="Freeform 227"/>
            <p:cNvSpPr>
              <a:spLocks/>
            </p:cNvSpPr>
            <p:nvPr/>
          </p:nvSpPr>
          <p:spPr bwMode="auto">
            <a:xfrm>
              <a:off x="1490" y="3286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5"/>
                </a:cxn>
                <a:cxn ang="0">
                  <a:pos x="21" y="73"/>
                </a:cxn>
                <a:cxn ang="0">
                  <a:pos x="0" y="0"/>
                </a:cxn>
              </a:cxnLst>
              <a:rect l="0" t="0" r="r" b="b"/>
              <a:pathLst>
                <a:path w="66" h="73">
                  <a:moveTo>
                    <a:pt x="0" y="0"/>
                  </a:moveTo>
                  <a:lnTo>
                    <a:pt x="66" y="5"/>
                  </a:lnTo>
                  <a:lnTo>
                    <a:pt x="2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8" name="Freeform 228"/>
            <p:cNvSpPr>
              <a:spLocks/>
            </p:cNvSpPr>
            <p:nvPr/>
          </p:nvSpPr>
          <p:spPr bwMode="auto">
            <a:xfrm>
              <a:off x="1418" y="3301"/>
              <a:ext cx="19" cy="2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7" y="68"/>
                </a:cxn>
                <a:cxn ang="0">
                  <a:pos x="0" y="60"/>
                </a:cxn>
                <a:cxn ang="0">
                  <a:pos x="30" y="0"/>
                </a:cxn>
              </a:cxnLst>
              <a:rect l="0" t="0" r="r" b="b"/>
              <a:pathLst>
                <a:path w="57" h="68">
                  <a:moveTo>
                    <a:pt x="30" y="0"/>
                  </a:moveTo>
                  <a:lnTo>
                    <a:pt x="57" y="68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9" name="Freeform 229"/>
            <p:cNvSpPr>
              <a:spLocks/>
            </p:cNvSpPr>
            <p:nvPr/>
          </p:nvSpPr>
          <p:spPr bwMode="auto">
            <a:xfrm>
              <a:off x="1397" y="3300"/>
              <a:ext cx="15" cy="2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4" y="0"/>
                </a:cxn>
                <a:cxn ang="0">
                  <a:pos x="45" y="70"/>
                </a:cxn>
                <a:cxn ang="0">
                  <a:pos x="4" y="68"/>
                </a:cxn>
                <a:cxn ang="0">
                  <a:pos x="0" y="34"/>
                </a:cxn>
              </a:cxnLst>
              <a:rect l="0" t="0" r="r" b="b"/>
              <a:pathLst>
                <a:path w="45" h="70">
                  <a:moveTo>
                    <a:pt x="0" y="34"/>
                  </a:moveTo>
                  <a:lnTo>
                    <a:pt x="34" y="0"/>
                  </a:lnTo>
                  <a:lnTo>
                    <a:pt x="45" y="70"/>
                  </a:lnTo>
                  <a:lnTo>
                    <a:pt x="4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50" name="Freeform 230"/>
            <p:cNvSpPr>
              <a:spLocks/>
            </p:cNvSpPr>
            <p:nvPr/>
          </p:nvSpPr>
          <p:spPr bwMode="auto">
            <a:xfrm>
              <a:off x="1406" y="3334"/>
              <a:ext cx="21" cy="1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4" y="0"/>
                </a:cxn>
                <a:cxn ang="0">
                  <a:pos x="65" y="58"/>
                </a:cxn>
                <a:cxn ang="0">
                  <a:pos x="0" y="54"/>
                </a:cxn>
              </a:cxnLst>
              <a:rect l="0" t="0" r="r" b="b"/>
              <a:pathLst>
                <a:path w="65" h="58">
                  <a:moveTo>
                    <a:pt x="0" y="54"/>
                  </a:moveTo>
                  <a:lnTo>
                    <a:pt x="44" y="0"/>
                  </a:lnTo>
                  <a:lnTo>
                    <a:pt x="65" y="5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51" name="Freeform 231"/>
            <p:cNvSpPr>
              <a:spLocks/>
            </p:cNvSpPr>
            <p:nvPr/>
          </p:nvSpPr>
          <p:spPr bwMode="auto">
            <a:xfrm>
              <a:off x="1528" y="3304"/>
              <a:ext cx="25" cy="2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67"/>
                </a:cxn>
                <a:cxn ang="0">
                  <a:pos x="76" y="69"/>
                </a:cxn>
                <a:cxn ang="0">
                  <a:pos x="34" y="0"/>
                </a:cxn>
              </a:cxnLst>
              <a:rect l="0" t="0" r="r" b="b"/>
              <a:pathLst>
                <a:path w="76" h="69">
                  <a:moveTo>
                    <a:pt x="34" y="0"/>
                  </a:moveTo>
                  <a:lnTo>
                    <a:pt x="0" y="67"/>
                  </a:lnTo>
                  <a:lnTo>
                    <a:pt x="76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52" name="Freeform 232"/>
            <p:cNvSpPr>
              <a:spLocks/>
            </p:cNvSpPr>
            <p:nvPr/>
          </p:nvSpPr>
          <p:spPr bwMode="auto">
            <a:xfrm>
              <a:off x="1530" y="3348"/>
              <a:ext cx="25" cy="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5" y="0"/>
                </a:cxn>
                <a:cxn ang="0">
                  <a:pos x="27" y="2"/>
                </a:cxn>
                <a:cxn ang="0">
                  <a:pos x="41" y="2"/>
                </a:cxn>
                <a:cxn ang="0">
                  <a:pos x="54" y="3"/>
                </a:cxn>
                <a:cxn ang="0">
                  <a:pos x="65" y="3"/>
                </a:cxn>
                <a:cxn ang="0">
                  <a:pos x="73" y="4"/>
                </a:cxn>
                <a:cxn ang="0">
                  <a:pos x="76" y="4"/>
                </a:cxn>
                <a:cxn ang="0">
                  <a:pos x="28" y="75"/>
                </a:cxn>
                <a:cxn ang="0">
                  <a:pos x="0" y="2"/>
                </a:cxn>
              </a:cxnLst>
              <a:rect l="0" t="0" r="r" b="b"/>
              <a:pathLst>
                <a:path w="76" h="75">
                  <a:moveTo>
                    <a:pt x="0" y="2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7" y="2"/>
                  </a:lnTo>
                  <a:lnTo>
                    <a:pt x="41" y="2"/>
                  </a:lnTo>
                  <a:lnTo>
                    <a:pt x="54" y="3"/>
                  </a:lnTo>
                  <a:lnTo>
                    <a:pt x="65" y="3"/>
                  </a:lnTo>
                  <a:lnTo>
                    <a:pt x="73" y="4"/>
                  </a:lnTo>
                  <a:lnTo>
                    <a:pt x="76" y="4"/>
                  </a:lnTo>
                  <a:lnTo>
                    <a:pt x="28" y="7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53" name="Freeform 233"/>
            <p:cNvSpPr>
              <a:spLocks/>
            </p:cNvSpPr>
            <p:nvPr/>
          </p:nvSpPr>
          <p:spPr bwMode="auto">
            <a:xfrm>
              <a:off x="1569" y="3239"/>
              <a:ext cx="17" cy="2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68"/>
                </a:cxn>
                <a:cxn ang="0">
                  <a:pos x="52" y="62"/>
                </a:cxn>
                <a:cxn ang="0">
                  <a:pos x="23" y="0"/>
                </a:cxn>
              </a:cxnLst>
              <a:rect l="0" t="0" r="r" b="b"/>
              <a:pathLst>
                <a:path w="52" h="68">
                  <a:moveTo>
                    <a:pt x="23" y="0"/>
                  </a:moveTo>
                  <a:lnTo>
                    <a:pt x="0" y="68"/>
                  </a:lnTo>
                  <a:lnTo>
                    <a:pt x="52" y="6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54" name="Freeform 234"/>
            <p:cNvSpPr>
              <a:spLocks/>
            </p:cNvSpPr>
            <p:nvPr/>
          </p:nvSpPr>
          <p:spPr bwMode="auto">
            <a:xfrm>
              <a:off x="1578" y="3270"/>
              <a:ext cx="17" cy="2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0" y="0"/>
                </a:cxn>
                <a:cxn ang="0">
                  <a:pos x="40" y="70"/>
                </a:cxn>
                <a:cxn ang="0">
                  <a:pos x="0" y="4"/>
                </a:cxn>
              </a:cxnLst>
              <a:rect l="0" t="0" r="r" b="b"/>
              <a:pathLst>
                <a:path w="50" h="70">
                  <a:moveTo>
                    <a:pt x="0" y="4"/>
                  </a:moveTo>
                  <a:lnTo>
                    <a:pt x="50" y="0"/>
                  </a:lnTo>
                  <a:lnTo>
                    <a:pt x="40" y="7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55" name="Freeform 235"/>
            <p:cNvSpPr>
              <a:spLocks/>
            </p:cNvSpPr>
            <p:nvPr/>
          </p:nvSpPr>
          <p:spPr bwMode="auto">
            <a:xfrm>
              <a:off x="1569" y="3302"/>
              <a:ext cx="21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0"/>
                </a:cxn>
                <a:cxn ang="0">
                  <a:pos x="28" y="68"/>
                </a:cxn>
                <a:cxn ang="0">
                  <a:pos x="0" y="0"/>
                </a:cxn>
              </a:cxnLst>
              <a:rect l="0" t="0" r="r" b="b"/>
              <a:pathLst>
                <a:path w="65" h="68">
                  <a:moveTo>
                    <a:pt x="0" y="0"/>
                  </a:moveTo>
                  <a:lnTo>
                    <a:pt x="65" y="0"/>
                  </a:lnTo>
                  <a:lnTo>
                    <a:pt x="28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56" name="Freeform 236"/>
            <p:cNvSpPr>
              <a:spLocks/>
            </p:cNvSpPr>
            <p:nvPr/>
          </p:nvSpPr>
          <p:spPr bwMode="auto">
            <a:xfrm>
              <a:off x="1599" y="3302"/>
              <a:ext cx="19" cy="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0" y="0"/>
                </a:cxn>
                <a:cxn ang="0">
                  <a:pos x="21" y="75"/>
                </a:cxn>
                <a:cxn ang="0">
                  <a:pos x="57" y="42"/>
                </a:cxn>
                <a:cxn ang="0">
                  <a:pos x="49" y="6"/>
                </a:cxn>
              </a:cxnLst>
              <a:rect l="0" t="0" r="r" b="b"/>
              <a:pathLst>
                <a:path w="57" h="75">
                  <a:moveTo>
                    <a:pt x="49" y="6"/>
                  </a:moveTo>
                  <a:lnTo>
                    <a:pt x="0" y="0"/>
                  </a:lnTo>
                  <a:lnTo>
                    <a:pt x="21" y="75"/>
                  </a:lnTo>
                  <a:lnTo>
                    <a:pt x="57" y="4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57" name="Freeform 237"/>
            <p:cNvSpPr>
              <a:spLocks/>
            </p:cNvSpPr>
            <p:nvPr/>
          </p:nvSpPr>
          <p:spPr bwMode="auto">
            <a:xfrm>
              <a:off x="1555" y="3371"/>
              <a:ext cx="24" cy="2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67" y="0"/>
                </a:cxn>
                <a:cxn ang="0">
                  <a:pos x="73" y="76"/>
                </a:cxn>
                <a:cxn ang="0">
                  <a:pos x="0" y="36"/>
                </a:cxn>
              </a:cxnLst>
              <a:rect l="0" t="0" r="r" b="b"/>
              <a:pathLst>
                <a:path w="73" h="76">
                  <a:moveTo>
                    <a:pt x="0" y="36"/>
                  </a:moveTo>
                  <a:lnTo>
                    <a:pt x="67" y="0"/>
                  </a:lnTo>
                  <a:lnTo>
                    <a:pt x="73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58" name="Freeform 238"/>
            <p:cNvSpPr>
              <a:spLocks/>
            </p:cNvSpPr>
            <p:nvPr/>
          </p:nvSpPr>
          <p:spPr bwMode="auto">
            <a:xfrm>
              <a:off x="1528" y="3387"/>
              <a:ext cx="22" cy="2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52"/>
                </a:cxn>
                <a:cxn ang="0">
                  <a:pos x="68" y="73"/>
                </a:cxn>
                <a:cxn ang="0">
                  <a:pos x="32" y="0"/>
                </a:cxn>
              </a:cxnLst>
              <a:rect l="0" t="0" r="r" b="b"/>
              <a:pathLst>
                <a:path w="68" h="73">
                  <a:moveTo>
                    <a:pt x="32" y="0"/>
                  </a:moveTo>
                  <a:lnTo>
                    <a:pt x="0" y="52"/>
                  </a:lnTo>
                  <a:lnTo>
                    <a:pt x="68" y="7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59" name="Freeform 239"/>
            <p:cNvSpPr>
              <a:spLocks/>
            </p:cNvSpPr>
            <p:nvPr/>
          </p:nvSpPr>
          <p:spPr bwMode="auto">
            <a:xfrm>
              <a:off x="1502" y="3378"/>
              <a:ext cx="23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73"/>
                </a:cxn>
                <a:cxn ang="0">
                  <a:pos x="69" y="51"/>
                </a:cxn>
                <a:cxn ang="0">
                  <a:pos x="9" y="0"/>
                </a:cxn>
              </a:cxnLst>
              <a:rect l="0" t="0" r="r" b="b"/>
              <a:pathLst>
                <a:path w="69" h="73">
                  <a:moveTo>
                    <a:pt x="9" y="0"/>
                  </a:moveTo>
                  <a:lnTo>
                    <a:pt x="0" y="73"/>
                  </a:lnTo>
                  <a:lnTo>
                    <a:pt x="69" y="5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60" name="Freeform 240"/>
            <p:cNvSpPr>
              <a:spLocks/>
            </p:cNvSpPr>
            <p:nvPr/>
          </p:nvSpPr>
          <p:spPr bwMode="auto">
            <a:xfrm>
              <a:off x="1477" y="3394"/>
              <a:ext cx="16" cy="1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0" y="0"/>
                </a:cxn>
                <a:cxn ang="0">
                  <a:pos x="34" y="54"/>
                </a:cxn>
                <a:cxn ang="0">
                  <a:pos x="0" y="11"/>
                </a:cxn>
              </a:cxnLst>
              <a:rect l="0" t="0" r="r" b="b"/>
              <a:pathLst>
                <a:path w="50" h="54">
                  <a:moveTo>
                    <a:pt x="0" y="11"/>
                  </a:moveTo>
                  <a:lnTo>
                    <a:pt x="50" y="0"/>
                  </a:lnTo>
                  <a:lnTo>
                    <a:pt x="34" y="5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61" name="Freeform 241"/>
            <p:cNvSpPr>
              <a:spLocks/>
            </p:cNvSpPr>
            <p:nvPr/>
          </p:nvSpPr>
          <p:spPr bwMode="auto">
            <a:xfrm>
              <a:off x="1447" y="3391"/>
              <a:ext cx="22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6" y="0"/>
                </a:cxn>
                <a:cxn ang="0">
                  <a:pos x="48" y="60"/>
                </a:cxn>
                <a:cxn ang="0">
                  <a:pos x="0" y="8"/>
                </a:cxn>
              </a:cxnLst>
              <a:rect l="0" t="0" r="r" b="b"/>
              <a:pathLst>
                <a:path w="66" h="60">
                  <a:moveTo>
                    <a:pt x="0" y="8"/>
                  </a:moveTo>
                  <a:lnTo>
                    <a:pt x="66" y="0"/>
                  </a:lnTo>
                  <a:lnTo>
                    <a:pt x="48" y="6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62" name="Freeform 242"/>
            <p:cNvSpPr>
              <a:spLocks/>
            </p:cNvSpPr>
            <p:nvPr/>
          </p:nvSpPr>
          <p:spPr bwMode="auto">
            <a:xfrm>
              <a:off x="1417" y="3365"/>
              <a:ext cx="22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9" y="0"/>
                </a:cxn>
                <a:cxn ang="0">
                  <a:pos x="68" y="52"/>
                </a:cxn>
                <a:cxn ang="0">
                  <a:pos x="29" y="67"/>
                </a:cxn>
                <a:cxn ang="0">
                  <a:pos x="0" y="21"/>
                </a:cxn>
              </a:cxnLst>
              <a:rect l="0" t="0" r="r" b="b"/>
              <a:pathLst>
                <a:path w="68" h="67">
                  <a:moveTo>
                    <a:pt x="0" y="21"/>
                  </a:moveTo>
                  <a:lnTo>
                    <a:pt x="39" y="0"/>
                  </a:lnTo>
                  <a:lnTo>
                    <a:pt x="68" y="52"/>
                  </a:lnTo>
                  <a:lnTo>
                    <a:pt x="29" y="6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63" name="Text Box 243"/>
            <p:cNvSpPr txBox="1">
              <a:spLocks noChangeArrowheads="1"/>
            </p:cNvSpPr>
            <p:nvPr/>
          </p:nvSpPr>
          <p:spPr bwMode="auto">
            <a:xfrm>
              <a:off x="1803" y="2419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TW" sz="2000" b="1" i="1">
                  <a:solidFill>
                    <a:srgbClr val="FF3300"/>
                  </a:solidFill>
                  <a:latin typeface="Batang" pitchFamily="18" charset="-127"/>
                  <a:ea typeface="Batang" pitchFamily="18" charset="-127"/>
                </a:rPr>
                <a:t>7</a:t>
              </a:r>
            </a:p>
          </p:txBody>
        </p:sp>
      </p:grpSp>
      <p:grpSp>
        <p:nvGrpSpPr>
          <p:cNvPr id="5364" name="Group 244"/>
          <p:cNvGrpSpPr>
            <a:grpSpLocks/>
          </p:cNvGrpSpPr>
          <p:nvPr/>
        </p:nvGrpSpPr>
        <p:grpSpPr bwMode="auto">
          <a:xfrm>
            <a:off x="3657600" y="2590800"/>
            <a:ext cx="2216150" cy="2366963"/>
            <a:chOff x="2105" y="1586"/>
            <a:chExt cx="1396" cy="1491"/>
          </a:xfrm>
        </p:grpSpPr>
        <p:sp>
          <p:nvSpPr>
            <p:cNvPr id="5365" name="Freeform 245"/>
            <p:cNvSpPr>
              <a:spLocks/>
            </p:cNvSpPr>
            <p:nvPr/>
          </p:nvSpPr>
          <p:spPr bwMode="auto">
            <a:xfrm>
              <a:off x="2105" y="2680"/>
              <a:ext cx="165" cy="197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57" y="29"/>
                </a:cxn>
                <a:cxn ang="0">
                  <a:pos x="0" y="89"/>
                </a:cxn>
                <a:cxn ang="0">
                  <a:pos x="41" y="145"/>
                </a:cxn>
                <a:cxn ang="0">
                  <a:pos x="77" y="212"/>
                </a:cxn>
                <a:cxn ang="0">
                  <a:pos x="88" y="280"/>
                </a:cxn>
                <a:cxn ang="0">
                  <a:pos x="114" y="399"/>
                </a:cxn>
                <a:cxn ang="0">
                  <a:pos x="150" y="424"/>
                </a:cxn>
                <a:cxn ang="0">
                  <a:pos x="190" y="451"/>
                </a:cxn>
                <a:cxn ang="0">
                  <a:pos x="209" y="478"/>
                </a:cxn>
                <a:cxn ang="0">
                  <a:pos x="226" y="518"/>
                </a:cxn>
                <a:cxn ang="0">
                  <a:pos x="249" y="546"/>
                </a:cxn>
                <a:cxn ang="0">
                  <a:pos x="267" y="524"/>
                </a:cxn>
                <a:cxn ang="0">
                  <a:pos x="249" y="457"/>
                </a:cxn>
                <a:cxn ang="0">
                  <a:pos x="231" y="395"/>
                </a:cxn>
                <a:cxn ang="0">
                  <a:pos x="251" y="417"/>
                </a:cxn>
                <a:cxn ang="0">
                  <a:pos x="273" y="452"/>
                </a:cxn>
                <a:cxn ang="0">
                  <a:pos x="297" y="475"/>
                </a:cxn>
                <a:cxn ang="0">
                  <a:pos x="338" y="478"/>
                </a:cxn>
                <a:cxn ang="0">
                  <a:pos x="365" y="486"/>
                </a:cxn>
                <a:cxn ang="0">
                  <a:pos x="385" y="511"/>
                </a:cxn>
                <a:cxn ang="0">
                  <a:pos x="412" y="542"/>
                </a:cxn>
                <a:cxn ang="0">
                  <a:pos x="424" y="570"/>
                </a:cxn>
                <a:cxn ang="0">
                  <a:pos x="437" y="593"/>
                </a:cxn>
                <a:cxn ang="0">
                  <a:pos x="458" y="567"/>
                </a:cxn>
                <a:cxn ang="0">
                  <a:pos x="447" y="519"/>
                </a:cxn>
                <a:cxn ang="0">
                  <a:pos x="429" y="489"/>
                </a:cxn>
                <a:cxn ang="0">
                  <a:pos x="413" y="461"/>
                </a:cxn>
                <a:cxn ang="0">
                  <a:pos x="406" y="440"/>
                </a:cxn>
                <a:cxn ang="0">
                  <a:pos x="390" y="424"/>
                </a:cxn>
                <a:cxn ang="0">
                  <a:pos x="363" y="412"/>
                </a:cxn>
                <a:cxn ang="0">
                  <a:pos x="322" y="400"/>
                </a:cxn>
                <a:cxn ang="0">
                  <a:pos x="278" y="384"/>
                </a:cxn>
                <a:cxn ang="0">
                  <a:pos x="265" y="372"/>
                </a:cxn>
                <a:cxn ang="0">
                  <a:pos x="306" y="377"/>
                </a:cxn>
                <a:cxn ang="0">
                  <a:pos x="351" y="381"/>
                </a:cxn>
                <a:cxn ang="0">
                  <a:pos x="391" y="383"/>
                </a:cxn>
                <a:cxn ang="0">
                  <a:pos x="447" y="395"/>
                </a:cxn>
                <a:cxn ang="0">
                  <a:pos x="494" y="408"/>
                </a:cxn>
                <a:cxn ang="0">
                  <a:pos x="470" y="381"/>
                </a:cxn>
                <a:cxn ang="0">
                  <a:pos x="408" y="366"/>
                </a:cxn>
                <a:cxn ang="0">
                  <a:pos x="358" y="357"/>
                </a:cxn>
                <a:cxn ang="0">
                  <a:pos x="322" y="347"/>
                </a:cxn>
                <a:cxn ang="0">
                  <a:pos x="291" y="329"/>
                </a:cxn>
                <a:cxn ang="0">
                  <a:pos x="261" y="294"/>
                </a:cxn>
                <a:cxn ang="0">
                  <a:pos x="232" y="242"/>
                </a:cxn>
                <a:cxn ang="0">
                  <a:pos x="207" y="187"/>
                </a:cxn>
                <a:cxn ang="0">
                  <a:pos x="178" y="116"/>
                </a:cxn>
                <a:cxn ang="0">
                  <a:pos x="147" y="35"/>
                </a:cxn>
              </a:cxnLst>
              <a:rect l="0" t="0" r="r" b="b"/>
              <a:pathLst>
                <a:path w="494" h="593">
                  <a:moveTo>
                    <a:pt x="134" y="0"/>
                  </a:moveTo>
                  <a:lnTo>
                    <a:pt x="124" y="1"/>
                  </a:lnTo>
                  <a:lnTo>
                    <a:pt x="110" y="4"/>
                  </a:lnTo>
                  <a:lnTo>
                    <a:pt x="94" y="9"/>
                  </a:lnTo>
                  <a:lnTo>
                    <a:pt x="76" y="17"/>
                  </a:lnTo>
                  <a:lnTo>
                    <a:pt x="57" y="29"/>
                  </a:lnTo>
                  <a:lnTo>
                    <a:pt x="37" y="44"/>
                  </a:lnTo>
                  <a:lnTo>
                    <a:pt x="18" y="64"/>
                  </a:lnTo>
                  <a:lnTo>
                    <a:pt x="0" y="89"/>
                  </a:lnTo>
                  <a:lnTo>
                    <a:pt x="12" y="103"/>
                  </a:lnTo>
                  <a:lnTo>
                    <a:pt x="26" y="123"/>
                  </a:lnTo>
                  <a:lnTo>
                    <a:pt x="41" y="145"/>
                  </a:lnTo>
                  <a:lnTo>
                    <a:pt x="54" y="167"/>
                  </a:lnTo>
                  <a:lnTo>
                    <a:pt x="68" y="190"/>
                  </a:lnTo>
                  <a:lnTo>
                    <a:pt x="77" y="212"/>
                  </a:lnTo>
                  <a:lnTo>
                    <a:pt x="85" y="230"/>
                  </a:lnTo>
                  <a:lnTo>
                    <a:pt x="87" y="244"/>
                  </a:lnTo>
                  <a:lnTo>
                    <a:pt x="88" y="280"/>
                  </a:lnTo>
                  <a:lnTo>
                    <a:pt x="92" y="327"/>
                  </a:lnTo>
                  <a:lnTo>
                    <a:pt x="100" y="371"/>
                  </a:lnTo>
                  <a:lnTo>
                    <a:pt x="114" y="399"/>
                  </a:lnTo>
                  <a:lnTo>
                    <a:pt x="124" y="407"/>
                  </a:lnTo>
                  <a:lnTo>
                    <a:pt x="137" y="416"/>
                  </a:lnTo>
                  <a:lnTo>
                    <a:pt x="150" y="424"/>
                  </a:lnTo>
                  <a:lnTo>
                    <a:pt x="165" y="433"/>
                  </a:lnTo>
                  <a:lnTo>
                    <a:pt x="178" y="443"/>
                  </a:lnTo>
                  <a:lnTo>
                    <a:pt x="190" y="451"/>
                  </a:lnTo>
                  <a:lnTo>
                    <a:pt x="200" y="460"/>
                  </a:lnTo>
                  <a:lnTo>
                    <a:pt x="205" y="468"/>
                  </a:lnTo>
                  <a:lnTo>
                    <a:pt x="209" y="478"/>
                  </a:lnTo>
                  <a:lnTo>
                    <a:pt x="213" y="490"/>
                  </a:lnTo>
                  <a:lnTo>
                    <a:pt x="218" y="505"/>
                  </a:lnTo>
                  <a:lnTo>
                    <a:pt x="226" y="518"/>
                  </a:lnTo>
                  <a:lnTo>
                    <a:pt x="233" y="530"/>
                  </a:lnTo>
                  <a:lnTo>
                    <a:pt x="241" y="540"/>
                  </a:lnTo>
                  <a:lnTo>
                    <a:pt x="249" y="546"/>
                  </a:lnTo>
                  <a:lnTo>
                    <a:pt x="257" y="547"/>
                  </a:lnTo>
                  <a:lnTo>
                    <a:pt x="267" y="539"/>
                  </a:lnTo>
                  <a:lnTo>
                    <a:pt x="267" y="524"/>
                  </a:lnTo>
                  <a:lnTo>
                    <a:pt x="261" y="505"/>
                  </a:lnTo>
                  <a:lnTo>
                    <a:pt x="254" y="481"/>
                  </a:lnTo>
                  <a:lnTo>
                    <a:pt x="249" y="457"/>
                  </a:lnTo>
                  <a:lnTo>
                    <a:pt x="244" y="433"/>
                  </a:lnTo>
                  <a:lnTo>
                    <a:pt x="238" y="412"/>
                  </a:lnTo>
                  <a:lnTo>
                    <a:pt x="231" y="395"/>
                  </a:lnTo>
                  <a:lnTo>
                    <a:pt x="237" y="400"/>
                  </a:lnTo>
                  <a:lnTo>
                    <a:pt x="243" y="407"/>
                  </a:lnTo>
                  <a:lnTo>
                    <a:pt x="251" y="417"/>
                  </a:lnTo>
                  <a:lnTo>
                    <a:pt x="258" y="428"/>
                  </a:lnTo>
                  <a:lnTo>
                    <a:pt x="266" y="440"/>
                  </a:lnTo>
                  <a:lnTo>
                    <a:pt x="273" y="452"/>
                  </a:lnTo>
                  <a:lnTo>
                    <a:pt x="279" y="463"/>
                  </a:lnTo>
                  <a:lnTo>
                    <a:pt x="284" y="474"/>
                  </a:lnTo>
                  <a:lnTo>
                    <a:pt x="297" y="475"/>
                  </a:lnTo>
                  <a:lnTo>
                    <a:pt x="311" y="475"/>
                  </a:lnTo>
                  <a:lnTo>
                    <a:pt x="324" y="477"/>
                  </a:lnTo>
                  <a:lnTo>
                    <a:pt x="338" y="478"/>
                  </a:lnTo>
                  <a:lnTo>
                    <a:pt x="348" y="480"/>
                  </a:lnTo>
                  <a:lnTo>
                    <a:pt x="358" y="483"/>
                  </a:lnTo>
                  <a:lnTo>
                    <a:pt x="365" y="486"/>
                  </a:lnTo>
                  <a:lnTo>
                    <a:pt x="369" y="490"/>
                  </a:lnTo>
                  <a:lnTo>
                    <a:pt x="375" y="500"/>
                  </a:lnTo>
                  <a:lnTo>
                    <a:pt x="385" y="511"/>
                  </a:lnTo>
                  <a:lnTo>
                    <a:pt x="395" y="522"/>
                  </a:lnTo>
                  <a:lnTo>
                    <a:pt x="404" y="532"/>
                  </a:lnTo>
                  <a:lnTo>
                    <a:pt x="412" y="542"/>
                  </a:lnTo>
                  <a:lnTo>
                    <a:pt x="418" y="551"/>
                  </a:lnTo>
                  <a:lnTo>
                    <a:pt x="421" y="559"/>
                  </a:lnTo>
                  <a:lnTo>
                    <a:pt x="424" y="570"/>
                  </a:lnTo>
                  <a:lnTo>
                    <a:pt x="426" y="581"/>
                  </a:lnTo>
                  <a:lnTo>
                    <a:pt x="431" y="588"/>
                  </a:lnTo>
                  <a:lnTo>
                    <a:pt x="437" y="593"/>
                  </a:lnTo>
                  <a:lnTo>
                    <a:pt x="446" y="592"/>
                  </a:lnTo>
                  <a:lnTo>
                    <a:pt x="454" y="582"/>
                  </a:lnTo>
                  <a:lnTo>
                    <a:pt x="458" y="567"/>
                  </a:lnTo>
                  <a:lnTo>
                    <a:pt x="457" y="547"/>
                  </a:lnTo>
                  <a:lnTo>
                    <a:pt x="452" y="529"/>
                  </a:lnTo>
                  <a:lnTo>
                    <a:pt x="447" y="519"/>
                  </a:lnTo>
                  <a:lnTo>
                    <a:pt x="442" y="509"/>
                  </a:lnTo>
                  <a:lnTo>
                    <a:pt x="436" y="500"/>
                  </a:lnTo>
                  <a:lnTo>
                    <a:pt x="429" y="489"/>
                  </a:lnTo>
                  <a:lnTo>
                    <a:pt x="423" y="479"/>
                  </a:lnTo>
                  <a:lnTo>
                    <a:pt x="417" y="469"/>
                  </a:lnTo>
                  <a:lnTo>
                    <a:pt x="413" y="461"/>
                  </a:lnTo>
                  <a:lnTo>
                    <a:pt x="410" y="453"/>
                  </a:lnTo>
                  <a:lnTo>
                    <a:pt x="408" y="447"/>
                  </a:lnTo>
                  <a:lnTo>
                    <a:pt x="406" y="440"/>
                  </a:lnTo>
                  <a:lnTo>
                    <a:pt x="402" y="435"/>
                  </a:lnTo>
                  <a:lnTo>
                    <a:pt x="396" y="429"/>
                  </a:lnTo>
                  <a:lnTo>
                    <a:pt x="390" y="424"/>
                  </a:lnTo>
                  <a:lnTo>
                    <a:pt x="383" y="421"/>
                  </a:lnTo>
                  <a:lnTo>
                    <a:pt x="373" y="416"/>
                  </a:lnTo>
                  <a:lnTo>
                    <a:pt x="363" y="412"/>
                  </a:lnTo>
                  <a:lnTo>
                    <a:pt x="351" y="408"/>
                  </a:lnTo>
                  <a:lnTo>
                    <a:pt x="338" y="404"/>
                  </a:lnTo>
                  <a:lnTo>
                    <a:pt x="322" y="400"/>
                  </a:lnTo>
                  <a:lnTo>
                    <a:pt x="307" y="395"/>
                  </a:lnTo>
                  <a:lnTo>
                    <a:pt x="291" y="389"/>
                  </a:lnTo>
                  <a:lnTo>
                    <a:pt x="278" y="384"/>
                  </a:lnTo>
                  <a:lnTo>
                    <a:pt x="266" y="377"/>
                  </a:lnTo>
                  <a:lnTo>
                    <a:pt x="256" y="371"/>
                  </a:lnTo>
                  <a:lnTo>
                    <a:pt x="265" y="372"/>
                  </a:lnTo>
                  <a:lnTo>
                    <a:pt x="276" y="373"/>
                  </a:lnTo>
                  <a:lnTo>
                    <a:pt x="290" y="376"/>
                  </a:lnTo>
                  <a:lnTo>
                    <a:pt x="306" y="377"/>
                  </a:lnTo>
                  <a:lnTo>
                    <a:pt x="322" y="379"/>
                  </a:lnTo>
                  <a:lnTo>
                    <a:pt x="338" y="381"/>
                  </a:lnTo>
                  <a:lnTo>
                    <a:pt x="351" y="381"/>
                  </a:lnTo>
                  <a:lnTo>
                    <a:pt x="363" y="381"/>
                  </a:lnTo>
                  <a:lnTo>
                    <a:pt x="375" y="381"/>
                  </a:lnTo>
                  <a:lnTo>
                    <a:pt x="391" y="383"/>
                  </a:lnTo>
                  <a:lnTo>
                    <a:pt x="409" y="385"/>
                  </a:lnTo>
                  <a:lnTo>
                    <a:pt x="429" y="390"/>
                  </a:lnTo>
                  <a:lnTo>
                    <a:pt x="447" y="395"/>
                  </a:lnTo>
                  <a:lnTo>
                    <a:pt x="465" y="399"/>
                  </a:lnTo>
                  <a:lnTo>
                    <a:pt x="481" y="404"/>
                  </a:lnTo>
                  <a:lnTo>
                    <a:pt x="494" y="408"/>
                  </a:lnTo>
                  <a:lnTo>
                    <a:pt x="493" y="398"/>
                  </a:lnTo>
                  <a:lnTo>
                    <a:pt x="485" y="389"/>
                  </a:lnTo>
                  <a:lnTo>
                    <a:pt x="470" y="381"/>
                  </a:lnTo>
                  <a:lnTo>
                    <a:pt x="452" y="374"/>
                  </a:lnTo>
                  <a:lnTo>
                    <a:pt x="430" y="370"/>
                  </a:lnTo>
                  <a:lnTo>
                    <a:pt x="408" y="366"/>
                  </a:lnTo>
                  <a:lnTo>
                    <a:pt x="389" y="362"/>
                  </a:lnTo>
                  <a:lnTo>
                    <a:pt x="372" y="360"/>
                  </a:lnTo>
                  <a:lnTo>
                    <a:pt x="358" y="357"/>
                  </a:lnTo>
                  <a:lnTo>
                    <a:pt x="345" y="354"/>
                  </a:lnTo>
                  <a:lnTo>
                    <a:pt x="333" y="351"/>
                  </a:lnTo>
                  <a:lnTo>
                    <a:pt x="322" y="347"/>
                  </a:lnTo>
                  <a:lnTo>
                    <a:pt x="312" y="343"/>
                  </a:lnTo>
                  <a:lnTo>
                    <a:pt x="301" y="337"/>
                  </a:lnTo>
                  <a:lnTo>
                    <a:pt x="291" y="329"/>
                  </a:lnTo>
                  <a:lnTo>
                    <a:pt x="282" y="320"/>
                  </a:lnTo>
                  <a:lnTo>
                    <a:pt x="271" y="309"/>
                  </a:lnTo>
                  <a:lnTo>
                    <a:pt x="261" y="294"/>
                  </a:lnTo>
                  <a:lnTo>
                    <a:pt x="251" y="278"/>
                  </a:lnTo>
                  <a:lnTo>
                    <a:pt x="241" y="260"/>
                  </a:lnTo>
                  <a:lnTo>
                    <a:pt x="232" y="242"/>
                  </a:lnTo>
                  <a:lnTo>
                    <a:pt x="223" y="224"/>
                  </a:lnTo>
                  <a:lnTo>
                    <a:pt x="215" y="204"/>
                  </a:lnTo>
                  <a:lnTo>
                    <a:pt x="207" y="187"/>
                  </a:lnTo>
                  <a:lnTo>
                    <a:pt x="199" y="168"/>
                  </a:lnTo>
                  <a:lnTo>
                    <a:pt x="189" y="143"/>
                  </a:lnTo>
                  <a:lnTo>
                    <a:pt x="178" y="116"/>
                  </a:lnTo>
                  <a:lnTo>
                    <a:pt x="166" y="88"/>
                  </a:lnTo>
                  <a:lnTo>
                    <a:pt x="155" y="61"/>
                  </a:lnTo>
                  <a:lnTo>
                    <a:pt x="147" y="35"/>
                  </a:lnTo>
                  <a:lnTo>
                    <a:pt x="139" y="1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66" name="Freeform 246"/>
            <p:cNvSpPr>
              <a:spLocks/>
            </p:cNvSpPr>
            <p:nvPr/>
          </p:nvSpPr>
          <p:spPr bwMode="auto">
            <a:xfrm>
              <a:off x="2242" y="2815"/>
              <a:ext cx="4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4"/>
                </a:cxn>
                <a:cxn ang="0">
                  <a:pos x="35" y="9"/>
                </a:cxn>
                <a:cxn ang="0">
                  <a:pos x="59" y="15"/>
                </a:cxn>
                <a:cxn ang="0">
                  <a:pos x="84" y="22"/>
                </a:cxn>
                <a:cxn ang="0">
                  <a:pos x="107" y="32"/>
                </a:cxn>
                <a:cxn ang="0">
                  <a:pos x="126" y="41"/>
                </a:cxn>
                <a:cxn ang="0">
                  <a:pos x="134" y="52"/>
                </a:cxn>
                <a:cxn ang="0">
                  <a:pos x="131" y="64"/>
                </a:cxn>
                <a:cxn ang="0">
                  <a:pos x="122" y="62"/>
                </a:cxn>
                <a:cxn ang="0">
                  <a:pos x="111" y="58"/>
                </a:cxn>
                <a:cxn ang="0">
                  <a:pos x="98" y="55"/>
                </a:cxn>
                <a:cxn ang="0">
                  <a:pos x="83" y="51"/>
                </a:cxn>
                <a:cxn ang="0">
                  <a:pos x="69" y="47"/>
                </a:cxn>
                <a:cxn ang="0">
                  <a:pos x="54" y="45"/>
                </a:cxn>
                <a:cxn ang="0">
                  <a:pos x="41" y="43"/>
                </a:cxn>
                <a:cxn ang="0">
                  <a:pos x="30" y="41"/>
                </a:cxn>
                <a:cxn ang="0">
                  <a:pos x="24" y="32"/>
                </a:cxn>
                <a:cxn ang="0">
                  <a:pos x="16" y="18"/>
                </a:cxn>
                <a:cxn ang="0">
                  <a:pos x="8" y="6"/>
                </a:cxn>
                <a:cxn ang="0">
                  <a:pos x="0" y="0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4" y="4"/>
                  </a:lnTo>
                  <a:lnTo>
                    <a:pt x="35" y="9"/>
                  </a:lnTo>
                  <a:lnTo>
                    <a:pt x="59" y="15"/>
                  </a:lnTo>
                  <a:lnTo>
                    <a:pt x="84" y="22"/>
                  </a:lnTo>
                  <a:lnTo>
                    <a:pt x="107" y="32"/>
                  </a:lnTo>
                  <a:lnTo>
                    <a:pt x="126" y="41"/>
                  </a:lnTo>
                  <a:lnTo>
                    <a:pt x="134" y="52"/>
                  </a:lnTo>
                  <a:lnTo>
                    <a:pt x="131" y="64"/>
                  </a:lnTo>
                  <a:lnTo>
                    <a:pt x="122" y="62"/>
                  </a:lnTo>
                  <a:lnTo>
                    <a:pt x="111" y="58"/>
                  </a:lnTo>
                  <a:lnTo>
                    <a:pt x="98" y="55"/>
                  </a:lnTo>
                  <a:lnTo>
                    <a:pt x="83" y="51"/>
                  </a:lnTo>
                  <a:lnTo>
                    <a:pt x="69" y="47"/>
                  </a:lnTo>
                  <a:lnTo>
                    <a:pt x="54" y="45"/>
                  </a:lnTo>
                  <a:lnTo>
                    <a:pt x="41" y="43"/>
                  </a:lnTo>
                  <a:lnTo>
                    <a:pt x="30" y="41"/>
                  </a:lnTo>
                  <a:lnTo>
                    <a:pt x="24" y="32"/>
                  </a:lnTo>
                  <a:lnTo>
                    <a:pt x="16" y="18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67" name="Freeform 247"/>
            <p:cNvSpPr>
              <a:spLocks/>
            </p:cNvSpPr>
            <p:nvPr/>
          </p:nvSpPr>
          <p:spPr bwMode="auto">
            <a:xfrm>
              <a:off x="2254" y="2835"/>
              <a:ext cx="3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1"/>
                </a:cxn>
                <a:cxn ang="0">
                  <a:pos x="12" y="24"/>
                </a:cxn>
                <a:cxn ang="0">
                  <a:pos x="19" y="40"/>
                </a:cxn>
                <a:cxn ang="0">
                  <a:pos x="24" y="55"/>
                </a:cxn>
                <a:cxn ang="0">
                  <a:pos x="33" y="56"/>
                </a:cxn>
                <a:cxn ang="0">
                  <a:pos x="44" y="56"/>
                </a:cxn>
                <a:cxn ang="0">
                  <a:pos x="55" y="57"/>
                </a:cxn>
                <a:cxn ang="0">
                  <a:pos x="66" y="57"/>
                </a:cxn>
                <a:cxn ang="0">
                  <a:pos x="77" y="56"/>
                </a:cxn>
                <a:cxn ang="0">
                  <a:pos x="87" y="56"/>
                </a:cxn>
                <a:cxn ang="0">
                  <a:pos x="96" y="56"/>
                </a:cxn>
                <a:cxn ang="0">
                  <a:pos x="102" y="56"/>
                </a:cxn>
                <a:cxn ang="0">
                  <a:pos x="109" y="52"/>
                </a:cxn>
                <a:cxn ang="0">
                  <a:pos x="111" y="44"/>
                </a:cxn>
                <a:cxn ang="0">
                  <a:pos x="108" y="34"/>
                </a:cxn>
                <a:cxn ang="0">
                  <a:pos x="100" y="27"/>
                </a:cxn>
                <a:cxn ang="0">
                  <a:pos x="92" y="24"/>
                </a:cxn>
                <a:cxn ang="0">
                  <a:pos x="81" y="19"/>
                </a:cxn>
                <a:cxn ang="0">
                  <a:pos x="68" y="16"/>
                </a:cxn>
                <a:cxn ang="0">
                  <a:pos x="53" y="11"/>
                </a:cxn>
                <a:cxn ang="0">
                  <a:pos x="39" y="7"/>
                </a:cxn>
                <a:cxn ang="0">
                  <a:pos x="2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r" b="b"/>
              <a:pathLst>
                <a:path w="111" h="57">
                  <a:moveTo>
                    <a:pt x="0" y="0"/>
                  </a:moveTo>
                  <a:lnTo>
                    <a:pt x="5" y="11"/>
                  </a:lnTo>
                  <a:lnTo>
                    <a:pt x="12" y="24"/>
                  </a:lnTo>
                  <a:lnTo>
                    <a:pt x="19" y="40"/>
                  </a:lnTo>
                  <a:lnTo>
                    <a:pt x="24" y="55"/>
                  </a:lnTo>
                  <a:lnTo>
                    <a:pt x="33" y="56"/>
                  </a:lnTo>
                  <a:lnTo>
                    <a:pt x="44" y="56"/>
                  </a:lnTo>
                  <a:lnTo>
                    <a:pt x="55" y="57"/>
                  </a:lnTo>
                  <a:lnTo>
                    <a:pt x="66" y="57"/>
                  </a:lnTo>
                  <a:lnTo>
                    <a:pt x="77" y="56"/>
                  </a:lnTo>
                  <a:lnTo>
                    <a:pt x="87" y="56"/>
                  </a:lnTo>
                  <a:lnTo>
                    <a:pt x="96" y="56"/>
                  </a:lnTo>
                  <a:lnTo>
                    <a:pt x="102" y="56"/>
                  </a:lnTo>
                  <a:lnTo>
                    <a:pt x="109" y="52"/>
                  </a:lnTo>
                  <a:lnTo>
                    <a:pt x="111" y="44"/>
                  </a:lnTo>
                  <a:lnTo>
                    <a:pt x="108" y="34"/>
                  </a:lnTo>
                  <a:lnTo>
                    <a:pt x="100" y="27"/>
                  </a:lnTo>
                  <a:lnTo>
                    <a:pt x="92" y="24"/>
                  </a:lnTo>
                  <a:lnTo>
                    <a:pt x="81" y="19"/>
                  </a:lnTo>
                  <a:lnTo>
                    <a:pt x="68" y="16"/>
                  </a:lnTo>
                  <a:lnTo>
                    <a:pt x="53" y="11"/>
                  </a:lnTo>
                  <a:lnTo>
                    <a:pt x="39" y="7"/>
                  </a:lnTo>
                  <a:lnTo>
                    <a:pt x="24" y="3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68" name="Freeform 248"/>
            <p:cNvSpPr>
              <a:spLocks/>
            </p:cNvSpPr>
            <p:nvPr/>
          </p:nvSpPr>
          <p:spPr bwMode="auto">
            <a:xfrm>
              <a:off x="2448" y="1586"/>
              <a:ext cx="1053" cy="1491"/>
            </a:xfrm>
            <a:custGeom>
              <a:avLst/>
              <a:gdLst/>
              <a:ahLst/>
              <a:cxnLst>
                <a:cxn ang="0">
                  <a:pos x="660" y="3115"/>
                </a:cxn>
                <a:cxn ang="0">
                  <a:pos x="1057" y="3219"/>
                </a:cxn>
                <a:cxn ang="0">
                  <a:pos x="1325" y="2788"/>
                </a:cxn>
                <a:cxn ang="0">
                  <a:pos x="1542" y="2470"/>
                </a:cxn>
                <a:cxn ang="0">
                  <a:pos x="1594" y="2103"/>
                </a:cxn>
                <a:cxn ang="0">
                  <a:pos x="1757" y="1753"/>
                </a:cxn>
                <a:cxn ang="0">
                  <a:pos x="1910" y="1453"/>
                </a:cxn>
                <a:cxn ang="0">
                  <a:pos x="2099" y="1367"/>
                </a:cxn>
                <a:cxn ang="0">
                  <a:pos x="2275" y="1444"/>
                </a:cxn>
                <a:cxn ang="0">
                  <a:pos x="2392" y="1621"/>
                </a:cxn>
                <a:cxn ang="0">
                  <a:pos x="2456" y="1740"/>
                </a:cxn>
                <a:cxn ang="0">
                  <a:pos x="2547" y="1798"/>
                </a:cxn>
                <a:cxn ang="0">
                  <a:pos x="2649" y="2011"/>
                </a:cxn>
                <a:cxn ang="0">
                  <a:pos x="2733" y="2164"/>
                </a:cxn>
                <a:cxn ang="0">
                  <a:pos x="2826" y="2269"/>
                </a:cxn>
                <a:cxn ang="0">
                  <a:pos x="2895" y="2191"/>
                </a:cxn>
                <a:cxn ang="0">
                  <a:pos x="2976" y="2265"/>
                </a:cxn>
                <a:cxn ang="0">
                  <a:pos x="3049" y="2252"/>
                </a:cxn>
                <a:cxn ang="0">
                  <a:pos x="3153" y="2225"/>
                </a:cxn>
                <a:cxn ang="0">
                  <a:pos x="3124" y="2132"/>
                </a:cxn>
                <a:cxn ang="0">
                  <a:pos x="3053" y="2061"/>
                </a:cxn>
                <a:cxn ang="0">
                  <a:pos x="2823" y="1922"/>
                </a:cxn>
                <a:cxn ang="0">
                  <a:pos x="2748" y="1587"/>
                </a:cxn>
                <a:cxn ang="0">
                  <a:pos x="2687" y="1386"/>
                </a:cxn>
                <a:cxn ang="0">
                  <a:pos x="2510" y="1201"/>
                </a:cxn>
                <a:cxn ang="0">
                  <a:pos x="2302" y="1004"/>
                </a:cxn>
                <a:cxn ang="0">
                  <a:pos x="2040" y="792"/>
                </a:cxn>
                <a:cxn ang="0">
                  <a:pos x="1795" y="705"/>
                </a:cxn>
                <a:cxn ang="0">
                  <a:pos x="1650" y="569"/>
                </a:cxn>
                <a:cxn ang="0">
                  <a:pos x="1734" y="440"/>
                </a:cxn>
                <a:cxn ang="0">
                  <a:pos x="1714" y="139"/>
                </a:cxn>
                <a:cxn ang="0">
                  <a:pos x="1506" y="3"/>
                </a:cxn>
                <a:cxn ang="0">
                  <a:pos x="1339" y="19"/>
                </a:cxn>
                <a:cxn ang="0">
                  <a:pos x="1162" y="327"/>
                </a:cxn>
                <a:cxn ang="0">
                  <a:pos x="1157" y="553"/>
                </a:cxn>
                <a:cxn ang="0">
                  <a:pos x="948" y="528"/>
                </a:cxn>
                <a:cxn ang="0">
                  <a:pos x="708" y="587"/>
                </a:cxn>
                <a:cxn ang="0">
                  <a:pos x="462" y="728"/>
                </a:cxn>
                <a:cxn ang="0">
                  <a:pos x="316" y="790"/>
                </a:cxn>
                <a:cxn ang="0">
                  <a:pos x="122" y="906"/>
                </a:cxn>
                <a:cxn ang="0">
                  <a:pos x="111" y="1188"/>
                </a:cxn>
                <a:cxn ang="0">
                  <a:pos x="365" y="1239"/>
                </a:cxn>
                <a:cxn ang="0">
                  <a:pos x="498" y="1141"/>
                </a:cxn>
                <a:cxn ang="0">
                  <a:pos x="738" y="986"/>
                </a:cxn>
                <a:cxn ang="0">
                  <a:pos x="640" y="1409"/>
                </a:cxn>
                <a:cxn ang="0">
                  <a:pos x="528" y="1746"/>
                </a:cxn>
                <a:cxn ang="0">
                  <a:pos x="433" y="2094"/>
                </a:cxn>
                <a:cxn ang="0">
                  <a:pos x="332" y="2439"/>
                </a:cxn>
                <a:cxn ang="0">
                  <a:pos x="246" y="2729"/>
                </a:cxn>
                <a:cxn ang="0">
                  <a:pos x="168" y="3157"/>
                </a:cxn>
                <a:cxn ang="0">
                  <a:pos x="1" y="3422"/>
                </a:cxn>
                <a:cxn ang="0">
                  <a:pos x="179" y="3750"/>
                </a:cxn>
                <a:cxn ang="0">
                  <a:pos x="452" y="3774"/>
                </a:cxn>
                <a:cxn ang="0">
                  <a:pos x="371" y="3882"/>
                </a:cxn>
                <a:cxn ang="0">
                  <a:pos x="254" y="4220"/>
                </a:cxn>
                <a:cxn ang="0">
                  <a:pos x="407" y="4464"/>
                </a:cxn>
                <a:cxn ang="0">
                  <a:pos x="492" y="4256"/>
                </a:cxn>
                <a:cxn ang="0">
                  <a:pos x="534" y="4192"/>
                </a:cxn>
                <a:cxn ang="0">
                  <a:pos x="644" y="4412"/>
                </a:cxn>
                <a:cxn ang="0">
                  <a:pos x="749" y="4188"/>
                </a:cxn>
                <a:cxn ang="0">
                  <a:pos x="761" y="3919"/>
                </a:cxn>
                <a:cxn ang="0">
                  <a:pos x="773" y="3714"/>
                </a:cxn>
                <a:cxn ang="0">
                  <a:pos x="967" y="3459"/>
                </a:cxn>
              </a:cxnLst>
              <a:rect l="0" t="0" r="r" b="b"/>
              <a:pathLst>
                <a:path w="3158" h="4471">
                  <a:moveTo>
                    <a:pt x="751" y="3081"/>
                  </a:moveTo>
                  <a:lnTo>
                    <a:pt x="742" y="3094"/>
                  </a:lnTo>
                  <a:lnTo>
                    <a:pt x="730" y="3110"/>
                  </a:lnTo>
                  <a:lnTo>
                    <a:pt x="714" y="3127"/>
                  </a:lnTo>
                  <a:lnTo>
                    <a:pt x="698" y="3145"/>
                  </a:lnTo>
                  <a:lnTo>
                    <a:pt x="682" y="3163"/>
                  </a:lnTo>
                  <a:lnTo>
                    <a:pt x="667" y="3180"/>
                  </a:lnTo>
                  <a:lnTo>
                    <a:pt x="657" y="3194"/>
                  </a:lnTo>
                  <a:lnTo>
                    <a:pt x="649" y="3205"/>
                  </a:lnTo>
                  <a:lnTo>
                    <a:pt x="649" y="3175"/>
                  </a:lnTo>
                  <a:lnTo>
                    <a:pt x="653" y="3146"/>
                  </a:lnTo>
                  <a:lnTo>
                    <a:pt x="660" y="3115"/>
                  </a:lnTo>
                  <a:lnTo>
                    <a:pt x="670" y="3082"/>
                  </a:lnTo>
                  <a:lnTo>
                    <a:pt x="682" y="3049"/>
                  </a:lnTo>
                  <a:lnTo>
                    <a:pt x="697" y="3016"/>
                  </a:lnTo>
                  <a:lnTo>
                    <a:pt x="714" y="2985"/>
                  </a:lnTo>
                  <a:lnTo>
                    <a:pt x="732" y="2952"/>
                  </a:lnTo>
                  <a:lnTo>
                    <a:pt x="755" y="2955"/>
                  </a:lnTo>
                  <a:lnTo>
                    <a:pt x="756" y="2983"/>
                  </a:lnTo>
                  <a:lnTo>
                    <a:pt x="759" y="3017"/>
                  </a:lnTo>
                  <a:lnTo>
                    <a:pt x="760" y="3053"/>
                  </a:lnTo>
                  <a:lnTo>
                    <a:pt x="751" y="3081"/>
                  </a:lnTo>
                  <a:lnTo>
                    <a:pt x="1040" y="3285"/>
                  </a:lnTo>
                  <a:lnTo>
                    <a:pt x="1057" y="3219"/>
                  </a:lnTo>
                  <a:lnTo>
                    <a:pt x="1072" y="3165"/>
                  </a:lnTo>
                  <a:lnTo>
                    <a:pt x="1087" y="3117"/>
                  </a:lnTo>
                  <a:lnTo>
                    <a:pt x="1103" y="3078"/>
                  </a:lnTo>
                  <a:lnTo>
                    <a:pt x="1119" y="3044"/>
                  </a:lnTo>
                  <a:lnTo>
                    <a:pt x="1138" y="3014"/>
                  </a:lnTo>
                  <a:lnTo>
                    <a:pt x="1159" y="2986"/>
                  </a:lnTo>
                  <a:lnTo>
                    <a:pt x="1183" y="2959"/>
                  </a:lnTo>
                  <a:lnTo>
                    <a:pt x="1211" y="2930"/>
                  </a:lnTo>
                  <a:lnTo>
                    <a:pt x="1240" y="2897"/>
                  </a:lnTo>
                  <a:lnTo>
                    <a:pt x="1271" y="2862"/>
                  </a:lnTo>
                  <a:lnTo>
                    <a:pt x="1299" y="2824"/>
                  </a:lnTo>
                  <a:lnTo>
                    <a:pt x="1325" y="2788"/>
                  </a:lnTo>
                  <a:lnTo>
                    <a:pt x="1347" y="2752"/>
                  </a:lnTo>
                  <a:lnTo>
                    <a:pt x="1364" y="2718"/>
                  </a:lnTo>
                  <a:lnTo>
                    <a:pt x="1375" y="2687"/>
                  </a:lnTo>
                  <a:lnTo>
                    <a:pt x="1412" y="2689"/>
                  </a:lnTo>
                  <a:lnTo>
                    <a:pt x="1433" y="2672"/>
                  </a:lnTo>
                  <a:lnTo>
                    <a:pt x="1454" y="2654"/>
                  </a:lnTo>
                  <a:lnTo>
                    <a:pt x="1474" y="2635"/>
                  </a:lnTo>
                  <a:lnTo>
                    <a:pt x="1492" y="2611"/>
                  </a:lnTo>
                  <a:lnTo>
                    <a:pt x="1509" y="2585"/>
                  </a:lnTo>
                  <a:lnTo>
                    <a:pt x="1522" y="2553"/>
                  </a:lnTo>
                  <a:lnTo>
                    <a:pt x="1534" y="2515"/>
                  </a:lnTo>
                  <a:lnTo>
                    <a:pt x="1542" y="2470"/>
                  </a:lnTo>
                  <a:lnTo>
                    <a:pt x="1544" y="2424"/>
                  </a:lnTo>
                  <a:lnTo>
                    <a:pt x="1539" y="2380"/>
                  </a:lnTo>
                  <a:lnTo>
                    <a:pt x="1531" y="2340"/>
                  </a:lnTo>
                  <a:lnTo>
                    <a:pt x="1520" y="2300"/>
                  </a:lnTo>
                  <a:lnTo>
                    <a:pt x="1510" y="2261"/>
                  </a:lnTo>
                  <a:lnTo>
                    <a:pt x="1503" y="2222"/>
                  </a:lnTo>
                  <a:lnTo>
                    <a:pt x="1500" y="2182"/>
                  </a:lnTo>
                  <a:lnTo>
                    <a:pt x="1505" y="2139"/>
                  </a:lnTo>
                  <a:lnTo>
                    <a:pt x="1530" y="2134"/>
                  </a:lnTo>
                  <a:lnTo>
                    <a:pt x="1553" y="2125"/>
                  </a:lnTo>
                  <a:lnTo>
                    <a:pt x="1575" y="2115"/>
                  </a:lnTo>
                  <a:lnTo>
                    <a:pt x="1594" y="2103"/>
                  </a:lnTo>
                  <a:lnTo>
                    <a:pt x="1613" y="2089"/>
                  </a:lnTo>
                  <a:lnTo>
                    <a:pt x="1630" y="2072"/>
                  </a:lnTo>
                  <a:lnTo>
                    <a:pt x="1646" y="2052"/>
                  </a:lnTo>
                  <a:lnTo>
                    <a:pt x="1661" y="2032"/>
                  </a:lnTo>
                  <a:lnTo>
                    <a:pt x="1674" y="2006"/>
                  </a:lnTo>
                  <a:lnTo>
                    <a:pt x="1688" y="1977"/>
                  </a:lnTo>
                  <a:lnTo>
                    <a:pt x="1701" y="1944"/>
                  </a:lnTo>
                  <a:lnTo>
                    <a:pt x="1714" y="1908"/>
                  </a:lnTo>
                  <a:lnTo>
                    <a:pt x="1726" y="1870"/>
                  </a:lnTo>
                  <a:lnTo>
                    <a:pt x="1737" y="1830"/>
                  </a:lnTo>
                  <a:lnTo>
                    <a:pt x="1747" y="1791"/>
                  </a:lnTo>
                  <a:lnTo>
                    <a:pt x="1757" y="1753"/>
                  </a:lnTo>
                  <a:lnTo>
                    <a:pt x="1765" y="1719"/>
                  </a:lnTo>
                  <a:lnTo>
                    <a:pt x="1774" y="1689"/>
                  </a:lnTo>
                  <a:lnTo>
                    <a:pt x="1782" y="1663"/>
                  </a:lnTo>
                  <a:lnTo>
                    <a:pt x="1792" y="1640"/>
                  </a:lnTo>
                  <a:lnTo>
                    <a:pt x="1802" y="1618"/>
                  </a:lnTo>
                  <a:lnTo>
                    <a:pt x="1813" y="1599"/>
                  </a:lnTo>
                  <a:lnTo>
                    <a:pt x="1824" y="1578"/>
                  </a:lnTo>
                  <a:lnTo>
                    <a:pt x="1837" y="1556"/>
                  </a:lnTo>
                  <a:lnTo>
                    <a:pt x="1853" y="1532"/>
                  </a:lnTo>
                  <a:lnTo>
                    <a:pt x="1871" y="1508"/>
                  </a:lnTo>
                  <a:lnTo>
                    <a:pt x="1891" y="1481"/>
                  </a:lnTo>
                  <a:lnTo>
                    <a:pt x="1910" y="1453"/>
                  </a:lnTo>
                  <a:lnTo>
                    <a:pt x="1930" y="1425"/>
                  </a:lnTo>
                  <a:lnTo>
                    <a:pt x="1947" y="1396"/>
                  </a:lnTo>
                  <a:lnTo>
                    <a:pt x="1960" y="1368"/>
                  </a:lnTo>
                  <a:lnTo>
                    <a:pt x="1970" y="1340"/>
                  </a:lnTo>
                  <a:lnTo>
                    <a:pt x="1989" y="1341"/>
                  </a:lnTo>
                  <a:lnTo>
                    <a:pt x="2007" y="1344"/>
                  </a:lnTo>
                  <a:lnTo>
                    <a:pt x="2024" y="1347"/>
                  </a:lnTo>
                  <a:lnTo>
                    <a:pt x="2041" y="1350"/>
                  </a:lnTo>
                  <a:lnTo>
                    <a:pt x="2056" y="1354"/>
                  </a:lnTo>
                  <a:lnTo>
                    <a:pt x="2071" y="1358"/>
                  </a:lnTo>
                  <a:lnTo>
                    <a:pt x="2085" y="1363"/>
                  </a:lnTo>
                  <a:lnTo>
                    <a:pt x="2099" y="1367"/>
                  </a:lnTo>
                  <a:lnTo>
                    <a:pt x="2111" y="1371"/>
                  </a:lnTo>
                  <a:lnTo>
                    <a:pt x="2123" y="1378"/>
                  </a:lnTo>
                  <a:lnTo>
                    <a:pt x="2135" y="1382"/>
                  </a:lnTo>
                  <a:lnTo>
                    <a:pt x="2146" y="1387"/>
                  </a:lnTo>
                  <a:lnTo>
                    <a:pt x="2158" y="1392"/>
                  </a:lnTo>
                  <a:lnTo>
                    <a:pt x="2169" y="1397"/>
                  </a:lnTo>
                  <a:lnTo>
                    <a:pt x="2180" y="1401"/>
                  </a:lnTo>
                  <a:lnTo>
                    <a:pt x="2191" y="1406"/>
                  </a:lnTo>
                  <a:lnTo>
                    <a:pt x="2214" y="1414"/>
                  </a:lnTo>
                  <a:lnTo>
                    <a:pt x="2236" y="1423"/>
                  </a:lnTo>
                  <a:lnTo>
                    <a:pt x="2257" y="1433"/>
                  </a:lnTo>
                  <a:lnTo>
                    <a:pt x="2275" y="1444"/>
                  </a:lnTo>
                  <a:lnTo>
                    <a:pt x="2291" y="1458"/>
                  </a:lnTo>
                  <a:lnTo>
                    <a:pt x="2304" y="1471"/>
                  </a:lnTo>
                  <a:lnTo>
                    <a:pt x="2314" y="1487"/>
                  </a:lnTo>
                  <a:lnTo>
                    <a:pt x="2319" y="1504"/>
                  </a:lnTo>
                  <a:lnTo>
                    <a:pt x="2322" y="1521"/>
                  </a:lnTo>
                  <a:lnTo>
                    <a:pt x="2326" y="1538"/>
                  </a:lnTo>
                  <a:lnTo>
                    <a:pt x="2332" y="1554"/>
                  </a:lnTo>
                  <a:lnTo>
                    <a:pt x="2339" y="1570"/>
                  </a:lnTo>
                  <a:lnTo>
                    <a:pt x="2348" y="1584"/>
                  </a:lnTo>
                  <a:lnTo>
                    <a:pt x="2359" y="1598"/>
                  </a:lnTo>
                  <a:lnTo>
                    <a:pt x="2373" y="1610"/>
                  </a:lnTo>
                  <a:lnTo>
                    <a:pt x="2392" y="1621"/>
                  </a:lnTo>
                  <a:lnTo>
                    <a:pt x="2395" y="1634"/>
                  </a:lnTo>
                  <a:lnTo>
                    <a:pt x="2399" y="1647"/>
                  </a:lnTo>
                  <a:lnTo>
                    <a:pt x="2403" y="1660"/>
                  </a:lnTo>
                  <a:lnTo>
                    <a:pt x="2407" y="1672"/>
                  </a:lnTo>
                  <a:lnTo>
                    <a:pt x="2412" y="1683"/>
                  </a:lnTo>
                  <a:lnTo>
                    <a:pt x="2417" y="1694"/>
                  </a:lnTo>
                  <a:lnTo>
                    <a:pt x="2422" y="1705"/>
                  </a:lnTo>
                  <a:lnTo>
                    <a:pt x="2428" y="1714"/>
                  </a:lnTo>
                  <a:lnTo>
                    <a:pt x="2434" y="1723"/>
                  </a:lnTo>
                  <a:lnTo>
                    <a:pt x="2440" y="1730"/>
                  </a:lnTo>
                  <a:lnTo>
                    <a:pt x="2447" y="1736"/>
                  </a:lnTo>
                  <a:lnTo>
                    <a:pt x="2456" y="1740"/>
                  </a:lnTo>
                  <a:lnTo>
                    <a:pt x="2465" y="1741"/>
                  </a:lnTo>
                  <a:lnTo>
                    <a:pt x="2475" y="1741"/>
                  </a:lnTo>
                  <a:lnTo>
                    <a:pt x="2488" y="1739"/>
                  </a:lnTo>
                  <a:lnTo>
                    <a:pt x="2501" y="1735"/>
                  </a:lnTo>
                  <a:lnTo>
                    <a:pt x="2503" y="1745"/>
                  </a:lnTo>
                  <a:lnTo>
                    <a:pt x="2510" y="1756"/>
                  </a:lnTo>
                  <a:lnTo>
                    <a:pt x="2517" y="1765"/>
                  </a:lnTo>
                  <a:lnTo>
                    <a:pt x="2525" y="1775"/>
                  </a:lnTo>
                  <a:lnTo>
                    <a:pt x="2534" y="1785"/>
                  </a:lnTo>
                  <a:lnTo>
                    <a:pt x="2540" y="1792"/>
                  </a:lnTo>
                  <a:lnTo>
                    <a:pt x="2545" y="1797"/>
                  </a:lnTo>
                  <a:lnTo>
                    <a:pt x="2547" y="1798"/>
                  </a:lnTo>
                  <a:lnTo>
                    <a:pt x="2561" y="1796"/>
                  </a:lnTo>
                  <a:lnTo>
                    <a:pt x="2572" y="1810"/>
                  </a:lnTo>
                  <a:lnTo>
                    <a:pt x="2582" y="1825"/>
                  </a:lnTo>
                  <a:lnTo>
                    <a:pt x="2592" y="1841"/>
                  </a:lnTo>
                  <a:lnTo>
                    <a:pt x="2602" y="1857"/>
                  </a:lnTo>
                  <a:lnTo>
                    <a:pt x="2610" y="1874"/>
                  </a:lnTo>
                  <a:lnTo>
                    <a:pt x="2619" y="1892"/>
                  </a:lnTo>
                  <a:lnTo>
                    <a:pt x="2625" y="1910"/>
                  </a:lnTo>
                  <a:lnTo>
                    <a:pt x="2631" y="1928"/>
                  </a:lnTo>
                  <a:lnTo>
                    <a:pt x="2640" y="1960"/>
                  </a:lnTo>
                  <a:lnTo>
                    <a:pt x="2646" y="1984"/>
                  </a:lnTo>
                  <a:lnTo>
                    <a:pt x="2649" y="2011"/>
                  </a:lnTo>
                  <a:lnTo>
                    <a:pt x="2649" y="2045"/>
                  </a:lnTo>
                  <a:lnTo>
                    <a:pt x="2649" y="2064"/>
                  </a:lnTo>
                  <a:lnTo>
                    <a:pt x="2653" y="2081"/>
                  </a:lnTo>
                  <a:lnTo>
                    <a:pt x="2658" y="2095"/>
                  </a:lnTo>
                  <a:lnTo>
                    <a:pt x="2665" y="2108"/>
                  </a:lnTo>
                  <a:lnTo>
                    <a:pt x="2672" y="2119"/>
                  </a:lnTo>
                  <a:lnTo>
                    <a:pt x="2682" y="2128"/>
                  </a:lnTo>
                  <a:lnTo>
                    <a:pt x="2692" y="2136"/>
                  </a:lnTo>
                  <a:lnTo>
                    <a:pt x="2702" y="2143"/>
                  </a:lnTo>
                  <a:lnTo>
                    <a:pt x="2711" y="2151"/>
                  </a:lnTo>
                  <a:lnTo>
                    <a:pt x="2722" y="2157"/>
                  </a:lnTo>
                  <a:lnTo>
                    <a:pt x="2733" y="2164"/>
                  </a:lnTo>
                  <a:lnTo>
                    <a:pt x="2744" y="2173"/>
                  </a:lnTo>
                  <a:lnTo>
                    <a:pt x="2754" y="2181"/>
                  </a:lnTo>
                  <a:lnTo>
                    <a:pt x="2764" y="2190"/>
                  </a:lnTo>
                  <a:lnTo>
                    <a:pt x="2771" y="2201"/>
                  </a:lnTo>
                  <a:lnTo>
                    <a:pt x="2777" y="2211"/>
                  </a:lnTo>
                  <a:lnTo>
                    <a:pt x="2782" y="2222"/>
                  </a:lnTo>
                  <a:lnTo>
                    <a:pt x="2788" y="2233"/>
                  </a:lnTo>
                  <a:lnTo>
                    <a:pt x="2794" y="2243"/>
                  </a:lnTo>
                  <a:lnTo>
                    <a:pt x="2801" y="2252"/>
                  </a:lnTo>
                  <a:lnTo>
                    <a:pt x="2809" y="2259"/>
                  </a:lnTo>
                  <a:lnTo>
                    <a:pt x="2817" y="2265"/>
                  </a:lnTo>
                  <a:lnTo>
                    <a:pt x="2826" y="2269"/>
                  </a:lnTo>
                  <a:lnTo>
                    <a:pt x="2834" y="2271"/>
                  </a:lnTo>
                  <a:lnTo>
                    <a:pt x="2843" y="2270"/>
                  </a:lnTo>
                  <a:lnTo>
                    <a:pt x="2850" y="2266"/>
                  </a:lnTo>
                  <a:lnTo>
                    <a:pt x="2856" y="2259"/>
                  </a:lnTo>
                  <a:lnTo>
                    <a:pt x="2860" y="2249"/>
                  </a:lnTo>
                  <a:lnTo>
                    <a:pt x="2862" y="2237"/>
                  </a:lnTo>
                  <a:lnTo>
                    <a:pt x="2862" y="2222"/>
                  </a:lnTo>
                  <a:lnTo>
                    <a:pt x="2860" y="2205"/>
                  </a:lnTo>
                  <a:lnTo>
                    <a:pt x="2855" y="2186"/>
                  </a:lnTo>
                  <a:lnTo>
                    <a:pt x="2869" y="2188"/>
                  </a:lnTo>
                  <a:lnTo>
                    <a:pt x="2883" y="2190"/>
                  </a:lnTo>
                  <a:lnTo>
                    <a:pt x="2895" y="2191"/>
                  </a:lnTo>
                  <a:lnTo>
                    <a:pt x="2906" y="2192"/>
                  </a:lnTo>
                  <a:lnTo>
                    <a:pt x="2916" y="2193"/>
                  </a:lnTo>
                  <a:lnTo>
                    <a:pt x="2923" y="2197"/>
                  </a:lnTo>
                  <a:lnTo>
                    <a:pt x="2930" y="2202"/>
                  </a:lnTo>
                  <a:lnTo>
                    <a:pt x="2935" y="2209"/>
                  </a:lnTo>
                  <a:lnTo>
                    <a:pt x="2941" y="2218"/>
                  </a:lnTo>
                  <a:lnTo>
                    <a:pt x="2947" y="2225"/>
                  </a:lnTo>
                  <a:lnTo>
                    <a:pt x="2953" y="2232"/>
                  </a:lnTo>
                  <a:lnTo>
                    <a:pt x="2961" y="2238"/>
                  </a:lnTo>
                  <a:lnTo>
                    <a:pt x="2967" y="2247"/>
                  </a:lnTo>
                  <a:lnTo>
                    <a:pt x="2973" y="2255"/>
                  </a:lnTo>
                  <a:lnTo>
                    <a:pt x="2976" y="2265"/>
                  </a:lnTo>
                  <a:lnTo>
                    <a:pt x="2980" y="2276"/>
                  </a:lnTo>
                  <a:lnTo>
                    <a:pt x="2984" y="2288"/>
                  </a:lnTo>
                  <a:lnTo>
                    <a:pt x="2989" y="2297"/>
                  </a:lnTo>
                  <a:lnTo>
                    <a:pt x="2997" y="2304"/>
                  </a:lnTo>
                  <a:lnTo>
                    <a:pt x="3006" y="2308"/>
                  </a:lnTo>
                  <a:lnTo>
                    <a:pt x="3014" y="2310"/>
                  </a:lnTo>
                  <a:lnTo>
                    <a:pt x="3024" y="2309"/>
                  </a:lnTo>
                  <a:lnTo>
                    <a:pt x="3031" y="2306"/>
                  </a:lnTo>
                  <a:lnTo>
                    <a:pt x="3037" y="2300"/>
                  </a:lnTo>
                  <a:lnTo>
                    <a:pt x="3044" y="2286"/>
                  </a:lnTo>
                  <a:lnTo>
                    <a:pt x="3049" y="2269"/>
                  </a:lnTo>
                  <a:lnTo>
                    <a:pt x="3049" y="2252"/>
                  </a:lnTo>
                  <a:lnTo>
                    <a:pt x="3047" y="2235"/>
                  </a:lnTo>
                  <a:lnTo>
                    <a:pt x="3060" y="2238"/>
                  </a:lnTo>
                  <a:lnTo>
                    <a:pt x="3074" y="2241"/>
                  </a:lnTo>
                  <a:lnTo>
                    <a:pt x="3085" y="2241"/>
                  </a:lnTo>
                  <a:lnTo>
                    <a:pt x="3094" y="2241"/>
                  </a:lnTo>
                  <a:lnTo>
                    <a:pt x="3104" y="2239"/>
                  </a:lnTo>
                  <a:lnTo>
                    <a:pt x="3114" y="2238"/>
                  </a:lnTo>
                  <a:lnTo>
                    <a:pt x="3122" y="2237"/>
                  </a:lnTo>
                  <a:lnTo>
                    <a:pt x="3131" y="2237"/>
                  </a:lnTo>
                  <a:lnTo>
                    <a:pt x="3139" y="2236"/>
                  </a:lnTo>
                  <a:lnTo>
                    <a:pt x="3147" y="2231"/>
                  </a:lnTo>
                  <a:lnTo>
                    <a:pt x="3153" y="2225"/>
                  </a:lnTo>
                  <a:lnTo>
                    <a:pt x="3156" y="2216"/>
                  </a:lnTo>
                  <a:lnTo>
                    <a:pt x="3158" y="2207"/>
                  </a:lnTo>
                  <a:lnTo>
                    <a:pt x="3154" y="2197"/>
                  </a:lnTo>
                  <a:lnTo>
                    <a:pt x="3145" y="2187"/>
                  </a:lnTo>
                  <a:lnTo>
                    <a:pt x="3131" y="2177"/>
                  </a:lnTo>
                  <a:lnTo>
                    <a:pt x="3137" y="2174"/>
                  </a:lnTo>
                  <a:lnTo>
                    <a:pt x="3141" y="2169"/>
                  </a:lnTo>
                  <a:lnTo>
                    <a:pt x="3142" y="2163"/>
                  </a:lnTo>
                  <a:lnTo>
                    <a:pt x="3141" y="2154"/>
                  </a:lnTo>
                  <a:lnTo>
                    <a:pt x="3137" y="2147"/>
                  </a:lnTo>
                  <a:lnTo>
                    <a:pt x="3131" y="2140"/>
                  </a:lnTo>
                  <a:lnTo>
                    <a:pt x="3124" y="2132"/>
                  </a:lnTo>
                  <a:lnTo>
                    <a:pt x="3113" y="2128"/>
                  </a:lnTo>
                  <a:lnTo>
                    <a:pt x="3094" y="2122"/>
                  </a:lnTo>
                  <a:lnTo>
                    <a:pt x="3086" y="2117"/>
                  </a:lnTo>
                  <a:lnTo>
                    <a:pt x="3083" y="2114"/>
                  </a:lnTo>
                  <a:lnTo>
                    <a:pt x="3083" y="2113"/>
                  </a:lnTo>
                  <a:lnTo>
                    <a:pt x="3086" y="2107"/>
                  </a:lnTo>
                  <a:lnTo>
                    <a:pt x="3086" y="2098"/>
                  </a:lnTo>
                  <a:lnTo>
                    <a:pt x="3085" y="2091"/>
                  </a:lnTo>
                  <a:lnTo>
                    <a:pt x="3081" y="2083"/>
                  </a:lnTo>
                  <a:lnTo>
                    <a:pt x="3075" y="2074"/>
                  </a:lnTo>
                  <a:lnTo>
                    <a:pt x="3065" y="2067"/>
                  </a:lnTo>
                  <a:lnTo>
                    <a:pt x="3053" y="2061"/>
                  </a:lnTo>
                  <a:lnTo>
                    <a:pt x="3037" y="2057"/>
                  </a:lnTo>
                  <a:lnTo>
                    <a:pt x="3018" y="2055"/>
                  </a:lnTo>
                  <a:lnTo>
                    <a:pt x="2996" y="2050"/>
                  </a:lnTo>
                  <a:lnTo>
                    <a:pt x="2973" y="2046"/>
                  </a:lnTo>
                  <a:lnTo>
                    <a:pt x="2950" y="2041"/>
                  </a:lnTo>
                  <a:lnTo>
                    <a:pt x="2927" y="2035"/>
                  </a:lnTo>
                  <a:lnTo>
                    <a:pt x="2906" y="2028"/>
                  </a:lnTo>
                  <a:lnTo>
                    <a:pt x="2889" y="2019"/>
                  </a:lnTo>
                  <a:lnTo>
                    <a:pt x="2875" y="2011"/>
                  </a:lnTo>
                  <a:lnTo>
                    <a:pt x="2862" y="1993"/>
                  </a:lnTo>
                  <a:lnTo>
                    <a:pt x="2844" y="1962"/>
                  </a:lnTo>
                  <a:lnTo>
                    <a:pt x="2823" y="1922"/>
                  </a:lnTo>
                  <a:lnTo>
                    <a:pt x="2800" y="1875"/>
                  </a:lnTo>
                  <a:lnTo>
                    <a:pt x="2778" y="1826"/>
                  </a:lnTo>
                  <a:lnTo>
                    <a:pt x="2758" y="1778"/>
                  </a:lnTo>
                  <a:lnTo>
                    <a:pt x="2741" y="1734"/>
                  </a:lnTo>
                  <a:lnTo>
                    <a:pt x="2727" y="1698"/>
                  </a:lnTo>
                  <a:lnTo>
                    <a:pt x="2741" y="1694"/>
                  </a:lnTo>
                  <a:lnTo>
                    <a:pt x="2739" y="1685"/>
                  </a:lnTo>
                  <a:lnTo>
                    <a:pt x="2736" y="1663"/>
                  </a:lnTo>
                  <a:lnTo>
                    <a:pt x="2731" y="1635"/>
                  </a:lnTo>
                  <a:lnTo>
                    <a:pt x="2725" y="1611"/>
                  </a:lnTo>
                  <a:lnTo>
                    <a:pt x="2737" y="1600"/>
                  </a:lnTo>
                  <a:lnTo>
                    <a:pt x="2748" y="1587"/>
                  </a:lnTo>
                  <a:lnTo>
                    <a:pt x="2756" y="1571"/>
                  </a:lnTo>
                  <a:lnTo>
                    <a:pt x="2764" y="1554"/>
                  </a:lnTo>
                  <a:lnTo>
                    <a:pt x="2767" y="1536"/>
                  </a:lnTo>
                  <a:lnTo>
                    <a:pt x="2767" y="1515"/>
                  </a:lnTo>
                  <a:lnTo>
                    <a:pt x="2764" y="1494"/>
                  </a:lnTo>
                  <a:lnTo>
                    <a:pt x="2754" y="1472"/>
                  </a:lnTo>
                  <a:lnTo>
                    <a:pt x="2742" y="1453"/>
                  </a:lnTo>
                  <a:lnTo>
                    <a:pt x="2731" y="1436"/>
                  </a:lnTo>
                  <a:lnTo>
                    <a:pt x="2720" y="1423"/>
                  </a:lnTo>
                  <a:lnTo>
                    <a:pt x="2709" y="1410"/>
                  </a:lnTo>
                  <a:lnTo>
                    <a:pt x="2699" y="1398"/>
                  </a:lnTo>
                  <a:lnTo>
                    <a:pt x="2687" y="1386"/>
                  </a:lnTo>
                  <a:lnTo>
                    <a:pt x="2676" y="1370"/>
                  </a:lnTo>
                  <a:lnTo>
                    <a:pt x="2663" y="1351"/>
                  </a:lnTo>
                  <a:lnTo>
                    <a:pt x="2649" y="1330"/>
                  </a:lnTo>
                  <a:lnTo>
                    <a:pt x="2636" y="1309"/>
                  </a:lnTo>
                  <a:lnTo>
                    <a:pt x="2621" y="1291"/>
                  </a:lnTo>
                  <a:lnTo>
                    <a:pt x="2607" y="1274"/>
                  </a:lnTo>
                  <a:lnTo>
                    <a:pt x="2590" y="1258"/>
                  </a:lnTo>
                  <a:lnTo>
                    <a:pt x="2570" y="1246"/>
                  </a:lnTo>
                  <a:lnTo>
                    <a:pt x="2548" y="1235"/>
                  </a:lnTo>
                  <a:lnTo>
                    <a:pt x="2522" y="1228"/>
                  </a:lnTo>
                  <a:lnTo>
                    <a:pt x="2517" y="1215"/>
                  </a:lnTo>
                  <a:lnTo>
                    <a:pt x="2510" y="1201"/>
                  </a:lnTo>
                  <a:lnTo>
                    <a:pt x="2501" y="1186"/>
                  </a:lnTo>
                  <a:lnTo>
                    <a:pt x="2490" y="1170"/>
                  </a:lnTo>
                  <a:lnTo>
                    <a:pt x="2477" y="1153"/>
                  </a:lnTo>
                  <a:lnTo>
                    <a:pt x="2463" y="1136"/>
                  </a:lnTo>
                  <a:lnTo>
                    <a:pt x="2446" y="1119"/>
                  </a:lnTo>
                  <a:lnTo>
                    <a:pt x="2429" y="1100"/>
                  </a:lnTo>
                  <a:lnTo>
                    <a:pt x="2411" y="1083"/>
                  </a:lnTo>
                  <a:lnTo>
                    <a:pt x="2392" y="1066"/>
                  </a:lnTo>
                  <a:lnTo>
                    <a:pt x="2370" y="1049"/>
                  </a:lnTo>
                  <a:lnTo>
                    <a:pt x="2348" y="1034"/>
                  </a:lnTo>
                  <a:lnTo>
                    <a:pt x="2325" y="1019"/>
                  </a:lnTo>
                  <a:lnTo>
                    <a:pt x="2302" y="1004"/>
                  </a:lnTo>
                  <a:lnTo>
                    <a:pt x="2277" y="992"/>
                  </a:lnTo>
                  <a:lnTo>
                    <a:pt x="2252" y="981"/>
                  </a:lnTo>
                  <a:lnTo>
                    <a:pt x="2236" y="961"/>
                  </a:lnTo>
                  <a:lnTo>
                    <a:pt x="2223" y="941"/>
                  </a:lnTo>
                  <a:lnTo>
                    <a:pt x="2209" y="922"/>
                  </a:lnTo>
                  <a:lnTo>
                    <a:pt x="2196" y="905"/>
                  </a:lnTo>
                  <a:lnTo>
                    <a:pt x="2179" y="886"/>
                  </a:lnTo>
                  <a:lnTo>
                    <a:pt x="2158" y="868"/>
                  </a:lnTo>
                  <a:lnTo>
                    <a:pt x="2133" y="849"/>
                  </a:lnTo>
                  <a:lnTo>
                    <a:pt x="2100" y="827"/>
                  </a:lnTo>
                  <a:lnTo>
                    <a:pt x="2067" y="807"/>
                  </a:lnTo>
                  <a:lnTo>
                    <a:pt x="2040" y="792"/>
                  </a:lnTo>
                  <a:lnTo>
                    <a:pt x="2017" y="781"/>
                  </a:lnTo>
                  <a:lnTo>
                    <a:pt x="1998" y="772"/>
                  </a:lnTo>
                  <a:lnTo>
                    <a:pt x="1979" y="767"/>
                  </a:lnTo>
                  <a:lnTo>
                    <a:pt x="1961" y="764"/>
                  </a:lnTo>
                  <a:lnTo>
                    <a:pt x="1943" y="760"/>
                  </a:lnTo>
                  <a:lnTo>
                    <a:pt x="1923" y="758"/>
                  </a:lnTo>
                  <a:lnTo>
                    <a:pt x="1902" y="753"/>
                  </a:lnTo>
                  <a:lnTo>
                    <a:pt x="1880" y="747"/>
                  </a:lnTo>
                  <a:lnTo>
                    <a:pt x="1858" y="738"/>
                  </a:lnTo>
                  <a:lnTo>
                    <a:pt x="1836" y="728"/>
                  </a:lnTo>
                  <a:lnTo>
                    <a:pt x="1815" y="717"/>
                  </a:lnTo>
                  <a:lnTo>
                    <a:pt x="1795" y="705"/>
                  </a:lnTo>
                  <a:lnTo>
                    <a:pt x="1775" y="694"/>
                  </a:lnTo>
                  <a:lnTo>
                    <a:pt x="1757" y="682"/>
                  </a:lnTo>
                  <a:lnTo>
                    <a:pt x="1740" y="670"/>
                  </a:lnTo>
                  <a:lnTo>
                    <a:pt x="1725" y="660"/>
                  </a:lnTo>
                  <a:lnTo>
                    <a:pt x="1711" y="649"/>
                  </a:lnTo>
                  <a:lnTo>
                    <a:pt x="1699" y="640"/>
                  </a:lnTo>
                  <a:lnTo>
                    <a:pt x="1685" y="631"/>
                  </a:lnTo>
                  <a:lnTo>
                    <a:pt x="1671" y="624"/>
                  </a:lnTo>
                  <a:lnTo>
                    <a:pt x="1656" y="618"/>
                  </a:lnTo>
                  <a:lnTo>
                    <a:pt x="1639" y="612"/>
                  </a:lnTo>
                  <a:lnTo>
                    <a:pt x="1645" y="592"/>
                  </a:lnTo>
                  <a:lnTo>
                    <a:pt x="1650" y="569"/>
                  </a:lnTo>
                  <a:lnTo>
                    <a:pt x="1654" y="545"/>
                  </a:lnTo>
                  <a:lnTo>
                    <a:pt x="1655" y="521"/>
                  </a:lnTo>
                  <a:lnTo>
                    <a:pt x="1668" y="519"/>
                  </a:lnTo>
                  <a:lnTo>
                    <a:pt x="1679" y="516"/>
                  </a:lnTo>
                  <a:lnTo>
                    <a:pt x="1688" y="512"/>
                  </a:lnTo>
                  <a:lnTo>
                    <a:pt x="1695" y="507"/>
                  </a:lnTo>
                  <a:lnTo>
                    <a:pt x="1701" y="501"/>
                  </a:lnTo>
                  <a:lnTo>
                    <a:pt x="1706" y="494"/>
                  </a:lnTo>
                  <a:lnTo>
                    <a:pt x="1712" y="485"/>
                  </a:lnTo>
                  <a:lnTo>
                    <a:pt x="1718" y="477"/>
                  </a:lnTo>
                  <a:lnTo>
                    <a:pt x="1726" y="461"/>
                  </a:lnTo>
                  <a:lnTo>
                    <a:pt x="1734" y="440"/>
                  </a:lnTo>
                  <a:lnTo>
                    <a:pt x="1739" y="417"/>
                  </a:lnTo>
                  <a:lnTo>
                    <a:pt x="1742" y="393"/>
                  </a:lnTo>
                  <a:lnTo>
                    <a:pt x="1742" y="370"/>
                  </a:lnTo>
                  <a:lnTo>
                    <a:pt x="1740" y="347"/>
                  </a:lnTo>
                  <a:lnTo>
                    <a:pt x="1734" y="326"/>
                  </a:lnTo>
                  <a:lnTo>
                    <a:pt x="1723" y="310"/>
                  </a:lnTo>
                  <a:lnTo>
                    <a:pt x="1728" y="285"/>
                  </a:lnTo>
                  <a:lnTo>
                    <a:pt x="1730" y="256"/>
                  </a:lnTo>
                  <a:lnTo>
                    <a:pt x="1731" y="225"/>
                  </a:lnTo>
                  <a:lnTo>
                    <a:pt x="1729" y="195"/>
                  </a:lnTo>
                  <a:lnTo>
                    <a:pt x="1723" y="166"/>
                  </a:lnTo>
                  <a:lnTo>
                    <a:pt x="1714" y="139"/>
                  </a:lnTo>
                  <a:lnTo>
                    <a:pt x="1702" y="115"/>
                  </a:lnTo>
                  <a:lnTo>
                    <a:pt x="1686" y="96"/>
                  </a:lnTo>
                  <a:lnTo>
                    <a:pt x="1668" y="82"/>
                  </a:lnTo>
                  <a:lnTo>
                    <a:pt x="1649" y="67"/>
                  </a:lnTo>
                  <a:lnTo>
                    <a:pt x="1628" y="54"/>
                  </a:lnTo>
                  <a:lnTo>
                    <a:pt x="1607" y="43"/>
                  </a:lnTo>
                  <a:lnTo>
                    <a:pt x="1585" y="32"/>
                  </a:lnTo>
                  <a:lnTo>
                    <a:pt x="1565" y="22"/>
                  </a:lnTo>
                  <a:lnTo>
                    <a:pt x="1544" y="14"/>
                  </a:lnTo>
                  <a:lnTo>
                    <a:pt x="1526" y="8"/>
                  </a:lnTo>
                  <a:lnTo>
                    <a:pt x="1516" y="5"/>
                  </a:lnTo>
                  <a:lnTo>
                    <a:pt x="1506" y="3"/>
                  </a:lnTo>
                  <a:lnTo>
                    <a:pt x="1494" y="2"/>
                  </a:lnTo>
                  <a:lnTo>
                    <a:pt x="1482" y="0"/>
                  </a:lnTo>
                  <a:lnTo>
                    <a:pt x="1469" y="0"/>
                  </a:lnTo>
                  <a:lnTo>
                    <a:pt x="1454" y="0"/>
                  </a:lnTo>
                  <a:lnTo>
                    <a:pt x="1441" y="0"/>
                  </a:lnTo>
                  <a:lnTo>
                    <a:pt x="1425" y="2"/>
                  </a:lnTo>
                  <a:lnTo>
                    <a:pt x="1410" y="3"/>
                  </a:lnTo>
                  <a:lnTo>
                    <a:pt x="1396" y="5"/>
                  </a:lnTo>
                  <a:lnTo>
                    <a:pt x="1381" y="8"/>
                  </a:lnTo>
                  <a:lnTo>
                    <a:pt x="1367" y="11"/>
                  </a:lnTo>
                  <a:lnTo>
                    <a:pt x="1352" y="15"/>
                  </a:lnTo>
                  <a:lnTo>
                    <a:pt x="1339" y="19"/>
                  </a:lnTo>
                  <a:lnTo>
                    <a:pt x="1325" y="23"/>
                  </a:lnTo>
                  <a:lnTo>
                    <a:pt x="1313" y="29"/>
                  </a:lnTo>
                  <a:lnTo>
                    <a:pt x="1290" y="44"/>
                  </a:lnTo>
                  <a:lnTo>
                    <a:pt x="1266" y="64"/>
                  </a:lnTo>
                  <a:lnTo>
                    <a:pt x="1244" y="88"/>
                  </a:lnTo>
                  <a:lnTo>
                    <a:pt x="1223" y="118"/>
                  </a:lnTo>
                  <a:lnTo>
                    <a:pt x="1207" y="155"/>
                  </a:lnTo>
                  <a:lnTo>
                    <a:pt x="1195" y="196"/>
                  </a:lnTo>
                  <a:lnTo>
                    <a:pt x="1188" y="242"/>
                  </a:lnTo>
                  <a:lnTo>
                    <a:pt x="1188" y="294"/>
                  </a:lnTo>
                  <a:lnTo>
                    <a:pt x="1173" y="305"/>
                  </a:lnTo>
                  <a:lnTo>
                    <a:pt x="1162" y="327"/>
                  </a:lnTo>
                  <a:lnTo>
                    <a:pt x="1157" y="355"/>
                  </a:lnTo>
                  <a:lnTo>
                    <a:pt x="1157" y="387"/>
                  </a:lnTo>
                  <a:lnTo>
                    <a:pt x="1162" y="420"/>
                  </a:lnTo>
                  <a:lnTo>
                    <a:pt x="1173" y="452"/>
                  </a:lnTo>
                  <a:lnTo>
                    <a:pt x="1190" y="480"/>
                  </a:lnTo>
                  <a:lnTo>
                    <a:pt x="1212" y="502"/>
                  </a:lnTo>
                  <a:lnTo>
                    <a:pt x="1215" y="564"/>
                  </a:lnTo>
                  <a:lnTo>
                    <a:pt x="1199" y="570"/>
                  </a:lnTo>
                  <a:lnTo>
                    <a:pt x="1189" y="567"/>
                  </a:lnTo>
                  <a:lnTo>
                    <a:pt x="1179" y="562"/>
                  </a:lnTo>
                  <a:lnTo>
                    <a:pt x="1168" y="558"/>
                  </a:lnTo>
                  <a:lnTo>
                    <a:pt x="1157" y="553"/>
                  </a:lnTo>
                  <a:lnTo>
                    <a:pt x="1147" y="550"/>
                  </a:lnTo>
                  <a:lnTo>
                    <a:pt x="1134" y="545"/>
                  </a:lnTo>
                  <a:lnTo>
                    <a:pt x="1121" y="541"/>
                  </a:lnTo>
                  <a:lnTo>
                    <a:pt x="1106" y="538"/>
                  </a:lnTo>
                  <a:lnTo>
                    <a:pt x="1092" y="534"/>
                  </a:lnTo>
                  <a:lnTo>
                    <a:pt x="1076" y="532"/>
                  </a:lnTo>
                  <a:lnTo>
                    <a:pt x="1059" y="529"/>
                  </a:lnTo>
                  <a:lnTo>
                    <a:pt x="1040" y="528"/>
                  </a:lnTo>
                  <a:lnTo>
                    <a:pt x="1019" y="527"/>
                  </a:lnTo>
                  <a:lnTo>
                    <a:pt x="997" y="527"/>
                  </a:lnTo>
                  <a:lnTo>
                    <a:pt x="974" y="527"/>
                  </a:lnTo>
                  <a:lnTo>
                    <a:pt x="948" y="528"/>
                  </a:lnTo>
                  <a:lnTo>
                    <a:pt x="923" y="530"/>
                  </a:lnTo>
                  <a:lnTo>
                    <a:pt x="899" y="533"/>
                  </a:lnTo>
                  <a:lnTo>
                    <a:pt x="877" y="535"/>
                  </a:lnTo>
                  <a:lnTo>
                    <a:pt x="855" y="539"/>
                  </a:lnTo>
                  <a:lnTo>
                    <a:pt x="835" y="542"/>
                  </a:lnTo>
                  <a:lnTo>
                    <a:pt x="816" y="547"/>
                  </a:lnTo>
                  <a:lnTo>
                    <a:pt x="796" y="552"/>
                  </a:lnTo>
                  <a:lnTo>
                    <a:pt x="778" y="557"/>
                  </a:lnTo>
                  <a:lnTo>
                    <a:pt x="760" y="563"/>
                  </a:lnTo>
                  <a:lnTo>
                    <a:pt x="743" y="570"/>
                  </a:lnTo>
                  <a:lnTo>
                    <a:pt x="725" y="579"/>
                  </a:lnTo>
                  <a:lnTo>
                    <a:pt x="708" y="587"/>
                  </a:lnTo>
                  <a:lnTo>
                    <a:pt x="689" y="597"/>
                  </a:lnTo>
                  <a:lnTo>
                    <a:pt x="670" y="608"/>
                  </a:lnTo>
                  <a:lnTo>
                    <a:pt x="650" y="619"/>
                  </a:lnTo>
                  <a:lnTo>
                    <a:pt x="631" y="632"/>
                  </a:lnTo>
                  <a:lnTo>
                    <a:pt x="602" y="652"/>
                  </a:lnTo>
                  <a:lnTo>
                    <a:pt x="576" y="668"/>
                  </a:lnTo>
                  <a:lnTo>
                    <a:pt x="553" y="682"/>
                  </a:lnTo>
                  <a:lnTo>
                    <a:pt x="534" y="694"/>
                  </a:lnTo>
                  <a:lnTo>
                    <a:pt x="514" y="704"/>
                  </a:lnTo>
                  <a:lnTo>
                    <a:pt x="497" y="714"/>
                  </a:lnTo>
                  <a:lnTo>
                    <a:pt x="479" y="721"/>
                  </a:lnTo>
                  <a:lnTo>
                    <a:pt x="462" y="728"/>
                  </a:lnTo>
                  <a:lnTo>
                    <a:pt x="446" y="736"/>
                  </a:lnTo>
                  <a:lnTo>
                    <a:pt x="433" y="742"/>
                  </a:lnTo>
                  <a:lnTo>
                    <a:pt x="422" y="749"/>
                  </a:lnTo>
                  <a:lnTo>
                    <a:pt x="412" y="755"/>
                  </a:lnTo>
                  <a:lnTo>
                    <a:pt x="404" y="761"/>
                  </a:lnTo>
                  <a:lnTo>
                    <a:pt x="398" y="766"/>
                  </a:lnTo>
                  <a:lnTo>
                    <a:pt x="392" y="771"/>
                  </a:lnTo>
                  <a:lnTo>
                    <a:pt x="387" y="776"/>
                  </a:lnTo>
                  <a:lnTo>
                    <a:pt x="366" y="775"/>
                  </a:lnTo>
                  <a:lnTo>
                    <a:pt x="348" y="777"/>
                  </a:lnTo>
                  <a:lnTo>
                    <a:pt x="331" y="783"/>
                  </a:lnTo>
                  <a:lnTo>
                    <a:pt x="316" y="790"/>
                  </a:lnTo>
                  <a:lnTo>
                    <a:pt x="303" y="800"/>
                  </a:lnTo>
                  <a:lnTo>
                    <a:pt x="291" y="814"/>
                  </a:lnTo>
                  <a:lnTo>
                    <a:pt x="278" y="827"/>
                  </a:lnTo>
                  <a:lnTo>
                    <a:pt x="267" y="843"/>
                  </a:lnTo>
                  <a:lnTo>
                    <a:pt x="236" y="844"/>
                  </a:lnTo>
                  <a:lnTo>
                    <a:pt x="212" y="848"/>
                  </a:lnTo>
                  <a:lnTo>
                    <a:pt x="190" y="854"/>
                  </a:lnTo>
                  <a:lnTo>
                    <a:pt x="173" y="861"/>
                  </a:lnTo>
                  <a:lnTo>
                    <a:pt x="158" y="869"/>
                  </a:lnTo>
                  <a:lnTo>
                    <a:pt x="146" y="880"/>
                  </a:lnTo>
                  <a:lnTo>
                    <a:pt x="134" y="893"/>
                  </a:lnTo>
                  <a:lnTo>
                    <a:pt x="122" y="906"/>
                  </a:lnTo>
                  <a:lnTo>
                    <a:pt x="109" y="921"/>
                  </a:lnTo>
                  <a:lnTo>
                    <a:pt x="101" y="939"/>
                  </a:lnTo>
                  <a:lnTo>
                    <a:pt x="94" y="958"/>
                  </a:lnTo>
                  <a:lnTo>
                    <a:pt x="88" y="980"/>
                  </a:lnTo>
                  <a:lnTo>
                    <a:pt x="84" y="1004"/>
                  </a:lnTo>
                  <a:lnTo>
                    <a:pt x="81" y="1030"/>
                  </a:lnTo>
                  <a:lnTo>
                    <a:pt x="81" y="1057"/>
                  </a:lnTo>
                  <a:lnTo>
                    <a:pt x="83" y="1085"/>
                  </a:lnTo>
                  <a:lnTo>
                    <a:pt x="85" y="1113"/>
                  </a:lnTo>
                  <a:lnTo>
                    <a:pt x="90" y="1139"/>
                  </a:lnTo>
                  <a:lnTo>
                    <a:pt x="98" y="1165"/>
                  </a:lnTo>
                  <a:lnTo>
                    <a:pt x="111" y="1188"/>
                  </a:lnTo>
                  <a:lnTo>
                    <a:pt x="128" y="1207"/>
                  </a:lnTo>
                  <a:lnTo>
                    <a:pt x="152" y="1224"/>
                  </a:lnTo>
                  <a:lnTo>
                    <a:pt x="184" y="1237"/>
                  </a:lnTo>
                  <a:lnTo>
                    <a:pt x="222" y="1244"/>
                  </a:lnTo>
                  <a:lnTo>
                    <a:pt x="244" y="1246"/>
                  </a:lnTo>
                  <a:lnTo>
                    <a:pt x="264" y="1248"/>
                  </a:lnTo>
                  <a:lnTo>
                    <a:pt x="283" y="1248"/>
                  </a:lnTo>
                  <a:lnTo>
                    <a:pt x="302" y="1248"/>
                  </a:lnTo>
                  <a:lnTo>
                    <a:pt x="319" y="1246"/>
                  </a:lnTo>
                  <a:lnTo>
                    <a:pt x="336" y="1245"/>
                  </a:lnTo>
                  <a:lnTo>
                    <a:pt x="350" y="1243"/>
                  </a:lnTo>
                  <a:lnTo>
                    <a:pt x="365" y="1239"/>
                  </a:lnTo>
                  <a:lnTo>
                    <a:pt x="378" y="1235"/>
                  </a:lnTo>
                  <a:lnTo>
                    <a:pt x="390" y="1230"/>
                  </a:lnTo>
                  <a:lnTo>
                    <a:pt x="402" y="1224"/>
                  </a:lnTo>
                  <a:lnTo>
                    <a:pt x="413" y="1220"/>
                  </a:lnTo>
                  <a:lnTo>
                    <a:pt x="423" y="1212"/>
                  </a:lnTo>
                  <a:lnTo>
                    <a:pt x="433" y="1205"/>
                  </a:lnTo>
                  <a:lnTo>
                    <a:pt x="441" y="1198"/>
                  </a:lnTo>
                  <a:lnTo>
                    <a:pt x="450" y="1189"/>
                  </a:lnTo>
                  <a:lnTo>
                    <a:pt x="458" y="1179"/>
                  </a:lnTo>
                  <a:lnTo>
                    <a:pt x="471" y="1167"/>
                  </a:lnTo>
                  <a:lnTo>
                    <a:pt x="484" y="1155"/>
                  </a:lnTo>
                  <a:lnTo>
                    <a:pt x="498" y="1141"/>
                  </a:lnTo>
                  <a:lnTo>
                    <a:pt x="516" y="1126"/>
                  </a:lnTo>
                  <a:lnTo>
                    <a:pt x="534" y="1110"/>
                  </a:lnTo>
                  <a:lnTo>
                    <a:pt x="553" y="1094"/>
                  </a:lnTo>
                  <a:lnTo>
                    <a:pt x="574" y="1079"/>
                  </a:lnTo>
                  <a:lnTo>
                    <a:pt x="595" y="1063"/>
                  </a:lnTo>
                  <a:lnTo>
                    <a:pt x="615" y="1048"/>
                  </a:lnTo>
                  <a:lnTo>
                    <a:pt x="637" y="1034"/>
                  </a:lnTo>
                  <a:lnTo>
                    <a:pt x="658" y="1021"/>
                  </a:lnTo>
                  <a:lnTo>
                    <a:pt x="680" y="1009"/>
                  </a:lnTo>
                  <a:lnTo>
                    <a:pt x="700" y="1000"/>
                  </a:lnTo>
                  <a:lnTo>
                    <a:pt x="720" y="992"/>
                  </a:lnTo>
                  <a:lnTo>
                    <a:pt x="738" y="986"/>
                  </a:lnTo>
                  <a:lnTo>
                    <a:pt x="734" y="1010"/>
                  </a:lnTo>
                  <a:lnTo>
                    <a:pt x="730" y="1036"/>
                  </a:lnTo>
                  <a:lnTo>
                    <a:pt x="725" y="1063"/>
                  </a:lnTo>
                  <a:lnTo>
                    <a:pt x="719" y="1092"/>
                  </a:lnTo>
                  <a:lnTo>
                    <a:pt x="712" y="1124"/>
                  </a:lnTo>
                  <a:lnTo>
                    <a:pt x="708" y="1158"/>
                  </a:lnTo>
                  <a:lnTo>
                    <a:pt x="703" y="1198"/>
                  </a:lnTo>
                  <a:lnTo>
                    <a:pt x="699" y="1241"/>
                  </a:lnTo>
                  <a:lnTo>
                    <a:pt x="681" y="1268"/>
                  </a:lnTo>
                  <a:lnTo>
                    <a:pt x="665" y="1307"/>
                  </a:lnTo>
                  <a:lnTo>
                    <a:pt x="650" y="1356"/>
                  </a:lnTo>
                  <a:lnTo>
                    <a:pt x="640" y="1409"/>
                  </a:lnTo>
                  <a:lnTo>
                    <a:pt x="632" y="1464"/>
                  </a:lnTo>
                  <a:lnTo>
                    <a:pt x="626" y="1519"/>
                  </a:lnTo>
                  <a:lnTo>
                    <a:pt x="624" y="1567"/>
                  </a:lnTo>
                  <a:lnTo>
                    <a:pt x="624" y="1607"/>
                  </a:lnTo>
                  <a:lnTo>
                    <a:pt x="612" y="1624"/>
                  </a:lnTo>
                  <a:lnTo>
                    <a:pt x="599" y="1643"/>
                  </a:lnTo>
                  <a:lnTo>
                    <a:pt x="588" y="1660"/>
                  </a:lnTo>
                  <a:lnTo>
                    <a:pt x="576" y="1677"/>
                  </a:lnTo>
                  <a:lnTo>
                    <a:pt x="565" y="1694"/>
                  </a:lnTo>
                  <a:lnTo>
                    <a:pt x="553" y="1711"/>
                  </a:lnTo>
                  <a:lnTo>
                    <a:pt x="541" y="1729"/>
                  </a:lnTo>
                  <a:lnTo>
                    <a:pt x="528" y="1746"/>
                  </a:lnTo>
                  <a:lnTo>
                    <a:pt x="516" y="1767"/>
                  </a:lnTo>
                  <a:lnTo>
                    <a:pt x="505" y="1795"/>
                  </a:lnTo>
                  <a:lnTo>
                    <a:pt x="498" y="1827"/>
                  </a:lnTo>
                  <a:lnTo>
                    <a:pt x="494" y="1861"/>
                  </a:lnTo>
                  <a:lnTo>
                    <a:pt x="494" y="1897"/>
                  </a:lnTo>
                  <a:lnTo>
                    <a:pt x="497" y="1931"/>
                  </a:lnTo>
                  <a:lnTo>
                    <a:pt x="505" y="1961"/>
                  </a:lnTo>
                  <a:lnTo>
                    <a:pt x="517" y="1985"/>
                  </a:lnTo>
                  <a:lnTo>
                    <a:pt x="491" y="2007"/>
                  </a:lnTo>
                  <a:lnTo>
                    <a:pt x="468" y="2033"/>
                  </a:lnTo>
                  <a:lnTo>
                    <a:pt x="450" y="2062"/>
                  </a:lnTo>
                  <a:lnTo>
                    <a:pt x="433" y="2094"/>
                  </a:lnTo>
                  <a:lnTo>
                    <a:pt x="419" y="2126"/>
                  </a:lnTo>
                  <a:lnTo>
                    <a:pt x="409" y="2159"/>
                  </a:lnTo>
                  <a:lnTo>
                    <a:pt x="401" y="2191"/>
                  </a:lnTo>
                  <a:lnTo>
                    <a:pt x="395" y="2221"/>
                  </a:lnTo>
                  <a:lnTo>
                    <a:pt x="390" y="2250"/>
                  </a:lnTo>
                  <a:lnTo>
                    <a:pt x="385" y="2280"/>
                  </a:lnTo>
                  <a:lnTo>
                    <a:pt x="379" y="2309"/>
                  </a:lnTo>
                  <a:lnTo>
                    <a:pt x="373" y="2337"/>
                  </a:lnTo>
                  <a:lnTo>
                    <a:pt x="366" y="2363"/>
                  </a:lnTo>
                  <a:lnTo>
                    <a:pt x="356" y="2390"/>
                  </a:lnTo>
                  <a:lnTo>
                    <a:pt x="345" y="2414"/>
                  </a:lnTo>
                  <a:lnTo>
                    <a:pt x="332" y="2439"/>
                  </a:lnTo>
                  <a:lnTo>
                    <a:pt x="320" y="2464"/>
                  </a:lnTo>
                  <a:lnTo>
                    <a:pt x="311" y="2492"/>
                  </a:lnTo>
                  <a:lnTo>
                    <a:pt x="305" y="2521"/>
                  </a:lnTo>
                  <a:lnTo>
                    <a:pt x="300" y="2551"/>
                  </a:lnTo>
                  <a:lnTo>
                    <a:pt x="295" y="2580"/>
                  </a:lnTo>
                  <a:lnTo>
                    <a:pt x="292" y="2607"/>
                  </a:lnTo>
                  <a:lnTo>
                    <a:pt x="286" y="2630"/>
                  </a:lnTo>
                  <a:lnTo>
                    <a:pt x="277" y="2650"/>
                  </a:lnTo>
                  <a:lnTo>
                    <a:pt x="267" y="2669"/>
                  </a:lnTo>
                  <a:lnTo>
                    <a:pt x="259" y="2688"/>
                  </a:lnTo>
                  <a:lnTo>
                    <a:pt x="252" y="2709"/>
                  </a:lnTo>
                  <a:lnTo>
                    <a:pt x="246" y="2729"/>
                  </a:lnTo>
                  <a:lnTo>
                    <a:pt x="241" y="2750"/>
                  </a:lnTo>
                  <a:lnTo>
                    <a:pt x="238" y="2771"/>
                  </a:lnTo>
                  <a:lnTo>
                    <a:pt x="240" y="2790"/>
                  </a:lnTo>
                  <a:lnTo>
                    <a:pt x="243" y="2808"/>
                  </a:lnTo>
                  <a:lnTo>
                    <a:pt x="267" y="2808"/>
                  </a:lnTo>
                  <a:lnTo>
                    <a:pt x="269" y="2864"/>
                  </a:lnTo>
                  <a:lnTo>
                    <a:pt x="264" y="2958"/>
                  </a:lnTo>
                  <a:lnTo>
                    <a:pt x="254" y="3055"/>
                  </a:lnTo>
                  <a:lnTo>
                    <a:pt x="242" y="3124"/>
                  </a:lnTo>
                  <a:lnTo>
                    <a:pt x="216" y="3133"/>
                  </a:lnTo>
                  <a:lnTo>
                    <a:pt x="191" y="3144"/>
                  </a:lnTo>
                  <a:lnTo>
                    <a:pt x="168" y="3157"/>
                  </a:lnTo>
                  <a:lnTo>
                    <a:pt x="145" y="3172"/>
                  </a:lnTo>
                  <a:lnTo>
                    <a:pt x="124" y="3188"/>
                  </a:lnTo>
                  <a:lnTo>
                    <a:pt x="103" y="3206"/>
                  </a:lnTo>
                  <a:lnTo>
                    <a:pt x="85" y="3225"/>
                  </a:lnTo>
                  <a:lnTo>
                    <a:pt x="68" y="3246"/>
                  </a:lnTo>
                  <a:lnTo>
                    <a:pt x="53" y="3268"/>
                  </a:lnTo>
                  <a:lnTo>
                    <a:pt x="40" y="3291"/>
                  </a:lnTo>
                  <a:lnTo>
                    <a:pt x="28" y="3315"/>
                  </a:lnTo>
                  <a:lnTo>
                    <a:pt x="18" y="3341"/>
                  </a:lnTo>
                  <a:lnTo>
                    <a:pt x="11" y="3366"/>
                  </a:lnTo>
                  <a:lnTo>
                    <a:pt x="5" y="3394"/>
                  </a:lnTo>
                  <a:lnTo>
                    <a:pt x="1" y="3422"/>
                  </a:lnTo>
                  <a:lnTo>
                    <a:pt x="0" y="3450"/>
                  </a:lnTo>
                  <a:lnTo>
                    <a:pt x="1" y="3485"/>
                  </a:lnTo>
                  <a:lnTo>
                    <a:pt x="7" y="3519"/>
                  </a:lnTo>
                  <a:lnTo>
                    <a:pt x="16" y="3551"/>
                  </a:lnTo>
                  <a:lnTo>
                    <a:pt x="27" y="3583"/>
                  </a:lnTo>
                  <a:lnTo>
                    <a:pt x="41" y="3613"/>
                  </a:lnTo>
                  <a:lnTo>
                    <a:pt x="58" y="3641"/>
                  </a:lnTo>
                  <a:lnTo>
                    <a:pt x="78" y="3668"/>
                  </a:lnTo>
                  <a:lnTo>
                    <a:pt x="100" y="3692"/>
                  </a:lnTo>
                  <a:lnTo>
                    <a:pt x="124" y="3714"/>
                  </a:lnTo>
                  <a:lnTo>
                    <a:pt x="151" y="3733"/>
                  </a:lnTo>
                  <a:lnTo>
                    <a:pt x="179" y="3750"/>
                  </a:lnTo>
                  <a:lnTo>
                    <a:pt x="209" y="3765"/>
                  </a:lnTo>
                  <a:lnTo>
                    <a:pt x="241" y="3776"/>
                  </a:lnTo>
                  <a:lnTo>
                    <a:pt x="272" y="3784"/>
                  </a:lnTo>
                  <a:lnTo>
                    <a:pt x="306" y="3791"/>
                  </a:lnTo>
                  <a:lnTo>
                    <a:pt x="342" y="3792"/>
                  </a:lnTo>
                  <a:lnTo>
                    <a:pt x="357" y="3792"/>
                  </a:lnTo>
                  <a:lnTo>
                    <a:pt x="374" y="3791"/>
                  </a:lnTo>
                  <a:lnTo>
                    <a:pt x="390" y="3788"/>
                  </a:lnTo>
                  <a:lnTo>
                    <a:pt x="406" y="3786"/>
                  </a:lnTo>
                  <a:lnTo>
                    <a:pt x="422" y="3782"/>
                  </a:lnTo>
                  <a:lnTo>
                    <a:pt x="436" y="3778"/>
                  </a:lnTo>
                  <a:lnTo>
                    <a:pt x="452" y="3774"/>
                  </a:lnTo>
                  <a:lnTo>
                    <a:pt x="467" y="3769"/>
                  </a:lnTo>
                  <a:lnTo>
                    <a:pt x="464" y="3782"/>
                  </a:lnTo>
                  <a:lnTo>
                    <a:pt x="461" y="3795"/>
                  </a:lnTo>
                  <a:lnTo>
                    <a:pt x="456" y="3809"/>
                  </a:lnTo>
                  <a:lnTo>
                    <a:pt x="450" y="3822"/>
                  </a:lnTo>
                  <a:lnTo>
                    <a:pt x="443" y="3834"/>
                  </a:lnTo>
                  <a:lnTo>
                    <a:pt x="435" y="3845"/>
                  </a:lnTo>
                  <a:lnTo>
                    <a:pt x="426" y="3854"/>
                  </a:lnTo>
                  <a:lnTo>
                    <a:pt x="416" y="3860"/>
                  </a:lnTo>
                  <a:lnTo>
                    <a:pt x="404" y="3865"/>
                  </a:lnTo>
                  <a:lnTo>
                    <a:pt x="388" y="3872"/>
                  </a:lnTo>
                  <a:lnTo>
                    <a:pt x="371" y="3882"/>
                  </a:lnTo>
                  <a:lnTo>
                    <a:pt x="354" y="3893"/>
                  </a:lnTo>
                  <a:lnTo>
                    <a:pt x="337" y="3907"/>
                  </a:lnTo>
                  <a:lnTo>
                    <a:pt x="321" y="3923"/>
                  </a:lnTo>
                  <a:lnTo>
                    <a:pt x="310" y="3942"/>
                  </a:lnTo>
                  <a:lnTo>
                    <a:pt x="302" y="3966"/>
                  </a:lnTo>
                  <a:lnTo>
                    <a:pt x="295" y="4015"/>
                  </a:lnTo>
                  <a:lnTo>
                    <a:pt x="297" y="4064"/>
                  </a:lnTo>
                  <a:lnTo>
                    <a:pt x="294" y="4110"/>
                  </a:lnTo>
                  <a:lnTo>
                    <a:pt x="283" y="4150"/>
                  </a:lnTo>
                  <a:lnTo>
                    <a:pt x="274" y="4171"/>
                  </a:lnTo>
                  <a:lnTo>
                    <a:pt x="264" y="4194"/>
                  </a:lnTo>
                  <a:lnTo>
                    <a:pt x="254" y="4220"/>
                  </a:lnTo>
                  <a:lnTo>
                    <a:pt x="247" y="4245"/>
                  </a:lnTo>
                  <a:lnTo>
                    <a:pt x="242" y="4269"/>
                  </a:lnTo>
                  <a:lnTo>
                    <a:pt x="240" y="4294"/>
                  </a:lnTo>
                  <a:lnTo>
                    <a:pt x="242" y="4314"/>
                  </a:lnTo>
                  <a:lnTo>
                    <a:pt x="247" y="4333"/>
                  </a:lnTo>
                  <a:lnTo>
                    <a:pt x="258" y="4350"/>
                  </a:lnTo>
                  <a:lnTo>
                    <a:pt x="275" y="4370"/>
                  </a:lnTo>
                  <a:lnTo>
                    <a:pt x="295" y="4392"/>
                  </a:lnTo>
                  <a:lnTo>
                    <a:pt x="320" y="4413"/>
                  </a:lnTo>
                  <a:lnTo>
                    <a:pt x="348" y="4434"/>
                  </a:lnTo>
                  <a:lnTo>
                    <a:pt x="377" y="4451"/>
                  </a:lnTo>
                  <a:lnTo>
                    <a:pt x="407" y="4464"/>
                  </a:lnTo>
                  <a:lnTo>
                    <a:pt x="436" y="4471"/>
                  </a:lnTo>
                  <a:lnTo>
                    <a:pt x="462" y="4470"/>
                  </a:lnTo>
                  <a:lnTo>
                    <a:pt x="480" y="4463"/>
                  </a:lnTo>
                  <a:lnTo>
                    <a:pt x="492" y="4448"/>
                  </a:lnTo>
                  <a:lnTo>
                    <a:pt x="500" y="4430"/>
                  </a:lnTo>
                  <a:lnTo>
                    <a:pt x="503" y="4409"/>
                  </a:lnTo>
                  <a:lnTo>
                    <a:pt x="503" y="4387"/>
                  </a:lnTo>
                  <a:lnTo>
                    <a:pt x="501" y="4367"/>
                  </a:lnTo>
                  <a:lnTo>
                    <a:pt x="498" y="4348"/>
                  </a:lnTo>
                  <a:lnTo>
                    <a:pt x="494" y="4316"/>
                  </a:lnTo>
                  <a:lnTo>
                    <a:pt x="491" y="4284"/>
                  </a:lnTo>
                  <a:lnTo>
                    <a:pt x="492" y="4256"/>
                  </a:lnTo>
                  <a:lnTo>
                    <a:pt x="498" y="4232"/>
                  </a:lnTo>
                  <a:lnTo>
                    <a:pt x="503" y="4220"/>
                  </a:lnTo>
                  <a:lnTo>
                    <a:pt x="508" y="4206"/>
                  </a:lnTo>
                  <a:lnTo>
                    <a:pt x="513" y="4190"/>
                  </a:lnTo>
                  <a:lnTo>
                    <a:pt x="518" y="4175"/>
                  </a:lnTo>
                  <a:lnTo>
                    <a:pt x="523" y="4159"/>
                  </a:lnTo>
                  <a:lnTo>
                    <a:pt x="526" y="4143"/>
                  </a:lnTo>
                  <a:lnTo>
                    <a:pt x="531" y="4127"/>
                  </a:lnTo>
                  <a:lnTo>
                    <a:pt x="535" y="4114"/>
                  </a:lnTo>
                  <a:lnTo>
                    <a:pt x="537" y="4136"/>
                  </a:lnTo>
                  <a:lnTo>
                    <a:pt x="536" y="4163"/>
                  </a:lnTo>
                  <a:lnTo>
                    <a:pt x="534" y="4192"/>
                  </a:lnTo>
                  <a:lnTo>
                    <a:pt x="530" y="4223"/>
                  </a:lnTo>
                  <a:lnTo>
                    <a:pt x="530" y="4240"/>
                  </a:lnTo>
                  <a:lnTo>
                    <a:pt x="533" y="4262"/>
                  </a:lnTo>
                  <a:lnTo>
                    <a:pt x="537" y="4284"/>
                  </a:lnTo>
                  <a:lnTo>
                    <a:pt x="545" y="4308"/>
                  </a:lnTo>
                  <a:lnTo>
                    <a:pt x="553" y="4331"/>
                  </a:lnTo>
                  <a:lnTo>
                    <a:pt x="565" y="4355"/>
                  </a:lnTo>
                  <a:lnTo>
                    <a:pt x="579" y="4374"/>
                  </a:lnTo>
                  <a:lnTo>
                    <a:pt x="595" y="4390"/>
                  </a:lnTo>
                  <a:lnTo>
                    <a:pt x="612" y="4401"/>
                  </a:lnTo>
                  <a:lnTo>
                    <a:pt x="627" y="4408"/>
                  </a:lnTo>
                  <a:lnTo>
                    <a:pt x="644" y="4412"/>
                  </a:lnTo>
                  <a:lnTo>
                    <a:pt x="659" y="4410"/>
                  </a:lnTo>
                  <a:lnTo>
                    <a:pt x="674" y="4406"/>
                  </a:lnTo>
                  <a:lnTo>
                    <a:pt x="687" y="4396"/>
                  </a:lnTo>
                  <a:lnTo>
                    <a:pt x="699" y="4384"/>
                  </a:lnTo>
                  <a:lnTo>
                    <a:pt x="710" y="4367"/>
                  </a:lnTo>
                  <a:lnTo>
                    <a:pt x="720" y="4346"/>
                  </a:lnTo>
                  <a:lnTo>
                    <a:pt x="728" y="4321"/>
                  </a:lnTo>
                  <a:lnTo>
                    <a:pt x="736" y="4294"/>
                  </a:lnTo>
                  <a:lnTo>
                    <a:pt x="742" y="4266"/>
                  </a:lnTo>
                  <a:lnTo>
                    <a:pt x="747" y="4238"/>
                  </a:lnTo>
                  <a:lnTo>
                    <a:pt x="749" y="4211"/>
                  </a:lnTo>
                  <a:lnTo>
                    <a:pt x="749" y="4188"/>
                  </a:lnTo>
                  <a:lnTo>
                    <a:pt x="747" y="4169"/>
                  </a:lnTo>
                  <a:lnTo>
                    <a:pt x="738" y="4137"/>
                  </a:lnTo>
                  <a:lnTo>
                    <a:pt x="731" y="4107"/>
                  </a:lnTo>
                  <a:lnTo>
                    <a:pt x="728" y="4076"/>
                  </a:lnTo>
                  <a:lnTo>
                    <a:pt x="736" y="4045"/>
                  </a:lnTo>
                  <a:lnTo>
                    <a:pt x="743" y="4028"/>
                  </a:lnTo>
                  <a:lnTo>
                    <a:pt x="749" y="4009"/>
                  </a:lnTo>
                  <a:lnTo>
                    <a:pt x="754" y="3991"/>
                  </a:lnTo>
                  <a:lnTo>
                    <a:pt x="759" y="3973"/>
                  </a:lnTo>
                  <a:lnTo>
                    <a:pt x="761" y="3955"/>
                  </a:lnTo>
                  <a:lnTo>
                    <a:pt x="762" y="3936"/>
                  </a:lnTo>
                  <a:lnTo>
                    <a:pt x="761" y="3919"/>
                  </a:lnTo>
                  <a:lnTo>
                    <a:pt x="756" y="3904"/>
                  </a:lnTo>
                  <a:lnTo>
                    <a:pt x="749" y="3883"/>
                  </a:lnTo>
                  <a:lnTo>
                    <a:pt x="739" y="3863"/>
                  </a:lnTo>
                  <a:lnTo>
                    <a:pt x="730" y="3844"/>
                  </a:lnTo>
                  <a:lnTo>
                    <a:pt x="725" y="3823"/>
                  </a:lnTo>
                  <a:lnTo>
                    <a:pt x="725" y="3810"/>
                  </a:lnTo>
                  <a:lnTo>
                    <a:pt x="728" y="3795"/>
                  </a:lnTo>
                  <a:lnTo>
                    <a:pt x="734" y="3778"/>
                  </a:lnTo>
                  <a:lnTo>
                    <a:pt x="742" y="3761"/>
                  </a:lnTo>
                  <a:lnTo>
                    <a:pt x="750" y="3746"/>
                  </a:lnTo>
                  <a:lnTo>
                    <a:pt x="761" y="3729"/>
                  </a:lnTo>
                  <a:lnTo>
                    <a:pt x="773" y="3714"/>
                  </a:lnTo>
                  <a:lnTo>
                    <a:pt x="785" y="3701"/>
                  </a:lnTo>
                  <a:lnTo>
                    <a:pt x="793" y="3693"/>
                  </a:lnTo>
                  <a:lnTo>
                    <a:pt x="804" y="3681"/>
                  </a:lnTo>
                  <a:lnTo>
                    <a:pt x="817" y="3667"/>
                  </a:lnTo>
                  <a:lnTo>
                    <a:pt x="833" y="3650"/>
                  </a:lnTo>
                  <a:lnTo>
                    <a:pt x="850" y="3629"/>
                  </a:lnTo>
                  <a:lnTo>
                    <a:pt x="868" y="3605"/>
                  </a:lnTo>
                  <a:lnTo>
                    <a:pt x="888" y="3579"/>
                  </a:lnTo>
                  <a:lnTo>
                    <a:pt x="907" y="3552"/>
                  </a:lnTo>
                  <a:lnTo>
                    <a:pt x="928" y="3522"/>
                  </a:lnTo>
                  <a:lnTo>
                    <a:pt x="947" y="3492"/>
                  </a:lnTo>
                  <a:lnTo>
                    <a:pt x="967" y="3459"/>
                  </a:lnTo>
                  <a:lnTo>
                    <a:pt x="985" y="3426"/>
                  </a:lnTo>
                  <a:lnTo>
                    <a:pt x="1002" y="3391"/>
                  </a:lnTo>
                  <a:lnTo>
                    <a:pt x="1016" y="3355"/>
                  </a:lnTo>
                  <a:lnTo>
                    <a:pt x="1030" y="3320"/>
                  </a:lnTo>
                  <a:lnTo>
                    <a:pt x="1040" y="3285"/>
                  </a:lnTo>
                  <a:lnTo>
                    <a:pt x="751" y="30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69" name="Freeform 249"/>
            <p:cNvSpPr>
              <a:spLocks/>
            </p:cNvSpPr>
            <p:nvPr/>
          </p:nvSpPr>
          <p:spPr bwMode="auto">
            <a:xfrm>
              <a:off x="2455" y="2630"/>
              <a:ext cx="214" cy="213"/>
            </a:xfrm>
            <a:custGeom>
              <a:avLst/>
              <a:gdLst/>
              <a:ahLst/>
              <a:cxnLst>
                <a:cxn ang="0">
                  <a:pos x="352" y="640"/>
                </a:cxn>
                <a:cxn ang="0">
                  <a:pos x="416" y="627"/>
                </a:cxn>
                <a:cxn ang="0">
                  <a:pos x="473" y="602"/>
                </a:cxn>
                <a:cxn ang="0">
                  <a:pos x="524" y="568"/>
                </a:cxn>
                <a:cxn ang="0">
                  <a:pos x="568" y="524"/>
                </a:cxn>
                <a:cxn ang="0">
                  <a:pos x="602" y="473"/>
                </a:cxn>
                <a:cxn ang="0">
                  <a:pos x="626" y="416"/>
                </a:cxn>
                <a:cxn ang="0">
                  <a:pos x="639" y="353"/>
                </a:cxn>
                <a:cxn ang="0">
                  <a:pos x="639" y="287"/>
                </a:cxn>
                <a:cxn ang="0">
                  <a:pos x="626" y="225"/>
                </a:cxn>
                <a:cxn ang="0">
                  <a:pos x="602" y="168"/>
                </a:cxn>
                <a:cxn ang="0">
                  <a:pos x="568" y="117"/>
                </a:cxn>
                <a:cxn ang="0">
                  <a:pos x="524" y="73"/>
                </a:cxn>
                <a:cxn ang="0">
                  <a:pos x="473" y="39"/>
                </a:cxn>
                <a:cxn ang="0">
                  <a:pos x="416" y="15"/>
                </a:cxn>
                <a:cxn ang="0">
                  <a:pos x="352" y="2"/>
                </a:cxn>
                <a:cxn ang="0">
                  <a:pos x="287" y="2"/>
                </a:cxn>
                <a:cxn ang="0">
                  <a:pos x="225" y="15"/>
                </a:cxn>
                <a:cxn ang="0">
                  <a:pos x="168" y="39"/>
                </a:cxn>
                <a:cxn ang="0">
                  <a:pos x="117" y="73"/>
                </a:cxn>
                <a:cxn ang="0">
                  <a:pos x="73" y="117"/>
                </a:cxn>
                <a:cxn ang="0">
                  <a:pos x="39" y="168"/>
                </a:cxn>
                <a:cxn ang="0">
                  <a:pos x="14" y="225"/>
                </a:cxn>
                <a:cxn ang="0">
                  <a:pos x="1" y="287"/>
                </a:cxn>
                <a:cxn ang="0">
                  <a:pos x="1" y="353"/>
                </a:cxn>
                <a:cxn ang="0">
                  <a:pos x="14" y="416"/>
                </a:cxn>
                <a:cxn ang="0">
                  <a:pos x="39" y="473"/>
                </a:cxn>
                <a:cxn ang="0">
                  <a:pos x="73" y="524"/>
                </a:cxn>
                <a:cxn ang="0">
                  <a:pos x="117" y="568"/>
                </a:cxn>
                <a:cxn ang="0">
                  <a:pos x="168" y="602"/>
                </a:cxn>
                <a:cxn ang="0">
                  <a:pos x="225" y="627"/>
                </a:cxn>
                <a:cxn ang="0">
                  <a:pos x="287" y="640"/>
                </a:cxn>
              </a:cxnLst>
              <a:rect l="0" t="0" r="r" b="b"/>
              <a:pathLst>
                <a:path w="641" h="641">
                  <a:moveTo>
                    <a:pt x="320" y="641"/>
                  </a:moveTo>
                  <a:lnTo>
                    <a:pt x="352" y="640"/>
                  </a:lnTo>
                  <a:lnTo>
                    <a:pt x="384" y="635"/>
                  </a:lnTo>
                  <a:lnTo>
                    <a:pt x="416" y="627"/>
                  </a:lnTo>
                  <a:lnTo>
                    <a:pt x="445" y="616"/>
                  </a:lnTo>
                  <a:lnTo>
                    <a:pt x="473" y="602"/>
                  </a:lnTo>
                  <a:lnTo>
                    <a:pt x="500" y="586"/>
                  </a:lnTo>
                  <a:lnTo>
                    <a:pt x="524" y="568"/>
                  </a:lnTo>
                  <a:lnTo>
                    <a:pt x="547" y="547"/>
                  </a:lnTo>
                  <a:lnTo>
                    <a:pt x="568" y="524"/>
                  </a:lnTo>
                  <a:lnTo>
                    <a:pt x="586" y="500"/>
                  </a:lnTo>
                  <a:lnTo>
                    <a:pt x="602" y="473"/>
                  </a:lnTo>
                  <a:lnTo>
                    <a:pt x="615" y="445"/>
                  </a:lnTo>
                  <a:lnTo>
                    <a:pt x="626" y="416"/>
                  </a:lnTo>
                  <a:lnTo>
                    <a:pt x="635" y="385"/>
                  </a:lnTo>
                  <a:lnTo>
                    <a:pt x="639" y="353"/>
                  </a:lnTo>
                  <a:lnTo>
                    <a:pt x="641" y="320"/>
                  </a:lnTo>
                  <a:lnTo>
                    <a:pt x="639" y="287"/>
                  </a:lnTo>
                  <a:lnTo>
                    <a:pt x="635" y="256"/>
                  </a:lnTo>
                  <a:lnTo>
                    <a:pt x="626" y="225"/>
                  </a:lnTo>
                  <a:lnTo>
                    <a:pt x="615" y="196"/>
                  </a:lnTo>
                  <a:lnTo>
                    <a:pt x="602" y="168"/>
                  </a:lnTo>
                  <a:lnTo>
                    <a:pt x="586" y="141"/>
                  </a:lnTo>
                  <a:lnTo>
                    <a:pt x="568" y="117"/>
                  </a:lnTo>
                  <a:lnTo>
                    <a:pt x="547" y="94"/>
                  </a:lnTo>
                  <a:lnTo>
                    <a:pt x="524" y="73"/>
                  </a:lnTo>
                  <a:lnTo>
                    <a:pt x="500" y="55"/>
                  </a:lnTo>
                  <a:lnTo>
                    <a:pt x="473" y="39"/>
                  </a:lnTo>
                  <a:lnTo>
                    <a:pt x="445" y="26"/>
                  </a:lnTo>
                  <a:lnTo>
                    <a:pt x="416" y="15"/>
                  </a:lnTo>
                  <a:lnTo>
                    <a:pt x="384" y="7"/>
                  </a:lnTo>
                  <a:lnTo>
                    <a:pt x="352" y="2"/>
                  </a:lnTo>
                  <a:lnTo>
                    <a:pt x="320" y="0"/>
                  </a:lnTo>
                  <a:lnTo>
                    <a:pt x="287" y="2"/>
                  </a:lnTo>
                  <a:lnTo>
                    <a:pt x="255" y="7"/>
                  </a:lnTo>
                  <a:lnTo>
                    <a:pt x="225" y="15"/>
                  </a:lnTo>
                  <a:lnTo>
                    <a:pt x="196" y="26"/>
                  </a:lnTo>
                  <a:lnTo>
                    <a:pt x="168" y="39"/>
                  </a:lnTo>
                  <a:lnTo>
                    <a:pt x="141" y="55"/>
                  </a:lnTo>
                  <a:lnTo>
                    <a:pt x="117" y="73"/>
                  </a:lnTo>
                  <a:lnTo>
                    <a:pt x="94" y="94"/>
                  </a:lnTo>
                  <a:lnTo>
                    <a:pt x="73" y="117"/>
                  </a:lnTo>
                  <a:lnTo>
                    <a:pt x="55" y="141"/>
                  </a:lnTo>
                  <a:lnTo>
                    <a:pt x="39" y="168"/>
                  </a:lnTo>
                  <a:lnTo>
                    <a:pt x="25" y="196"/>
                  </a:lnTo>
                  <a:lnTo>
                    <a:pt x="14" y="225"/>
                  </a:lnTo>
                  <a:lnTo>
                    <a:pt x="6" y="256"/>
                  </a:lnTo>
                  <a:lnTo>
                    <a:pt x="1" y="287"/>
                  </a:lnTo>
                  <a:lnTo>
                    <a:pt x="0" y="320"/>
                  </a:lnTo>
                  <a:lnTo>
                    <a:pt x="1" y="353"/>
                  </a:lnTo>
                  <a:lnTo>
                    <a:pt x="6" y="385"/>
                  </a:lnTo>
                  <a:lnTo>
                    <a:pt x="14" y="416"/>
                  </a:lnTo>
                  <a:lnTo>
                    <a:pt x="25" y="445"/>
                  </a:lnTo>
                  <a:lnTo>
                    <a:pt x="39" y="473"/>
                  </a:lnTo>
                  <a:lnTo>
                    <a:pt x="55" y="500"/>
                  </a:lnTo>
                  <a:lnTo>
                    <a:pt x="73" y="524"/>
                  </a:lnTo>
                  <a:lnTo>
                    <a:pt x="94" y="547"/>
                  </a:lnTo>
                  <a:lnTo>
                    <a:pt x="117" y="568"/>
                  </a:lnTo>
                  <a:lnTo>
                    <a:pt x="141" y="586"/>
                  </a:lnTo>
                  <a:lnTo>
                    <a:pt x="168" y="602"/>
                  </a:lnTo>
                  <a:lnTo>
                    <a:pt x="196" y="616"/>
                  </a:lnTo>
                  <a:lnTo>
                    <a:pt x="225" y="627"/>
                  </a:lnTo>
                  <a:lnTo>
                    <a:pt x="255" y="635"/>
                  </a:lnTo>
                  <a:lnTo>
                    <a:pt x="287" y="640"/>
                  </a:lnTo>
                  <a:lnTo>
                    <a:pt x="320" y="6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70" name="Freeform 250"/>
            <p:cNvSpPr>
              <a:spLocks/>
            </p:cNvSpPr>
            <p:nvPr/>
          </p:nvSpPr>
          <p:spPr bwMode="auto">
            <a:xfrm>
              <a:off x="2840" y="1657"/>
              <a:ext cx="183" cy="197"/>
            </a:xfrm>
            <a:custGeom>
              <a:avLst/>
              <a:gdLst/>
              <a:ahLst/>
              <a:cxnLst>
                <a:cxn ang="0">
                  <a:pos x="55" y="137"/>
                </a:cxn>
                <a:cxn ang="0">
                  <a:pos x="46" y="112"/>
                </a:cxn>
                <a:cxn ang="0">
                  <a:pos x="27" y="101"/>
                </a:cxn>
                <a:cxn ang="0">
                  <a:pos x="0" y="151"/>
                </a:cxn>
                <a:cxn ang="0">
                  <a:pos x="6" y="200"/>
                </a:cxn>
                <a:cxn ang="0">
                  <a:pos x="17" y="232"/>
                </a:cxn>
                <a:cxn ang="0">
                  <a:pos x="41" y="264"/>
                </a:cxn>
                <a:cxn ang="0">
                  <a:pos x="55" y="243"/>
                </a:cxn>
                <a:cxn ang="0">
                  <a:pos x="59" y="276"/>
                </a:cxn>
                <a:cxn ang="0">
                  <a:pos x="59" y="316"/>
                </a:cxn>
                <a:cxn ang="0">
                  <a:pos x="70" y="368"/>
                </a:cxn>
                <a:cxn ang="0">
                  <a:pos x="89" y="434"/>
                </a:cxn>
                <a:cxn ang="0">
                  <a:pos x="115" y="497"/>
                </a:cxn>
                <a:cxn ang="0">
                  <a:pos x="147" y="550"/>
                </a:cxn>
                <a:cxn ang="0">
                  <a:pos x="179" y="581"/>
                </a:cxn>
                <a:cxn ang="0">
                  <a:pos x="212" y="591"/>
                </a:cxn>
                <a:cxn ang="0">
                  <a:pos x="255" y="589"/>
                </a:cxn>
                <a:cxn ang="0">
                  <a:pos x="308" y="572"/>
                </a:cxn>
                <a:cxn ang="0">
                  <a:pos x="345" y="547"/>
                </a:cxn>
                <a:cxn ang="0">
                  <a:pos x="367" y="514"/>
                </a:cxn>
                <a:cxn ang="0">
                  <a:pos x="387" y="479"/>
                </a:cxn>
                <a:cxn ang="0">
                  <a:pos x="406" y="453"/>
                </a:cxn>
                <a:cxn ang="0">
                  <a:pos x="421" y="409"/>
                </a:cxn>
                <a:cxn ang="0">
                  <a:pos x="438" y="345"/>
                </a:cxn>
                <a:cxn ang="0">
                  <a:pos x="453" y="284"/>
                </a:cxn>
                <a:cxn ang="0">
                  <a:pos x="465" y="247"/>
                </a:cxn>
                <a:cxn ang="0">
                  <a:pos x="476" y="267"/>
                </a:cxn>
                <a:cxn ang="0">
                  <a:pos x="492" y="289"/>
                </a:cxn>
                <a:cxn ang="0">
                  <a:pos x="522" y="258"/>
                </a:cxn>
                <a:cxn ang="0">
                  <a:pos x="549" y="186"/>
                </a:cxn>
                <a:cxn ang="0">
                  <a:pos x="531" y="110"/>
                </a:cxn>
                <a:cxn ang="0">
                  <a:pos x="514" y="107"/>
                </a:cxn>
                <a:cxn ang="0">
                  <a:pos x="496" y="121"/>
                </a:cxn>
                <a:cxn ang="0">
                  <a:pos x="483" y="155"/>
                </a:cxn>
                <a:cxn ang="0">
                  <a:pos x="462" y="194"/>
                </a:cxn>
                <a:cxn ang="0">
                  <a:pos x="446" y="123"/>
                </a:cxn>
                <a:cxn ang="0">
                  <a:pos x="407" y="82"/>
                </a:cxn>
                <a:cxn ang="0">
                  <a:pos x="378" y="75"/>
                </a:cxn>
                <a:cxn ang="0">
                  <a:pos x="347" y="81"/>
                </a:cxn>
                <a:cxn ang="0">
                  <a:pos x="318" y="78"/>
                </a:cxn>
                <a:cxn ang="0">
                  <a:pos x="288" y="69"/>
                </a:cxn>
                <a:cxn ang="0">
                  <a:pos x="252" y="82"/>
                </a:cxn>
                <a:cxn ang="0">
                  <a:pos x="224" y="73"/>
                </a:cxn>
                <a:cxn ang="0">
                  <a:pos x="193" y="42"/>
                </a:cxn>
                <a:cxn ang="0">
                  <a:pos x="164" y="7"/>
                </a:cxn>
                <a:cxn ang="0">
                  <a:pos x="133" y="0"/>
                </a:cxn>
                <a:cxn ang="0">
                  <a:pos x="111" y="22"/>
                </a:cxn>
                <a:cxn ang="0">
                  <a:pos x="102" y="76"/>
                </a:cxn>
                <a:cxn ang="0">
                  <a:pos x="89" y="136"/>
                </a:cxn>
              </a:cxnLst>
              <a:rect l="0" t="0" r="r" b="b"/>
              <a:pathLst>
                <a:path w="550" h="592">
                  <a:moveTo>
                    <a:pt x="64" y="148"/>
                  </a:moveTo>
                  <a:lnTo>
                    <a:pt x="59" y="143"/>
                  </a:lnTo>
                  <a:lnTo>
                    <a:pt x="55" y="137"/>
                  </a:lnTo>
                  <a:lnTo>
                    <a:pt x="53" y="129"/>
                  </a:lnTo>
                  <a:lnTo>
                    <a:pt x="49" y="120"/>
                  </a:lnTo>
                  <a:lnTo>
                    <a:pt x="46" y="112"/>
                  </a:lnTo>
                  <a:lnTo>
                    <a:pt x="42" y="106"/>
                  </a:lnTo>
                  <a:lnTo>
                    <a:pt x="36" y="102"/>
                  </a:lnTo>
                  <a:lnTo>
                    <a:pt x="27" y="101"/>
                  </a:lnTo>
                  <a:lnTo>
                    <a:pt x="12" y="109"/>
                  </a:lnTo>
                  <a:lnTo>
                    <a:pt x="3" y="127"/>
                  </a:lnTo>
                  <a:lnTo>
                    <a:pt x="0" y="151"/>
                  </a:lnTo>
                  <a:lnTo>
                    <a:pt x="2" y="176"/>
                  </a:lnTo>
                  <a:lnTo>
                    <a:pt x="3" y="188"/>
                  </a:lnTo>
                  <a:lnTo>
                    <a:pt x="6" y="200"/>
                  </a:lnTo>
                  <a:lnTo>
                    <a:pt x="8" y="211"/>
                  </a:lnTo>
                  <a:lnTo>
                    <a:pt x="12" y="221"/>
                  </a:lnTo>
                  <a:lnTo>
                    <a:pt x="17" y="232"/>
                  </a:lnTo>
                  <a:lnTo>
                    <a:pt x="23" y="242"/>
                  </a:lnTo>
                  <a:lnTo>
                    <a:pt x="30" y="253"/>
                  </a:lnTo>
                  <a:lnTo>
                    <a:pt x="41" y="264"/>
                  </a:lnTo>
                  <a:lnTo>
                    <a:pt x="44" y="254"/>
                  </a:lnTo>
                  <a:lnTo>
                    <a:pt x="51" y="247"/>
                  </a:lnTo>
                  <a:lnTo>
                    <a:pt x="55" y="243"/>
                  </a:lnTo>
                  <a:lnTo>
                    <a:pt x="58" y="242"/>
                  </a:lnTo>
                  <a:lnTo>
                    <a:pt x="59" y="260"/>
                  </a:lnTo>
                  <a:lnTo>
                    <a:pt x="59" y="276"/>
                  </a:lnTo>
                  <a:lnTo>
                    <a:pt x="58" y="292"/>
                  </a:lnTo>
                  <a:lnTo>
                    <a:pt x="58" y="306"/>
                  </a:lnTo>
                  <a:lnTo>
                    <a:pt x="59" y="316"/>
                  </a:lnTo>
                  <a:lnTo>
                    <a:pt x="62" y="330"/>
                  </a:lnTo>
                  <a:lnTo>
                    <a:pt x="65" y="347"/>
                  </a:lnTo>
                  <a:lnTo>
                    <a:pt x="70" y="368"/>
                  </a:lnTo>
                  <a:lnTo>
                    <a:pt x="75" y="390"/>
                  </a:lnTo>
                  <a:lnTo>
                    <a:pt x="82" y="412"/>
                  </a:lnTo>
                  <a:lnTo>
                    <a:pt x="89" y="434"/>
                  </a:lnTo>
                  <a:lnTo>
                    <a:pt x="97" y="456"/>
                  </a:lnTo>
                  <a:lnTo>
                    <a:pt x="105" y="476"/>
                  </a:lnTo>
                  <a:lnTo>
                    <a:pt x="115" y="497"/>
                  </a:lnTo>
                  <a:lnTo>
                    <a:pt x="125" y="516"/>
                  </a:lnTo>
                  <a:lnTo>
                    <a:pt x="136" y="535"/>
                  </a:lnTo>
                  <a:lnTo>
                    <a:pt x="147" y="550"/>
                  </a:lnTo>
                  <a:lnTo>
                    <a:pt x="158" y="564"/>
                  </a:lnTo>
                  <a:lnTo>
                    <a:pt x="169" y="575"/>
                  </a:lnTo>
                  <a:lnTo>
                    <a:pt x="179" y="581"/>
                  </a:lnTo>
                  <a:lnTo>
                    <a:pt x="189" y="585"/>
                  </a:lnTo>
                  <a:lnTo>
                    <a:pt x="200" y="588"/>
                  </a:lnTo>
                  <a:lnTo>
                    <a:pt x="212" y="591"/>
                  </a:lnTo>
                  <a:lnTo>
                    <a:pt x="226" y="592"/>
                  </a:lnTo>
                  <a:lnTo>
                    <a:pt x="239" y="592"/>
                  </a:lnTo>
                  <a:lnTo>
                    <a:pt x="255" y="589"/>
                  </a:lnTo>
                  <a:lnTo>
                    <a:pt x="272" y="586"/>
                  </a:lnTo>
                  <a:lnTo>
                    <a:pt x="290" y="580"/>
                  </a:lnTo>
                  <a:lnTo>
                    <a:pt x="308" y="572"/>
                  </a:lnTo>
                  <a:lnTo>
                    <a:pt x="323" y="564"/>
                  </a:lnTo>
                  <a:lnTo>
                    <a:pt x="335" y="555"/>
                  </a:lnTo>
                  <a:lnTo>
                    <a:pt x="345" y="547"/>
                  </a:lnTo>
                  <a:lnTo>
                    <a:pt x="353" y="537"/>
                  </a:lnTo>
                  <a:lnTo>
                    <a:pt x="361" y="526"/>
                  </a:lnTo>
                  <a:lnTo>
                    <a:pt x="367" y="514"/>
                  </a:lnTo>
                  <a:lnTo>
                    <a:pt x="374" y="501"/>
                  </a:lnTo>
                  <a:lnTo>
                    <a:pt x="381" y="488"/>
                  </a:lnTo>
                  <a:lnTo>
                    <a:pt x="387" y="479"/>
                  </a:lnTo>
                  <a:lnTo>
                    <a:pt x="393" y="470"/>
                  </a:lnTo>
                  <a:lnTo>
                    <a:pt x="400" y="462"/>
                  </a:lnTo>
                  <a:lnTo>
                    <a:pt x="406" y="453"/>
                  </a:lnTo>
                  <a:lnTo>
                    <a:pt x="410" y="442"/>
                  </a:lnTo>
                  <a:lnTo>
                    <a:pt x="417" y="428"/>
                  </a:lnTo>
                  <a:lnTo>
                    <a:pt x="421" y="409"/>
                  </a:lnTo>
                  <a:lnTo>
                    <a:pt x="426" y="388"/>
                  </a:lnTo>
                  <a:lnTo>
                    <a:pt x="432" y="367"/>
                  </a:lnTo>
                  <a:lnTo>
                    <a:pt x="438" y="345"/>
                  </a:lnTo>
                  <a:lnTo>
                    <a:pt x="443" y="324"/>
                  </a:lnTo>
                  <a:lnTo>
                    <a:pt x="448" y="304"/>
                  </a:lnTo>
                  <a:lnTo>
                    <a:pt x="453" y="284"/>
                  </a:lnTo>
                  <a:lnTo>
                    <a:pt x="455" y="266"/>
                  </a:lnTo>
                  <a:lnTo>
                    <a:pt x="458" y="249"/>
                  </a:lnTo>
                  <a:lnTo>
                    <a:pt x="465" y="247"/>
                  </a:lnTo>
                  <a:lnTo>
                    <a:pt x="471" y="249"/>
                  </a:lnTo>
                  <a:lnTo>
                    <a:pt x="475" y="256"/>
                  </a:lnTo>
                  <a:lnTo>
                    <a:pt x="476" y="267"/>
                  </a:lnTo>
                  <a:lnTo>
                    <a:pt x="477" y="278"/>
                  </a:lnTo>
                  <a:lnTo>
                    <a:pt x="483" y="287"/>
                  </a:lnTo>
                  <a:lnTo>
                    <a:pt x="492" y="289"/>
                  </a:lnTo>
                  <a:lnTo>
                    <a:pt x="504" y="283"/>
                  </a:lnTo>
                  <a:lnTo>
                    <a:pt x="513" y="273"/>
                  </a:lnTo>
                  <a:lnTo>
                    <a:pt x="522" y="258"/>
                  </a:lnTo>
                  <a:lnTo>
                    <a:pt x="533" y="237"/>
                  </a:lnTo>
                  <a:lnTo>
                    <a:pt x="543" y="213"/>
                  </a:lnTo>
                  <a:lnTo>
                    <a:pt x="549" y="186"/>
                  </a:lnTo>
                  <a:lnTo>
                    <a:pt x="550" y="159"/>
                  </a:lnTo>
                  <a:lnTo>
                    <a:pt x="544" y="134"/>
                  </a:lnTo>
                  <a:lnTo>
                    <a:pt x="531" y="110"/>
                  </a:lnTo>
                  <a:lnTo>
                    <a:pt x="526" y="107"/>
                  </a:lnTo>
                  <a:lnTo>
                    <a:pt x="520" y="106"/>
                  </a:lnTo>
                  <a:lnTo>
                    <a:pt x="514" y="107"/>
                  </a:lnTo>
                  <a:lnTo>
                    <a:pt x="508" y="110"/>
                  </a:lnTo>
                  <a:lnTo>
                    <a:pt x="502" y="115"/>
                  </a:lnTo>
                  <a:lnTo>
                    <a:pt x="496" y="121"/>
                  </a:lnTo>
                  <a:lnTo>
                    <a:pt x="492" y="129"/>
                  </a:lnTo>
                  <a:lnTo>
                    <a:pt x="488" y="136"/>
                  </a:lnTo>
                  <a:lnTo>
                    <a:pt x="483" y="155"/>
                  </a:lnTo>
                  <a:lnTo>
                    <a:pt x="479" y="176"/>
                  </a:lnTo>
                  <a:lnTo>
                    <a:pt x="471" y="191"/>
                  </a:lnTo>
                  <a:lnTo>
                    <a:pt x="462" y="194"/>
                  </a:lnTo>
                  <a:lnTo>
                    <a:pt x="455" y="181"/>
                  </a:lnTo>
                  <a:lnTo>
                    <a:pt x="452" y="153"/>
                  </a:lnTo>
                  <a:lnTo>
                    <a:pt x="446" y="123"/>
                  </a:lnTo>
                  <a:lnTo>
                    <a:pt x="429" y="97"/>
                  </a:lnTo>
                  <a:lnTo>
                    <a:pt x="417" y="89"/>
                  </a:lnTo>
                  <a:lnTo>
                    <a:pt x="407" y="82"/>
                  </a:lnTo>
                  <a:lnTo>
                    <a:pt x="396" y="79"/>
                  </a:lnTo>
                  <a:lnTo>
                    <a:pt x="386" y="76"/>
                  </a:lnTo>
                  <a:lnTo>
                    <a:pt x="378" y="75"/>
                  </a:lnTo>
                  <a:lnTo>
                    <a:pt x="368" y="76"/>
                  </a:lnTo>
                  <a:lnTo>
                    <a:pt x="358" y="78"/>
                  </a:lnTo>
                  <a:lnTo>
                    <a:pt x="347" y="81"/>
                  </a:lnTo>
                  <a:lnTo>
                    <a:pt x="336" y="82"/>
                  </a:lnTo>
                  <a:lnTo>
                    <a:pt x="328" y="81"/>
                  </a:lnTo>
                  <a:lnTo>
                    <a:pt x="318" y="78"/>
                  </a:lnTo>
                  <a:lnTo>
                    <a:pt x="310" y="73"/>
                  </a:lnTo>
                  <a:lnTo>
                    <a:pt x="299" y="69"/>
                  </a:lnTo>
                  <a:lnTo>
                    <a:pt x="288" y="69"/>
                  </a:lnTo>
                  <a:lnTo>
                    <a:pt x="274" y="72"/>
                  </a:lnTo>
                  <a:lnTo>
                    <a:pt x="260" y="80"/>
                  </a:lnTo>
                  <a:lnTo>
                    <a:pt x="252" y="82"/>
                  </a:lnTo>
                  <a:lnTo>
                    <a:pt x="244" y="82"/>
                  </a:lnTo>
                  <a:lnTo>
                    <a:pt x="234" y="79"/>
                  </a:lnTo>
                  <a:lnTo>
                    <a:pt x="224" y="73"/>
                  </a:lnTo>
                  <a:lnTo>
                    <a:pt x="213" y="65"/>
                  </a:lnTo>
                  <a:lnTo>
                    <a:pt x="204" y="55"/>
                  </a:lnTo>
                  <a:lnTo>
                    <a:pt x="193" y="42"/>
                  </a:lnTo>
                  <a:lnTo>
                    <a:pt x="183" y="29"/>
                  </a:lnTo>
                  <a:lnTo>
                    <a:pt x="173" y="17"/>
                  </a:lnTo>
                  <a:lnTo>
                    <a:pt x="164" y="7"/>
                  </a:lnTo>
                  <a:lnTo>
                    <a:pt x="153" y="1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5" y="5"/>
                  </a:lnTo>
                  <a:lnTo>
                    <a:pt x="117" y="12"/>
                  </a:lnTo>
                  <a:lnTo>
                    <a:pt x="111" y="22"/>
                  </a:lnTo>
                  <a:lnTo>
                    <a:pt x="106" y="36"/>
                  </a:lnTo>
                  <a:lnTo>
                    <a:pt x="104" y="55"/>
                  </a:lnTo>
                  <a:lnTo>
                    <a:pt x="102" y="76"/>
                  </a:lnTo>
                  <a:lnTo>
                    <a:pt x="99" y="98"/>
                  </a:lnTo>
                  <a:lnTo>
                    <a:pt x="96" y="119"/>
                  </a:lnTo>
                  <a:lnTo>
                    <a:pt x="89" y="136"/>
                  </a:lnTo>
                  <a:lnTo>
                    <a:pt x="79" y="146"/>
                  </a:lnTo>
                  <a:lnTo>
                    <a:pt x="64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71" name="Freeform 251"/>
            <p:cNvSpPr>
              <a:spLocks/>
            </p:cNvSpPr>
            <p:nvPr/>
          </p:nvSpPr>
          <p:spPr bwMode="auto">
            <a:xfrm>
              <a:off x="3005" y="1704"/>
              <a:ext cx="10" cy="2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7"/>
                </a:cxn>
                <a:cxn ang="0">
                  <a:pos x="18" y="16"/>
                </a:cxn>
                <a:cxn ang="0">
                  <a:pos x="23" y="35"/>
                </a:cxn>
                <a:cxn ang="0">
                  <a:pos x="19" y="69"/>
                </a:cxn>
                <a:cxn ang="0">
                  <a:pos x="25" y="54"/>
                </a:cxn>
                <a:cxn ang="0">
                  <a:pos x="29" y="38"/>
                </a:cxn>
                <a:cxn ang="0">
                  <a:pos x="30" y="24"/>
                </a:cxn>
                <a:cxn ang="0">
                  <a:pos x="29" y="12"/>
                </a:cxn>
                <a:cxn ang="0">
                  <a:pos x="25" y="4"/>
                </a:cxn>
                <a:cxn ang="0">
                  <a:pos x="19" y="0"/>
                </a:cxn>
                <a:cxn ang="0">
                  <a:pos x="11" y="1"/>
                </a:cxn>
                <a:cxn ang="0">
                  <a:pos x="0" y="11"/>
                </a:cxn>
              </a:cxnLst>
              <a:rect l="0" t="0" r="r" b="b"/>
              <a:pathLst>
                <a:path w="30" h="69">
                  <a:moveTo>
                    <a:pt x="0" y="11"/>
                  </a:moveTo>
                  <a:lnTo>
                    <a:pt x="9" y="7"/>
                  </a:lnTo>
                  <a:lnTo>
                    <a:pt x="18" y="16"/>
                  </a:lnTo>
                  <a:lnTo>
                    <a:pt x="23" y="35"/>
                  </a:lnTo>
                  <a:lnTo>
                    <a:pt x="19" y="69"/>
                  </a:lnTo>
                  <a:lnTo>
                    <a:pt x="25" y="54"/>
                  </a:lnTo>
                  <a:lnTo>
                    <a:pt x="29" y="38"/>
                  </a:lnTo>
                  <a:lnTo>
                    <a:pt x="30" y="24"/>
                  </a:lnTo>
                  <a:lnTo>
                    <a:pt x="29" y="12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72" name="Freeform 252"/>
            <p:cNvSpPr>
              <a:spLocks/>
            </p:cNvSpPr>
            <p:nvPr/>
          </p:nvSpPr>
          <p:spPr bwMode="auto">
            <a:xfrm>
              <a:off x="2844" y="1701"/>
              <a:ext cx="9" cy="24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3" y="4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7" y="5"/>
                </a:cxn>
                <a:cxn ang="0">
                  <a:pos x="2" y="15"/>
                </a:cxn>
                <a:cxn ang="0">
                  <a:pos x="0" y="32"/>
                </a:cxn>
                <a:cxn ang="0">
                  <a:pos x="2" y="52"/>
                </a:cxn>
                <a:cxn ang="0">
                  <a:pos x="12" y="73"/>
                </a:cxn>
                <a:cxn ang="0">
                  <a:pos x="8" y="49"/>
                </a:cxn>
                <a:cxn ang="0">
                  <a:pos x="10" y="27"/>
                </a:cxn>
                <a:cxn ang="0">
                  <a:pos x="14" y="12"/>
                </a:cxn>
                <a:cxn ang="0">
                  <a:pos x="28" y="10"/>
                </a:cxn>
              </a:cxnLst>
              <a:rect l="0" t="0" r="r" b="b"/>
              <a:pathLst>
                <a:path w="28" h="73">
                  <a:moveTo>
                    <a:pt x="28" y="10"/>
                  </a:moveTo>
                  <a:lnTo>
                    <a:pt x="23" y="4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7" y="5"/>
                  </a:lnTo>
                  <a:lnTo>
                    <a:pt x="2" y="15"/>
                  </a:lnTo>
                  <a:lnTo>
                    <a:pt x="0" y="32"/>
                  </a:lnTo>
                  <a:lnTo>
                    <a:pt x="2" y="52"/>
                  </a:lnTo>
                  <a:lnTo>
                    <a:pt x="12" y="73"/>
                  </a:lnTo>
                  <a:lnTo>
                    <a:pt x="8" y="49"/>
                  </a:lnTo>
                  <a:lnTo>
                    <a:pt x="10" y="27"/>
                  </a:lnTo>
                  <a:lnTo>
                    <a:pt x="14" y="12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73" name="Freeform 253"/>
            <p:cNvSpPr>
              <a:spLocks/>
            </p:cNvSpPr>
            <p:nvPr/>
          </p:nvSpPr>
          <p:spPr bwMode="auto">
            <a:xfrm>
              <a:off x="2869" y="1731"/>
              <a:ext cx="3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1" y="5"/>
                </a:cxn>
                <a:cxn ang="0">
                  <a:pos x="16" y="7"/>
                </a:cxn>
                <a:cxn ang="0">
                  <a:pos x="23" y="9"/>
                </a:cxn>
                <a:cxn ang="0">
                  <a:pos x="29" y="10"/>
                </a:cxn>
                <a:cxn ang="0">
                  <a:pos x="35" y="11"/>
                </a:cxn>
                <a:cxn ang="0">
                  <a:pos x="43" y="12"/>
                </a:cxn>
                <a:cxn ang="0">
                  <a:pos x="49" y="12"/>
                </a:cxn>
                <a:cxn ang="0">
                  <a:pos x="55" y="12"/>
                </a:cxn>
                <a:cxn ang="0">
                  <a:pos x="62" y="12"/>
                </a:cxn>
                <a:cxn ang="0">
                  <a:pos x="69" y="12"/>
                </a:cxn>
                <a:cxn ang="0">
                  <a:pos x="77" y="12"/>
                </a:cxn>
                <a:cxn ang="0">
                  <a:pos x="84" y="11"/>
                </a:cxn>
                <a:cxn ang="0">
                  <a:pos x="92" y="10"/>
                </a:cxn>
                <a:cxn ang="0">
                  <a:pos x="100" y="9"/>
                </a:cxn>
                <a:cxn ang="0">
                  <a:pos x="107" y="6"/>
                </a:cxn>
                <a:cxn ang="0">
                  <a:pos x="106" y="10"/>
                </a:cxn>
                <a:cxn ang="0">
                  <a:pos x="103" y="12"/>
                </a:cxn>
                <a:cxn ang="0">
                  <a:pos x="99" y="15"/>
                </a:cxn>
                <a:cxn ang="0">
                  <a:pos x="94" y="17"/>
                </a:cxn>
                <a:cxn ang="0">
                  <a:pos x="88" y="19"/>
                </a:cxn>
                <a:cxn ang="0">
                  <a:pos x="82" y="22"/>
                </a:cxn>
                <a:cxn ang="0">
                  <a:pos x="75" y="24"/>
                </a:cxn>
                <a:cxn ang="0">
                  <a:pos x="69" y="26"/>
                </a:cxn>
                <a:cxn ang="0">
                  <a:pos x="67" y="33"/>
                </a:cxn>
                <a:cxn ang="0">
                  <a:pos x="62" y="39"/>
                </a:cxn>
                <a:cxn ang="0">
                  <a:pos x="56" y="43"/>
                </a:cxn>
                <a:cxn ang="0">
                  <a:pos x="49" y="44"/>
                </a:cxn>
                <a:cxn ang="0">
                  <a:pos x="43" y="43"/>
                </a:cxn>
                <a:cxn ang="0">
                  <a:pos x="37" y="39"/>
                </a:cxn>
                <a:cxn ang="0">
                  <a:pos x="32" y="34"/>
                </a:cxn>
                <a:cxn ang="0">
                  <a:pos x="29" y="26"/>
                </a:cxn>
                <a:cxn ang="0">
                  <a:pos x="21" y="22"/>
                </a:cxn>
                <a:cxn ang="0">
                  <a:pos x="13" y="16"/>
                </a:cxn>
                <a:cxn ang="0">
                  <a:pos x="6" y="9"/>
                </a:cxn>
                <a:cxn ang="0">
                  <a:pos x="0" y="0"/>
                </a:cxn>
              </a:cxnLst>
              <a:rect l="0" t="0" r="r" b="b"/>
              <a:pathLst>
                <a:path w="107" h="44">
                  <a:moveTo>
                    <a:pt x="0" y="0"/>
                  </a:moveTo>
                  <a:lnTo>
                    <a:pt x="5" y="2"/>
                  </a:lnTo>
                  <a:lnTo>
                    <a:pt x="11" y="5"/>
                  </a:lnTo>
                  <a:lnTo>
                    <a:pt x="16" y="7"/>
                  </a:lnTo>
                  <a:lnTo>
                    <a:pt x="23" y="9"/>
                  </a:lnTo>
                  <a:lnTo>
                    <a:pt x="29" y="10"/>
                  </a:lnTo>
                  <a:lnTo>
                    <a:pt x="35" y="11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2"/>
                  </a:lnTo>
                  <a:lnTo>
                    <a:pt x="62" y="12"/>
                  </a:lnTo>
                  <a:lnTo>
                    <a:pt x="69" y="12"/>
                  </a:lnTo>
                  <a:lnTo>
                    <a:pt x="77" y="12"/>
                  </a:lnTo>
                  <a:lnTo>
                    <a:pt x="84" y="11"/>
                  </a:lnTo>
                  <a:lnTo>
                    <a:pt x="92" y="10"/>
                  </a:lnTo>
                  <a:lnTo>
                    <a:pt x="100" y="9"/>
                  </a:lnTo>
                  <a:lnTo>
                    <a:pt x="107" y="6"/>
                  </a:lnTo>
                  <a:lnTo>
                    <a:pt x="106" y="10"/>
                  </a:lnTo>
                  <a:lnTo>
                    <a:pt x="103" y="12"/>
                  </a:lnTo>
                  <a:lnTo>
                    <a:pt x="99" y="15"/>
                  </a:lnTo>
                  <a:lnTo>
                    <a:pt x="94" y="17"/>
                  </a:lnTo>
                  <a:lnTo>
                    <a:pt x="88" y="19"/>
                  </a:lnTo>
                  <a:lnTo>
                    <a:pt x="82" y="22"/>
                  </a:lnTo>
                  <a:lnTo>
                    <a:pt x="75" y="24"/>
                  </a:lnTo>
                  <a:lnTo>
                    <a:pt x="69" y="26"/>
                  </a:lnTo>
                  <a:lnTo>
                    <a:pt x="67" y="33"/>
                  </a:lnTo>
                  <a:lnTo>
                    <a:pt x="62" y="39"/>
                  </a:lnTo>
                  <a:lnTo>
                    <a:pt x="56" y="43"/>
                  </a:lnTo>
                  <a:lnTo>
                    <a:pt x="49" y="44"/>
                  </a:lnTo>
                  <a:lnTo>
                    <a:pt x="43" y="43"/>
                  </a:lnTo>
                  <a:lnTo>
                    <a:pt x="37" y="39"/>
                  </a:lnTo>
                  <a:lnTo>
                    <a:pt x="32" y="34"/>
                  </a:lnTo>
                  <a:lnTo>
                    <a:pt x="29" y="26"/>
                  </a:lnTo>
                  <a:lnTo>
                    <a:pt x="21" y="22"/>
                  </a:lnTo>
                  <a:lnTo>
                    <a:pt x="13" y="16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74" name="Freeform 254"/>
            <p:cNvSpPr>
              <a:spLocks/>
            </p:cNvSpPr>
            <p:nvPr/>
          </p:nvSpPr>
          <p:spPr bwMode="auto">
            <a:xfrm>
              <a:off x="2945" y="1737"/>
              <a:ext cx="3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9" y="5"/>
                </a:cxn>
                <a:cxn ang="0">
                  <a:pos x="15" y="7"/>
                </a:cxn>
                <a:cxn ang="0">
                  <a:pos x="22" y="8"/>
                </a:cxn>
                <a:cxn ang="0">
                  <a:pos x="28" y="10"/>
                </a:cxn>
                <a:cxn ang="0">
                  <a:pos x="34" y="11"/>
                </a:cxn>
                <a:cxn ang="0">
                  <a:pos x="41" y="11"/>
                </a:cxn>
                <a:cxn ang="0">
                  <a:pos x="47" y="13"/>
                </a:cxn>
                <a:cxn ang="0">
                  <a:pos x="53" y="13"/>
                </a:cxn>
                <a:cxn ang="0">
                  <a:pos x="60" y="13"/>
                </a:cxn>
                <a:cxn ang="0">
                  <a:pos x="68" y="13"/>
                </a:cxn>
                <a:cxn ang="0">
                  <a:pos x="75" y="13"/>
                </a:cxn>
                <a:cxn ang="0">
                  <a:pos x="82" y="11"/>
                </a:cxn>
                <a:cxn ang="0">
                  <a:pos x="91" y="10"/>
                </a:cxn>
                <a:cxn ang="0">
                  <a:pos x="98" y="8"/>
                </a:cxn>
                <a:cxn ang="0">
                  <a:pos x="105" y="5"/>
                </a:cxn>
                <a:cxn ang="0">
                  <a:pos x="104" y="9"/>
                </a:cxn>
                <a:cxn ang="0">
                  <a:pos x="102" y="13"/>
                </a:cxn>
                <a:cxn ang="0">
                  <a:pos x="97" y="15"/>
                </a:cxn>
                <a:cxn ang="0">
                  <a:pos x="92" y="18"/>
                </a:cxn>
                <a:cxn ang="0">
                  <a:pos x="86" y="20"/>
                </a:cxn>
                <a:cxn ang="0">
                  <a:pos x="80" y="22"/>
                </a:cxn>
                <a:cxn ang="0">
                  <a:pos x="74" y="24"/>
                </a:cxn>
                <a:cxn ang="0">
                  <a:pos x="68" y="25"/>
                </a:cxn>
                <a:cxn ang="0">
                  <a:pos x="65" y="33"/>
                </a:cxn>
                <a:cxn ang="0">
                  <a:pos x="60" y="38"/>
                </a:cxn>
                <a:cxn ang="0">
                  <a:pos x="54" y="42"/>
                </a:cxn>
                <a:cxn ang="0">
                  <a:pos x="47" y="43"/>
                </a:cxn>
                <a:cxn ang="0">
                  <a:pos x="41" y="43"/>
                </a:cxn>
                <a:cxn ang="0">
                  <a:pos x="35" y="39"/>
                </a:cxn>
                <a:cxn ang="0">
                  <a:pos x="30" y="33"/>
                </a:cxn>
                <a:cxn ang="0">
                  <a:pos x="28" y="25"/>
                </a:cxn>
                <a:cxn ang="0">
                  <a:pos x="19" y="21"/>
                </a:cxn>
                <a:cxn ang="0">
                  <a:pos x="12" y="16"/>
                </a:cxn>
                <a:cxn ang="0">
                  <a:pos x="6" y="9"/>
                </a:cxn>
                <a:cxn ang="0">
                  <a:pos x="0" y="0"/>
                </a:cxn>
              </a:cxnLst>
              <a:rect l="0" t="0" r="r" b="b"/>
              <a:pathLst>
                <a:path w="105" h="43">
                  <a:moveTo>
                    <a:pt x="0" y="0"/>
                  </a:moveTo>
                  <a:lnTo>
                    <a:pt x="4" y="3"/>
                  </a:lnTo>
                  <a:lnTo>
                    <a:pt x="9" y="5"/>
                  </a:lnTo>
                  <a:lnTo>
                    <a:pt x="15" y="7"/>
                  </a:lnTo>
                  <a:lnTo>
                    <a:pt x="22" y="8"/>
                  </a:lnTo>
                  <a:lnTo>
                    <a:pt x="28" y="10"/>
                  </a:lnTo>
                  <a:lnTo>
                    <a:pt x="34" y="11"/>
                  </a:lnTo>
                  <a:lnTo>
                    <a:pt x="41" y="11"/>
                  </a:lnTo>
                  <a:lnTo>
                    <a:pt x="47" y="13"/>
                  </a:lnTo>
                  <a:lnTo>
                    <a:pt x="53" y="13"/>
                  </a:lnTo>
                  <a:lnTo>
                    <a:pt x="60" y="13"/>
                  </a:lnTo>
                  <a:lnTo>
                    <a:pt x="68" y="13"/>
                  </a:lnTo>
                  <a:lnTo>
                    <a:pt x="75" y="13"/>
                  </a:lnTo>
                  <a:lnTo>
                    <a:pt x="82" y="11"/>
                  </a:lnTo>
                  <a:lnTo>
                    <a:pt x="91" y="10"/>
                  </a:lnTo>
                  <a:lnTo>
                    <a:pt x="98" y="8"/>
                  </a:lnTo>
                  <a:lnTo>
                    <a:pt x="105" y="5"/>
                  </a:lnTo>
                  <a:lnTo>
                    <a:pt x="104" y="9"/>
                  </a:lnTo>
                  <a:lnTo>
                    <a:pt x="102" y="13"/>
                  </a:lnTo>
                  <a:lnTo>
                    <a:pt x="97" y="15"/>
                  </a:lnTo>
                  <a:lnTo>
                    <a:pt x="92" y="18"/>
                  </a:lnTo>
                  <a:lnTo>
                    <a:pt x="86" y="20"/>
                  </a:lnTo>
                  <a:lnTo>
                    <a:pt x="80" y="22"/>
                  </a:lnTo>
                  <a:lnTo>
                    <a:pt x="74" y="24"/>
                  </a:lnTo>
                  <a:lnTo>
                    <a:pt x="68" y="25"/>
                  </a:lnTo>
                  <a:lnTo>
                    <a:pt x="65" y="33"/>
                  </a:lnTo>
                  <a:lnTo>
                    <a:pt x="60" y="38"/>
                  </a:lnTo>
                  <a:lnTo>
                    <a:pt x="54" y="42"/>
                  </a:lnTo>
                  <a:lnTo>
                    <a:pt x="47" y="43"/>
                  </a:lnTo>
                  <a:lnTo>
                    <a:pt x="41" y="43"/>
                  </a:lnTo>
                  <a:lnTo>
                    <a:pt x="35" y="39"/>
                  </a:lnTo>
                  <a:lnTo>
                    <a:pt x="30" y="33"/>
                  </a:lnTo>
                  <a:lnTo>
                    <a:pt x="28" y="25"/>
                  </a:lnTo>
                  <a:lnTo>
                    <a:pt x="19" y="21"/>
                  </a:lnTo>
                  <a:lnTo>
                    <a:pt x="12" y="16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75" name="Freeform 255"/>
            <p:cNvSpPr>
              <a:spLocks/>
            </p:cNvSpPr>
            <p:nvPr/>
          </p:nvSpPr>
          <p:spPr bwMode="auto">
            <a:xfrm>
              <a:off x="2866" y="1712"/>
              <a:ext cx="42" cy="15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4" y="36"/>
                </a:cxn>
                <a:cxn ang="0">
                  <a:pos x="20" y="32"/>
                </a:cxn>
                <a:cxn ang="0">
                  <a:pos x="29" y="30"/>
                </a:cxn>
                <a:cxn ang="0">
                  <a:pos x="37" y="27"/>
                </a:cxn>
                <a:cxn ang="0">
                  <a:pos x="46" y="25"/>
                </a:cxn>
                <a:cxn ang="0">
                  <a:pos x="54" y="25"/>
                </a:cxn>
                <a:cxn ang="0">
                  <a:pos x="60" y="26"/>
                </a:cxn>
                <a:cxn ang="0">
                  <a:pos x="66" y="28"/>
                </a:cxn>
                <a:cxn ang="0">
                  <a:pos x="72" y="32"/>
                </a:cxn>
                <a:cxn ang="0">
                  <a:pos x="79" y="34"/>
                </a:cxn>
                <a:cxn ang="0">
                  <a:pos x="87" y="37"/>
                </a:cxn>
                <a:cxn ang="0">
                  <a:pos x="94" y="39"/>
                </a:cxn>
                <a:cxn ang="0">
                  <a:pos x="103" y="42"/>
                </a:cxn>
                <a:cxn ang="0">
                  <a:pos x="110" y="43"/>
                </a:cxn>
                <a:cxn ang="0">
                  <a:pos x="116" y="44"/>
                </a:cxn>
                <a:cxn ang="0">
                  <a:pos x="121" y="45"/>
                </a:cxn>
                <a:cxn ang="0">
                  <a:pos x="127" y="43"/>
                </a:cxn>
                <a:cxn ang="0">
                  <a:pos x="126" y="37"/>
                </a:cxn>
                <a:cxn ang="0">
                  <a:pos x="121" y="28"/>
                </a:cxn>
                <a:cxn ang="0">
                  <a:pos x="113" y="21"/>
                </a:cxn>
                <a:cxn ang="0">
                  <a:pos x="103" y="17"/>
                </a:cxn>
                <a:cxn ang="0">
                  <a:pos x="94" y="15"/>
                </a:cxn>
                <a:cxn ang="0">
                  <a:pos x="86" y="11"/>
                </a:cxn>
                <a:cxn ang="0">
                  <a:pos x="77" y="8"/>
                </a:cxn>
                <a:cxn ang="0">
                  <a:pos x="68" y="3"/>
                </a:cxn>
                <a:cxn ang="0">
                  <a:pos x="59" y="0"/>
                </a:cxn>
                <a:cxn ang="0">
                  <a:pos x="51" y="2"/>
                </a:cxn>
                <a:cxn ang="0">
                  <a:pos x="45" y="5"/>
                </a:cxn>
                <a:cxn ang="0">
                  <a:pos x="38" y="9"/>
                </a:cxn>
                <a:cxn ang="0">
                  <a:pos x="31" y="11"/>
                </a:cxn>
                <a:cxn ang="0">
                  <a:pos x="23" y="14"/>
                </a:cxn>
                <a:cxn ang="0">
                  <a:pos x="15" y="15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8" y="38"/>
                </a:cxn>
              </a:cxnLst>
              <a:rect l="0" t="0" r="r" b="b"/>
              <a:pathLst>
                <a:path w="127" h="45">
                  <a:moveTo>
                    <a:pt x="8" y="38"/>
                  </a:moveTo>
                  <a:lnTo>
                    <a:pt x="14" y="36"/>
                  </a:lnTo>
                  <a:lnTo>
                    <a:pt x="20" y="32"/>
                  </a:lnTo>
                  <a:lnTo>
                    <a:pt x="29" y="30"/>
                  </a:lnTo>
                  <a:lnTo>
                    <a:pt x="37" y="27"/>
                  </a:lnTo>
                  <a:lnTo>
                    <a:pt x="46" y="25"/>
                  </a:lnTo>
                  <a:lnTo>
                    <a:pt x="54" y="25"/>
                  </a:lnTo>
                  <a:lnTo>
                    <a:pt x="60" y="26"/>
                  </a:lnTo>
                  <a:lnTo>
                    <a:pt x="66" y="28"/>
                  </a:lnTo>
                  <a:lnTo>
                    <a:pt x="72" y="32"/>
                  </a:lnTo>
                  <a:lnTo>
                    <a:pt x="79" y="34"/>
                  </a:lnTo>
                  <a:lnTo>
                    <a:pt x="87" y="37"/>
                  </a:lnTo>
                  <a:lnTo>
                    <a:pt x="94" y="39"/>
                  </a:lnTo>
                  <a:lnTo>
                    <a:pt x="103" y="42"/>
                  </a:lnTo>
                  <a:lnTo>
                    <a:pt x="110" y="43"/>
                  </a:lnTo>
                  <a:lnTo>
                    <a:pt x="116" y="44"/>
                  </a:lnTo>
                  <a:lnTo>
                    <a:pt x="121" y="45"/>
                  </a:lnTo>
                  <a:lnTo>
                    <a:pt x="127" y="43"/>
                  </a:lnTo>
                  <a:lnTo>
                    <a:pt x="126" y="37"/>
                  </a:lnTo>
                  <a:lnTo>
                    <a:pt x="121" y="28"/>
                  </a:lnTo>
                  <a:lnTo>
                    <a:pt x="113" y="21"/>
                  </a:lnTo>
                  <a:lnTo>
                    <a:pt x="103" y="17"/>
                  </a:lnTo>
                  <a:lnTo>
                    <a:pt x="94" y="15"/>
                  </a:lnTo>
                  <a:lnTo>
                    <a:pt x="86" y="11"/>
                  </a:lnTo>
                  <a:lnTo>
                    <a:pt x="77" y="8"/>
                  </a:lnTo>
                  <a:lnTo>
                    <a:pt x="68" y="3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5" y="5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76" name="Freeform 256"/>
            <p:cNvSpPr>
              <a:spLocks/>
            </p:cNvSpPr>
            <p:nvPr/>
          </p:nvSpPr>
          <p:spPr bwMode="auto">
            <a:xfrm>
              <a:off x="2945" y="1718"/>
              <a:ext cx="41" cy="17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11" y="37"/>
                </a:cxn>
                <a:cxn ang="0">
                  <a:pos x="17" y="36"/>
                </a:cxn>
                <a:cxn ang="0">
                  <a:pos x="23" y="33"/>
                </a:cxn>
                <a:cxn ang="0">
                  <a:pos x="30" y="30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48" y="21"/>
                </a:cxn>
                <a:cxn ang="0">
                  <a:pos x="52" y="22"/>
                </a:cxn>
                <a:cxn ang="0">
                  <a:pos x="57" y="25"/>
                </a:cxn>
                <a:cxn ang="0">
                  <a:pos x="63" y="27"/>
                </a:cxn>
                <a:cxn ang="0">
                  <a:pos x="70" y="28"/>
                </a:cxn>
                <a:cxn ang="0">
                  <a:pos x="79" y="31"/>
                </a:cxn>
                <a:cxn ang="0">
                  <a:pos x="87" y="32"/>
                </a:cxn>
                <a:cxn ang="0">
                  <a:pos x="93" y="34"/>
                </a:cxn>
                <a:cxn ang="0">
                  <a:pos x="99" y="37"/>
                </a:cxn>
                <a:cxn ang="0">
                  <a:pos x="103" y="40"/>
                </a:cxn>
                <a:cxn ang="0">
                  <a:pos x="108" y="47"/>
                </a:cxn>
                <a:cxn ang="0">
                  <a:pos x="114" y="50"/>
                </a:cxn>
                <a:cxn ang="0">
                  <a:pos x="119" y="50"/>
                </a:cxn>
                <a:cxn ang="0">
                  <a:pos x="122" y="48"/>
                </a:cxn>
                <a:cxn ang="0">
                  <a:pos x="121" y="42"/>
                </a:cxn>
                <a:cxn ang="0">
                  <a:pos x="116" y="33"/>
                </a:cxn>
                <a:cxn ang="0">
                  <a:pos x="107" y="25"/>
                </a:cxn>
                <a:cxn ang="0">
                  <a:pos x="96" y="19"/>
                </a:cxn>
                <a:cxn ang="0">
                  <a:pos x="86" y="15"/>
                </a:cxn>
                <a:cxn ang="0">
                  <a:pos x="79" y="11"/>
                </a:cxn>
                <a:cxn ang="0">
                  <a:pos x="73" y="8"/>
                </a:cxn>
                <a:cxn ang="0">
                  <a:pos x="65" y="4"/>
                </a:cxn>
                <a:cxn ang="0">
                  <a:pos x="57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31" y="4"/>
                </a:cxn>
                <a:cxn ang="0">
                  <a:pos x="28" y="8"/>
                </a:cxn>
                <a:cxn ang="0">
                  <a:pos x="24" y="11"/>
                </a:cxn>
                <a:cxn ang="0">
                  <a:pos x="18" y="13"/>
                </a:cxn>
                <a:cxn ang="0">
                  <a:pos x="11" y="15"/>
                </a:cxn>
                <a:cxn ang="0">
                  <a:pos x="3" y="19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6" y="36"/>
                </a:cxn>
              </a:cxnLst>
              <a:rect l="0" t="0" r="r" b="b"/>
              <a:pathLst>
                <a:path w="122" h="50">
                  <a:moveTo>
                    <a:pt x="6" y="36"/>
                  </a:moveTo>
                  <a:lnTo>
                    <a:pt x="11" y="37"/>
                  </a:lnTo>
                  <a:lnTo>
                    <a:pt x="17" y="36"/>
                  </a:lnTo>
                  <a:lnTo>
                    <a:pt x="23" y="33"/>
                  </a:lnTo>
                  <a:lnTo>
                    <a:pt x="30" y="30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48" y="21"/>
                  </a:lnTo>
                  <a:lnTo>
                    <a:pt x="52" y="22"/>
                  </a:lnTo>
                  <a:lnTo>
                    <a:pt x="57" y="25"/>
                  </a:lnTo>
                  <a:lnTo>
                    <a:pt x="63" y="27"/>
                  </a:lnTo>
                  <a:lnTo>
                    <a:pt x="70" y="28"/>
                  </a:lnTo>
                  <a:lnTo>
                    <a:pt x="79" y="31"/>
                  </a:lnTo>
                  <a:lnTo>
                    <a:pt x="87" y="32"/>
                  </a:lnTo>
                  <a:lnTo>
                    <a:pt x="93" y="34"/>
                  </a:lnTo>
                  <a:lnTo>
                    <a:pt x="99" y="37"/>
                  </a:lnTo>
                  <a:lnTo>
                    <a:pt x="103" y="40"/>
                  </a:lnTo>
                  <a:lnTo>
                    <a:pt x="108" y="47"/>
                  </a:lnTo>
                  <a:lnTo>
                    <a:pt x="114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1" y="42"/>
                  </a:lnTo>
                  <a:lnTo>
                    <a:pt x="116" y="33"/>
                  </a:lnTo>
                  <a:lnTo>
                    <a:pt x="107" y="25"/>
                  </a:lnTo>
                  <a:lnTo>
                    <a:pt x="96" y="19"/>
                  </a:lnTo>
                  <a:lnTo>
                    <a:pt x="86" y="15"/>
                  </a:lnTo>
                  <a:lnTo>
                    <a:pt x="79" y="11"/>
                  </a:lnTo>
                  <a:lnTo>
                    <a:pt x="73" y="8"/>
                  </a:lnTo>
                  <a:lnTo>
                    <a:pt x="65" y="4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31" y="4"/>
                  </a:lnTo>
                  <a:lnTo>
                    <a:pt x="28" y="8"/>
                  </a:lnTo>
                  <a:lnTo>
                    <a:pt x="24" y="11"/>
                  </a:lnTo>
                  <a:lnTo>
                    <a:pt x="18" y="13"/>
                  </a:lnTo>
                  <a:lnTo>
                    <a:pt x="11" y="15"/>
                  </a:lnTo>
                  <a:lnTo>
                    <a:pt x="3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77" name="Freeform 257"/>
            <p:cNvSpPr>
              <a:spLocks/>
            </p:cNvSpPr>
            <p:nvPr/>
          </p:nvSpPr>
          <p:spPr bwMode="auto">
            <a:xfrm>
              <a:off x="2899" y="1732"/>
              <a:ext cx="49" cy="64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9" y="15"/>
                </a:cxn>
                <a:cxn ang="0">
                  <a:pos x="114" y="39"/>
                </a:cxn>
                <a:cxn ang="0">
                  <a:pos x="113" y="63"/>
                </a:cxn>
                <a:cxn ang="0">
                  <a:pos x="114" y="86"/>
                </a:cxn>
                <a:cxn ang="0">
                  <a:pos x="122" y="107"/>
                </a:cxn>
                <a:cxn ang="0">
                  <a:pos x="134" y="126"/>
                </a:cxn>
                <a:cxn ang="0">
                  <a:pos x="143" y="144"/>
                </a:cxn>
                <a:cxn ang="0">
                  <a:pos x="147" y="160"/>
                </a:cxn>
                <a:cxn ang="0">
                  <a:pos x="143" y="172"/>
                </a:cxn>
                <a:cxn ang="0">
                  <a:pos x="134" y="178"/>
                </a:cxn>
                <a:cxn ang="0">
                  <a:pos x="123" y="181"/>
                </a:cxn>
                <a:cxn ang="0">
                  <a:pos x="113" y="180"/>
                </a:cxn>
                <a:cxn ang="0">
                  <a:pos x="106" y="178"/>
                </a:cxn>
                <a:cxn ang="0">
                  <a:pos x="101" y="180"/>
                </a:cxn>
                <a:cxn ang="0">
                  <a:pos x="97" y="182"/>
                </a:cxn>
                <a:cxn ang="0">
                  <a:pos x="92" y="187"/>
                </a:cxn>
                <a:cxn ang="0">
                  <a:pos x="85" y="192"/>
                </a:cxn>
                <a:cxn ang="0">
                  <a:pos x="75" y="193"/>
                </a:cxn>
                <a:cxn ang="0">
                  <a:pos x="66" y="192"/>
                </a:cxn>
                <a:cxn ang="0">
                  <a:pos x="57" y="187"/>
                </a:cxn>
                <a:cxn ang="0">
                  <a:pos x="51" y="180"/>
                </a:cxn>
                <a:cxn ang="0">
                  <a:pos x="47" y="174"/>
                </a:cxn>
                <a:cxn ang="0">
                  <a:pos x="41" y="171"/>
                </a:cxn>
                <a:cxn ang="0">
                  <a:pos x="34" y="172"/>
                </a:cxn>
                <a:cxn ang="0">
                  <a:pos x="24" y="175"/>
                </a:cxn>
                <a:cxn ang="0">
                  <a:pos x="15" y="175"/>
                </a:cxn>
                <a:cxn ang="0">
                  <a:pos x="6" y="172"/>
                </a:cxn>
                <a:cxn ang="0">
                  <a:pos x="1" y="164"/>
                </a:cxn>
                <a:cxn ang="0">
                  <a:pos x="0" y="154"/>
                </a:cxn>
                <a:cxn ang="0">
                  <a:pos x="0" y="144"/>
                </a:cxn>
                <a:cxn ang="0">
                  <a:pos x="4" y="135"/>
                </a:cxn>
                <a:cxn ang="0">
                  <a:pos x="10" y="126"/>
                </a:cxn>
                <a:cxn ang="0">
                  <a:pos x="10" y="137"/>
                </a:cxn>
                <a:cxn ang="0">
                  <a:pos x="10" y="148"/>
                </a:cxn>
                <a:cxn ang="0">
                  <a:pos x="11" y="157"/>
                </a:cxn>
                <a:cxn ang="0">
                  <a:pos x="17" y="160"/>
                </a:cxn>
                <a:cxn ang="0">
                  <a:pos x="26" y="158"/>
                </a:cxn>
                <a:cxn ang="0">
                  <a:pos x="33" y="154"/>
                </a:cxn>
                <a:cxn ang="0">
                  <a:pos x="40" y="150"/>
                </a:cxn>
                <a:cxn ang="0">
                  <a:pos x="46" y="152"/>
                </a:cxn>
                <a:cxn ang="0">
                  <a:pos x="52" y="158"/>
                </a:cxn>
                <a:cxn ang="0">
                  <a:pos x="58" y="166"/>
                </a:cxn>
                <a:cxn ang="0">
                  <a:pos x="66" y="174"/>
                </a:cxn>
                <a:cxn ang="0">
                  <a:pos x="75" y="176"/>
                </a:cxn>
                <a:cxn ang="0">
                  <a:pos x="84" y="172"/>
                </a:cxn>
                <a:cxn ang="0">
                  <a:pos x="91" y="166"/>
                </a:cxn>
                <a:cxn ang="0">
                  <a:pos x="97" y="160"/>
                </a:cxn>
                <a:cxn ang="0">
                  <a:pos x="103" y="159"/>
                </a:cxn>
                <a:cxn ang="0">
                  <a:pos x="111" y="160"/>
                </a:cxn>
                <a:cxn ang="0">
                  <a:pos x="120" y="161"/>
                </a:cxn>
                <a:cxn ang="0">
                  <a:pos x="128" y="160"/>
                </a:cxn>
                <a:cxn ang="0">
                  <a:pos x="130" y="155"/>
                </a:cxn>
                <a:cxn ang="0">
                  <a:pos x="128" y="147"/>
                </a:cxn>
                <a:cxn ang="0">
                  <a:pos x="123" y="137"/>
                </a:cxn>
                <a:cxn ang="0">
                  <a:pos x="117" y="126"/>
                </a:cxn>
                <a:cxn ang="0">
                  <a:pos x="111" y="114"/>
                </a:cxn>
                <a:cxn ang="0">
                  <a:pos x="103" y="90"/>
                </a:cxn>
                <a:cxn ang="0">
                  <a:pos x="101" y="62"/>
                </a:cxn>
                <a:cxn ang="0">
                  <a:pos x="107" y="30"/>
                </a:cxn>
                <a:cxn ang="0">
                  <a:pos x="124" y="0"/>
                </a:cxn>
              </a:cxnLst>
              <a:rect l="0" t="0" r="r" b="b"/>
              <a:pathLst>
                <a:path w="147" h="193">
                  <a:moveTo>
                    <a:pt x="124" y="0"/>
                  </a:moveTo>
                  <a:lnTo>
                    <a:pt x="119" y="15"/>
                  </a:lnTo>
                  <a:lnTo>
                    <a:pt x="114" y="39"/>
                  </a:lnTo>
                  <a:lnTo>
                    <a:pt x="113" y="63"/>
                  </a:lnTo>
                  <a:lnTo>
                    <a:pt x="114" y="86"/>
                  </a:lnTo>
                  <a:lnTo>
                    <a:pt x="122" y="107"/>
                  </a:lnTo>
                  <a:lnTo>
                    <a:pt x="134" y="126"/>
                  </a:lnTo>
                  <a:lnTo>
                    <a:pt x="143" y="144"/>
                  </a:lnTo>
                  <a:lnTo>
                    <a:pt x="147" y="160"/>
                  </a:lnTo>
                  <a:lnTo>
                    <a:pt x="143" y="172"/>
                  </a:lnTo>
                  <a:lnTo>
                    <a:pt x="134" y="178"/>
                  </a:lnTo>
                  <a:lnTo>
                    <a:pt x="123" y="181"/>
                  </a:lnTo>
                  <a:lnTo>
                    <a:pt x="113" y="180"/>
                  </a:lnTo>
                  <a:lnTo>
                    <a:pt x="106" y="178"/>
                  </a:lnTo>
                  <a:lnTo>
                    <a:pt x="101" y="180"/>
                  </a:lnTo>
                  <a:lnTo>
                    <a:pt x="97" y="182"/>
                  </a:lnTo>
                  <a:lnTo>
                    <a:pt x="92" y="187"/>
                  </a:lnTo>
                  <a:lnTo>
                    <a:pt x="85" y="192"/>
                  </a:lnTo>
                  <a:lnTo>
                    <a:pt x="75" y="193"/>
                  </a:lnTo>
                  <a:lnTo>
                    <a:pt x="66" y="192"/>
                  </a:lnTo>
                  <a:lnTo>
                    <a:pt x="57" y="187"/>
                  </a:lnTo>
                  <a:lnTo>
                    <a:pt x="51" y="180"/>
                  </a:lnTo>
                  <a:lnTo>
                    <a:pt x="47" y="174"/>
                  </a:lnTo>
                  <a:lnTo>
                    <a:pt x="41" y="171"/>
                  </a:lnTo>
                  <a:lnTo>
                    <a:pt x="34" y="172"/>
                  </a:lnTo>
                  <a:lnTo>
                    <a:pt x="24" y="175"/>
                  </a:lnTo>
                  <a:lnTo>
                    <a:pt x="15" y="175"/>
                  </a:lnTo>
                  <a:lnTo>
                    <a:pt x="6" y="172"/>
                  </a:lnTo>
                  <a:lnTo>
                    <a:pt x="1" y="164"/>
                  </a:lnTo>
                  <a:lnTo>
                    <a:pt x="0" y="154"/>
                  </a:lnTo>
                  <a:lnTo>
                    <a:pt x="0" y="144"/>
                  </a:lnTo>
                  <a:lnTo>
                    <a:pt x="4" y="135"/>
                  </a:lnTo>
                  <a:lnTo>
                    <a:pt x="10" y="126"/>
                  </a:lnTo>
                  <a:lnTo>
                    <a:pt x="10" y="137"/>
                  </a:lnTo>
                  <a:lnTo>
                    <a:pt x="10" y="148"/>
                  </a:lnTo>
                  <a:lnTo>
                    <a:pt x="11" y="157"/>
                  </a:lnTo>
                  <a:lnTo>
                    <a:pt x="17" y="160"/>
                  </a:lnTo>
                  <a:lnTo>
                    <a:pt x="26" y="158"/>
                  </a:lnTo>
                  <a:lnTo>
                    <a:pt x="33" y="154"/>
                  </a:lnTo>
                  <a:lnTo>
                    <a:pt x="40" y="150"/>
                  </a:lnTo>
                  <a:lnTo>
                    <a:pt x="46" y="152"/>
                  </a:lnTo>
                  <a:lnTo>
                    <a:pt x="52" y="158"/>
                  </a:lnTo>
                  <a:lnTo>
                    <a:pt x="58" y="166"/>
                  </a:lnTo>
                  <a:lnTo>
                    <a:pt x="66" y="174"/>
                  </a:lnTo>
                  <a:lnTo>
                    <a:pt x="75" y="176"/>
                  </a:lnTo>
                  <a:lnTo>
                    <a:pt x="84" y="172"/>
                  </a:lnTo>
                  <a:lnTo>
                    <a:pt x="91" y="166"/>
                  </a:lnTo>
                  <a:lnTo>
                    <a:pt x="97" y="160"/>
                  </a:lnTo>
                  <a:lnTo>
                    <a:pt x="103" y="159"/>
                  </a:lnTo>
                  <a:lnTo>
                    <a:pt x="111" y="160"/>
                  </a:lnTo>
                  <a:lnTo>
                    <a:pt x="120" y="161"/>
                  </a:lnTo>
                  <a:lnTo>
                    <a:pt x="128" y="160"/>
                  </a:lnTo>
                  <a:lnTo>
                    <a:pt x="130" y="155"/>
                  </a:lnTo>
                  <a:lnTo>
                    <a:pt x="128" y="147"/>
                  </a:lnTo>
                  <a:lnTo>
                    <a:pt x="123" y="137"/>
                  </a:lnTo>
                  <a:lnTo>
                    <a:pt x="117" y="126"/>
                  </a:lnTo>
                  <a:lnTo>
                    <a:pt x="111" y="114"/>
                  </a:lnTo>
                  <a:lnTo>
                    <a:pt x="103" y="90"/>
                  </a:lnTo>
                  <a:lnTo>
                    <a:pt x="101" y="62"/>
                  </a:lnTo>
                  <a:lnTo>
                    <a:pt x="107" y="3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78" name="Freeform 258"/>
            <p:cNvSpPr>
              <a:spLocks/>
            </p:cNvSpPr>
            <p:nvPr/>
          </p:nvSpPr>
          <p:spPr bwMode="auto">
            <a:xfrm>
              <a:off x="2893" y="1803"/>
              <a:ext cx="60" cy="2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15" y="2"/>
                </a:cxn>
                <a:cxn ang="0">
                  <a:pos x="28" y="0"/>
                </a:cxn>
                <a:cxn ang="0">
                  <a:pos x="42" y="0"/>
                </a:cxn>
                <a:cxn ang="0">
                  <a:pos x="57" y="1"/>
                </a:cxn>
                <a:cxn ang="0">
                  <a:pos x="71" y="3"/>
                </a:cxn>
                <a:cxn ang="0">
                  <a:pos x="82" y="8"/>
                </a:cxn>
                <a:cxn ang="0">
                  <a:pos x="90" y="6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121" y="3"/>
                </a:cxn>
                <a:cxn ang="0">
                  <a:pos x="132" y="5"/>
                </a:cxn>
                <a:cxn ang="0">
                  <a:pos x="144" y="8"/>
                </a:cxn>
                <a:cxn ang="0">
                  <a:pos x="155" y="12"/>
                </a:cxn>
                <a:cxn ang="0">
                  <a:pos x="166" y="17"/>
                </a:cxn>
                <a:cxn ang="0">
                  <a:pos x="174" y="22"/>
                </a:cxn>
                <a:cxn ang="0">
                  <a:pos x="178" y="26"/>
                </a:cxn>
                <a:cxn ang="0">
                  <a:pos x="178" y="30"/>
                </a:cxn>
                <a:cxn ang="0">
                  <a:pos x="175" y="34"/>
                </a:cxn>
                <a:cxn ang="0">
                  <a:pos x="169" y="37"/>
                </a:cxn>
                <a:cxn ang="0">
                  <a:pos x="163" y="41"/>
                </a:cxn>
                <a:cxn ang="0">
                  <a:pos x="156" y="45"/>
                </a:cxn>
                <a:cxn ang="0">
                  <a:pos x="149" y="49"/>
                </a:cxn>
                <a:cxn ang="0">
                  <a:pos x="141" y="54"/>
                </a:cxn>
                <a:cxn ang="0">
                  <a:pos x="132" y="58"/>
                </a:cxn>
                <a:cxn ang="0">
                  <a:pos x="122" y="63"/>
                </a:cxn>
                <a:cxn ang="0">
                  <a:pos x="111" y="66"/>
                </a:cxn>
                <a:cxn ang="0">
                  <a:pos x="99" y="69"/>
                </a:cxn>
                <a:cxn ang="0">
                  <a:pos x="87" y="70"/>
                </a:cxn>
                <a:cxn ang="0">
                  <a:pos x="76" y="70"/>
                </a:cxn>
                <a:cxn ang="0">
                  <a:pos x="63" y="69"/>
                </a:cxn>
                <a:cxn ang="0">
                  <a:pos x="52" y="65"/>
                </a:cxn>
                <a:cxn ang="0">
                  <a:pos x="43" y="60"/>
                </a:cxn>
                <a:cxn ang="0">
                  <a:pos x="34" y="53"/>
                </a:cxn>
                <a:cxn ang="0">
                  <a:pos x="26" y="47"/>
                </a:cxn>
                <a:cxn ang="0">
                  <a:pos x="18" y="39"/>
                </a:cxn>
                <a:cxn ang="0">
                  <a:pos x="12" y="31"/>
                </a:cxn>
                <a:cxn ang="0">
                  <a:pos x="6" y="23"/>
                </a:cxn>
                <a:cxn ang="0">
                  <a:pos x="0" y="14"/>
                </a:cxn>
              </a:cxnLst>
              <a:rect l="0" t="0" r="r" b="b"/>
              <a:pathLst>
                <a:path w="178" h="70">
                  <a:moveTo>
                    <a:pt x="0" y="14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15" y="2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7" y="1"/>
                  </a:lnTo>
                  <a:lnTo>
                    <a:pt x="71" y="3"/>
                  </a:lnTo>
                  <a:lnTo>
                    <a:pt x="82" y="8"/>
                  </a:lnTo>
                  <a:lnTo>
                    <a:pt x="90" y="6"/>
                  </a:lnTo>
                  <a:lnTo>
                    <a:pt x="99" y="3"/>
                  </a:lnTo>
                  <a:lnTo>
                    <a:pt x="110" y="3"/>
                  </a:lnTo>
                  <a:lnTo>
                    <a:pt x="121" y="3"/>
                  </a:lnTo>
                  <a:lnTo>
                    <a:pt x="132" y="5"/>
                  </a:lnTo>
                  <a:lnTo>
                    <a:pt x="144" y="8"/>
                  </a:lnTo>
                  <a:lnTo>
                    <a:pt x="155" y="12"/>
                  </a:lnTo>
                  <a:lnTo>
                    <a:pt x="166" y="17"/>
                  </a:lnTo>
                  <a:lnTo>
                    <a:pt x="174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5" y="34"/>
                  </a:lnTo>
                  <a:lnTo>
                    <a:pt x="169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49" y="49"/>
                  </a:lnTo>
                  <a:lnTo>
                    <a:pt x="141" y="54"/>
                  </a:lnTo>
                  <a:lnTo>
                    <a:pt x="132" y="58"/>
                  </a:lnTo>
                  <a:lnTo>
                    <a:pt x="122" y="63"/>
                  </a:lnTo>
                  <a:lnTo>
                    <a:pt x="111" y="66"/>
                  </a:lnTo>
                  <a:lnTo>
                    <a:pt x="99" y="69"/>
                  </a:lnTo>
                  <a:lnTo>
                    <a:pt x="87" y="70"/>
                  </a:lnTo>
                  <a:lnTo>
                    <a:pt x="76" y="70"/>
                  </a:lnTo>
                  <a:lnTo>
                    <a:pt x="63" y="69"/>
                  </a:lnTo>
                  <a:lnTo>
                    <a:pt x="52" y="65"/>
                  </a:lnTo>
                  <a:lnTo>
                    <a:pt x="43" y="60"/>
                  </a:lnTo>
                  <a:lnTo>
                    <a:pt x="34" y="53"/>
                  </a:lnTo>
                  <a:lnTo>
                    <a:pt x="26" y="47"/>
                  </a:lnTo>
                  <a:lnTo>
                    <a:pt x="18" y="39"/>
                  </a:lnTo>
                  <a:lnTo>
                    <a:pt x="12" y="31"/>
                  </a:lnTo>
                  <a:lnTo>
                    <a:pt x="6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79" name="Freeform 259"/>
            <p:cNvSpPr>
              <a:spLocks/>
            </p:cNvSpPr>
            <p:nvPr/>
          </p:nvSpPr>
          <p:spPr bwMode="auto">
            <a:xfrm>
              <a:off x="2899" y="1809"/>
              <a:ext cx="4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2" y="5"/>
                </a:cxn>
                <a:cxn ang="0">
                  <a:pos x="38" y="7"/>
                </a:cxn>
                <a:cxn ang="0">
                  <a:pos x="55" y="10"/>
                </a:cxn>
                <a:cxn ang="0">
                  <a:pos x="74" y="11"/>
                </a:cxn>
                <a:cxn ang="0">
                  <a:pos x="93" y="12"/>
                </a:cxn>
                <a:cxn ang="0">
                  <a:pos x="111" y="12"/>
                </a:cxn>
                <a:cxn ang="0">
                  <a:pos x="128" y="11"/>
                </a:cxn>
                <a:cxn ang="0">
                  <a:pos x="117" y="16"/>
                </a:cxn>
                <a:cxn ang="0">
                  <a:pos x="101" y="18"/>
                </a:cxn>
                <a:cxn ang="0">
                  <a:pos x="84" y="18"/>
                </a:cxn>
                <a:cxn ang="0">
                  <a:pos x="65" y="18"/>
                </a:cxn>
                <a:cxn ang="0">
                  <a:pos x="45" y="16"/>
                </a:cxn>
                <a:cxn ang="0">
                  <a:pos x="27" y="11"/>
                </a:cxn>
                <a:cxn ang="0">
                  <a:pos x="12" y="6"/>
                </a:cxn>
                <a:cxn ang="0">
                  <a:pos x="0" y="0"/>
                </a:cxn>
              </a:cxnLst>
              <a:rect l="0" t="0" r="r" b="b"/>
              <a:pathLst>
                <a:path w="128" h="18">
                  <a:moveTo>
                    <a:pt x="0" y="0"/>
                  </a:moveTo>
                  <a:lnTo>
                    <a:pt x="9" y="2"/>
                  </a:lnTo>
                  <a:lnTo>
                    <a:pt x="22" y="5"/>
                  </a:lnTo>
                  <a:lnTo>
                    <a:pt x="38" y="7"/>
                  </a:lnTo>
                  <a:lnTo>
                    <a:pt x="55" y="10"/>
                  </a:lnTo>
                  <a:lnTo>
                    <a:pt x="74" y="11"/>
                  </a:lnTo>
                  <a:lnTo>
                    <a:pt x="93" y="12"/>
                  </a:lnTo>
                  <a:lnTo>
                    <a:pt x="111" y="12"/>
                  </a:lnTo>
                  <a:lnTo>
                    <a:pt x="128" y="11"/>
                  </a:lnTo>
                  <a:lnTo>
                    <a:pt x="117" y="16"/>
                  </a:lnTo>
                  <a:lnTo>
                    <a:pt x="101" y="18"/>
                  </a:lnTo>
                  <a:lnTo>
                    <a:pt x="84" y="18"/>
                  </a:lnTo>
                  <a:lnTo>
                    <a:pt x="65" y="18"/>
                  </a:lnTo>
                  <a:lnTo>
                    <a:pt x="45" y="16"/>
                  </a:lnTo>
                  <a:lnTo>
                    <a:pt x="27" y="11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80" name="Freeform 260"/>
            <p:cNvSpPr>
              <a:spLocks/>
            </p:cNvSpPr>
            <p:nvPr/>
          </p:nvSpPr>
          <p:spPr bwMode="auto">
            <a:xfrm>
              <a:off x="2513" y="1849"/>
              <a:ext cx="107" cy="108"/>
            </a:xfrm>
            <a:custGeom>
              <a:avLst/>
              <a:gdLst/>
              <a:ahLst/>
              <a:cxnLst>
                <a:cxn ang="0">
                  <a:pos x="317" y="97"/>
                </a:cxn>
                <a:cxn ang="0">
                  <a:pos x="299" y="67"/>
                </a:cxn>
                <a:cxn ang="0">
                  <a:pos x="272" y="42"/>
                </a:cxn>
                <a:cxn ang="0">
                  <a:pos x="230" y="16"/>
                </a:cxn>
                <a:cxn ang="0">
                  <a:pos x="174" y="0"/>
                </a:cxn>
                <a:cxn ang="0">
                  <a:pos x="129" y="15"/>
                </a:cxn>
                <a:cxn ang="0">
                  <a:pos x="93" y="50"/>
                </a:cxn>
                <a:cxn ang="0">
                  <a:pos x="67" y="89"/>
                </a:cxn>
                <a:cxn ang="0">
                  <a:pos x="45" y="128"/>
                </a:cxn>
                <a:cxn ang="0">
                  <a:pos x="29" y="170"/>
                </a:cxn>
                <a:cxn ang="0">
                  <a:pos x="11" y="204"/>
                </a:cxn>
                <a:cxn ang="0">
                  <a:pos x="0" y="241"/>
                </a:cxn>
                <a:cxn ang="0">
                  <a:pos x="13" y="286"/>
                </a:cxn>
                <a:cxn ang="0">
                  <a:pos x="50" y="316"/>
                </a:cxn>
                <a:cxn ang="0">
                  <a:pos x="90" y="324"/>
                </a:cxn>
                <a:cxn ang="0">
                  <a:pos x="127" y="315"/>
                </a:cxn>
                <a:cxn ang="0">
                  <a:pos x="113" y="260"/>
                </a:cxn>
                <a:cxn ang="0">
                  <a:pos x="121" y="215"/>
                </a:cxn>
                <a:cxn ang="0">
                  <a:pos x="148" y="213"/>
                </a:cxn>
                <a:cxn ang="0">
                  <a:pos x="175" y="241"/>
                </a:cxn>
                <a:cxn ang="0">
                  <a:pos x="168" y="248"/>
                </a:cxn>
                <a:cxn ang="0">
                  <a:pos x="153" y="236"/>
                </a:cxn>
                <a:cxn ang="0">
                  <a:pos x="137" y="236"/>
                </a:cxn>
                <a:cxn ang="0">
                  <a:pos x="133" y="259"/>
                </a:cxn>
                <a:cxn ang="0">
                  <a:pos x="149" y="288"/>
                </a:cxn>
                <a:cxn ang="0">
                  <a:pos x="176" y="297"/>
                </a:cxn>
                <a:cxn ang="0">
                  <a:pos x="206" y="293"/>
                </a:cxn>
                <a:cxn ang="0">
                  <a:pos x="231" y="283"/>
                </a:cxn>
                <a:cxn ang="0">
                  <a:pos x="247" y="249"/>
                </a:cxn>
                <a:cxn ang="0">
                  <a:pos x="228" y="215"/>
                </a:cxn>
                <a:cxn ang="0">
                  <a:pos x="202" y="185"/>
                </a:cxn>
                <a:cxn ang="0">
                  <a:pos x="174" y="157"/>
                </a:cxn>
                <a:cxn ang="0">
                  <a:pos x="176" y="146"/>
                </a:cxn>
                <a:cxn ang="0">
                  <a:pos x="200" y="159"/>
                </a:cxn>
                <a:cxn ang="0">
                  <a:pos x="220" y="179"/>
                </a:cxn>
                <a:cxn ang="0">
                  <a:pos x="239" y="200"/>
                </a:cxn>
                <a:cxn ang="0">
                  <a:pos x="259" y="221"/>
                </a:cxn>
                <a:cxn ang="0">
                  <a:pos x="272" y="236"/>
                </a:cxn>
                <a:cxn ang="0">
                  <a:pos x="292" y="219"/>
                </a:cxn>
                <a:cxn ang="0">
                  <a:pos x="298" y="197"/>
                </a:cxn>
                <a:cxn ang="0">
                  <a:pos x="287" y="174"/>
                </a:cxn>
                <a:cxn ang="0">
                  <a:pos x="270" y="150"/>
                </a:cxn>
                <a:cxn ang="0">
                  <a:pos x="249" y="133"/>
                </a:cxn>
                <a:cxn ang="0">
                  <a:pos x="228" y="121"/>
                </a:cxn>
                <a:cxn ang="0">
                  <a:pos x="210" y="111"/>
                </a:cxn>
                <a:cxn ang="0">
                  <a:pos x="204" y="104"/>
                </a:cxn>
                <a:cxn ang="0">
                  <a:pos x="226" y="104"/>
                </a:cxn>
                <a:cxn ang="0">
                  <a:pos x="248" y="113"/>
                </a:cxn>
                <a:cxn ang="0">
                  <a:pos x="266" y="130"/>
                </a:cxn>
                <a:cxn ang="0">
                  <a:pos x="292" y="156"/>
                </a:cxn>
                <a:cxn ang="0">
                  <a:pos x="310" y="180"/>
                </a:cxn>
                <a:cxn ang="0">
                  <a:pos x="310" y="135"/>
                </a:cxn>
                <a:cxn ang="0">
                  <a:pos x="292" y="107"/>
                </a:cxn>
                <a:cxn ang="0">
                  <a:pos x="265" y="77"/>
                </a:cxn>
                <a:cxn ang="0">
                  <a:pos x="237" y="61"/>
                </a:cxn>
                <a:cxn ang="0">
                  <a:pos x="265" y="65"/>
                </a:cxn>
                <a:cxn ang="0">
                  <a:pos x="302" y="93"/>
                </a:cxn>
              </a:cxnLst>
              <a:rect l="0" t="0" r="r" b="b"/>
              <a:pathLst>
                <a:path w="320" h="324">
                  <a:moveTo>
                    <a:pt x="320" y="116"/>
                  </a:moveTo>
                  <a:lnTo>
                    <a:pt x="320" y="107"/>
                  </a:lnTo>
                  <a:lnTo>
                    <a:pt x="317" y="97"/>
                  </a:lnTo>
                  <a:lnTo>
                    <a:pt x="313" y="87"/>
                  </a:lnTo>
                  <a:lnTo>
                    <a:pt x="307" y="77"/>
                  </a:lnTo>
                  <a:lnTo>
                    <a:pt x="299" y="67"/>
                  </a:lnTo>
                  <a:lnTo>
                    <a:pt x="290" y="57"/>
                  </a:lnTo>
                  <a:lnTo>
                    <a:pt x="282" y="49"/>
                  </a:lnTo>
                  <a:lnTo>
                    <a:pt x="272" y="42"/>
                  </a:lnTo>
                  <a:lnTo>
                    <a:pt x="261" y="34"/>
                  </a:lnTo>
                  <a:lnTo>
                    <a:pt x="247" y="26"/>
                  </a:lnTo>
                  <a:lnTo>
                    <a:pt x="230" y="16"/>
                  </a:lnTo>
                  <a:lnTo>
                    <a:pt x="211" y="9"/>
                  </a:lnTo>
                  <a:lnTo>
                    <a:pt x="193" y="3"/>
                  </a:lnTo>
                  <a:lnTo>
                    <a:pt x="174" y="0"/>
                  </a:lnTo>
                  <a:lnTo>
                    <a:pt x="157" y="0"/>
                  </a:lnTo>
                  <a:lnTo>
                    <a:pt x="142" y="6"/>
                  </a:lnTo>
                  <a:lnTo>
                    <a:pt x="129" y="15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93" y="50"/>
                  </a:lnTo>
                  <a:lnTo>
                    <a:pt x="84" y="63"/>
                  </a:lnTo>
                  <a:lnTo>
                    <a:pt x="75" y="77"/>
                  </a:lnTo>
                  <a:lnTo>
                    <a:pt x="67" y="89"/>
                  </a:lnTo>
                  <a:lnTo>
                    <a:pt x="58" y="101"/>
                  </a:lnTo>
                  <a:lnTo>
                    <a:pt x="51" y="113"/>
                  </a:lnTo>
                  <a:lnTo>
                    <a:pt x="45" y="128"/>
                  </a:lnTo>
                  <a:lnTo>
                    <a:pt x="39" y="142"/>
                  </a:lnTo>
                  <a:lnTo>
                    <a:pt x="34" y="157"/>
                  </a:lnTo>
                  <a:lnTo>
                    <a:pt x="29" y="170"/>
                  </a:lnTo>
                  <a:lnTo>
                    <a:pt x="23" y="184"/>
                  </a:lnTo>
                  <a:lnTo>
                    <a:pt x="18" y="196"/>
                  </a:lnTo>
                  <a:lnTo>
                    <a:pt x="11" y="204"/>
                  </a:lnTo>
                  <a:lnTo>
                    <a:pt x="5" y="214"/>
                  </a:lnTo>
                  <a:lnTo>
                    <a:pt x="1" y="226"/>
                  </a:lnTo>
                  <a:lnTo>
                    <a:pt x="0" y="241"/>
                  </a:lnTo>
                  <a:lnTo>
                    <a:pt x="2" y="257"/>
                  </a:lnTo>
                  <a:lnTo>
                    <a:pt x="7" y="273"/>
                  </a:lnTo>
                  <a:lnTo>
                    <a:pt x="13" y="286"/>
                  </a:lnTo>
                  <a:lnTo>
                    <a:pt x="24" y="299"/>
                  </a:lnTo>
                  <a:lnTo>
                    <a:pt x="36" y="309"/>
                  </a:lnTo>
                  <a:lnTo>
                    <a:pt x="50" y="316"/>
                  </a:lnTo>
                  <a:lnTo>
                    <a:pt x="63" y="320"/>
                  </a:lnTo>
                  <a:lnTo>
                    <a:pt x="76" y="324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15" y="320"/>
                  </a:lnTo>
                  <a:lnTo>
                    <a:pt x="127" y="315"/>
                  </a:lnTo>
                  <a:lnTo>
                    <a:pt x="140" y="309"/>
                  </a:lnTo>
                  <a:lnTo>
                    <a:pt x="123" y="286"/>
                  </a:lnTo>
                  <a:lnTo>
                    <a:pt x="113" y="260"/>
                  </a:lnTo>
                  <a:lnTo>
                    <a:pt x="112" y="237"/>
                  </a:lnTo>
                  <a:lnTo>
                    <a:pt x="116" y="220"/>
                  </a:lnTo>
                  <a:lnTo>
                    <a:pt x="121" y="215"/>
                  </a:lnTo>
                  <a:lnTo>
                    <a:pt x="130" y="212"/>
                  </a:lnTo>
                  <a:lnTo>
                    <a:pt x="138" y="212"/>
                  </a:lnTo>
                  <a:lnTo>
                    <a:pt x="148" y="213"/>
                  </a:lnTo>
                  <a:lnTo>
                    <a:pt x="158" y="219"/>
                  </a:lnTo>
                  <a:lnTo>
                    <a:pt x="168" y="228"/>
                  </a:lnTo>
                  <a:lnTo>
                    <a:pt x="175" y="241"/>
                  </a:lnTo>
                  <a:lnTo>
                    <a:pt x="181" y="258"/>
                  </a:lnTo>
                  <a:lnTo>
                    <a:pt x="174" y="253"/>
                  </a:lnTo>
                  <a:lnTo>
                    <a:pt x="168" y="248"/>
                  </a:lnTo>
                  <a:lnTo>
                    <a:pt x="163" y="243"/>
                  </a:lnTo>
                  <a:lnTo>
                    <a:pt x="158" y="240"/>
                  </a:lnTo>
                  <a:lnTo>
                    <a:pt x="153" y="236"/>
                  </a:lnTo>
                  <a:lnTo>
                    <a:pt x="148" y="235"/>
                  </a:lnTo>
                  <a:lnTo>
                    <a:pt x="143" y="235"/>
                  </a:lnTo>
                  <a:lnTo>
                    <a:pt x="137" y="236"/>
                  </a:lnTo>
                  <a:lnTo>
                    <a:pt x="132" y="241"/>
                  </a:lnTo>
                  <a:lnTo>
                    <a:pt x="131" y="249"/>
                  </a:lnTo>
                  <a:lnTo>
                    <a:pt x="133" y="259"/>
                  </a:lnTo>
                  <a:lnTo>
                    <a:pt x="137" y="270"/>
                  </a:lnTo>
                  <a:lnTo>
                    <a:pt x="142" y="280"/>
                  </a:lnTo>
                  <a:lnTo>
                    <a:pt x="149" y="288"/>
                  </a:lnTo>
                  <a:lnTo>
                    <a:pt x="158" y="294"/>
                  </a:lnTo>
                  <a:lnTo>
                    <a:pt x="166" y="297"/>
                  </a:lnTo>
                  <a:lnTo>
                    <a:pt x="176" y="297"/>
                  </a:lnTo>
                  <a:lnTo>
                    <a:pt x="186" y="296"/>
                  </a:lnTo>
                  <a:lnTo>
                    <a:pt x="197" y="296"/>
                  </a:lnTo>
                  <a:lnTo>
                    <a:pt x="206" y="293"/>
                  </a:lnTo>
                  <a:lnTo>
                    <a:pt x="215" y="291"/>
                  </a:lnTo>
                  <a:lnTo>
                    <a:pt x="223" y="287"/>
                  </a:lnTo>
                  <a:lnTo>
                    <a:pt x="231" y="283"/>
                  </a:lnTo>
                  <a:lnTo>
                    <a:pt x="236" y="277"/>
                  </a:lnTo>
                  <a:lnTo>
                    <a:pt x="243" y="263"/>
                  </a:lnTo>
                  <a:lnTo>
                    <a:pt x="247" y="249"/>
                  </a:lnTo>
                  <a:lnTo>
                    <a:pt x="244" y="235"/>
                  </a:lnTo>
                  <a:lnTo>
                    <a:pt x="236" y="223"/>
                  </a:lnTo>
                  <a:lnTo>
                    <a:pt x="228" y="215"/>
                  </a:lnTo>
                  <a:lnTo>
                    <a:pt x="220" y="206"/>
                  </a:lnTo>
                  <a:lnTo>
                    <a:pt x="211" y="196"/>
                  </a:lnTo>
                  <a:lnTo>
                    <a:pt x="202" y="185"/>
                  </a:lnTo>
                  <a:lnTo>
                    <a:pt x="192" y="174"/>
                  </a:lnTo>
                  <a:lnTo>
                    <a:pt x="183" y="164"/>
                  </a:lnTo>
                  <a:lnTo>
                    <a:pt x="174" y="157"/>
                  </a:lnTo>
                  <a:lnTo>
                    <a:pt x="166" y="152"/>
                  </a:lnTo>
                  <a:lnTo>
                    <a:pt x="168" y="147"/>
                  </a:lnTo>
                  <a:lnTo>
                    <a:pt x="176" y="146"/>
                  </a:lnTo>
                  <a:lnTo>
                    <a:pt x="186" y="149"/>
                  </a:lnTo>
                  <a:lnTo>
                    <a:pt x="196" y="155"/>
                  </a:lnTo>
                  <a:lnTo>
                    <a:pt x="200" y="159"/>
                  </a:lnTo>
                  <a:lnTo>
                    <a:pt x="206" y="166"/>
                  </a:lnTo>
                  <a:lnTo>
                    <a:pt x="213" y="172"/>
                  </a:lnTo>
                  <a:lnTo>
                    <a:pt x="220" y="179"/>
                  </a:lnTo>
                  <a:lnTo>
                    <a:pt x="226" y="186"/>
                  </a:lnTo>
                  <a:lnTo>
                    <a:pt x="233" y="193"/>
                  </a:lnTo>
                  <a:lnTo>
                    <a:pt x="239" y="200"/>
                  </a:lnTo>
                  <a:lnTo>
                    <a:pt x="245" y="204"/>
                  </a:lnTo>
                  <a:lnTo>
                    <a:pt x="254" y="213"/>
                  </a:lnTo>
                  <a:lnTo>
                    <a:pt x="259" y="221"/>
                  </a:lnTo>
                  <a:lnTo>
                    <a:pt x="261" y="230"/>
                  </a:lnTo>
                  <a:lnTo>
                    <a:pt x="265" y="238"/>
                  </a:lnTo>
                  <a:lnTo>
                    <a:pt x="272" y="236"/>
                  </a:lnTo>
                  <a:lnTo>
                    <a:pt x="279" y="231"/>
                  </a:lnTo>
                  <a:lnTo>
                    <a:pt x="285" y="225"/>
                  </a:lnTo>
                  <a:lnTo>
                    <a:pt x="292" y="219"/>
                  </a:lnTo>
                  <a:lnTo>
                    <a:pt x="295" y="212"/>
                  </a:lnTo>
                  <a:lnTo>
                    <a:pt x="298" y="204"/>
                  </a:lnTo>
                  <a:lnTo>
                    <a:pt x="298" y="197"/>
                  </a:lnTo>
                  <a:lnTo>
                    <a:pt x="295" y="190"/>
                  </a:lnTo>
                  <a:lnTo>
                    <a:pt x="292" y="183"/>
                  </a:lnTo>
                  <a:lnTo>
                    <a:pt x="287" y="174"/>
                  </a:lnTo>
                  <a:lnTo>
                    <a:pt x="282" y="166"/>
                  </a:lnTo>
                  <a:lnTo>
                    <a:pt x="276" y="157"/>
                  </a:lnTo>
                  <a:lnTo>
                    <a:pt x="270" y="150"/>
                  </a:lnTo>
                  <a:lnTo>
                    <a:pt x="264" y="142"/>
                  </a:lnTo>
                  <a:lnTo>
                    <a:pt x="256" y="138"/>
                  </a:lnTo>
                  <a:lnTo>
                    <a:pt x="249" y="133"/>
                  </a:lnTo>
                  <a:lnTo>
                    <a:pt x="242" y="129"/>
                  </a:lnTo>
                  <a:lnTo>
                    <a:pt x="236" y="125"/>
                  </a:lnTo>
                  <a:lnTo>
                    <a:pt x="228" y="121"/>
                  </a:lnTo>
                  <a:lnTo>
                    <a:pt x="222" y="117"/>
                  </a:lnTo>
                  <a:lnTo>
                    <a:pt x="216" y="113"/>
                  </a:lnTo>
                  <a:lnTo>
                    <a:pt x="210" y="111"/>
                  </a:lnTo>
                  <a:lnTo>
                    <a:pt x="204" y="108"/>
                  </a:lnTo>
                  <a:lnTo>
                    <a:pt x="198" y="107"/>
                  </a:lnTo>
                  <a:lnTo>
                    <a:pt x="204" y="104"/>
                  </a:lnTo>
                  <a:lnTo>
                    <a:pt x="210" y="102"/>
                  </a:lnTo>
                  <a:lnTo>
                    <a:pt x="217" y="102"/>
                  </a:lnTo>
                  <a:lnTo>
                    <a:pt x="226" y="104"/>
                  </a:lnTo>
                  <a:lnTo>
                    <a:pt x="233" y="106"/>
                  </a:lnTo>
                  <a:lnTo>
                    <a:pt x="240" y="110"/>
                  </a:lnTo>
                  <a:lnTo>
                    <a:pt x="248" y="113"/>
                  </a:lnTo>
                  <a:lnTo>
                    <a:pt x="253" y="117"/>
                  </a:lnTo>
                  <a:lnTo>
                    <a:pt x="259" y="123"/>
                  </a:lnTo>
                  <a:lnTo>
                    <a:pt x="266" y="130"/>
                  </a:lnTo>
                  <a:lnTo>
                    <a:pt x="273" y="138"/>
                  </a:lnTo>
                  <a:lnTo>
                    <a:pt x="283" y="147"/>
                  </a:lnTo>
                  <a:lnTo>
                    <a:pt x="292" y="156"/>
                  </a:lnTo>
                  <a:lnTo>
                    <a:pt x="299" y="166"/>
                  </a:lnTo>
                  <a:lnTo>
                    <a:pt x="305" y="173"/>
                  </a:lnTo>
                  <a:lnTo>
                    <a:pt x="310" y="180"/>
                  </a:lnTo>
                  <a:lnTo>
                    <a:pt x="313" y="164"/>
                  </a:lnTo>
                  <a:lnTo>
                    <a:pt x="313" y="150"/>
                  </a:lnTo>
                  <a:lnTo>
                    <a:pt x="310" y="135"/>
                  </a:lnTo>
                  <a:lnTo>
                    <a:pt x="304" y="123"/>
                  </a:lnTo>
                  <a:lnTo>
                    <a:pt x="299" y="117"/>
                  </a:lnTo>
                  <a:lnTo>
                    <a:pt x="292" y="107"/>
                  </a:lnTo>
                  <a:lnTo>
                    <a:pt x="283" y="97"/>
                  </a:lnTo>
                  <a:lnTo>
                    <a:pt x="275" y="87"/>
                  </a:lnTo>
                  <a:lnTo>
                    <a:pt x="265" y="77"/>
                  </a:lnTo>
                  <a:lnTo>
                    <a:pt x="255" y="68"/>
                  </a:lnTo>
                  <a:lnTo>
                    <a:pt x="245" y="63"/>
                  </a:lnTo>
                  <a:lnTo>
                    <a:pt x="237" y="61"/>
                  </a:lnTo>
                  <a:lnTo>
                    <a:pt x="243" y="59"/>
                  </a:lnTo>
                  <a:lnTo>
                    <a:pt x="253" y="60"/>
                  </a:lnTo>
                  <a:lnTo>
                    <a:pt x="265" y="65"/>
                  </a:lnTo>
                  <a:lnTo>
                    <a:pt x="277" y="72"/>
                  </a:lnTo>
                  <a:lnTo>
                    <a:pt x="290" y="82"/>
                  </a:lnTo>
                  <a:lnTo>
                    <a:pt x="302" y="93"/>
                  </a:lnTo>
                  <a:lnTo>
                    <a:pt x="312" y="104"/>
                  </a:lnTo>
                  <a:lnTo>
                    <a:pt x="320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81" name="Freeform 261"/>
            <p:cNvSpPr>
              <a:spLocks/>
            </p:cNvSpPr>
            <p:nvPr/>
          </p:nvSpPr>
          <p:spPr bwMode="auto">
            <a:xfrm>
              <a:off x="2484" y="1768"/>
              <a:ext cx="867" cy="521"/>
            </a:xfrm>
            <a:custGeom>
              <a:avLst/>
              <a:gdLst/>
              <a:ahLst/>
              <a:cxnLst>
                <a:cxn ang="0">
                  <a:pos x="986" y="186"/>
                </a:cxn>
                <a:cxn ang="0">
                  <a:pos x="749" y="16"/>
                </a:cxn>
                <a:cxn ang="0">
                  <a:pos x="506" y="124"/>
                </a:cxn>
                <a:cxn ang="0">
                  <a:pos x="328" y="220"/>
                </a:cxn>
                <a:cxn ang="0">
                  <a:pos x="432" y="354"/>
                </a:cxn>
                <a:cxn ang="0">
                  <a:pos x="361" y="501"/>
                </a:cxn>
                <a:cxn ang="0">
                  <a:pos x="142" y="596"/>
                </a:cxn>
                <a:cxn ang="0">
                  <a:pos x="79" y="368"/>
                </a:cxn>
                <a:cxn ang="0">
                  <a:pos x="18" y="396"/>
                </a:cxn>
                <a:cxn ang="0">
                  <a:pos x="60" y="642"/>
                </a:cxn>
                <a:cxn ang="0">
                  <a:pos x="230" y="670"/>
                </a:cxn>
                <a:cxn ang="0">
                  <a:pos x="423" y="535"/>
                </a:cxn>
                <a:cxn ang="0">
                  <a:pos x="619" y="416"/>
                </a:cxn>
                <a:cxn ang="0">
                  <a:pos x="707" y="214"/>
                </a:cxn>
                <a:cxn ang="0">
                  <a:pos x="789" y="233"/>
                </a:cxn>
                <a:cxn ang="0">
                  <a:pos x="783" y="322"/>
                </a:cxn>
                <a:cxn ang="0">
                  <a:pos x="637" y="535"/>
                </a:cxn>
                <a:cxn ang="0">
                  <a:pos x="809" y="409"/>
                </a:cxn>
                <a:cxn ang="0">
                  <a:pos x="641" y="638"/>
                </a:cxn>
                <a:cxn ang="0">
                  <a:pos x="550" y="959"/>
                </a:cxn>
                <a:cxn ang="0">
                  <a:pos x="622" y="943"/>
                </a:cxn>
                <a:cxn ang="0">
                  <a:pos x="445" y="1245"/>
                </a:cxn>
                <a:cxn ang="0">
                  <a:pos x="516" y="1433"/>
                </a:cxn>
                <a:cxn ang="0">
                  <a:pos x="671" y="1477"/>
                </a:cxn>
                <a:cxn ang="0">
                  <a:pos x="673" y="1379"/>
                </a:cxn>
                <a:cxn ang="0">
                  <a:pos x="801" y="1543"/>
                </a:cxn>
                <a:cxn ang="0">
                  <a:pos x="1008" y="1545"/>
                </a:cxn>
                <a:cxn ang="0">
                  <a:pos x="1250" y="1404"/>
                </a:cxn>
                <a:cxn ang="0">
                  <a:pos x="1246" y="1552"/>
                </a:cxn>
                <a:cxn ang="0">
                  <a:pos x="1485" y="1503"/>
                </a:cxn>
                <a:cxn ang="0">
                  <a:pos x="1347" y="1493"/>
                </a:cxn>
                <a:cxn ang="0">
                  <a:pos x="1408" y="1400"/>
                </a:cxn>
                <a:cxn ang="0">
                  <a:pos x="1543" y="1230"/>
                </a:cxn>
                <a:cxn ang="0">
                  <a:pos x="1387" y="1352"/>
                </a:cxn>
                <a:cxn ang="0">
                  <a:pos x="1518" y="1155"/>
                </a:cxn>
                <a:cxn ang="0">
                  <a:pos x="1457" y="1077"/>
                </a:cxn>
                <a:cxn ang="0">
                  <a:pos x="1352" y="1115"/>
                </a:cxn>
                <a:cxn ang="0">
                  <a:pos x="1591" y="918"/>
                </a:cxn>
                <a:cxn ang="0">
                  <a:pos x="1781" y="683"/>
                </a:cxn>
                <a:cxn ang="0">
                  <a:pos x="1854" y="344"/>
                </a:cxn>
                <a:cxn ang="0">
                  <a:pos x="1910" y="631"/>
                </a:cxn>
                <a:cxn ang="0">
                  <a:pos x="1952" y="725"/>
                </a:cxn>
                <a:cxn ang="0">
                  <a:pos x="2093" y="732"/>
                </a:cxn>
                <a:cxn ang="0">
                  <a:pos x="2078" y="796"/>
                </a:cxn>
                <a:cxn ang="0">
                  <a:pos x="2224" y="851"/>
                </a:cxn>
                <a:cxn ang="0">
                  <a:pos x="2234" y="887"/>
                </a:cxn>
                <a:cxn ang="0">
                  <a:pos x="2263" y="1004"/>
                </a:cxn>
                <a:cxn ang="0">
                  <a:pos x="2363" y="1165"/>
                </a:cxn>
                <a:cxn ang="0">
                  <a:pos x="2528" y="1054"/>
                </a:cxn>
                <a:cxn ang="0">
                  <a:pos x="2572" y="999"/>
                </a:cxn>
                <a:cxn ang="0">
                  <a:pos x="2443" y="1021"/>
                </a:cxn>
                <a:cxn ang="0">
                  <a:pos x="2568" y="908"/>
                </a:cxn>
                <a:cxn ang="0">
                  <a:pos x="2498" y="867"/>
                </a:cxn>
                <a:cxn ang="0">
                  <a:pos x="2410" y="852"/>
                </a:cxn>
                <a:cxn ang="0">
                  <a:pos x="2218" y="507"/>
                </a:cxn>
                <a:cxn ang="0">
                  <a:pos x="2128" y="461"/>
                </a:cxn>
                <a:cxn ang="0">
                  <a:pos x="1913" y="265"/>
                </a:cxn>
                <a:cxn ang="0">
                  <a:pos x="1662" y="175"/>
                </a:cxn>
                <a:cxn ang="0">
                  <a:pos x="1550" y="365"/>
                </a:cxn>
                <a:cxn ang="0">
                  <a:pos x="1339" y="483"/>
                </a:cxn>
                <a:cxn ang="0">
                  <a:pos x="1231" y="619"/>
                </a:cxn>
              </a:cxnLst>
              <a:rect l="0" t="0" r="r" b="b"/>
              <a:pathLst>
                <a:path w="2600" h="1561">
                  <a:moveTo>
                    <a:pt x="1176" y="516"/>
                  </a:moveTo>
                  <a:lnTo>
                    <a:pt x="1165" y="485"/>
                  </a:lnTo>
                  <a:lnTo>
                    <a:pt x="1150" y="456"/>
                  </a:lnTo>
                  <a:lnTo>
                    <a:pt x="1135" y="428"/>
                  </a:lnTo>
                  <a:lnTo>
                    <a:pt x="1116" y="401"/>
                  </a:lnTo>
                  <a:lnTo>
                    <a:pt x="1097" y="376"/>
                  </a:lnTo>
                  <a:lnTo>
                    <a:pt x="1076" y="350"/>
                  </a:lnTo>
                  <a:lnTo>
                    <a:pt x="1056" y="323"/>
                  </a:lnTo>
                  <a:lnTo>
                    <a:pt x="1034" y="297"/>
                  </a:lnTo>
                  <a:lnTo>
                    <a:pt x="1014" y="266"/>
                  </a:lnTo>
                  <a:lnTo>
                    <a:pt x="998" y="229"/>
                  </a:lnTo>
                  <a:lnTo>
                    <a:pt x="986" y="186"/>
                  </a:lnTo>
                  <a:lnTo>
                    <a:pt x="978" y="142"/>
                  </a:lnTo>
                  <a:lnTo>
                    <a:pt x="972" y="100"/>
                  </a:lnTo>
                  <a:lnTo>
                    <a:pt x="968" y="61"/>
                  </a:lnTo>
                  <a:lnTo>
                    <a:pt x="968" y="28"/>
                  </a:lnTo>
                  <a:lnTo>
                    <a:pt x="970" y="4"/>
                  </a:lnTo>
                  <a:lnTo>
                    <a:pt x="938" y="1"/>
                  </a:lnTo>
                  <a:lnTo>
                    <a:pt x="905" y="0"/>
                  </a:lnTo>
                  <a:lnTo>
                    <a:pt x="873" y="0"/>
                  </a:lnTo>
                  <a:lnTo>
                    <a:pt x="840" y="3"/>
                  </a:lnTo>
                  <a:lnTo>
                    <a:pt x="810" y="6"/>
                  </a:lnTo>
                  <a:lnTo>
                    <a:pt x="778" y="11"/>
                  </a:lnTo>
                  <a:lnTo>
                    <a:pt x="749" y="16"/>
                  </a:lnTo>
                  <a:lnTo>
                    <a:pt x="721" y="23"/>
                  </a:lnTo>
                  <a:lnTo>
                    <a:pt x="694" y="29"/>
                  </a:lnTo>
                  <a:lnTo>
                    <a:pt x="669" y="37"/>
                  </a:lnTo>
                  <a:lnTo>
                    <a:pt x="646" y="45"/>
                  </a:lnTo>
                  <a:lnTo>
                    <a:pt x="625" y="52"/>
                  </a:lnTo>
                  <a:lnTo>
                    <a:pt x="607" y="60"/>
                  </a:lnTo>
                  <a:lnTo>
                    <a:pt x="591" y="67"/>
                  </a:lnTo>
                  <a:lnTo>
                    <a:pt x="579" y="73"/>
                  </a:lnTo>
                  <a:lnTo>
                    <a:pt x="569" y="79"/>
                  </a:lnTo>
                  <a:lnTo>
                    <a:pt x="549" y="94"/>
                  </a:lnTo>
                  <a:lnTo>
                    <a:pt x="528" y="108"/>
                  </a:lnTo>
                  <a:lnTo>
                    <a:pt x="506" y="124"/>
                  </a:lnTo>
                  <a:lnTo>
                    <a:pt x="483" y="140"/>
                  </a:lnTo>
                  <a:lnTo>
                    <a:pt x="462" y="153"/>
                  </a:lnTo>
                  <a:lnTo>
                    <a:pt x="443" y="165"/>
                  </a:lnTo>
                  <a:lnTo>
                    <a:pt x="426" y="174"/>
                  </a:lnTo>
                  <a:lnTo>
                    <a:pt x="411" y="179"/>
                  </a:lnTo>
                  <a:lnTo>
                    <a:pt x="399" y="182"/>
                  </a:lnTo>
                  <a:lnTo>
                    <a:pt x="388" y="186"/>
                  </a:lnTo>
                  <a:lnTo>
                    <a:pt x="377" y="191"/>
                  </a:lnTo>
                  <a:lnTo>
                    <a:pt x="365" y="196"/>
                  </a:lnTo>
                  <a:lnTo>
                    <a:pt x="354" y="203"/>
                  </a:lnTo>
                  <a:lnTo>
                    <a:pt x="342" y="210"/>
                  </a:lnTo>
                  <a:lnTo>
                    <a:pt x="328" y="220"/>
                  </a:lnTo>
                  <a:lnTo>
                    <a:pt x="314" y="230"/>
                  </a:lnTo>
                  <a:lnTo>
                    <a:pt x="324" y="235"/>
                  </a:lnTo>
                  <a:lnTo>
                    <a:pt x="336" y="240"/>
                  </a:lnTo>
                  <a:lnTo>
                    <a:pt x="349" y="247"/>
                  </a:lnTo>
                  <a:lnTo>
                    <a:pt x="363" y="254"/>
                  </a:lnTo>
                  <a:lnTo>
                    <a:pt x="376" y="263"/>
                  </a:lnTo>
                  <a:lnTo>
                    <a:pt x="389" y="271"/>
                  </a:lnTo>
                  <a:lnTo>
                    <a:pt x="401" y="280"/>
                  </a:lnTo>
                  <a:lnTo>
                    <a:pt x="412" y="288"/>
                  </a:lnTo>
                  <a:lnTo>
                    <a:pt x="428" y="306"/>
                  </a:lnTo>
                  <a:lnTo>
                    <a:pt x="434" y="330"/>
                  </a:lnTo>
                  <a:lnTo>
                    <a:pt x="432" y="354"/>
                  </a:lnTo>
                  <a:lnTo>
                    <a:pt x="421" y="379"/>
                  </a:lnTo>
                  <a:lnTo>
                    <a:pt x="423" y="400"/>
                  </a:lnTo>
                  <a:lnTo>
                    <a:pt x="420" y="419"/>
                  </a:lnTo>
                  <a:lnTo>
                    <a:pt x="411" y="436"/>
                  </a:lnTo>
                  <a:lnTo>
                    <a:pt x="399" y="447"/>
                  </a:lnTo>
                  <a:lnTo>
                    <a:pt x="399" y="457"/>
                  </a:lnTo>
                  <a:lnTo>
                    <a:pt x="398" y="466"/>
                  </a:lnTo>
                  <a:lnTo>
                    <a:pt x="394" y="474"/>
                  </a:lnTo>
                  <a:lnTo>
                    <a:pt x="389" y="481"/>
                  </a:lnTo>
                  <a:lnTo>
                    <a:pt x="382" y="489"/>
                  </a:lnTo>
                  <a:lnTo>
                    <a:pt x="373" y="495"/>
                  </a:lnTo>
                  <a:lnTo>
                    <a:pt x="361" y="501"/>
                  </a:lnTo>
                  <a:lnTo>
                    <a:pt x="348" y="505"/>
                  </a:lnTo>
                  <a:lnTo>
                    <a:pt x="339" y="526"/>
                  </a:lnTo>
                  <a:lnTo>
                    <a:pt x="328" y="543"/>
                  </a:lnTo>
                  <a:lnTo>
                    <a:pt x="315" y="554"/>
                  </a:lnTo>
                  <a:lnTo>
                    <a:pt x="299" y="562"/>
                  </a:lnTo>
                  <a:lnTo>
                    <a:pt x="282" y="567"/>
                  </a:lnTo>
                  <a:lnTo>
                    <a:pt x="266" y="570"/>
                  </a:lnTo>
                  <a:lnTo>
                    <a:pt x="249" y="571"/>
                  </a:lnTo>
                  <a:lnTo>
                    <a:pt x="235" y="573"/>
                  </a:lnTo>
                  <a:lnTo>
                    <a:pt x="201" y="587"/>
                  </a:lnTo>
                  <a:lnTo>
                    <a:pt x="169" y="595"/>
                  </a:lnTo>
                  <a:lnTo>
                    <a:pt x="142" y="596"/>
                  </a:lnTo>
                  <a:lnTo>
                    <a:pt x="119" y="591"/>
                  </a:lnTo>
                  <a:lnTo>
                    <a:pt x="100" y="582"/>
                  </a:lnTo>
                  <a:lnTo>
                    <a:pt x="84" y="571"/>
                  </a:lnTo>
                  <a:lnTo>
                    <a:pt x="72" y="560"/>
                  </a:lnTo>
                  <a:lnTo>
                    <a:pt x="62" y="550"/>
                  </a:lnTo>
                  <a:lnTo>
                    <a:pt x="50" y="522"/>
                  </a:lnTo>
                  <a:lnTo>
                    <a:pt x="45" y="483"/>
                  </a:lnTo>
                  <a:lnTo>
                    <a:pt x="46" y="443"/>
                  </a:lnTo>
                  <a:lnTo>
                    <a:pt x="54" y="409"/>
                  </a:lnTo>
                  <a:lnTo>
                    <a:pt x="60" y="395"/>
                  </a:lnTo>
                  <a:lnTo>
                    <a:pt x="68" y="382"/>
                  </a:lnTo>
                  <a:lnTo>
                    <a:pt x="79" y="368"/>
                  </a:lnTo>
                  <a:lnTo>
                    <a:pt x="90" y="356"/>
                  </a:lnTo>
                  <a:lnTo>
                    <a:pt x="102" y="347"/>
                  </a:lnTo>
                  <a:lnTo>
                    <a:pt x="113" y="338"/>
                  </a:lnTo>
                  <a:lnTo>
                    <a:pt x="124" y="331"/>
                  </a:lnTo>
                  <a:lnTo>
                    <a:pt x="134" y="327"/>
                  </a:lnTo>
                  <a:lnTo>
                    <a:pt x="111" y="330"/>
                  </a:lnTo>
                  <a:lnTo>
                    <a:pt x="90" y="336"/>
                  </a:lnTo>
                  <a:lnTo>
                    <a:pt x="71" y="343"/>
                  </a:lnTo>
                  <a:lnTo>
                    <a:pt x="55" y="354"/>
                  </a:lnTo>
                  <a:lnTo>
                    <a:pt x="40" y="366"/>
                  </a:lnTo>
                  <a:lnTo>
                    <a:pt x="28" y="381"/>
                  </a:lnTo>
                  <a:lnTo>
                    <a:pt x="18" y="396"/>
                  </a:lnTo>
                  <a:lnTo>
                    <a:pt x="11" y="413"/>
                  </a:lnTo>
                  <a:lnTo>
                    <a:pt x="6" y="434"/>
                  </a:lnTo>
                  <a:lnTo>
                    <a:pt x="3" y="461"/>
                  </a:lnTo>
                  <a:lnTo>
                    <a:pt x="0" y="491"/>
                  </a:lnTo>
                  <a:lnTo>
                    <a:pt x="0" y="523"/>
                  </a:lnTo>
                  <a:lnTo>
                    <a:pt x="3" y="554"/>
                  </a:lnTo>
                  <a:lnTo>
                    <a:pt x="9" y="582"/>
                  </a:lnTo>
                  <a:lnTo>
                    <a:pt x="18" y="607"/>
                  </a:lnTo>
                  <a:lnTo>
                    <a:pt x="31" y="624"/>
                  </a:lnTo>
                  <a:lnTo>
                    <a:pt x="39" y="630"/>
                  </a:lnTo>
                  <a:lnTo>
                    <a:pt x="49" y="636"/>
                  </a:lnTo>
                  <a:lnTo>
                    <a:pt x="60" y="642"/>
                  </a:lnTo>
                  <a:lnTo>
                    <a:pt x="72" y="648"/>
                  </a:lnTo>
                  <a:lnTo>
                    <a:pt x="85" y="653"/>
                  </a:lnTo>
                  <a:lnTo>
                    <a:pt x="100" y="658"/>
                  </a:lnTo>
                  <a:lnTo>
                    <a:pt x="114" y="661"/>
                  </a:lnTo>
                  <a:lnTo>
                    <a:pt x="130" y="665"/>
                  </a:lnTo>
                  <a:lnTo>
                    <a:pt x="145" y="669"/>
                  </a:lnTo>
                  <a:lnTo>
                    <a:pt x="161" y="671"/>
                  </a:lnTo>
                  <a:lnTo>
                    <a:pt x="175" y="672"/>
                  </a:lnTo>
                  <a:lnTo>
                    <a:pt x="190" y="672"/>
                  </a:lnTo>
                  <a:lnTo>
                    <a:pt x="204" y="672"/>
                  </a:lnTo>
                  <a:lnTo>
                    <a:pt x="218" y="671"/>
                  </a:lnTo>
                  <a:lnTo>
                    <a:pt x="230" y="670"/>
                  </a:lnTo>
                  <a:lnTo>
                    <a:pt x="241" y="666"/>
                  </a:lnTo>
                  <a:lnTo>
                    <a:pt x="262" y="658"/>
                  </a:lnTo>
                  <a:lnTo>
                    <a:pt x="284" y="647"/>
                  </a:lnTo>
                  <a:lnTo>
                    <a:pt x="307" y="633"/>
                  </a:lnTo>
                  <a:lnTo>
                    <a:pt x="328" y="619"/>
                  </a:lnTo>
                  <a:lnTo>
                    <a:pt x="349" y="604"/>
                  </a:lnTo>
                  <a:lnTo>
                    <a:pt x="367" y="590"/>
                  </a:lnTo>
                  <a:lnTo>
                    <a:pt x="384" y="575"/>
                  </a:lnTo>
                  <a:lnTo>
                    <a:pt x="398" y="562"/>
                  </a:lnTo>
                  <a:lnTo>
                    <a:pt x="405" y="554"/>
                  </a:lnTo>
                  <a:lnTo>
                    <a:pt x="414" y="546"/>
                  </a:lnTo>
                  <a:lnTo>
                    <a:pt x="423" y="535"/>
                  </a:lnTo>
                  <a:lnTo>
                    <a:pt x="435" y="525"/>
                  </a:lnTo>
                  <a:lnTo>
                    <a:pt x="449" y="513"/>
                  </a:lnTo>
                  <a:lnTo>
                    <a:pt x="463" y="501"/>
                  </a:lnTo>
                  <a:lnTo>
                    <a:pt x="479" y="489"/>
                  </a:lnTo>
                  <a:lnTo>
                    <a:pt x="496" y="477"/>
                  </a:lnTo>
                  <a:lnTo>
                    <a:pt x="513" y="466"/>
                  </a:lnTo>
                  <a:lnTo>
                    <a:pt x="530" y="455"/>
                  </a:lnTo>
                  <a:lnTo>
                    <a:pt x="549" y="444"/>
                  </a:lnTo>
                  <a:lnTo>
                    <a:pt x="567" y="435"/>
                  </a:lnTo>
                  <a:lnTo>
                    <a:pt x="584" y="427"/>
                  </a:lnTo>
                  <a:lnTo>
                    <a:pt x="602" y="421"/>
                  </a:lnTo>
                  <a:lnTo>
                    <a:pt x="619" y="416"/>
                  </a:lnTo>
                  <a:lnTo>
                    <a:pt x="635" y="413"/>
                  </a:lnTo>
                  <a:lnTo>
                    <a:pt x="656" y="376"/>
                  </a:lnTo>
                  <a:lnTo>
                    <a:pt x="671" y="338"/>
                  </a:lnTo>
                  <a:lnTo>
                    <a:pt x="684" y="300"/>
                  </a:lnTo>
                  <a:lnTo>
                    <a:pt x="691" y="265"/>
                  </a:lnTo>
                  <a:lnTo>
                    <a:pt x="693" y="231"/>
                  </a:lnTo>
                  <a:lnTo>
                    <a:pt x="690" y="202"/>
                  </a:lnTo>
                  <a:lnTo>
                    <a:pt x="681" y="176"/>
                  </a:lnTo>
                  <a:lnTo>
                    <a:pt x="666" y="156"/>
                  </a:lnTo>
                  <a:lnTo>
                    <a:pt x="682" y="169"/>
                  </a:lnTo>
                  <a:lnTo>
                    <a:pt x="696" y="189"/>
                  </a:lnTo>
                  <a:lnTo>
                    <a:pt x="707" y="214"/>
                  </a:lnTo>
                  <a:lnTo>
                    <a:pt x="714" y="242"/>
                  </a:lnTo>
                  <a:lnTo>
                    <a:pt x="718" y="274"/>
                  </a:lnTo>
                  <a:lnTo>
                    <a:pt x="718" y="305"/>
                  </a:lnTo>
                  <a:lnTo>
                    <a:pt x="710" y="336"/>
                  </a:lnTo>
                  <a:lnTo>
                    <a:pt x="698" y="362"/>
                  </a:lnTo>
                  <a:lnTo>
                    <a:pt x="716" y="343"/>
                  </a:lnTo>
                  <a:lnTo>
                    <a:pt x="733" y="323"/>
                  </a:lnTo>
                  <a:lnTo>
                    <a:pt x="749" y="305"/>
                  </a:lnTo>
                  <a:lnTo>
                    <a:pt x="764" y="288"/>
                  </a:lnTo>
                  <a:lnTo>
                    <a:pt x="775" y="271"/>
                  </a:lnTo>
                  <a:lnTo>
                    <a:pt x="784" y="253"/>
                  </a:lnTo>
                  <a:lnTo>
                    <a:pt x="789" y="233"/>
                  </a:lnTo>
                  <a:lnTo>
                    <a:pt x="792" y="214"/>
                  </a:lnTo>
                  <a:lnTo>
                    <a:pt x="792" y="175"/>
                  </a:lnTo>
                  <a:lnTo>
                    <a:pt x="792" y="140"/>
                  </a:lnTo>
                  <a:lnTo>
                    <a:pt x="793" y="106"/>
                  </a:lnTo>
                  <a:lnTo>
                    <a:pt x="795" y="73"/>
                  </a:lnTo>
                  <a:lnTo>
                    <a:pt x="809" y="124"/>
                  </a:lnTo>
                  <a:lnTo>
                    <a:pt x="818" y="175"/>
                  </a:lnTo>
                  <a:lnTo>
                    <a:pt x="821" y="223"/>
                  </a:lnTo>
                  <a:lnTo>
                    <a:pt x="815" y="265"/>
                  </a:lnTo>
                  <a:lnTo>
                    <a:pt x="808" y="285"/>
                  </a:lnTo>
                  <a:lnTo>
                    <a:pt x="797" y="303"/>
                  </a:lnTo>
                  <a:lnTo>
                    <a:pt x="783" y="322"/>
                  </a:lnTo>
                  <a:lnTo>
                    <a:pt x="769" y="340"/>
                  </a:lnTo>
                  <a:lnTo>
                    <a:pt x="754" y="359"/>
                  </a:lnTo>
                  <a:lnTo>
                    <a:pt x="738" y="377"/>
                  </a:lnTo>
                  <a:lnTo>
                    <a:pt x="725" y="393"/>
                  </a:lnTo>
                  <a:lnTo>
                    <a:pt x="714" y="409"/>
                  </a:lnTo>
                  <a:lnTo>
                    <a:pt x="703" y="423"/>
                  </a:lnTo>
                  <a:lnTo>
                    <a:pt x="690" y="438"/>
                  </a:lnTo>
                  <a:lnTo>
                    <a:pt x="676" y="452"/>
                  </a:lnTo>
                  <a:lnTo>
                    <a:pt x="664" y="469"/>
                  </a:lnTo>
                  <a:lnTo>
                    <a:pt x="653" y="488"/>
                  </a:lnTo>
                  <a:lnTo>
                    <a:pt x="643" y="509"/>
                  </a:lnTo>
                  <a:lnTo>
                    <a:pt x="637" y="535"/>
                  </a:lnTo>
                  <a:lnTo>
                    <a:pt x="635" y="565"/>
                  </a:lnTo>
                  <a:lnTo>
                    <a:pt x="662" y="545"/>
                  </a:lnTo>
                  <a:lnTo>
                    <a:pt x="690" y="523"/>
                  </a:lnTo>
                  <a:lnTo>
                    <a:pt x="718" y="497"/>
                  </a:lnTo>
                  <a:lnTo>
                    <a:pt x="746" y="472"/>
                  </a:lnTo>
                  <a:lnTo>
                    <a:pt x="770" y="444"/>
                  </a:lnTo>
                  <a:lnTo>
                    <a:pt x="792" y="415"/>
                  </a:lnTo>
                  <a:lnTo>
                    <a:pt x="809" y="384"/>
                  </a:lnTo>
                  <a:lnTo>
                    <a:pt x="822" y="354"/>
                  </a:lnTo>
                  <a:lnTo>
                    <a:pt x="820" y="371"/>
                  </a:lnTo>
                  <a:lnTo>
                    <a:pt x="816" y="389"/>
                  </a:lnTo>
                  <a:lnTo>
                    <a:pt x="809" y="409"/>
                  </a:lnTo>
                  <a:lnTo>
                    <a:pt x="800" y="429"/>
                  </a:lnTo>
                  <a:lnTo>
                    <a:pt x="789" y="451"/>
                  </a:lnTo>
                  <a:lnTo>
                    <a:pt x="777" y="473"/>
                  </a:lnTo>
                  <a:lnTo>
                    <a:pt x="764" y="496"/>
                  </a:lnTo>
                  <a:lnTo>
                    <a:pt x="750" y="518"/>
                  </a:lnTo>
                  <a:lnTo>
                    <a:pt x="735" y="540"/>
                  </a:lnTo>
                  <a:lnTo>
                    <a:pt x="719" y="560"/>
                  </a:lnTo>
                  <a:lnTo>
                    <a:pt x="703" y="580"/>
                  </a:lnTo>
                  <a:lnTo>
                    <a:pt x="687" y="598"/>
                  </a:lnTo>
                  <a:lnTo>
                    <a:pt x="671" y="614"/>
                  </a:lnTo>
                  <a:lnTo>
                    <a:pt x="656" y="627"/>
                  </a:lnTo>
                  <a:lnTo>
                    <a:pt x="641" y="638"/>
                  </a:lnTo>
                  <a:lnTo>
                    <a:pt x="628" y="647"/>
                  </a:lnTo>
                  <a:lnTo>
                    <a:pt x="629" y="663"/>
                  </a:lnTo>
                  <a:lnTo>
                    <a:pt x="629" y="682"/>
                  </a:lnTo>
                  <a:lnTo>
                    <a:pt x="628" y="698"/>
                  </a:lnTo>
                  <a:lnTo>
                    <a:pt x="628" y="705"/>
                  </a:lnTo>
                  <a:lnTo>
                    <a:pt x="614" y="721"/>
                  </a:lnTo>
                  <a:lnTo>
                    <a:pt x="601" y="745"/>
                  </a:lnTo>
                  <a:lnTo>
                    <a:pt x="586" y="778"/>
                  </a:lnTo>
                  <a:lnTo>
                    <a:pt x="574" y="817"/>
                  </a:lnTo>
                  <a:lnTo>
                    <a:pt x="562" y="861"/>
                  </a:lnTo>
                  <a:lnTo>
                    <a:pt x="553" y="908"/>
                  </a:lnTo>
                  <a:lnTo>
                    <a:pt x="550" y="959"/>
                  </a:lnTo>
                  <a:lnTo>
                    <a:pt x="550" y="1010"/>
                  </a:lnTo>
                  <a:lnTo>
                    <a:pt x="558" y="992"/>
                  </a:lnTo>
                  <a:lnTo>
                    <a:pt x="569" y="973"/>
                  </a:lnTo>
                  <a:lnTo>
                    <a:pt x="583" y="952"/>
                  </a:lnTo>
                  <a:lnTo>
                    <a:pt x="596" y="931"/>
                  </a:lnTo>
                  <a:lnTo>
                    <a:pt x="611" y="912"/>
                  </a:lnTo>
                  <a:lnTo>
                    <a:pt x="625" y="894"/>
                  </a:lnTo>
                  <a:lnTo>
                    <a:pt x="639" y="877"/>
                  </a:lnTo>
                  <a:lnTo>
                    <a:pt x="651" y="862"/>
                  </a:lnTo>
                  <a:lnTo>
                    <a:pt x="645" y="887"/>
                  </a:lnTo>
                  <a:lnTo>
                    <a:pt x="635" y="915"/>
                  </a:lnTo>
                  <a:lnTo>
                    <a:pt x="622" y="943"/>
                  </a:lnTo>
                  <a:lnTo>
                    <a:pt x="607" y="971"/>
                  </a:lnTo>
                  <a:lnTo>
                    <a:pt x="590" y="999"/>
                  </a:lnTo>
                  <a:lnTo>
                    <a:pt x="573" y="1027"/>
                  </a:lnTo>
                  <a:lnTo>
                    <a:pt x="557" y="1053"/>
                  </a:lnTo>
                  <a:lnTo>
                    <a:pt x="541" y="1076"/>
                  </a:lnTo>
                  <a:lnTo>
                    <a:pt x="525" y="1098"/>
                  </a:lnTo>
                  <a:lnTo>
                    <a:pt x="510" y="1121"/>
                  </a:lnTo>
                  <a:lnTo>
                    <a:pt x="494" y="1144"/>
                  </a:lnTo>
                  <a:lnTo>
                    <a:pt x="479" y="1168"/>
                  </a:lnTo>
                  <a:lnTo>
                    <a:pt x="465" y="1193"/>
                  </a:lnTo>
                  <a:lnTo>
                    <a:pt x="454" y="1218"/>
                  </a:lnTo>
                  <a:lnTo>
                    <a:pt x="445" y="1245"/>
                  </a:lnTo>
                  <a:lnTo>
                    <a:pt x="440" y="1272"/>
                  </a:lnTo>
                  <a:lnTo>
                    <a:pt x="437" y="1297"/>
                  </a:lnTo>
                  <a:lnTo>
                    <a:pt x="433" y="1319"/>
                  </a:lnTo>
                  <a:lnTo>
                    <a:pt x="431" y="1338"/>
                  </a:lnTo>
                  <a:lnTo>
                    <a:pt x="431" y="1355"/>
                  </a:lnTo>
                  <a:lnTo>
                    <a:pt x="435" y="1373"/>
                  </a:lnTo>
                  <a:lnTo>
                    <a:pt x="445" y="1391"/>
                  </a:lnTo>
                  <a:lnTo>
                    <a:pt x="462" y="1409"/>
                  </a:lnTo>
                  <a:lnTo>
                    <a:pt x="487" y="1431"/>
                  </a:lnTo>
                  <a:lnTo>
                    <a:pt x="495" y="1431"/>
                  </a:lnTo>
                  <a:lnTo>
                    <a:pt x="505" y="1432"/>
                  </a:lnTo>
                  <a:lnTo>
                    <a:pt x="516" y="1433"/>
                  </a:lnTo>
                  <a:lnTo>
                    <a:pt x="528" y="1436"/>
                  </a:lnTo>
                  <a:lnTo>
                    <a:pt x="540" y="1438"/>
                  </a:lnTo>
                  <a:lnTo>
                    <a:pt x="553" y="1441"/>
                  </a:lnTo>
                  <a:lnTo>
                    <a:pt x="567" y="1444"/>
                  </a:lnTo>
                  <a:lnTo>
                    <a:pt x="580" y="1448"/>
                  </a:lnTo>
                  <a:lnTo>
                    <a:pt x="594" y="1452"/>
                  </a:lnTo>
                  <a:lnTo>
                    <a:pt x="608" y="1455"/>
                  </a:lnTo>
                  <a:lnTo>
                    <a:pt x="622" y="1460"/>
                  </a:lnTo>
                  <a:lnTo>
                    <a:pt x="635" y="1464"/>
                  </a:lnTo>
                  <a:lnTo>
                    <a:pt x="648" y="1469"/>
                  </a:lnTo>
                  <a:lnTo>
                    <a:pt x="660" y="1473"/>
                  </a:lnTo>
                  <a:lnTo>
                    <a:pt x="671" y="1477"/>
                  </a:lnTo>
                  <a:lnTo>
                    <a:pt x="682" y="1482"/>
                  </a:lnTo>
                  <a:lnTo>
                    <a:pt x="670" y="1464"/>
                  </a:lnTo>
                  <a:lnTo>
                    <a:pt x="660" y="1442"/>
                  </a:lnTo>
                  <a:lnTo>
                    <a:pt x="652" y="1419"/>
                  </a:lnTo>
                  <a:lnTo>
                    <a:pt x="646" y="1396"/>
                  </a:lnTo>
                  <a:lnTo>
                    <a:pt x="641" y="1371"/>
                  </a:lnTo>
                  <a:lnTo>
                    <a:pt x="637" y="1347"/>
                  </a:lnTo>
                  <a:lnTo>
                    <a:pt x="635" y="1324"/>
                  </a:lnTo>
                  <a:lnTo>
                    <a:pt x="635" y="1302"/>
                  </a:lnTo>
                  <a:lnTo>
                    <a:pt x="648" y="1329"/>
                  </a:lnTo>
                  <a:lnTo>
                    <a:pt x="662" y="1354"/>
                  </a:lnTo>
                  <a:lnTo>
                    <a:pt x="673" y="1379"/>
                  </a:lnTo>
                  <a:lnTo>
                    <a:pt x="684" y="1400"/>
                  </a:lnTo>
                  <a:lnTo>
                    <a:pt x="694" y="1424"/>
                  </a:lnTo>
                  <a:lnTo>
                    <a:pt x="705" y="1444"/>
                  </a:lnTo>
                  <a:lnTo>
                    <a:pt x="716" y="1465"/>
                  </a:lnTo>
                  <a:lnTo>
                    <a:pt x="729" y="1486"/>
                  </a:lnTo>
                  <a:lnTo>
                    <a:pt x="736" y="1495"/>
                  </a:lnTo>
                  <a:lnTo>
                    <a:pt x="744" y="1505"/>
                  </a:lnTo>
                  <a:lnTo>
                    <a:pt x="754" y="1514"/>
                  </a:lnTo>
                  <a:lnTo>
                    <a:pt x="764" y="1522"/>
                  </a:lnTo>
                  <a:lnTo>
                    <a:pt x="776" y="1531"/>
                  </a:lnTo>
                  <a:lnTo>
                    <a:pt x="788" y="1537"/>
                  </a:lnTo>
                  <a:lnTo>
                    <a:pt x="801" y="1543"/>
                  </a:lnTo>
                  <a:lnTo>
                    <a:pt x="815" y="1549"/>
                  </a:lnTo>
                  <a:lnTo>
                    <a:pt x="829" y="1554"/>
                  </a:lnTo>
                  <a:lnTo>
                    <a:pt x="845" y="1557"/>
                  </a:lnTo>
                  <a:lnTo>
                    <a:pt x="862" y="1560"/>
                  </a:lnTo>
                  <a:lnTo>
                    <a:pt x="878" y="1561"/>
                  </a:lnTo>
                  <a:lnTo>
                    <a:pt x="896" y="1561"/>
                  </a:lnTo>
                  <a:lnTo>
                    <a:pt x="913" y="1561"/>
                  </a:lnTo>
                  <a:lnTo>
                    <a:pt x="933" y="1558"/>
                  </a:lnTo>
                  <a:lnTo>
                    <a:pt x="951" y="1556"/>
                  </a:lnTo>
                  <a:lnTo>
                    <a:pt x="970" y="1552"/>
                  </a:lnTo>
                  <a:lnTo>
                    <a:pt x="989" y="1549"/>
                  </a:lnTo>
                  <a:lnTo>
                    <a:pt x="1008" y="1545"/>
                  </a:lnTo>
                  <a:lnTo>
                    <a:pt x="1028" y="1541"/>
                  </a:lnTo>
                  <a:lnTo>
                    <a:pt x="1047" y="1538"/>
                  </a:lnTo>
                  <a:lnTo>
                    <a:pt x="1067" y="1532"/>
                  </a:lnTo>
                  <a:lnTo>
                    <a:pt x="1086" y="1526"/>
                  </a:lnTo>
                  <a:lnTo>
                    <a:pt x="1105" y="1517"/>
                  </a:lnTo>
                  <a:lnTo>
                    <a:pt x="1125" y="1509"/>
                  </a:lnTo>
                  <a:lnTo>
                    <a:pt x="1146" y="1497"/>
                  </a:lnTo>
                  <a:lnTo>
                    <a:pt x="1166" y="1483"/>
                  </a:lnTo>
                  <a:lnTo>
                    <a:pt x="1187" y="1467"/>
                  </a:lnTo>
                  <a:lnTo>
                    <a:pt x="1208" y="1449"/>
                  </a:lnTo>
                  <a:lnTo>
                    <a:pt x="1228" y="1428"/>
                  </a:lnTo>
                  <a:lnTo>
                    <a:pt x="1250" y="1404"/>
                  </a:lnTo>
                  <a:lnTo>
                    <a:pt x="1272" y="1376"/>
                  </a:lnTo>
                  <a:lnTo>
                    <a:pt x="1270" y="1394"/>
                  </a:lnTo>
                  <a:lnTo>
                    <a:pt x="1265" y="1417"/>
                  </a:lnTo>
                  <a:lnTo>
                    <a:pt x="1256" y="1443"/>
                  </a:lnTo>
                  <a:lnTo>
                    <a:pt x="1245" y="1469"/>
                  </a:lnTo>
                  <a:lnTo>
                    <a:pt x="1232" y="1494"/>
                  </a:lnTo>
                  <a:lnTo>
                    <a:pt x="1217" y="1517"/>
                  </a:lnTo>
                  <a:lnTo>
                    <a:pt x="1201" y="1538"/>
                  </a:lnTo>
                  <a:lnTo>
                    <a:pt x="1186" y="1552"/>
                  </a:lnTo>
                  <a:lnTo>
                    <a:pt x="1204" y="1554"/>
                  </a:lnTo>
                  <a:lnTo>
                    <a:pt x="1223" y="1554"/>
                  </a:lnTo>
                  <a:lnTo>
                    <a:pt x="1246" y="1552"/>
                  </a:lnTo>
                  <a:lnTo>
                    <a:pt x="1270" y="1550"/>
                  </a:lnTo>
                  <a:lnTo>
                    <a:pt x="1293" y="1548"/>
                  </a:lnTo>
                  <a:lnTo>
                    <a:pt x="1316" y="1546"/>
                  </a:lnTo>
                  <a:lnTo>
                    <a:pt x="1335" y="1546"/>
                  </a:lnTo>
                  <a:lnTo>
                    <a:pt x="1353" y="1549"/>
                  </a:lnTo>
                  <a:lnTo>
                    <a:pt x="1370" y="1550"/>
                  </a:lnTo>
                  <a:lnTo>
                    <a:pt x="1389" y="1550"/>
                  </a:lnTo>
                  <a:lnTo>
                    <a:pt x="1408" y="1548"/>
                  </a:lnTo>
                  <a:lnTo>
                    <a:pt x="1428" y="1541"/>
                  </a:lnTo>
                  <a:lnTo>
                    <a:pt x="1447" y="1532"/>
                  </a:lnTo>
                  <a:lnTo>
                    <a:pt x="1467" y="1520"/>
                  </a:lnTo>
                  <a:lnTo>
                    <a:pt x="1485" y="1503"/>
                  </a:lnTo>
                  <a:lnTo>
                    <a:pt x="1502" y="1482"/>
                  </a:lnTo>
                  <a:lnTo>
                    <a:pt x="1488" y="1484"/>
                  </a:lnTo>
                  <a:lnTo>
                    <a:pt x="1475" y="1483"/>
                  </a:lnTo>
                  <a:lnTo>
                    <a:pt x="1462" y="1481"/>
                  </a:lnTo>
                  <a:lnTo>
                    <a:pt x="1449" y="1477"/>
                  </a:lnTo>
                  <a:lnTo>
                    <a:pt x="1436" y="1473"/>
                  </a:lnTo>
                  <a:lnTo>
                    <a:pt x="1423" y="1471"/>
                  </a:lnTo>
                  <a:lnTo>
                    <a:pt x="1409" y="1471"/>
                  </a:lnTo>
                  <a:lnTo>
                    <a:pt x="1396" y="1475"/>
                  </a:lnTo>
                  <a:lnTo>
                    <a:pt x="1381" y="1481"/>
                  </a:lnTo>
                  <a:lnTo>
                    <a:pt x="1364" y="1487"/>
                  </a:lnTo>
                  <a:lnTo>
                    <a:pt x="1347" y="1493"/>
                  </a:lnTo>
                  <a:lnTo>
                    <a:pt x="1330" y="1499"/>
                  </a:lnTo>
                  <a:lnTo>
                    <a:pt x="1316" y="1505"/>
                  </a:lnTo>
                  <a:lnTo>
                    <a:pt x="1302" y="1510"/>
                  </a:lnTo>
                  <a:lnTo>
                    <a:pt x="1295" y="1512"/>
                  </a:lnTo>
                  <a:lnTo>
                    <a:pt x="1291" y="1514"/>
                  </a:lnTo>
                  <a:lnTo>
                    <a:pt x="1300" y="1493"/>
                  </a:lnTo>
                  <a:lnTo>
                    <a:pt x="1312" y="1473"/>
                  </a:lnTo>
                  <a:lnTo>
                    <a:pt x="1328" y="1454"/>
                  </a:lnTo>
                  <a:lnTo>
                    <a:pt x="1347" y="1437"/>
                  </a:lnTo>
                  <a:lnTo>
                    <a:pt x="1368" y="1422"/>
                  </a:lnTo>
                  <a:lnTo>
                    <a:pt x="1389" y="1410"/>
                  </a:lnTo>
                  <a:lnTo>
                    <a:pt x="1408" y="1400"/>
                  </a:lnTo>
                  <a:lnTo>
                    <a:pt x="1428" y="1396"/>
                  </a:lnTo>
                  <a:lnTo>
                    <a:pt x="1446" y="1391"/>
                  </a:lnTo>
                  <a:lnTo>
                    <a:pt x="1467" y="1383"/>
                  </a:lnTo>
                  <a:lnTo>
                    <a:pt x="1487" y="1371"/>
                  </a:lnTo>
                  <a:lnTo>
                    <a:pt x="1509" y="1354"/>
                  </a:lnTo>
                  <a:lnTo>
                    <a:pt x="1529" y="1332"/>
                  </a:lnTo>
                  <a:lnTo>
                    <a:pt x="1548" y="1304"/>
                  </a:lnTo>
                  <a:lnTo>
                    <a:pt x="1565" y="1269"/>
                  </a:lnTo>
                  <a:lnTo>
                    <a:pt x="1578" y="1228"/>
                  </a:lnTo>
                  <a:lnTo>
                    <a:pt x="1567" y="1228"/>
                  </a:lnTo>
                  <a:lnTo>
                    <a:pt x="1555" y="1228"/>
                  </a:lnTo>
                  <a:lnTo>
                    <a:pt x="1543" y="1230"/>
                  </a:lnTo>
                  <a:lnTo>
                    <a:pt x="1531" y="1233"/>
                  </a:lnTo>
                  <a:lnTo>
                    <a:pt x="1518" y="1238"/>
                  </a:lnTo>
                  <a:lnTo>
                    <a:pt x="1504" y="1242"/>
                  </a:lnTo>
                  <a:lnTo>
                    <a:pt x="1491" y="1249"/>
                  </a:lnTo>
                  <a:lnTo>
                    <a:pt x="1477" y="1256"/>
                  </a:lnTo>
                  <a:lnTo>
                    <a:pt x="1464" y="1266"/>
                  </a:lnTo>
                  <a:lnTo>
                    <a:pt x="1451" y="1276"/>
                  </a:lnTo>
                  <a:lnTo>
                    <a:pt x="1437" y="1289"/>
                  </a:lnTo>
                  <a:lnTo>
                    <a:pt x="1425" y="1302"/>
                  </a:lnTo>
                  <a:lnTo>
                    <a:pt x="1412" y="1317"/>
                  </a:lnTo>
                  <a:lnTo>
                    <a:pt x="1400" y="1334"/>
                  </a:lnTo>
                  <a:lnTo>
                    <a:pt x="1387" y="1352"/>
                  </a:lnTo>
                  <a:lnTo>
                    <a:pt x="1377" y="1373"/>
                  </a:lnTo>
                  <a:lnTo>
                    <a:pt x="1380" y="1345"/>
                  </a:lnTo>
                  <a:lnTo>
                    <a:pt x="1385" y="1318"/>
                  </a:lnTo>
                  <a:lnTo>
                    <a:pt x="1392" y="1292"/>
                  </a:lnTo>
                  <a:lnTo>
                    <a:pt x="1400" y="1268"/>
                  </a:lnTo>
                  <a:lnTo>
                    <a:pt x="1411" y="1247"/>
                  </a:lnTo>
                  <a:lnTo>
                    <a:pt x="1423" y="1227"/>
                  </a:lnTo>
                  <a:lnTo>
                    <a:pt x="1437" y="1210"/>
                  </a:lnTo>
                  <a:lnTo>
                    <a:pt x="1454" y="1194"/>
                  </a:lnTo>
                  <a:lnTo>
                    <a:pt x="1474" y="1180"/>
                  </a:lnTo>
                  <a:lnTo>
                    <a:pt x="1496" y="1167"/>
                  </a:lnTo>
                  <a:lnTo>
                    <a:pt x="1518" y="1155"/>
                  </a:lnTo>
                  <a:lnTo>
                    <a:pt x="1539" y="1140"/>
                  </a:lnTo>
                  <a:lnTo>
                    <a:pt x="1560" y="1122"/>
                  </a:lnTo>
                  <a:lnTo>
                    <a:pt x="1580" y="1099"/>
                  </a:lnTo>
                  <a:lnTo>
                    <a:pt x="1597" y="1069"/>
                  </a:lnTo>
                  <a:lnTo>
                    <a:pt x="1610" y="1030"/>
                  </a:lnTo>
                  <a:lnTo>
                    <a:pt x="1584" y="1044"/>
                  </a:lnTo>
                  <a:lnTo>
                    <a:pt x="1561" y="1053"/>
                  </a:lnTo>
                  <a:lnTo>
                    <a:pt x="1539" y="1059"/>
                  </a:lnTo>
                  <a:lnTo>
                    <a:pt x="1519" y="1063"/>
                  </a:lnTo>
                  <a:lnTo>
                    <a:pt x="1498" y="1066"/>
                  </a:lnTo>
                  <a:lnTo>
                    <a:pt x="1477" y="1071"/>
                  </a:lnTo>
                  <a:lnTo>
                    <a:pt x="1457" y="1077"/>
                  </a:lnTo>
                  <a:lnTo>
                    <a:pt x="1435" y="1088"/>
                  </a:lnTo>
                  <a:lnTo>
                    <a:pt x="1414" y="1103"/>
                  </a:lnTo>
                  <a:lnTo>
                    <a:pt x="1395" y="1118"/>
                  </a:lnTo>
                  <a:lnTo>
                    <a:pt x="1378" y="1135"/>
                  </a:lnTo>
                  <a:lnTo>
                    <a:pt x="1362" y="1154"/>
                  </a:lnTo>
                  <a:lnTo>
                    <a:pt x="1349" y="1172"/>
                  </a:lnTo>
                  <a:lnTo>
                    <a:pt x="1338" y="1190"/>
                  </a:lnTo>
                  <a:lnTo>
                    <a:pt x="1329" y="1207"/>
                  </a:lnTo>
                  <a:lnTo>
                    <a:pt x="1322" y="1224"/>
                  </a:lnTo>
                  <a:lnTo>
                    <a:pt x="1328" y="1185"/>
                  </a:lnTo>
                  <a:lnTo>
                    <a:pt x="1339" y="1150"/>
                  </a:lnTo>
                  <a:lnTo>
                    <a:pt x="1352" y="1115"/>
                  </a:lnTo>
                  <a:lnTo>
                    <a:pt x="1370" y="1083"/>
                  </a:lnTo>
                  <a:lnTo>
                    <a:pt x="1391" y="1054"/>
                  </a:lnTo>
                  <a:lnTo>
                    <a:pt x="1415" y="1027"/>
                  </a:lnTo>
                  <a:lnTo>
                    <a:pt x="1443" y="1003"/>
                  </a:lnTo>
                  <a:lnTo>
                    <a:pt x="1474" y="982"/>
                  </a:lnTo>
                  <a:lnTo>
                    <a:pt x="1490" y="973"/>
                  </a:lnTo>
                  <a:lnTo>
                    <a:pt x="1507" y="964"/>
                  </a:lnTo>
                  <a:lnTo>
                    <a:pt x="1524" y="954"/>
                  </a:lnTo>
                  <a:lnTo>
                    <a:pt x="1539" y="946"/>
                  </a:lnTo>
                  <a:lnTo>
                    <a:pt x="1556" y="937"/>
                  </a:lnTo>
                  <a:lnTo>
                    <a:pt x="1574" y="928"/>
                  </a:lnTo>
                  <a:lnTo>
                    <a:pt x="1591" y="918"/>
                  </a:lnTo>
                  <a:lnTo>
                    <a:pt x="1608" y="908"/>
                  </a:lnTo>
                  <a:lnTo>
                    <a:pt x="1625" y="897"/>
                  </a:lnTo>
                  <a:lnTo>
                    <a:pt x="1642" y="886"/>
                  </a:lnTo>
                  <a:lnTo>
                    <a:pt x="1657" y="873"/>
                  </a:lnTo>
                  <a:lnTo>
                    <a:pt x="1673" y="861"/>
                  </a:lnTo>
                  <a:lnTo>
                    <a:pt x="1688" y="846"/>
                  </a:lnTo>
                  <a:lnTo>
                    <a:pt x="1702" y="830"/>
                  </a:lnTo>
                  <a:lnTo>
                    <a:pt x="1717" y="813"/>
                  </a:lnTo>
                  <a:lnTo>
                    <a:pt x="1730" y="795"/>
                  </a:lnTo>
                  <a:lnTo>
                    <a:pt x="1753" y="757"/>
                  </a:lnTo>
                  <a:lnTo>
                    <a:pt x="1770" y="720"/>
                  </a:lnTo>
                  <a:lnTo>
                    <a:pt x="1781" y="683"/>
                  </a:lnTo>
                  <a:lnTo>
                    <a:pt x="1790" y="648"/>
                  </a:lnTo>
                  <a:lnTo>
                    <a:pt x="1794" y="614"/>
                  </a:lnTo>
                  <a:lnTo>
                    <a:pt x="1797" y="582"/>
                  </a:lnTo>
                  <a:lnTo>
                    <a:pt x="1798" y="553"/>
                  </a:lnTo>
                  <a:lnTo>
                    <a:pt x="1801" y="526"/>
                  </a:lnTo>
                  <a:lnTo>
                    <a:pt x="1805" y="501"/>
                  </a:lnTo>
                  <a:lnTo>
                    <a:pt x="1809" y="473"/>
                  </a:lnTo>
                  <a:lnTo>
                    <a:pt x="1815" y="446"/>
                  </a:lnTo>
                  <a:lnTo>
                    <a:pt x="1823" y="418"/>
                  </a:lnTo>
                  <a:lnTo>
                    <a:pt x="1831" y="392"/>
                  </a:lnTo>
                  <a:lnTo>
                    <a:pt x="1842" y="367"/>
                  </a:lnTo>
                  <a:lnTo>
                    <a:pt x="1854" y="344"/>
                  </a:lnTo>
                  <a:lnTo>
                    <a:pt x="1868" y="323"/>
                  </a:lnTo>
                  <a:lnTo>
                    <a:pt x="1863" y="351"/>
                  </a:lnTo>
                  <a:lnTo>
                    <a:pt x="1857" y="388"/>
                  </a:lnTo>
                  <a:lnTo>
                    <a:pt x="1852" y="433"/>
                  </a:lnTo>
                  <a:lnTo>
                    <a:pt x="1850" y="485"/>
                  </a:lnTo>
                  <a:lnTo>
                    <a:pt x="1848" y="540"/>
                  </a:lnTo>
                  <a:lnTo>
                    <a:pt x="1851" y="598"/>
                  </a:lnTo>
                  <a:lnTo>
                    <a:pt x="1858" y="657"/>
                  </a:lnTo>
                  <a:lnTo>
                    <a:pt x="1871" y="714"/>
                  </a:lnTo>
                  <a:lnTo>
                    <a:pt x="1886" y="691"/>
                  </a:lnTo>
                  <a:lnTo>
                    <a:pt x="1898" y="663"/>
                  </a:lnTo>
                  <a:lnTo>
                    <a:pt x="1910" y="631"/>
                  </a:lnTo>
                  <a:lnTo>
                    <a:pt x="1924" y="598"/>
                  </a:lnTo>
                  <a:lnTo>
                    <a:pt x="1941" y="565"/>
                  </a:lnTo>
                  <a:lnTo>
                    <a:pt x="1963" y="535"/>
                  </a:lnTo>
                  <a:lnTo>
                    <a:pt x="1993" y="509"/>
                  </a:lnTo>
                  <a:lnTo>
                    <a:pt x="2032" y="491"/>
                  </a:lnTo>
                  <a:lnTo>
                    <a:pt x="2022" y="512"/>
                  </a:lnTo>
                  <a:lnTo>
                    <a:pt x="2012" y="542"/>
                  </a:lnTo>
                  <a:lnTo>
                    <a:pt x="2003" y="578"/>
                  </a:lnTo>
                  <a:lnTo>
                    <a:pt x="1993" y="616"/>
                  </a:lnTo>
                  <a:lnTo>
                    <a:pt x="1981" y="657"/>
                  </a:lnTo>
                  <a:lnTo>
                    <a:pt x="1967" y="693"/>
                  </a:lnTo>
                  <a:lnTo>
                    <a:pt x="1952" y="725"/>
                  </a:lnTo>
                  <a:lnTo>
                    <a:pt x="1933" y="749"/>
                  </a:lnTo>
                  <a:lnTo>
                    <a:pt x="1949" y="750"/>
                  </a:lnTo>
                  <a:lnTo>
                    <a:pt x="1964" y="750"/>
                  </a:lnTo>
                  <a:lnTo>
                    <a:pt x="1978" y="751"/>
                  </a:lnTo>
                  <a:lnTo>
                    <a:pt x="1993" y="750"/>
                  </a:lnTo>
                  <a:lnTo>
                    <a:pt x="2008" y="750"/>
                  </a:lnTo>
                  <a:lnTo>
                    <a:pt x="2021" y="748"/>
                  </a:lnTo>
                  <a:lnTo>
                    <a:pt x="2036" y="746"/>
                  </a:lnTo>
                  <a:lnTo>
                    <a:pt x="2050" y="743"/>
                  </a:lnTo>
                  <a:lnTo>
                    <a:pt x="2065" y="740"/>
                  </a:lnTo>
                  <a:lnTo>
                    <a:pt x="2078" y="737"/>
                  </a:lnTo>
                  <a:lnTo>
                    <a:pt x="2093" y="732"/>
                  </a:lnTo>
                  <a:lnTo>
                    <a:pt x="2108" y="726"/>
                  </a:lnTo>
                  <a:lnTo>
                    <a:pt x="2123" y="721"/>
                  </a:lnTo>
                  <a:lnTo>
                    <a:pt x="2139" y="714"/>
                  </a:lnTo>
                  <a:lnTo>
                    <a:pt x="2155" y="706"/>
                  </a:lnTo>
                  <a:lnTo>
                    <a:pt x="2172" y="698"/>
                  </a:lnTo>
                  <a:lnTo>
                    <a:pt x="2168" y="715"/>
                  </a:lnTo>
                  <a:lnTo>
                    <a:pt x="2161" y="732"/>
                  </a:lnTo>
                  <a:lnTo>
                    <a:pt x="2150" y="749"/>
                  </a:lnTo>
                  <a:lnTo>
                    <a:pt x="2135" y="765"/>
                  </a:lnTo>
                  <a:lnTo>
                    <a:pt x="2118" y="778"/>
                  </a:lnTo>
                  <a:lnTo>
                    <a:pt x="2099" y="789"/>
                  </a:lnTo>
                  <a:lnTo>
                    <a:pt x="2078" y="796"/>
                  </a:lnTo>
                  <a:lnTo>
                    <a:pt x="2055" y="799"/>
                  </a:lnTo>
                  <a:lnTo>
                    <a:pt x="2071" y="806"/>
                  </a:lnTo>
                  <a:lnTo>
                    <a:pt x="2085" y="813"/>
                  </a:lnTo>
                  <a:lnTo>
                    <a:pt x="2101" y="819"/>
                  </a:lnTo>
                  <a:lnTo>
                    <a:pt x="2117" y="825"/>
                  </a:lnTo>
                  <a:lnTo>
                    <a:pt x="2133" y="830"/>
                  </a:lnTo>
                  <a:lnTo>
                    <a:pt x="2147" y="836"/>
                  </a:lnTo>
                  <a:lnTo>
                    <a:pt x="2163" y="840"/>
                  </a:lnTo>
                  <a:lnTo>
                    <a:pt x="2179" y="844"/>
                  </a:lnTo>
                  <a:lnTo>
                    <a:pt x="2194" y="847"/>
                  </a:lnTo>
                  <a:lnTo>
                    <a:pt x="2209" y="850"/>
                  </a:lnTo>
                  <a:lnTo>
                    <a:pt x="2224" y="851"/>
                  </a:lnTo>
                  <a:lnTo>
                    <a:pt x="2240" y="852"/>
                  </a:lnTo>
                  <a:lnTo>
                    <a:pt x="2254" y="852"/>
                  </a:lnTo>
                  <a:lnTo>
                    <a:pt x="2269" y="851"/>
                  </a:lnTo>
                  <a:lnTo>
                    <a:pt x="2282" y="850"/>
                  </a:lnTo>
                  <a:lnTo>
                    <a:pt x="2297" y="846"/>
                  </a:lnTo>
                  <a:lnTo>
                    <a:pt x="2295" y="856"/>
                  </a:lnTo>
                  <a:lnTo>
                    <a:pt x="2288" y="864"/>
                  </a:lnTo>
                  <a:lnTo>
                    <a:pt x="2281" y="872"/>
                  </a:lnTo>
                  <a:lnTo>
                    <a:pt x="2271" y="878"/>
                  </a:lnTo>
                  <a:lnTo>
                    <a:pt x="2260" y="883"/>
                  </a:lnTo>
                  <a:lnTo>
                    <a:pt x="2247" y="886"/>
                  </a:lnTo>
                  <a:lnTo>
                    <a:pt x="2234" y="887"/>
                  </a:lnTo>
                  <a:lnTo>
                    <a:pt x="2219" y="889"/>
                  </a:lnTo>
                  <a:lnTo>
                    <a:pt x="2230" y="900"/>
                  </a:lnTo>
                  <a:lnTo>
                    <a:pt x="2239" y="908"/>
                  </a:lnTo>
                  <a:lnTo>
                    <a:pt x="2246" y="917"/>
                  </a:lnTo>
                  <a:lnTo>
                    <a:pt x="2252" y="925"/>
                  </a:lnTo>
                  <a:lnTo>
                    <a:pt x="2256" y="934"/>
                  </a:lnTo>
                  <a:lnTo>
                    <a:pt x="2258" y="942"/>
                  </a:lnTo>
                  <a:lnTo>
                    <a:pt x="2259" y="953"/>
                  </a:lnTo>
                  <a:lnTo>
                    <a:pt x="2258" y="967"/>
                  </a:lnTo>
                  <a:lnTo>
                    <a:pt x="2258" y="980"/>
                  </a:lnTo>
                  <a:lnTo>
                    <a:pt x="2259" y="992"/>
                  </a:lnTo>
                  <a:lnTo>
                    <a:pt x="2263" y="1004"/>
                  </a:lnTo>
                  <a:lnTo>
                    <a:pt x="2269" y="1014"/>
                  </a:lnTo>
                  <a:lnTo>
                    <a:pt x="2276" y="1024"/>
                  </a:lnTo>
                  <a:lnTo>
                    <a:pt x="2285" y="1032"/>
                  </a:lnTo>
                  <a:lnTo>
                    <a:pt x="2295" y="1041"/>
                  </a:lnTo>
                  <a:lnTo>
                    <a:pt x="2304" y="1049"/>
                  </a:lnTo>
                  <a:lnTo>
                    <a:pt x="2313" y="1060"/>
                  </a:lnTo>
                  <a:lnTo>
                    <a:pt x="2316" y="1076"/>
                  </a:lnTo>
                  <a:lnTo>
                    <a:pt x="2320" y="1094"/>
                  </a:lnTo>
                  <a:lnTo>
                    <a:pt x="2324" y="1115"/>
                  </a:lnTo>
                  <a:lnTo>
                    <a:pt x="2331" y="1133"/>
                  </a:lnTo>
                  <a:lnTo>
                    <a:pt x="2343" y="1151"/>
                  </a:lnTo>
                  <a:lnTo>
                    <a:pt x="2363" y="1165"/>
                  </a:lnTo>
                  <a:lnTo>
                    <a:pt x="2391" y="1173"/>
                  </a:lnTo>
                  <a:lnTo>
                    <a:pt x="2394" y="1160"/>
                  </a:lnTo>
                  <a:lnTo>
                    <a:pt x="2400" y="1148"/>
                  </a:lnTo>
                  <a:lnTo>
                    <a:pt x="2409" y="1134"/>
                  </a:lnTo>
                  <a:lnTo>
                    <a:pt x="2420" y="1122"/>
                  </a:lnTo>
                  <a:lnTo>
                    <a:pt x="2433" y="1111"/>
                  </a:lnTo>
                  <a:lnTo>
                    <a:pt x="2448" y="1099"/>
                  </a:lnTo>
                  <a:lnTo>
                    <a:pt x="2462" y="1089"/>
                  </a:lnTo>
                  <a:lnTo>
                    <a:pt x="2478" y="1078"/>
                  </a:lnTo>
                  <a:lnTo>
                    <a:pt x="2495" y="1070"/>
                  </a:lnTo>
                  <a:lnTo>
                    <a:pt x="2511" y="1061"/>
                  </a:lnTo>
                  <a:lnTo>
                    <a:pt x="2528" y="1054"/>
                  </a:lnTo>
                  <a:lnTo>
                    <a:pt x="2544" y="1047"/>
                  </a:lnTo>
                  <a:lnTo>
                    <a:pt x="2558" y="1042"/>
                  </a:lnTo>
                  <a:lnTo>
                    <a:pt x="2572" y="1037"/>
                  </a:lnTo>
                  <a:lnTo>
                    <a:pt x="2584" y="1035"/>
                  </a:lnTo>
                  <a:lnTo>
                    <a:pt x="2594" y="1033"/>
                  </a:lnTo>
                  <a:lnTo>
                    <a:pt x="2598" y="1026"/>
                  </a:lnTo>
                  <a:lnTo>
                    <a:pt x="2600" y="1019"/>
                  </a:lnTo>
                  <a:lnTo>
                    <a:pt x="2600" y="1011"/>
                  </a:lnTo>
                  <a:lnTo>
                    <a:pt x="2596" y="1007"/>
                  </a:lnTo>
                  <a:lnTo>
                    <a:pt x="2591" y="1002"/>
                  </a:lnTo>
                  <a:lnTo>
                    <a:pt x="2583" y="999"/>
                  </a:lnTo>
                  <a:lnTo>
                    <a:pt x="2572" y="999"/>
                  </a:lnTo>
                  <a:lnTo>
                    <a:pt x="2558" y="1002"/>
                  </a:lnTo>
                  <a:lnTo>
                    <a:pt x="2541" y="1008"/>
                  </a:lnTo>
                  <a:lnTo>
                    <a:pt x="2521" y="1015"/>
                  </a:lnTo>
                  <a:lnTo>
                    <a:pt x="2498" y="1024"/>
                  </a:lnTo>
                  <a:lnTo>
                    <a:pt x="2474" y="1033"/>
                  </a:lnTo>
                  <a:lnTo>
                    <a:pt x="2451" y="1044"/>
                  </a:lnTo>
                  <a:lnTo>
                    <a:pt x="2431" y="1055"/>
                  </a:lnTo>
                  <a:lnTo>
                    <a:pt x="2414" y="1065"/>
                  </a:lnTo>
                  <a:lnTo>
                    <a:pt x="2402" y="1076"/>
                  </a:lnTo>
                  <a:lnTo>
                    <a:pt x="2409" y="1056"/>
                  </a:lnTo>
                  <a:lnTo>
                    <a:pt x="2423" y="1038"/>
                  </a:lnTo>
                  <a:lnTo>
                    <a:pt x="2443" y="1021"/>
                  </a:lnTo>
                  <a:lnTo>
                    <a:pt x="2466" y="1007"/>
                  </a:lnTo>
                  <a:lnTo>
                    <a:pt x="2489" y="993"/>
                  </a:lnTo>
                  <a:lnTo>
                    <a:pt x="2512" y="982"/>
                  </a:lnTo>
                  <a:lnTo>
                    <a:pt x="2532" y="974"/>
                  </a:lnTo>
                  <a:lnTo>
                    <a:pt x="2546" y="967"/>
                  </a:lnTo>
                  <a:lnTo>
                    <a:pt x="2557" y="960"/>
                  </a:lnTo>
                  <a:lnTo>
                    <a:pt x="2566" y="952"/>
                  </a:lnTo>
                  <a:lnTo>
                    <a:pt x="2572" y="943"/>
                  </a:lnTo>
                  <a:lnTo>
                    <a:pt x="2577" y="934"/>
                  </a:lnTo>
                  <a:lnTo>
                    <a:pt x="2577" y="925"/>
                  </a:lnTo>
                  <a:lnTo>
                    <a:pt x="2574" y="915"/>
                  </a:lnTo>
                  <a:lnTo>
                    <a:pt x="2568" y="908"/>
                  </a:lnTo>
                  <a:lnTo>
                    <a:pt x="2558" y="901"/>
                  </a:lnTo>
                  <a:lnTo>
                    <a:pt x="2547" y="897"/>
                  </a:lnTo>
                  <a:lnTo>
                    <a:pt x="2536" y="898"/>
                  </a:lnTo>
                  <a:lnTo>
                    <a:pt x="2526" y="903"/>
                  </a:lnTo>
                  <a:lnTo>
                    <a:pt x="2515" y="909"/>
                  </a:lnTo>
                  <a:lnTo>
                    <a:pt x="2504" y="918"/>
                  </a:lnTo>
                  <a:lnTo>
                    <a:pt x="2493" y="926"/>
                  </a:lnTo>
                  <a:lnTo>
                    <a:pt x="2481" y="934"/>
                  </a:lnTo>
                  <a:lnTo>
                    <a:pt x="2468" y="940"/>
                  </a:lnTo>
                  <a:lnTo>
                    <a:pt x="2478" y="919"/>
                  </a:lnTo>
                  <a:lnTo>
                    <a:pt x="2489" y="895"/>
                  </a:lnTo>
                  <a:lnTo>
                    <a:pt x="2498" y="867"/>
                  </a:lnTo>
                  <a:lnTo>
                    <a:pt x="2502" y="838"/>
                  </a:lnTo>
                  <a:lnTo>
                    <a:pt x="2501" y="807"/>
                  </a:lnTo>
                  <a:lnTo>
                    <a:pt x="2489" y="776"/>
                  </a:lnTo>
                  <a:lnTo>
                    <a:pt x="2467" y="745"/>
                  </a:lnTo>
                  <a:lnTo>
                    <a:pt x="2429" y="714"/>
                  </a:lnTo>
                  <a:lnTo>
                    <a:pt x="2429" y="732"/>
                  </a:lnTo>
                  <a:lnTo>
                    <a:pt x="2429" y="753"/>
                  </a:lnTo>
                  <a:lnTo>
                    <a:pt x="2429" y="773"/>
                  </a:lnTo>
                  <a:lnTo>
                    <a:pt x="2428" y="795"/>
                  </a:lnTo>
                  <a:lnTo>
                    <a:pt x="2425" y="816"/>
                  </a:lnTo>
                  <a:lnTo>
                    <a:pt x="2420" y="835"/>
                  </a:lnTo>
                  <a:lnTo>
                    <a:pt x="2410" y="852"/>
                  </a:lnTo>
                  <a:lnTo>
                    <a:pt x="2398" y="866"/>
                  </a:lnTo>
                  <a:lnTo>
                    <a:pt x="2397" y="811"/>
                  </a:lnTo>
                  <a:lnTo>
                    <a:pt x="2397" y="753"/>
                  </a:lnTo>
                  <a:lnTo>
                    <a:pt x="2389" y="698"/>
                  </a:lnTo>
                  <a:lnTo>
                    <a:pt x="2371" y="655"/>
                  </a:lnTo>
                  <a:lnTo>
                    <a:pt x="2357" y="636"/>
                  </a:lnTo>
                  <a:lnTo>
                    <a:pt x="2339" y="615"/>
                  </a:lnTo>
                  <a:lnTo>
                    <a:pt x="2319" y="593"/>
                  </a:lnTo>
                  <a:lnTo>
                    <a:pt x="2297" y="570"/>
                  </a:lnTo>
                  <a:lnTo>
                    <a:pt x="2273" y="547"/>
                  </a:lnTo>
                  <a:lnTo>
                    <a:pt x="2246" y="526"/>
                  </a:lnTo>
                  <a:lnTo>
                    <a:pt x="2218" y="507"/>
                  </a:lnTo>
                  <a:lnTo>
                    <a:pt x="2188" y="491"/>
                  </a:lnTo>
                  <a:lnTo>
                    <a:pt x="2201" y="526"/>
                  </a:lnTo>
                  <a:lnTo>
                    <a:pt x="2211" y="565"/>
                  </a:lnTo>
                  <a:lnTo>
                    <a:pt x="2215" y="604"/>
                  </a:lnTo>
                  <a:lnTo>
                    <a:pt x="2214" y="640"/>
                  </a:lnTo>
                  <a:lnTo>
                    <a:pt x="2201" y="612"/>
                  </a:lnTo>
                  <a:lnTo>
                    <a:pt x="2189" y="585"/>
                  </a:lnTo>
                  <a:lnTo>
                    <a:pt x="2177" y="558"/>
                  </a:lnTo>
                  <a:lnTo>
                    <a:pt x="2166" y="533"/>
                  </a:lnTo>
                  <a:lnTo>
                    <a:pt x="2153" y="508"/>
                  </a:lnTo>
                  <a:lnTo>
                    <a:pt x="2140" y="484"/>
                  </a:lnTo>
                  <a:lnTo>
                    <a:pt x="2128" y="461"/>
                  </a:lnTo>
                  <a:lnTo>
                    <a:pt x="2113" y="440"/>
                  </a:lnTo>
                  <a:lnTo>
                    <a:pt x="2100" y="421"/>
                  </a:lnTo>
                  <a:lnTo>
                    <a:pt x="2088" y="404"/>
                  </a:lnTo>
                  <a:lnTo>
                    <a:pt x="2074" y="388"/>
                  </a:lnTo>
                  <a:lnTo>
                    <a:pt x="2062" y="372"/>
                  </a:lnTo>
                  <a:lnTo>
                    <a:pt x="2048" y="357"/>
                  </a:lnTo>
                  <a:lnTo>
                    <a:pt x="2031" y="342"/>
                  </a:lnTo>
                  <a:lnTo>
                    <a:pt x="2010" y="326"/>
                  </a:lnTo>
                  <a:lnTo>
                    <a:pt x="1984" y="308"/>
                  </a:lnTo>
                  <a:lnTo>
                    <a:pt x="1958" y="291"/>
                  </a:lnTo>
                  <a:lnTo>
                    <a:pt x="1935" y="276"/>
                  </a:lnTo>
                  <a:lnTo>
                    <a:pt x="1913" y="265"/>
                  </a:lnTo>
                  <a:lnTo>
                    <a:pt x="1892" y="258"/>
                  </a:lnTo>
                  <a:lnTo>
                    <a:pt x="1874" y="252"/>
                  </a:lnTo>
                  <a:lnTo>
                    <a:pt x="1856" y="248"/>
                  </a:lnTo>
                  <a:lnTo>
                    <a:pt x="1837" y="246"/>
                  </a:lnTo>
                  <a:lnTo>
                    <a:pt x="1820" y="246"/>
                  </a:lnTo>
                  <a:lnTo>
                    <a:pt x="1801" y="243"/>
                  </a:lnTo>
                  <a:lnTo>
                    <a:pt x="1778" y="236"/>
                  </a:lnTo>
                  <a:lnTo>
                    <a:pt x="1753" y="225"/>
                  </a:lnTo>
                  <a:lnTo>
                    <a:pt x="1728" y="212"/>
                  </a:lnTo>
                  <a:lnTo>
                    <a:pt x="1704" y="198"/>
                  </a:lnTo>
                  <a:lnTo>
                    <a:pt x="1681" y="186"/>
                  </a:lnTo>
                  <a:lnTo>
                    <a:pt x="1662" y="175"/>
                  </a:lnTo>
                  <a:lnTo>
                    <a:pt x="1649" y="167"/>
                  </a:lnTo>
                  <a:lnTo>
                    <a:pt x="1642" y="189"/>
                  </a:lnTo>
                  <a:lnTo>
                    <a:pt x="1632" y="212"/>
                  </a:lnTo>
                  <a:lnTo>
                    <a:pt x="1623" y="235"/>
                  </a:lnTo>
                  <a:lnTo>
                    <a:pt x="1614" y="258"/>
                  </a:lnTo>
                  <a:lnTo>
                    <a:pt x="1604" y="278"/>
                  </a:lnTo>
                  <a:lnTo>
                    <a:pt x="1595" y="298"/>
                  </a:lnTo>
                  <a:lnTo>
                    <a:pt x="1586" y="316"/>
                  </a:lnTo>
                  <a:lnTo>
                    <a:pt x="1578" y="331"/>
                  </a:lnTo>
                  <a:lnTo>
                    <a:pt x="1570" y="343"/>
                  </a:lnTo>
                  <a:lnTo>
                    <a:pt x="1561" y="355"/>
                  </a:lnTo>
                  <a:lnTo>
                    <a:pt x="1550" y="365"/>
                  </a:lnTo>
                  <a:lnTo>
                    <a:pt x="1537" y="375"/>
                  </a:lnTo>
                  <a:lnTo>
                    <a:pt x="1524" y="383"/>
                  </a:lnTo>
                  <a:lnTo>
                    <a:pt x="1508" y="390"/>
                  </a:lnTo>
                  <a:lnTo>
                    <a:pt x="1490" y="396"/>
                  </a:lnTo>
                  <a:lnTo>
                    <a:pt x="1470" y="401"/>
                  </a:lnTo>
                  <a:lnTo>
                    <a:pt x="1449" y="407"/>
                  </a:lnTo>
                  <a:lnTo>
                    <a:pt x="1428" y="416"/>
                  </a:lnTo>
                  <a:lnTo>
                    <a:pt x="1406" y="426"/>
                  </a:lnTo>
                  <a:lnTo>
                    <a:pt x="1386" y="439"/>
                  </a:lnTo>
                  <a:lnTo>
                    <a:pt x="1367" y="452"/>
                  </a:lnTo>
                  <a:lnTo>
                    <a:pt x="1351" y="467"/>
                  </a:lnTo>
                  <a:lnTo>
                    <a:pt x="1339" y="483"/>
                  </a:lnTo>
                  <a:lnTo>
                    <a:pt x="1330" y="498"/>
                  </a:lnTo>
                  <a:lnTo>
                    <a:pt x="1323" y="518"/>
                  </a:lnTo>
                  <a:lnTo>
                    <a:pt x="1313" y="541"/>
                  </a:lnTo>
                  <a:lnTo>
                    <a:pt x="1302" y="568"/>
                  </a:lnTo>
                  <a:lnTo>
                    <a:pt x="1291" y="595"/>
                  </a:lnTo>
                  <a:lnTo>
                    <a:pt x="1280" y="619"/>
                  </a:lnTo>
                  <a:lnTo>
                    <a:pt x="1272" y="640"/>
                  </a:lnTo>
                  <a:lnTo>
                    <a:pt x="1266" y="654"/>
                  </a:lnTo>
                  <a:lnTo>
                    <a:pt x="1263" y="659"/>
                  </a:lnTo>
                  <a:lnTo>
                    <a:pt x="1253" y="647"/>
                  </a:lnTo>
                  <a:lnTo>
                    <a:pt x="1242" y="633"/>
                  </a:lnTo>
                  <a:lnTo>
                    <a:pt x="1231" y="619"/>
                  </a:lnTo>
                  <a:lnTo>
                    <a:pt x="1218" y="602"/>
                  </a:lnTo>
                  <a:lnTo>
                    <a:pt x="1206" y="584"/>
                  </a:lnTo>
                  <a:lnTo>
                    <a:pt x="1195" y="564"/>
                  </a:lnTo>
                  <a:lnTo>
                    <a:pt x="1186" y="541"/>
                  </a:lnTo>
                  <a:lnTo>
                    <a:pt x="1176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82" name="Freeform 262"/>
            <p:cNvSpPr>
              <a:spLocks/>
            </p:cNvSpPr>
            <p:nvPr/>
          </p:nvSpPr>
          <p:spPr bwMode="auto">
            <a:xfrm>
              <a:off x="2855" y="1789"/>
              <a:ext cx="121" cy="98"/>
            </a:xfrm>
            <a:custGeom>
              <a:avLst/>
              <a:gdLst/>
              <a:ahLst/>
              <a:cxnLst>
                <a:cxn ang="0">
                  <a:pos x="304" y="222"/>
                </a:cxn>
                <a:cxn ang="0">
                  <a:pos x="317" y="214"/>
                </a:cxn>
                <a:cxn ang="0">
                  <a:pos x="328" y="208"/>
                </a:cxn>
                <a:cxn ang="0">
                  <a:pos x="337" y="202"/>
                </a:cxn>
                <a:cxn ang="0">
                  <a:pos x="343" y="195"/>
                </a:cxn>
                <a:cxn ang="0">
                  <a:pos x="348" y="186"/>
                </a:cxn>
                <a:cxn ang="0">
                  <a:pos x="353" y="174"/>
                </a:cxn>
                <a:cxn ang="0">
                  <a:pos x="357" y="157"/>
                </a:cxn>
                <a:cxn ang="0">
                  <a:pos x="362" y="133"/>
                </a:cxn>
                <a:cxn ang="0">
                  <a:pos x="351" y="151"/>
                </a:cxn>
                <a:cxn ang="0">
                  <a:pos x="340" y="164"/>
                </a:cxn>
                <a:cxn ang="0">
                  <a:pos x="331" y="177"/>
                </a:cxn>
                <a:cxn ang="0">
                  <a:pos x="321" y="186"/>
                </a:cxn>
                <a:cxn ang="0">
                  <a:pos x="311" y="194"/>
                </a:cxn>
                <a:cxn ang="0">
                  <a:pos x="299" y="201"/>
                </a:cxn>
                <a:cxn ang="0">
                  <a:pos x="286" y="208"/>
                </a:cxn>
                <a:cxn ang="0">
                  <a:pos x="271" y="215"/>
                </a:cxn>
                <a:cxn ang="0">
                  <a:pos x="253" y="223"/>
                </a:cxn>
                <a:cxn ang="0">
                  <a:pos x="232" y="228"/>
                </a:cxn>
                <a:cxn ang="0">
                  <a:pos x="209" y="229"/>
                </a:cxn>
                <a:cxn ang="0">
                  <a:pos x="185" y="229"/>
                </a:cxn>
                <a:cxn ang="0">
                  <a:pos x="159" y="224"/>
                </a:cxn>
                <a:cxn ang="0">
                  <a:pos x="135" y="215"/>
                </a:cxn>
                <a:cxn ang="0">
                  <a:pos x="112" y="203"/>
                </a:cxn>
                <a:cxn ang="0">
                  <a:pos x="91" y="185"/>
                </a:cxn>
                <a:cxn ang="0">
                  <a:pos x="78" y="168"/>
                </a:cxn>
                <a:cxn ang="0">
                  <a:pos x="64" y="147"/>
                </a:cxn>
                <a:cxn ang="0">
                  <a:pos x="51" y="124"/>
                </a:cxn>
                <a:cxn ang="0">
                  <a:pos x="39" y="100"/>
                </a:cxn>
                <a:cxn ang="0">
                  <a:pos x="28" y="74"/>
                </a:cxn>
                <a:cxn ang="0">
                  <a:pos x="17" y="48"/>
                </a:cxn>
                <a:cxn ang="0">
                  <a:pos x="8" y="23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" y="40"/>
                </a:cxn>
                <a:cxn ang="0">
                  <a:pos x="4" y="65"/>
                </a:cxn>
                <a:cxn ang="0">
                  <a:pos x="10" y="91"/>
                </a:cxn>
                <a:cxn ang="0">
                  <a:pos x="18" y="119"/>
                </a:cxn>
                <a:cxn ang="0">
                  <a:pos x="29" y="146"/>
                </a:cxn>
                <a:cxn ang="0">
                  <a:pos x="46" y="173"/>
                </a:cxn>
                <a:cxn ang="0">
                  <a:pos x="68" y="197"/>
                </a:cxn>
                <a:cxn ang="0">
                  <a:pos x="78" y="205"/>
                </a:cxn>
                <a:cxn ang="0">
                  <a:pos x="90" y="215"/>
                </a:cxn>
                <a:cxn ang="0">
                  <a:pos x="103" y="229"/>
                </a:cxn>
                <a:cxn ang="0">
                  <a:pos x="118" y="242"/>
                </a:cxn>
                <a:cxn ang="0">
                  <a:pos x="131" y="257"/>
                </a:cxn>
                <a:cxn ang="0">
                  <a:pos x="143" y="271"/>
                </a:cxn>
                <a:cxn ang="0">
                  <a:pos x="153" y="284"/>
                </a:cxn>
                <a:cxn ang="0">
                  <a:pos x="159" y="294"/>
                </a:cxn>
                <a:cxn ang="0">
                  <a:pos x="171" y="284"/>
                </a:cxn>
                <a:cxn ang="0">
                  <a:pos x="187" y="274"/>
                </a:cxn>
                <a:cxn ang="0">
                  <a:pos x="205" y="265"/>
                </a:cxn>
                <a:cxn ang="0">
                  <a:pos x="226" y="256"/>
                </a:cxn>
                <a:cxn ang="0">
                  <a:pos x="247" y="247"/>
                </a:cxn>
                <a:cxn ang="0">
                  <a:pos x="267" y="239"/>
                </a:cxn>
                <a:cxn ang="0">
                  <a:pos x="287" y="230"/>
                </a:cxn>
                <a:cxn ang="0">
                  <a:pos x="304" y="222"/>
                </a:cxn>
              </a:cxnLst>
              <a:rect l="0" t="0" r="r" b="b"/>
              <a:pathLst>
                <a:path w="362" h="294">
                  <a:moveTo>
                    <a:pt x="304" y="222"/>
                  </a:moveTo>
                  <a:lnTo>
                    <a:pt x="317" y="214"/>
                  </a:lnTo>
                  <a:lnTo>
                    <a:pt x="328" y="208"/>
                  </a:lnTo>
                  <a:lnTo>
                    <a:pt x="337" y="202"/>
                  </a:lnTo>
                  <a:lnTo>
                    <a:pt x="343" y="195"/>
                  </a:lnTo>
                  <a:lnTo>
                    <a:pt x="348" y="186"/>
                  </a:lnTo>
                  <a:lnTo>
                    <a:pt x="353" y="174"/>
                  </a:lnTo>
                  <a:lnTo>
                    <a:pt x="357" y="157"/>
                  </a:lnTo>
                  <a:lnTo>
                    <a:pt x="362" y="133"/>
                  </a:lnTo>
                  <a:lnTo>
                    <a:pt x="351" y="151"/>
                  </a:lnTo>
                  <a:lnTo>
                    <a:pt x="340" y="164"/>
                  </a:lnTo>
                  <a:lnTo>
                    <a:pt x="331" y="177"/>
                  </a:lnTo>
                  <a:lnTo>
                    <a:pt x="321" y="186"/>
                  </a:lnTo>
                  <a:lnTo>
                    <a:pt x="311" y="194"/>
                  </a:lnTo>
                  <a:lnTo>
                    <a:pt x="299" y="201"/>
                  </a:lnTo>
                  <a:lnTo>
                    <a:pt x="286" y="208"/>
                  </a:lnTo>
                  <a:lnTo>
                    <a:pt x="271" y="215"/>
                  </a:lnTo>
                  <a:lnTo>
                    <a:pt x="253" y="223"/>
                  </a:lnTo>
                  <a:lnTo>
                    <a:pt x="232" y="228"/>
                  </a:lnTo>
                  <a:lnTo>
                    <a:pt x="209" y="229"/>
                  </a:lnTo>
                  <a:lnTo>
                    <a:pt x="185" y="229"/>
                  </a:lnTo>
                  <a:lnTo>
                    <a:pt x="159" y="224"/>
                  </a:lnTo>
                  <a:lnTo>
                    <a:pt x="135" y="215"/>
                  </a:lnTo>
                  <a:lnTo>
                    <a:pt x="112" y="203"/>
                  </a:lnTo>
                  <a:lnTo>
                    <a:pt x="91" y="185"/>
                  </a:lnTo>
                  <a:lnTo>
                    <a:pt x="78" y="168"/>
                  </a:lnTo>
                  <a:lnTo>
                    <a:pt x="64" y="147"/>
                  </a:lnTo>
                  <a:lnTo>
                    <a:pt x="51" y="124"/>
                  </a:lnTo>
                  <a:lnTo>
                    <a:pt x="39" y="100"/>
                  </a:lnTo>
                  <a:lnTo>
                    <a:pt x="28" y="74"/>
                  </a:lnTo>
                  <a:lnTo>
                    <a:pt x="17" y="48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4" y="65"/>
                  </a:lnTo>
                  <a:lnTo>
                    <a:pt x="10" y="91"/>
                  </a:lnTo>
                  <a:lnTo>
                    <a:pt x="18" y="119"/>
                  </a:lnTo>
                  <a:lnTo>
                    <a:pt x="29" y="146"/>
                  </a:lnTo>
                  <a:lnTo>
                    <a:pt x="46" y="173"/>
                  </a:lnTo>
                  <a:lnTo>
                    <a:pt x="68" y="197"/>
                  </a:lnTo>
                  <a:lnTo>
                    <a:pt x="78" y="205"/>
                  </a:lnTo>
                  <a:lnTo>
                    <a:pt x="90" y="215"/>
                  </a:lnTo>
                  <a:lnTo>
                    <a:pt x="103" y="229"/>
                  </a:lnTo>
                  <a:lnTo>
                    <a:pt x="118" y="242"/>
                  </a:lnTo>
                  <a:lnTo>
                    <a:pt x="131" y="257"/>
                  </a:lnTo>
                  <a:lnTo>
                    <a:pt x="143" y="271"/>
                  </a:lnTo>
                  <a:lnTo>
                    <a:pt x="153" y="284"/>
                  </a:lnTo>
                  <a:lnTo>
                    <a:pt x="159" y="294"/>
                  </a:lnTo>
                  <a:lnTo>
                    <a:pt x="171" y="284"/>
                  </a:lnTo>
                  <a:lnTo>
                    <a:pt x="187" y="274"/>
                  </a:lnTo>
                  <a:lnTo>
                    <a:pt x="205" y="265"/>
                  </a:lnTo>
                  <a:lnTo>
                    <a:pt x="226" y="256"/>
                  </a:lnTo>
                  <a:lnTo>
                    <a:pt x="247" y="247"/>
                  </a:lnTo>
                  <a:lnTo>
                    <a:pt x="267" y="239"/>
                  </a:lnTo>
                  <a:lnTo>
                    <a:pt x="287" y="230"/>
                  </a:lnTo>
                  <a:lnTo>
                    <a:pt x="304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83" name="Freeform 263"/>
            <p:cNvSpPr>
              <a:spLocks/>
            </p:cNvSpPr>
            <p:nvPr/>
          </p:nvSpPr>
          <p:spPr bwMode="auto">
            <a:xfrm>
              <a:off x="2816" y="1774"/>
              <a:ext cx="208" cy="192"/>
            </a:xfrm>
            <a:custGeom>
              <a:avLst/>
              <a:gdLst/>
              <a:ahLst/>
              <a:cxnLst>
                <a:cxn ang="0">
                  <a:pos x="523" y="92"/>
                </a:cxn>
                <a:cxn ang="0">
                  <a:pos x="509" y="144"/>
                </a:cxn>
                <a:cxn ang="0">
                  <a:pos x="506" y="191"/>
                </a:cxn>
                <a:cxn ang="0">
                  <a:pos x="498" y="226"/>
                </a:cxn>
                <a:cxn ang="0">
                  <a:pos x="480" y="260"/>
                </a:cxn>
                <a:cxn ang="0">
                  <a:pos x="447" y="290"/>
                </a:cxn>
                <a:cxn ang="0">
                  <a:pos x="397" y="308"/>
                </a:cxn>
                <a:cxn ang="0">
                  <a:pos x="350" y="326"/>
                </a:cxn>
                <a:cxn ang="0">
                  <a:pos x="311" y="346"/>
                </a:cxn>
                <a:cxn ang="0">
                  <a:pos x="282" y="367"/>
                </a:cxn>
                <a:cxn ang="0">
                  <a:pos x="264" y="366"/>
                </a:cxn>
                <a:cxn ang="0">
                  <a:pos x="241" y="335"/>
                </a:cxn>
                <a:cxn ang="0">
                  <a:pos x="210" y="298"/>
                </a:cxn>
                <a:cxn ang="0">
                  <a:pos x="178" y="265"/>
                </a:cxn>
                <a:cxn ang="0">
                  <a:pos x="149" y="237"/>
                </a:cxn>
                <a:cxn ang="0">
                  <a:pos x="126" y="206"/>
                </a:cxn>
                <a:cxn ang="0">
                  <a:pos x="109" y="160"/>
                </a:cxn>
                <a:cxn ang="0">
                  <a:pos x="101" y="90"/>
                </a:cxn>
                <a:cxn ang="0">
                  <a:pos x="87" y="36"/>
                </a:cxn>
                <a:cxn ang="0">
                  <a:pos x="65" y="19"/>
                </a:cxn>
                <a:cxn ang="0">
                  <a:pos x="41" y="8"/>
                </a:cxn>
                <a:cxn ang="0">
                  <a:pos x="14" y="2"/>
                </a:cxn>
                <a:cxn ang="0">
                  <a:pos x="1" y="28"/>
                </a:cxn>
                <a:cxn ang="0">
                  <a:pos x="9" y="100"/>
                </a:cxn>
                <a:cxn ang="0">
                  <a:pos x="30" y="184"/>
                </a:cxn>
                <a:cxn ang="0">
                  <a:pos x="64" y="260"/>
                </a:cxn>
                <a:cxn ang="0">
                  <a:pos x="101" y="305"/>
                </a:cxn>
                <a:cxn ang="0">
                  <a:pos x="135" y="341"/>
                </a:cxn>
                <a:cxn ang="0">
                  <a:pos x="171" y="388"/>
                </a:cxn>
                <a:cxn ang="0">
                  <a:pos x="197" y="449"/>
                </a:cxn>
                <a:cxn ang="0">
                  <a:pos x="205" y="496"/>
                </a:cxn>
                <a:cxn ang="0">
                  <a:pos x="215" y="519"/>
                </a:cxn>
                <a:cxn ang="0">
                  <a:pos x="230" y="542"/>
                </a:cxn>
                <a:cxn ang="0">
                  <a:pos x="249" y="564"/>
                </a:cxn>
                <a:cxn ang="0">
                  <a:pos x="267" y="556"/>
                </a:cxn>
                <a:cxn ang="0">
                  <a:pos x="285" y="505"/>
                </a:cxn>
                <a:cxn ang="0">
                  <a:pos x="311" y="450"/>
                </a:cxn>
                <a:cxn ang="0">
                  <a:pos x="351" y="403"/>
                </a:cxn>
                <a:cxn ang="0">
                  <a:pos x="405" y="372"/>
                </a:cxn>
                <a:cxn ang="0">
                  <a:pos x="459" y="353"/>
                </a:cxn>
                <a:cxn ang="0">
                  <a:pos x="507" y="332"/>
                </a:cxn>
                <a:cxn ang="0">
                  <a:pos x="541" y="304"/>
                </a:cxn>
                <a:cxn ang="0">
                  <a:pos x="561" y="262"/>
                </a:cxn>
                <a:cxn ang="0">
                  <a:pos x="582" y="217"/>
                </a:cxn>
                <a:cxn ang="0">
                  <a:pos x="602" y="175"/>
                </a:cxn>
                <a:cxn ang="0">
                  <a:pos x="619" y="144"/>
                </a:cxn>
                <a:cxn ang="0">
                  <a:pos x="617" y="126"/>
                </a:cxn>
                <a:cxn ang="0">
                  <a:pos x="596" y="109"/>
                </a:cxn>
                <a:cxn ang="0">
                  <a:pos x="569" y="90"/>
                </a:cxn>
                <a:cxn ang="0">
                  <a:pos x="543" y="76"/>
                </a:cxn>
              </a:cxnLst>
              <a:rect l="0" t="0" r="r" b="b"/>
              <a:pathLst>
                <a:path w="625" h="575">
                  <a:moveTo>
                    <a:pt x="532" y="71"/>
                  </a:moveTo>
                  <a:lnTo>
                    <a:pt x="523" y="92"/>
                  </a:lnTo>
                  <a:lnTo>
                    <a:pt x="515" y="116"/>
                  </a:lnTo>
                  <a:lnTo>
                    <a:pt x="509" y="144"/>
                  </a:lnTo>
                  <a:lnTo>
                    <a:pt x="507" y="175"/>
                  </a:lnTo>
                  <a:lnTo>
                    <a:pt x="506" y="191"/>
                  </a:lnTo>
                  <a:lnTo>
                    <a:pt x="503" y="209"/>
                  </a:lnTo>
                  <a:lnTo>
                    <a:pt x="498" y="226"/>
                  </a:lnTo>
                  <a:lnTo>
                    <a:pt x="491" y="245"/>
                  </a:lnTo>
                  <a:lnTo>
                    <a:pt x="480" y="260"/>
                  </a:lnTo>
                  <a:lnTo>
                    <a:pt x="465" y="276"/>
                  </a:lnTo>
                  <a:lnTo>
                    <a:pt x="447" y="290"/>
                  </a:lnTo>
                  <a:lnTo>
                    <a:pt x="423" y="299"/>
                  </a:lnTo>
                  <a:lnTo>
                    <a:pt x="397" y="308"/>
                  </a:lnTo>
                  <a:lnTo>
                    <a:pt x="373" y="318"/>
                  </a:lnTo>
                  <a:lnTo>
                    <a:pt x="350" y="326"/>
                  </a:lnTo>
                  <a:lnTo>
                    <a:pt x="329" y="336"/>
                  </a:lnTo>
                  <a:lnTo>
                    <a:pt x="311" y="346"/>
                  </a:lnTo>
                  <a:lnTo>
                    <a:pt x="295" y="357"/>
                  </a:lnTo>
                  <a:lnTo>
                    <a:pt x="282" y="367"/>
                  </a:lnTo>
                  <a:lnTo>
                    <a:pt x="272" y="378"/>
                  </a:lnTo>
                  <a:lnTo>
                    <a:pt x="264" y="366"/>
                  </a:lnTo>
                  <a:lnTo>
                    <a:pt x="253" y="350"/>
                  </a:lnTo>
                  <a:lnTo>
                    <a:pt x="241" y="335"/>
                  </a:lnTo>
                  <a:lnTo>
                    <a:pt x="226" y="316"/>
                  </a:lnTo>
                  <a:lnTo>
                    <a:pt x="210" y="298"/>
                  </a:lnTo>
                  <a:lnTo>
                    <a:pt x="194" y="281"/>
                  </a:lnTo>
                  <a:lnTo>
                    <a:pt x="178" y="265"/>
                  </a:lnTo>
                  <a:lnTo>
                    <a:pt x="163" y="251"/>
                  </a:lnTo>
                  <a:lnTo>
                    <a:pt x="149" y="237"/>
                  </a:lnTo>
                  <a:lnTo>
                    <a:pt x="137" y="223"/>
                  </a:lnTo>
                  <a:lnTo>
                    <a:pt x="126" y="206"/>
                  </a:lnTo>
                  <a:lnTo>
                    <a:pt x="116" y="185"/>
                  </a:lnTo>
                  <a:lnTo>
                    <a:pt x="109" y="160"/>
                  </a:lnTo>
                  <a:lnTo>
                    <a:pt x="104" y="128"/>
                  </a:lnTo>
                  <a:lnTo>
                    <a:pt x="101" y="90"/>
                  </a:lnTo>
                  <a:lnTo>
                    <a:pt x="98" y="45"/>
                  </a:lnTo>
                  <a:lnTo>
                    <a:pt x="87" y="36"/>
                  </a:lnTo>
                  <a:lnTo>
                    <a:pt x="76" y="26"/>
                  </a:lnTo>
                  <a:lnTo>
                    <a:pt x="65" y="19"/>
                  </a:lnTo>
                  <a:lnTo>
                    <a:pt x="53" y="12"/>
                  </a:lnTo>
                  <a:lnTo>
                    <a:pt x="41" y="8"/>
                  </a:lnTo>
                  <a:lnTo>
                    <a:pt x="29" y="4"/>
                  </a:lnTo>
                  <a:lnTo>
                    <a:pt x="14" y="2"/>
                  </a:lnTo>
                  <a:lnTo>
                    <a:pt x="0" y="0"/>
                  </a:lnTo>
                  <a:lnTo>
                    <a:pt x="1" y="28"/>
                  </a:lnTo>
                  <a:lnTo>
                    <a:pt x="3" y="62"/>
                  </a:lnTo>
                  <a:lnTo>
                    <a:pt x="9" y="100"/>
                  </a:lnTo>
                  <a:lnTo>
                    <a:pt x="18" y="141"/>
                  </a:lnTo>
                  <a:lnTo>
                    <a:pt x="30" y="184"/>
                  </a:lnTo>
                  <a:lnTo>
                    <a:pt x="45" y="224"/>
                  </a:lnTo>
                  <a:lnTo>
                    <a:pt x="64" y="260"/>
                  </a:lnTo>
                  <a:lnTo>
                    <a:pt x="87" y="292"/>
                  </a:lnTo>
                  <a:lnTo>
                    <a:pt x="101" y="305"/>
                  </a:lnTo>
                  <a:lnTo>
                    <a:pt x="116" y="321"/>
                  </a:lnTo>
                  <a:lnTo>
                    <a:pt x="135" y="341"/>
                  </a:lnTo>
                  <a:lnTo>
                    <a:pt x="154" y="363"/>
                  </a:lnTo>
                  <a:lnTo>
                    <a:pt x="171" y="388"/>
                  </a:lnTo>
                  <a:lnTo>
                    <a:pt x="186" y="417"/>
                  </a:lnTo>
                  <a:lnTo>
                    <a:pt x="197" y="449"/>
                  </a:lnTo>
                  <a:lnTo>
                    <a:pt x="203" y="484"/>
                  </a:lnTo>
                  <a:lnTo>
                    <a:pt x="205" y="496"/>
                  </a:lnTo>
                  <a:lnTo>
                    <a:pt x="209" y="508"/>
                  </a:lnTo>
                  <a:lnTo>
                    <a:pt x="215" y="519"/>
                  </a:lnTo>
                  <a:lnTo>
                    <a:pt x="221" y="532"/>
                  </a:lnTo>
                  <a:lnTo>
                    <a:pt x="230" y="542"/>
                  </a:lnTo>
                  <a:lnTo>
                    <a:pt x="238" y="553"/>
                  </a:lnTo>
                  <a:lnTo>
                    <a:pt x="249" y="564"/>
                  </a:lnTo>
                  <a:lnTo>
                    <a:pt x="260" y="575"/>
                  </a:lnTo>
                  <a:lnTo>
                    <a:pt x="267" y="556"/>
                  </a:lnTo>
                  <a:lnTo>
                    <a:pt x="276" y="532"/>
                  </a:lnTo>
                  <a:lnTo>
                    <a:pt x="285" y="505"/>
                  </a:lnTo>
                  <a:lnTo>
                    <a:pt x="296" y="478"/>
                  </a:lnTo>
                  <a:lnTo>
                    <a:pt x="311" y="450"/>
                  </a:lnTo>
                  <a:lnTo>
                    <a:pt x="329" y="426"/>
                  </a:lnTo>
                  <a:lnTo>
                    <a:pt x="351" y="403"/>
                  </a:lnTo>
                  <a:lnTo>
                    <a:pt x="377" y="386"/>
                  </a:lnTo>
                  <a:lnTo>
                    <a:pt x="405" y="372"/>
                  </a:lnTo>
                  <a:lnTo>
                    <a:pt x="433" y="361"/>
                  </a:lnTo>
                  <a:lnTo>
                    <a:pt x="459" y="353"/>
                  </a:lnTo>
                  <a:lnTo>
                    <a:pt x="485" y="343"/>
                  </a:lnTo>
                  <a:lnTo>
                    <a:pt x="507" y="332"/>
                  </a:lnTo>
                  <a:lnTo>
                    <a:pt x="526" y="320"/>
                  </a:lnTo>
                  <a:lnTo>
                    <a:pt x="541" y="304"/>
                  </a:lnTo>
                  <a:lnTo>
                    <a:pt x="552" y="285"/>
                  </a:lnTo>
                  <a:lnTo>
                    <a:pt x="561" y="262"/>
                  </a:lnTo>
                  <a:lnTo>
                    <a:pt x="571" y="239"/>
                  </a:lnTo>
                  <a:lnTo>
                    <a:pt x="582" y="217"/>
                  </a:lnTo>
                  <a:lnTo>
                    <a:pt x="592" y="195"/>
                  </a:lnTo>
                  <a:lnTo>
                    <a:pt x="602" y="175"/>
                  </a:lnTo>
                  <a:lnTo>
                    <a:pt x="610" y="158"/>
                  </a:lnTo>
                  <a:lnTo>
                    <a:pt x="619" y="144"/>
                  </a:lnTo>
                  <a:lnTo>
                    <a:pt x="625" y="133"/>
                  </a:lnTo>
                  <a:lnTo>
                    <a:pt x="617" y="126"/>
                  </a:lnTo>
                  <a:lnTo>
                    <a:pt x="608" y="117"/>
                  </a:lnTo>
                  <a:lnTo>
                    <a:pt x="596" y="109"/>
                  </a:lnTo>
                  <a:lnTo>
                    <a:pt x="582" y="100"/>
                  </a:lnTo>
                  <a:lnTo>
                    <a:pt x="569" y="90"/>
                  </a:lnTo>
                  <a:lnTo>
                    <a:pt x="555" y="83"/>
                  </a:lnTo>
                  <a:lnTo>
                    <a:pt x="543" y="76"/>
                  </a:lnTo>
                  <a:lnTo>
                    <a:pt x="532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84" name="Freeform 264"/>
            <p:cNvSpPr>
              <a:spLocks/>
            </p:cNvSpPr>
            <p:nvPr/>
          </p:nvSpPr>
          <p:spPr bwMode="auto">
            <a:xfrm>
              <a:off x="2748" y="1819"/>
              <a:ext cx="70" cy="19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35" y="27"/>
                </a:cxn>
                <a:cxn ang="0">
                  <a:pos x="142" y="61"/>
                </a:cxn>
                <a:cxn ang="0">
                  <a:pos x="153" y="98"/>
                </a:cxn>
                <a:cxn ang="0">
                  <a:pos x="165" y="138"/>
                </a:cxn>
                <a:cxn ang="0">
                  <a:pos x="175" y="180"/>
                </a:cxn>
                <a:cxn ang="0">
                  <a:pos x="181" y="221"/>
                </a:cxn>
                <a:cxn ang="0">
                  <a:pos x="181" y="261"/>
                </a:cxn>
                <a:cxn ang="0">
                  <a:pos x="171" y="296"/>
                </a:cxn>
                <a:cxn ang="0">
                  <a:pos x="154" y="332"/>
                </a:cxn>
                <a:cxn ang="0">
                  <a:pos x="133" y="371"/>
                </a:cxn>
                <a:cxn ang="0">
                  <a:pos x="112" y="411"/>
                </a:cxn>
                <a:cxn ang="0">
                  <a:pos x="87" y="451"/>
                </a:cxn>
                <a:cxn ang="0">
                  <a:pos x="63" y="489"/>
                </a:cxn>
                <a:cxn ang="0">
                  <a:pos x="39" y="521"/>
                </a:cxn>
                <a:cxn ang="0">
                  <a:pos x="18" y="549"/>
                </a:cxn>
                <a:cxn ang="0">
                  <a:pos x="0" y="570"/>
                </a:cxn>
                <a:cxn ang="0">
                  <a:pos x="18" y="558"/>
                </a:cxn>
                <a:cxn ang="0">
                  <a:pos x="36" y="543"/>
                </a:cxn>
                <a:cxn ang="0">
                  <a:pos x="54" y="530"/>
                </a:cxn>
                <a:cxn ang="0">
                  <a:pos x="71" y="515"/>
                </a:cxn>
                <a:cxn ang="0">
                  <a:pos x="88" y="499"/>
                </a:cxn>
                <a:cxn ang="0">
                  <a:pos x="104" y="484"/>
                </a:cxn>
                <a:cxn ang="0">
                  <a:pos x="119" y="468"/>
                </a:cxn>
                <a:cxn ang="0">
                  <a:pos x="133" y="451"/>
                </a:cxn>
                <a:cxn ang="0">
                  <a:pos x="147" y="435"/>
                </a:cxn>
                <a:cxn ang="0">
                  <a:pos x="159" y="418"/>
                </a:cxn>
                <a:cxn ang="0">
                  <a:pos x="170" y="401"/>
                </a:cxn>
                <a:cxn ang="0">
                  <a:pos x="180" y="385"/>
                </a:cxn>
                <a:cxn ang="0">
                  <a:pos x="188" y="368"/>
                </a:cxn>
                <a:cxn ang="0">
                  <a:pos x="197" y="352"/>
                </a:cxn>
                <a:cxn ang="0">
                  <a:pos x="202" y="337"/>
                </a:cxn>
                <a:cxn ang="0">
                  <a:pos x="206" y="321"/>
                </a:cxn>
                <a:cxn ang="0">
                  <a:pos x="210" y="288"/>
                </a:cxn>
                <a:cxn ang="0">
                  <a:pos x="209" y="254"/>
                </a:cxn>
                <a:cxn ang="0">
                  <a:pos x="202" y="216"/>
                </a:cxn>
                <a:cxn ang="0">
                  <a:pos x="192" y="176"/>
                </a:cxn>
                <a:cxn ang="0">
                  <a:pos x="178" y="135"/>
                </a:cxn>
                <a:cxn ang="0">
                  <a:pos x="163" y="91"/>
                </a:cxn>
                <a:cxn ang="0">
                  <a:pos x="147" y="46"/>
                </a:cxn>
                <a:cxn ang="0">
                  <a:pos x="132" y="0"/>
                </a:cxn>
              </a:cxnLst>
              <a:rect l="0" t="0" r="r" b="b"/>
              <a:pathLst>
                <a:path w="210" h="570">
                  <a:moveTo>
                    <a:pt x="132" y="0"/>
                  </a:moveTo>
                  <a:lnTo>
                    <a:pt x="135" y="27"/>
                  </a:lnTo>
                  <a:lnTo>
                    <a:pt x="142" y="61"/>
                  </a:lnTo>
                  <a:lnTo>
                    <a:pt x="153" y="98"/>
                  </a:lnTo>
                  <a:lnTo>
                    <a:pt x="165" y="138"/>
                  </a:lnTo>
                  <a:lnTo>
                    <a:pt x="175" y="180"/>
                  </a:lnTo>
                  <a:lnTo>
                    <a:pt x="181" y="221"/>
                  </a:lnTo>
                  <a:lnTo>
                    <a:pt x="181" y="261"/>
                  </a:lnTo>
                  <a:lnTo>
                    <a:pt x="171" y="296"/>
                  </a:lnTo>
                  <a:lnTo>
                    <a:pt x="154" y="332"/>
                  </a:lnTo>
                  <a:lnTo>
                    <a:pt x="133" y="371"/>
                  </a:lnTo>
                  <a:lnTo>
                    <a:pt x="112" y="411"/>
                  </a:lnTo>
                  <a:lnTo>
                    <a:pt x="87" y="451"/>
                  </a:lnTo>
                  <a:lnTo>
                    <a:pt x="63" y="489"/>
                  </a:lnTo>
                  <a:lnTo>
                    <a:pt x="39" y="521"/>
                  </a:lnTo>
                  <a:lnTo>
                    <a:pt x="18" y="549"/>
                  </a:lnTo>
                  <a:lnTo>
                    <a:pt x="0" y="570"/>
                  </a:lnTo>
                  <a:lnTo>
                    <a:pt x="18" y="558"/>
                  </a:lnTo>
                  <a:lnTo>
                    <a:pt x="36" y="543"/>
                  </a:lnTo>
                  <a:lnTo>
                    <a:pt x="54" y="530"/>
                  </a:lnTo>
                  <a:lnTo>
                    <a:pt x="71" y="515"/>
                  </a:lnTo>
                  <a:lnTo>
                    <a:pt x="88" y="499"/>
                  </a:lnTo>
                  <a:lnTo>
                    <a:pt x="104" y="484"/>
                  </a:lnTo>
                  <a:lnTo>
                    <a:pt x="119" y="468"/>
                  </a:lnTo>
                  <a:lnTo>
                    <a:pt x="133" y="451"/>
                  </a:lnTo>
                  <a:lnTo>
                    <a:pt x="147" y="435"/>
                  </a:lnTo>
                  <a:lnTo>
                    <a:pt x="159" y="418"/>
                  </a:lnTo>
                  <a:lnTo>
                    <a:pt x="170" y="401"/>
                  </a:lnTo>
                  <a:lnTo>
                    <a:pt x="180" y="385"/>
                  </a:lnTo>
                  <a:lnTo>
                    <a:pt x="188" y="368"/>
                  </a:lnTo>
                  <a:lnTo>
                    <a:pt x="197" y="352"/>
                  </a:lnTo>
                  <a:lnTo>
                    <a:pt x="202" y="337"/>
                  </a:lnTo>
                  <a:lnTo>
                    <a:pt x="206" y="321"/>
                  </a:lnTo>
                  <a:lnTo>
                    <a:pt x="210" y="288"/>
                  </a:lnTo>
                  <a:lnTo>
                    <a:pt x="209" y="254"/>
                  </a:lnTo>
                  <a:lnTo>
                    <a:pt x="202" y="216"/>
                  </a:lnTo>
                  <a:lnTo>
                    <a:pt x="192" y="176"/>
                  </a:lnTo>
                  <a:lnTo>
                    <a:pt x="178" y="135"/>
                  </a:lnTo>
                  <a:lnTo>
                    <a:pt x="163" y="91"/>
                  </a:lnTo>
                  <a:lnTo>
                    <a:pt x="147" y="4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85" name="Freeform 265"/>
            <p:cNvSpPr>
              <a:spLocks/>
            </p:cNvSpPr>
            <p:nvPr/>
          </p:nvSpPr>
          <p:spPr bwMode="auto">
            <a:xfrm>
              <a:off x="2852" y="1940"/>
              <a:ext cx="69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9"/>
                </a:cxn>
                <a:cxn ang="0">
                  <a:pos x="12" y="61"/>
                </a:cxn>
                <a:cxn ang="0">
                  <a:pos x="26" y="96"/>
                </a:cxn>
                <a:cxn ang="0">
                  <a:pos x="44" y="133"/>
                </a:cxn>
                <a:cxn ang="0">
                  <a:pos x="65" y="169"/>
                </a:cxn>
                <a:cxn ang="0">
                  <a:pos x="89" y="206"/>
                </a:cxn>
                <a:cxn ang="0">
                  <a:pos x="113" y="241"/>
                </a:cxn>
                <a:cxn ang="0">
                  <a:pos x="140" y="274"/>
                </a:cxn>
                <a:cxn ang="0">
                  <a:pos x="163" y="304"/>
                </a:cxn>
                <a:cxn ang="0">
                  <a:pos x="180" y="332"/>
                </a:cxn>
                <a:cxn ang="0">
                  <a:pos x="192" y="360"/>
                </a:cxn>
                <a:cxn ang="0">
                  <a:pos x="200" y="387"/>
                </a:cxn>
                <a:cxn ang="0">
                  <a:pos x="204" y="411"/>
                </a:cxn>
                <a:cxn ang="0">
                  <a:pos x="207" y="435"/>
                </a:cxn>
                <a:cxn ang="0">
                  <a:pos x="207" y="457"/>
                </a:cxn>
                <a:cxn ang="0">
                  <a:pos x="207" y="477"/>
                </a:cxn>
                <a:cxn ang="0">
                  <a:pos x="197" y="450"/>
                </a:cxn>
                <a:cxn ang="0">
                  <a:pos x="189" y="423"/>
                </a:cxn>
                <a:cxn ang="0">
                  <a:pos x="180" y="399"/>
                </a:cxn>
                <a:cxn ang="0">
                  <a:pos x="172" y="376"/>
                </a:cxn>
                <a:cxn ang="0">
                  <a:pos x="162" y="353"/>
                </a:cxn>
                <a:cxn ang="0">
                  <a:pos x="150" y="331"/>
                </a:cxn>
                <a:cxn ang="0">
                  <a:pos x="136" y="310"/>
                </a:cxn>
                <a:cxn ang="0">
                  <a:pos x="121" y="290"/>
                </a:cxn>
                <a:cxn ang="0">
                  <a:pos x="101" y="267"/>
                </a:cxn>
                <a:cxn ang="0">
                  <a:pos x="80" y="237"/>
                </a:cxn>
                <a:cxn ang="0">
                  <a:pos x="59" y="205"/>
                </a:cxn>
                <a:cxn ang="0">
                  <a:pos x="39" y="168"/>
                </a:cxn>
                <a:cxn ang="0">
                  <a:pos x="21" y="129"/>
                </a:cxn>
                <a:cxn ang="0">
                  <a:pos x="7" y="87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207" h="477">
                  <a:moveTo>
                    <a:pt x="0" y="0"/>
                  </a:moveTo>
                  <a:lnTo>
                    <a:pt x="4" y="29"/>
                  </a:lnTo>
                  <a:lnTo>
                    <a:pt x="12" y="61"/>
                  </a:lnTo>
                  <a:lnTo>
                    <a:pt x="26" y="96"/>
                  </a:lnTo>
                  <a:lnTo>
                    <a:pt x="44" y="133"/>
                  </a:lnTo>
                  <a:lnTo>
                    <a:pt x="65" y="169"/>
                  </a:lnTo>
                  <a:lnTo>
                    <a:pt x="89" y="206"/>
                  </a:lnTo>
                  <a:lnTo>
                    <a:pt x="113" y="241"/>
                  </a:lnTo>
                  <a:lnTo>
                    <a:pt x="140" y="274"/>
                  </a:lnTo>
                  <a:lnTo>
                    <a:pt x="163" y="304"/>
                  </a:lnTo>
                  <a:lnTo>
                    <a:pt x="180" y="332"/>
                  </a:lnTo>
                  <a:lnTo>
                    <a:pt x="192" y="360"/>
                  </a:lnTo>
                  <a:lnTo>
                    <a:pt x="200" y="387"/>
                  </a:lnTo>
                  <a:lnTo>
                    <a:pt x="204" y="411"/>
                  </a:lnTo>
                  <a:lnTo>
                    <a:pt x="207" y="435"/>
                  </a:lnTo>
                  <a:lnTo>
                    <a:pt x="207" y="457"/>
                  </a:lnTo>
                  <a:lnTo>
                    <a:pt x="207" y="477"/>
                  </a:lnTo>
                  <a:lnTo>
                    <a:pt x="197" y="450"/>
                  </a:lnTo>
                  <a:lnTo>
                    <a:pt x="189" y="423"/>
                  </a:lnTo>
                  <a:lnTo>
                    <a:pt x="180" y="399"/>
                  </a:lnTo>
                  <a:lnTo>
                    <a:pt x="172" y="376"/>
                  </a:lnTo>
                  <a:lnTo>
                    <a:pt x="162" y="353"/>
                  </a:lnTo>
                  <a:lnTo>
                    <a:pt x="150" y="331"/>
                  </a:lnTo>
                  <a:lnTo>
                    <a:pt x="136" y="310"/>
                  </a:lnTo>
                  <a:lnTo>
                    <a:pt x="121" y="290"/>
                  </a:lnTo>
                  <a:lnTo>
                    <a:pt x="101" y="267"/>
                  </a:lnTo>
                  <a:lnTo>
                    <a:pt x="80" y="237"/>
                  </a:lnTo>
                  <a:lnTo>
                    <a:pt x="59" y="205"/>
                  </a:lnTo>
                  <a:lnTo>
                    <a:pt x="39" y="168"/>
                  </a:lnTo>
                  <a:lnTo>
                    <a:pt x="21" y="129"/>
                  </a:lnTo>
                  <a:lnTo>
                    <a:pt x="7" y="87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86" name="Freeform 266"/>
            <p:cNvSpPr>
              <a:spLocks/>
            </p:cNvSpPr>
            <p:nvPr/>
          </p:nvSpPr>
          <p:spPr bwMode="auto">
            <a:xfrm>
              <a:off x="2623" y="2258"/>
              <a:ext cx="61" cy="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15" y="6"/>
                </a:cxn>
                <a:cxn ang="0">
                  <a:pos x="99" y="16"/>
                </a:cxn>
                <a:cxn ang="0">
                  <a:pos x="80" y="29"/>
                </a:cxn>
                <a:cxn ang="0">
                  <a:pos x="63" y="46"/>
                </a:cxn>
                <a:cxn ang="0">
                  <a:pos x="45" y="67"/>
                </a:cxn>
                <a:cxn ang="0">
                  <a:pos x="28" y="90"/>
                </a:cxn>
                <a:cxn ang="0">
                  <a:pos x="14" y="115"/>
                </a:cxn>
                <a:cxn ang="0">
                  <a:pos x="0" y="144"/>
                </a:cxn>
                <a:cxn ang="0">
                  <a:pos x="14" y="131"/>
                </a:cxn>
                <a:cxn ang="0">
                  <a:pos x="28" y="116"/>
                </a:cxn>
                <a:cxn ang="0">
                  <a:pos x="44" y="99"/>
                </a:cxn>
                <a:cxn ang="0">
                  <a:pos x="63" y="82"/>
                </a:cxn>
                <a:cxn ang="0">
                  <a:pos x="87" y="64"/>
                </a:cxn>
                <a:cxn ang="0">
                  <a:pos x="113" y="48"/>
                </a:cxn>
                <a:cxn ang="0">
                  <a:pos x="145" y="33"/>
                </a:cxn>
                <a:cxn ang="0">
                  <a:pos x="183" y="19"/>
                </a:cxn>
                <a:cxn ang="0">
                  <a:pos x="181" y="18"/>
                </a:cxn>
                <a:cxn ang="0">
                  <a:pos x="177" y="16"/>
                </a:cxn>
                <a:cxn ang="0">
                  <a:pos x="169" y="13"/>
                </a:cxn>
                <a:cxn ang="0">
                  <a:pos x="162" y="9"/>
                </a:cxn>
                <a:cxn ang="0">
                  <a:pos x="152" y="6"/>
                </a:cxn>
                <a:cxn ang="0">
                  <a:pos x="144" y="2"/>
                </a:cxn>
                <a:cxn ang="0">
                  <a:pos x="135" y="1"/>
                </a:cxn>
                <a:cxn ang="0">
                  <a:pos x="129" y="0"/>
                </a:cxn>
              </a:cxnLst>
              <a:rect l="0" t="0" r="r" b="b"/>
              <a:pathLst>
                <a:path w="183" h="144">
                  <a:moveTo>
                    <a:pt x="129" y="0"/>
                  </a:moveTo>
                  <a:lnTo>
                    <a:pt x="115" y="6"/>
                  </a:lnTo>
                  <a:lnTo>
                    <a:pt x="99" y="16"/>
                  </a:lnTo>
                  <a:lnTo>
                    <a:pt x="80" y="29"/>
                  </a:lnTo>
                  <a:lnTo>
                    <a:pt x="63" y="46"/>
                  </a:lnTo>
                  <a:lnTo>
                    <a:pt x="45" y="67"/>
                  </a:lnTo>
                  <a:lnTo>
                    <a:pt x="28" y="90"/>
                  </a:lnTo>
                  <a:lnTo>
                    <a:pt x="14" y="115"/>
                  </a:lnTo>
                  <a:lnTo>
                    <a:pt x="0" y="144"/>
                  </a:lnTo>
                  <a:lnTo>
                    <a:pt x="14" y="131"/>
                  </a:lnTo>
                  <a:lnTo>
                    <a:pt x="28" y="116"/>
                  </a:lnTo>
                  <a:lnTo>
                    <a:pt x="44" y="99"/>
                  </a:lnTo>
                  <a:lnTo>
                    <a:pt x="63" y="82"/>
                  </a:lnTo>
                  <a:lnTo>
                    <a:pt x="87" y="64"/>
                  </a:lnTo>
                  <a:lnTo>
                    <a:pt x="113" y="48"/>
                  </a:lnTo>
                  <a:lnTo>
                    <a:pt x="145" y="33"/>
                  </a:lnTo>
                  <a:lnTo>
                    <a:pt x="183" y="19"/>
                  </a:lnTo>
                  <a:lnTo>
                    <a:pt x="181" y="18"/>
                  </a:lnTo>
                  <a:lnTo>
                    <a:pt x="177" y="16"/>
                  </a:lnTo>
                  <a:lnTo>
                    <a:pt x="169" y="13"/>
                  </a:lnTo>
                  <a:lnTo>
                    <a:pt x="162" y="9"/>
                  </a:lnTo>
                  <a:lnTo>
                    <a:pt x="152" y="6"/>
                  </a:lnTo>
                  <a:lnTo>
                    <a:pt x="144" y="2"/>
                  </a:lnTo>
                  <a:lnTo>
                    <a:pt x="135" y="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87" name="Freeform 267"/>
            <p:cNvSpPr>
              <a:spLocks/>
            </p:cNvSpPr>
            <p:nvPr/>
          </p:nvSpPr>
          <p:spPr bwMode="auto">
            <a:xfrm>
              <a:off x="2673" y="2274"/>
              <a:ext cx="68" cy="5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04" y="9"/>
                </a:cxn>
                <a:cxn ang="0">
                  <a:pos x="87" y="21"/>
                </a:cxn>
                <a:cxn ang="0">
                  <a:pos x="69" y="37"/>
                </a:cxn>
                <a:cxn ang="0">
                  <a:pos x="51" y="56"/>
                </a:cxn>
                <a:cxn ang="0">
                  <a:pos x="34" y="77"/>
                </a:cxn>
                <a:cxn ang="0">
                  <a:pos x="19" y="101"/>
                </a:cxn>
                <a:cxn ang="0">
                  <a:pos x="7" y="127"/>
                </a:cxn>
                <a:cxn ang="0">
                  <a:pos x="0" y="152"/>
                </a:cxn>
                <a:cxn ang="0">
                  <a:pos x="11" y="138"/>
                </a:cxn>
                <a:cxn ang="0">
                  <a:pos x="20" y="123"/>
                </a:cxn>
                <a:cxn ang="0">
                  <a:pos x="31" y="108"/>
                </a:cxn>
                <a:cxn ang="0">
                  <a:pos x="45" y="94"/>
                </a:cxn>
                <a:cxn ang="0">
                  <a:pos x="60" y="78"/>
                </a:cxn>
                <a:cxn ang="0">
                  <a:pos x="81" y="61"/>
                </a:cxn>
                <a:cxn ang="0">
                  <a:pos x="108" y="44"/>
                </a:cxn>
                <a:cxn ang="0">
                  <a:pos x="142" y="26"/>
                </a:cxn>
                <a:cxn ang="0">
                  <a:pos x="150" y="51"/>
                </a:cxn>
                <a:cxn ang="0">
                  <a:pos x="158" y="89"/>
                </a:cxn>
                <a:cxn ang="0">
                  <a:pos x="161" y="130"/>
                </a:cxn>
                <a:cxn ang="0">
                  <a:pos x="155" y="172"/>
                </a:cxn>
                <a:cxn ang="0">
                  <a:pos x="164" y="159"/>
                </a:cxn>
                <a:cxn ang="0">
                  <a:pos x="173" y="145"/>
                </a:cxn>
                <a:cxn ang="0">
                  <a:pos x="182" y="128"/>
                </a:cxn>
                <a:cxn ang="0">
                  <a:pos x="189" y="110"/>
                </a:cxn>
                <a:cxn ang="0">
                  <a:pos x="197" y="90"/>
                </a:cxn>
                <a:cxn ang="0">
                  <a:pos x="201" y="71"/>
                </a:cxn>
                <a:cxn ang="0">
                  <a:pos x="205" y="52"/>
                </a:cxn>
                <a:cxn ang="0">
                  <a:pos x="206" y="35"/>
                </a:cxn>
                <a:cxn ang="0">
                  <a:pos x="199" y="29"/>
                </a:cxn>
                <a:cxn ang="0">
                  <a:pos x="189" y="24"/>
                </a:cxn>
                <a:cxn ang="0">
                  <a:pos x="177" y="20"/>
                </a:cxn>
                <a:cxn ang="0">
                  <a:pos x="165" y="15"/>
                </a:cxn>
                <a:cxn ang="0">
                  <a:pos x="152" y="10"/>
                </a:cxn>
                <a:cxn ang="0">
                  <a:pos x="139" y="6"/>
                </a:cxn>
                <a:cxn ang="0">
                  <a:pos x="128" y="3"/>
                </a:cxn>
                <a:cxn ang="0">
                  <a:pos x="120" y="0"/>
                </a:cxn>
              </a:cxnLst>
              <a:rect l="0" t="0" r="r" b="b"/>
              <a:pathLst>
                <a:path w="206" h="172">
                  <a:moveTo>
                    <a:pt x="120" y="0"/>
                  </a:moveTo>
                  <a:lnTo>
                    <a:pt x="104" y="9"/>
                  </a:lnTo>
                  <a:lnTo>
                    <a:pt x="87" y="21"/>
                  </a:lnTo>
                  <a:lnTo>
                    <a:pt x="69" y="37"/>
                  </a:lnTo>
                  <a:lnTo>
                    <a:pt x="51" y="56"/>
                  </a:lnTo>
                  <a:lnTo>
                    <a:pt x="34" y="77"/>
                  </a:lnTo>
                  <a:lnTo>
                    <a:pt x="19" y="101"/>
                  </a:lnTo>
                  <a:lnTo>
                    <a:pt x="7" y="127"/>
                  </a:lnTo>
                  <a:lnTo>
                    <a:pt x="0" y="152"/>
                  </a:lnTo>
                  <a:lnTo>
                    <a:pt x="11" y="138"/>
                  </a:lnTo>
                  <a:lnTo>
                    <a:pt x="20" y="123"/>
                  </a:lnTo>
                  <a:lnTo>
                    <a:pt x="31" y="108"/>
                  </a:lnTo>
                  <a:lnTo>
                    <a:pt x="45" y="94"/>
                  </a:lnTo>
                  <a:lnTo>
                    <a:pt x="60" y="78"/>
                  </a:lnTo>
                  <a:lnTo>
                    <a:pt x="81" y="61"/>
                  </a:lnTo>
                  <a:lnTo>
                    <a:pt x="108" y="44"/>
                  </a:lnTo>
                  <a:lnTo>
                    <a:pt x="142" y="26"/>
                  </a:lnTo>
                  <a:lnTo>
                    <a:pt x="150" y="51"/>
                  </a:lnTo>
                  <a:lnTo>
                    <a:pt x="158" y="89"/>
                  </a:lnTo>
                  <a:lnTo>
                    <a:pt x="161" y="130"/>
                  </a:lnTo>
                  <a:lnTo>
                    <a:pt x="155" y="172"/>
                  </a:lnTo>
                  <a:lnTo>
                    <a:pt x="164" y="159"/>
                  </a:lnTo>
                  <a:lnTo>
                    <a:pt x="173" y="145"/>
                  </a:lnTo>
                  <a:lnTo>
                    <a:pt x="182" y="128"/>
                  </a:lnTo>
                  <a:lnTo>
                    <a:pt x="189" y="110"/>
                  </a:lnTo>
                  <a:lnTo>
                    <a:pt x="197" y="90"/>
                  </a:lnTo>
                  <a:lnTo>
                    <a:pt x="201" y="71"/>
                  </a:lnTo>
                  <a:lnTo>
                    <a:pt x="205" y="52"/>
                  </a:lnTo>
                  <a:lnTo>
                    <a:pt x="206" y="35"/>
                  </a:lnTo>
                  <a:lnTo>
                    <a:pt x="199" y="29"/>
                  </a:lnTo>
                  <a:lnTo>
                    <a:pt x="189" y="24"/>
                  </a:lnTo>
                  <a:lnTo>
                    <a:pt x="177" y="20"/>
                  </a:lnTo>
                  <a:lnTo>
                    <a:pt x="165" y="15"/>
                  </a:lnTo>
                  <a:lnTo>
                    <a:pt x="152" y="10"/>
                  </a:lnTo>
                  <a:lnTo>
                    <a:pt x="139" y="6"/>
                  </a:lnTo>
                  <a:lnTo>
                    <a:pt x="12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88" name="Freeform 268"/>
            <p:cNvSpPr>
              <a:spLocks/>
            </p:cNvSpPr>
            <p:nvPr/>
          </p:nvSpPr>
          <p:spPr bwMode="auto">
            <a:xfrm>
              <a:off x="2773" y="2298"/>
              <a:ext cx="9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5"/>
                </a:cxn>
                <a:cxn ang="0">
                  <a:pos x="6" y="60"/>
                </a:cxn>
                <a:cxn ang="0">
                  <a:pos x="5" y="98"/>
                </a:cxn>
                <a:cxn ang="0">
                  <a:pos x="0" y="130"/>
                </a:cxn>
                <a:cxn ang="0">
                  <a:pos x="15" y="104"/>
                </a:cxn>
                <a:cxn ang="0">
                  <a:pos x="23" y="70"/>
                </a:cxn>
                <a:cxn ang="0">
                  <a:pos x="27" y="34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5" y="2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28" h="130">
                  <a:moveTo>
                    <a:pt x="0" y="0"/>
                  </a:moveTo>
                  <a:lnTo>
                    <a:pt x="5" y="25"/>
                  </a:lnTo>
                  <a:lnTo>
                    <a:pt x="6" y="60"/>
                  </a:lnTo>
                  <a:lnTo>
                    <a:pt x="5" y="98"/>
                  </a:lnTo>
                  <a:lnTo>
                    <a:pt x="0" y="130"/>
                  </a:lnTo>
                  <a:lnTo>
                    <a:pt x="15" y="104"/>
                  </a:lnTo>
                  <a:lnTo>
                    <a:pt x="23" y="70"/>
                  </a:lnTo>
                  <a:lnTo>
                    <a:pt x="27" y="3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5" y="2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89" name="Freeform 269"/>
            <p:cNvSpPr>
              <a:spLocks/>
            </p:cNvSpPr>
            <p:nvPr/>
          </p:nvSpPr>
          <p:spPr bwMode="auto">
            <a:xfrm>
              <a:off x="2559" y="2392"/>
              <a:ext cx="144" cy="8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407" y="6"/>
                </a:cxn>
                <a:cxn ang="0">
                  <a:pos x="384" y="15"/>
                </a:cxn>
                <a:cxn ang="0">
                  <a:pos x="363" y="23"/>
                </a:cxn>
                <a:cxn ang="0">
                  <a:pos x="344" y="35"/>
                </a:cxn>
                <a:cxn ang="0">
                  <a:pos x="326" y="48"/>
                </a:cxn>
                <a:cxn ang="0">
                  <a:pos x="309" y="61"/>
                </a:cxn>
                <a:cxn ang="0">
                  <a:pos x="294" y="74"/>
                </a:cxn>
                <a:cxn ang="0">
                  <a:pos x="281" y="89"/>
                </a:cxn>
                <a:cxn ang="0">
                  <a:pos x="269" y="103"/>
                </a:cxn>
                <a:cxn ang="0">
                  <a:pos x="255" y="118"/>
                </a:cxn>
                <a:cxn ang="0">
                  <a:pos x="242" y="131"/>
                </a:cxn>
                <a:cxn ang="0">
                  <a:pos x="227" y="142"/>
                </a:cxn>
                <a:cxn ang="0">
                  <a:pos x="211" y="153"/>
                </a:cxn>
                <a:cxn ang="0">
                  <a:pos x="193" y="162"/>
                </a:cxn>
                <a:cxn ang="0">
                  <a:pos x="173" y="168"/>
                </a:cxn>
                <a:cxn ang="0">
                  <a:pos x="148" y="172"/>
                </a:cxn>
                <a:cxn ang="0">
                  <a:pos x="124" y="175"/>
                </a:cxn>
                <a:cxn ang="0">
                  <a:pos x="100" y="180"/>
                </a:cxn>
                <a:cxn ang="0">
                  <a:pos x="77" y="186"/>
                </a:cxn>
                <a:cxn ang="0">
                  <a:pos x="55" y="195"/>
                </a:cxn>
                <a:cxn ang="0">
                  <a:pos x="36" y="207"/>
                </a:cxn>
                <a:cxn ang="0">
                  <a:pos x="21" y="220"/>
                </a:cxn>
                <a:cxn ang="0">
                  <a:pos x="8" y="236"/>
                </a:cxn>
                <a:cxn ang="0">
                  <a:pos x="0" y="255"/>
                </a:cxn>
                <a:cxn ang="0">
                  <a:pos x="18" y="244"/>
                </a:cxn>
                <a:cxn ang="0">
                  <a:pos x="35" y="235"/>
                </a:cxn>
                <a:cxn ang="0">
                  <a:pos x="52" y="227"/>
                </a:cxn>
                <a:cxn ang="0">
                  <a:pos x="69" y="221"/>
                </a:cxn>
                <a:cxn ang="0">
                  <a:pos x="87" y="218"/>
                </a:cxn>
                <a:cxn ang="0">
                  <a:pos x="106" y="213"/>
                </a:cxn>
                <a:cxn ang="0">
                  <a:pos x="126" y="209"/>
                </a:cxn>
                <a:cxn ang="0">
                  <a:pos x="148" y="206"/>
                </a:cxn>
                <a:cxn ang="0">
                  <a:pos x="173" y="201"/>
                </a:cxn>
                <a:cxn ang="0">
                  <a:pos x="197" y="195"/>
                </a:cxn>
                <a:cxn ang="0">
                  <a:pos x="220" y="187"/>
                </a:cxn>
                <a:cxn ang="0">
                  <a:pos x="242" y="178"/>
                </a:cxn>
                <a:cxn ang="0">
                  <a:pos x="263" y="167"/>
                </a:cxn>
                <a:cxn ang="0">
                  <a:pos x="280" y="155"/>
                </a:cxn>
                <a:cxn ang="0">
                  <a:pos x="293" y="140"/>
                </a:cxn>
                <a:cxn ang="0">
                  <a:pos x="301" y="125"/>
                </a:cxn>
                <a:cxn ang="0">
                  <a:pos x="310" y="108"/>
                </a:cxn>
                <a:cxn ang="0">
                  <a:pos x="323" y="89"/>
                </a:cxn>
                <a:cxn ang="0">
                  <a:pos x="339" y="69"/>
                </a:cxn>
                <a:cxn ang="0">
                  <a:pos x="357" y="49"/>
                </a:cxn>
                <a:cxn ang="0">
                  <a:pos x="376" y="31"/>
                </a:cxn>
                <a:cxn ang="0">
                  <a:pos x="395" y="16"/>
                </a:cxn>
                <a:cxn ang="0">
                  <a:pos x="415" y="5"/>
                </a:cxn>
                <a:cxn ang="0">
                  <a:pos x="432" y="0"/>
                </a:cxn>
              </a:cxnLst>
              <a:rect l="0" t="0" r="r" b="b"/>
              <a:pathLst>
                <a:path w="432" h="255">
                  <a:moveTo>
                    <a:pt x="432" y="0"/>
                  </a:moveTo>
                  <a:lnTo>
                    <a:pt x="407" y="6"/>
                  </a:lnTo>
                  <a:lnTo>
                    <a:pt x="384" y="15"/>
                  </a:lnTo>
                  <a:lnTo>
                    <a:pt x="363" y="23"/>
                  </a:lnTo>
                  <a:lnTo>
                    <a:pt x="344" y="35"/>
                  </a:lnTo>
                  <a:lnTo>
                    <a:pt x="326" y="48"/>
                  </a:lnTo>
                  <a:lnTo>
                    <a:pt x="309" y="61"/>
                  </a:lnTo>
                  <a:lnTo>
                    <a:pt x="294" y="74"/>
                  </a:lnTo>
                  <a:lnTo>
                    <a:pt x="281" y="89"/>
                  </a:lnTo>
                  <a:lnTo>
                    <a:pt x="269" y="103"/>
                  </a:lnTo>
                  <a:lnTo>
                    <a:pt x="255" y="118"/>
                  </a:lnTo>
                  <a:lnTo>
                    <a:pt x="242" y="131"/>
                  </a:lnTo>
                  <a:lnTo>
                    <a:pt x="227" y="142"/>
                  </a:lnTo>
                  <a:lnTo>
                    <a:pt x="211" y="153"/>
                  </a:lnTo>
                  <a:lnTo>
                    <a:pt x="193" y="162"/>
                  </a:lnTo>
                  <a:lnTo>
                    <a:pt x="173" y="168"/>
                  </a:lnTo>
                  <a:lnTo>
                    <a:pt x="148" y="172"/>
                  </a:lnTo>
                  <a:lnTo>
                    <a:pt x="124" y="175"/>
                  </a:lnTo>
                  <a:lnTo>
                    <a:pt x="100" y="180"/>
                  </a:lnTo>
                  <a:lnTo>
                    <a:pt x="77" y="186"/>
                  </a:lnTo>
                  <a:lnTo>
                    <a:pt x="55" y="195"/>
                  </a:lnTo>
                  <a:lnTo>
                    <a:pt x="36" y="207"/>
                  </a:lnTo>
                  <a:lnTo>
                    <a:pt x="21" y="220"/>
                  </a:lnTo>
                  <a:lnTo>
                    <a:pt x="8" y="236"/>
                  </a:lnTo>
                  <a:lnTo>
                    <a:pt x="0" y="255"/>
                  </a:lnTo>
                  <a:lnTo>
                    <a:pt x="18" y="244"/>
                  </a:lnTo>
                  <a:lnTo>
                    <a:pt x="35" y="235"/>
                  </a:lnTo>
                  <a:lnTo>
                    <a:pt x="52" y="227"/>
                  </a:lnTo>
                  <a:lnTo>
                    <a:pt x="69" y="221"/>
                  </a:lnTo>
                  <a:lnTo>
                    <a:pt x="87" y="218"/>
                  </a:lnTo>
                  <a:lnTo>
                    <a:pt x="106" y="213"/>
                  </a:lnTo>
                  <a:lnTo>
                    <a:pt x="126" y="209"/>
                  </a:lnTo>
                  <a:lnTo>
                    <a:pt x="148" y="206"/>
                  </a:lnTo>
                  <a:lnTo>
                    <a:pt x="173" y="201"/>
                  </a:lnTo>
                  <a:lnTo>
                    <a:pt x="197" y="195"/>
                  </a:lnTo>
                  <a:lnTo>
                    <a:pt x="220" y="187"/>
                  </a:lnTo>
                  <a:lnTo>
                    <a:pt x="242" y="178"/>
                  </a:lnTo>
                  <a:lnTo>
                    <a:pt x="263" y="167"/>
                  </a:lnTo>
                  <a:lnTo>
                    <a:pt x="280" y="155"/>
                  </a:lnTo>
                  <a:lnTo>
                    <a:pt x="293" y="140"/>
                  </a:lnTo>
                  <a:lnTo>
                    <a:pt x="301" y="125"/>
                  </a:lnTo>
                  <a:lnTo>
                    <a:pt x="310" y="108"/>
                  </a:lnTo>
                  <a:lnTo>
                    <a:pt x="323" y="89"/>
                  </a:lnTo>
                  <a:lnTo>
                    <a:pt x="339" y="69"/>
                  </a:lnTo>
                  <a:lnTo>
                    <a:pt x="357" y="49"/>
                  </a:lnTo>
                  <a:lnTo>
                    <a:pt x="376" y="31"/>
                  </a:lnTo>
                  <a:lnTo>
                    <a:pt x="395" y="16"/>
                  </a:lnTo>
                  <a:lnTo>
                    <a:pt x="415" y="5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0" name="Freeform 270"/>
            <p:cNvSpPr>
              <a:spLocks/>
            </p:cNvSpPr>
            <p:nvPr/>
          </p:nvSpPr>
          <p:spPr bwMode="auto">
            <a:xfrm>
              <a:off x="2728" y="2347"/>
              <a:ext cx="120" cy="72"/>
            </a:xfrm>
            <a:custGeom>
              <a:avLst/>
              <a:gdLst/>
              <a:ahLst/>
              <a:cxnLst>
                <a:cxn ang="0">
                  <a:pos x="359" y="6"/>
                </a:cxn>
                <a:cxn ang="0">
                  <a:pos x="344" y="4"/>
                </a:cxn>
                <a:cxn ang="0">
                  <a:pos x="330" y="1"/>
                </a:cxn>
                <a:cxn ang="0">
                  <a:pos x="314" y="0"/>
                </a:cxn>
                <a:cxn ang="0">
                  <a:pos x="298" y="0"/>
                </a:cxn>
                <a:cxn ang="0">
                  <a:pos x="282" y="0"/>
                </a:cxn>
                <a:cxn ang="0">
                  <a:pos x="266" y="1"/>
                </a:cxn>
                <a:cxn ang="0">
                  <a:pos x="251" y="3"/>
                </a:cxn>
                <a:cxn ang="0">
                  <a:pos x="235" y="5"/>
                </a:cxn>
                <a:cxn ang="0">
                  <a:pos x="219" y="7"/>
                </a:cxn>
                <a:cxn ang="0">
                  <a:pos x="204" y="11"/>
                </a:cxn>
                <a:cxn ang="0">
                  <a:pos x="190" y="16"/>
                </a:cxn>
                <a:cxn ang="0">
                  <a:pos x="175" y="21"/>
                </a:cxn>
                <a:cxn ang="0">
                  <a:pos x="162" y="26"/>
                </a:cxn>
                <a:cxn ang="0">
                  <a:pos x="150" y="32"/>
                </a:cxn>
                <a:cxn ang="0">
                  <a:pos x="138" y="38"/>
                </a:cxn>
                <a:cxn ang="0">
                  <a:pos x="127" y="45"/>
                </a:cxn>
                <a:cxn ang="0">
                  <a:pos x="106" y="60"/>
                </a:cxn>
                <a:cxn ang="0">
                  <a:pos x="85" y="76"/>
                </a:cxn>
                <a:cxn ang="0">
                  <a:pos x="66" y="93"/>
                </a:cxn>
                <a:cxn ang="0">
                  <a:pos x="48" y="112"/>
                </a:cxn>
                <a:cxn ang="0">
                  <a:pos x="31" y="133"/>
                </a:cxn>
                <a:cxn ang="0">
                  <a:pos x="17" y="157"/>
                </a:cxn>
                <a:cxn ang="0">
                  <a:pos x="6" y="185"/>
                </a:cxn>
                <a:cxn ang="0">
                  <a:pos x="0" y="215"/>
                </a:cxn>
                <a:cxn ang="0">
                  <a:pos x="12" y="198"/>
                </a:cxn>
                <a:cxn ang="0">
                  <a:pos x="26" y="180"/>
                </a:cxn>
                <a:cxn ang="0">
                  <a:pos x="39" y="163"/>
                </a:cxn>
                <a:cxn ang="0">
                  <a:pos x="54" y="146"/>
                </a:cxn>
                <a:cxn ang="0">
                  <a:pos x="69" y="129"/>
                </a:cxn>
                <a:cxn ang="0">
                  <a:pos x="85" y="113"/>
                </a:cxn>
                <a:cxn ang="0">
                  <a:pos x="103" y="99"/>
                </a:cxn>
                <a:cxn ang="0">
                  <a:pos x="123" y="83"/>
                </a:cxn>
                <a:cxn ang="0">
                  <a:pos x="144" y="69"/>
                </a:cxn>
                <a:cxn ang="0">
                  <a:pos x="167" y="57"/>
                </a:cxn>
                <a:cxn ang="0">
                  <a:pos x="192" y="45"/>
                </a:cxn>
                <a:cxn ang="0">
                  <a:pos x="220" y="34"/>
                </a:cxn>
                <a:cxn ang="0">
                  <a:pos x="251" y="26"/>
                </a:cxn>
                <a:cxn ang="0">
                  <a:pos x="283" y="17"/>
                </a:cxn>
                <a:cxn ang="0">
                  <a:pos x="320" y="11"/>
                </a:cxn>
                <a:cxn ang="0">
                  <a:pos x="359" y="6"/>
                </a:cxn>
              </a:cxnLst>
              <a:rect l="0" t="0" r="r" b="b"/>
              <a:pathLst>
                <a:path w="359" h="215">
                  <a:moveTo>
                    <a:pt x="359" y="6"/>
                  </a:moveTo>
                  <a:lnTo>
                    <a:pt x="344" y="4"/>
                  </a:lnTo>
                  <a:lnTo>
                    <a:pt x="330" y="1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82" y="0"/>
                  </a:lnTo>
                  <a:lnTo>
                    <a:pt x="266" y="1"/>
                  </a:lnTo>
                  <a:lnTo>
                    <a:pt x="251" y="3"/>
                  </a:lnTo>
                  <a:lnTo>
                    <a:pt x="235" y="5"/>
                  </a:lnTo>
                  <a:lnTo>
                    <a:pt x="219" y="7"/>
                  </a:lnTo>
                  <a:lnTo>
                    <a:pt x="204" y="11"/>
                  </a:lnTo>
                  <a:lnTo>
                    <a:pt x="190" y="16"/>
                  </a:lnTo>
                  <a:lnTo>
                    <a:pt x="175" y="21"/>
                  </a:lnTo>
                  <a:lnTo>
                    <a:pt x="162" y="26"/>
                  </a:lnTo>
                  <a:lnTo>
                    <a:pt x="150" y="32"/>
                  </a:lnTo>
                  <a:lnTo>
                    <a:pt x="138" y="38"/>
                  </a:lnTo>
                  <a:lnTo>
                    <a:pt x="127" y="45"/>
                  </a:lnTo>
                  <a:lnTo>
                    <a:pt x="106" y="60"/>
                  </a:lnTo>
                  <a:lnTo>
                    <a:pt x="85" y="76"/>
                  </a:lnTo>
                  <a:lnTo>
                    <a:pt x="66" y="93"/>
                  </a:lnTo>
                  <a:lnTo>
                    <a:pt x="48" y="112"/>
                  </a:lnTo>
                  <a:lnTo>
                    <a:pt x="31" y="133"/>
                  </a:lnTo>
                  <a:lnTo>
                    <a:pt x="17" y="157"/>
                  </a:lnTo>
                  <a:lnTo>
                    <a:pt x="6" y="185"/>
                  </a:lnTo>
                  <a:lnTo>
                    <a:pt x="0" y="215"/>
                  </a:lnTo>
                  <a:lnTo>
                    <a:pt x="12" y="198"/>
                  </a:lnTo>
                  <a:lnTo>
                    <a:pt x="26" y="180"/>
                  </a:lnTo>
                  <a:lnTo>
                    <a:pt x="39" y="163"/>
                  </a:lnTo>
                  <a:lnTo>
                    <a:pt x="54" y="146"/>
                  </a:lnTo>
                  <a:lnTo>
                    <a:pt x="69" y="129"/>
                  </a:lnTo>
                  <a:lnTo>
                    <a:pt x="85" y="113"/>
                  </a:lnTo>
                  <a:lnTo>
                    <a:pt x="103" y="99"/>
                  </a:lnTo>
                  <a:lnTo>
                    <a:pt x="123" y="83"/>
                  </a:lnTo>
                  <a:lnTo>
                    <a:pt x="144" y="69"/>
                  </a:lnTo>
                  <a:lnTo>
                    <a:pt x="167" y="57"/>
                  </a:lnTo>
                  <a:lnTo>
                    <a:pt x="192" y="45"/>
                  </a:lnTo>
                  <a:lnTo>
                    <a:pt x="220" y="34"/>
                  </a:lnTo>
                  <a:lnTo>
                    <a:pt x="251" y="26"/>
                  </a:lnTo>
                  <a:lnTo>
                    <a:pt x="283" y="17"/>
                  </a:lnTo>
                  <a:lnTo>
                    <a:pt x="320" y="11"/>
                  </a:lnTo>
                  <a:lnTo>
                    <a:pt x="359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1" name="Freeform 271"/>
            <p:cNvSpPr>
              <a:spLocks/>
            </p:cNvSpPr>
            <p:nvPr/>
          </p:nvSpPr>
          <p:spPr bwMode="auto">
            <a:xfrm>
              <a:off x="2611" y="2446"/>
              <a:ext cx="83" cy="53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242" y="10"/>
                </a:cxn>
                <a:cxn ang="0">
                  <a:pos x="234" y="19"/>
                </a:cxn>
                <a:cxn ang="0">
                  <a:pos x="223" y="30"/>
                </a:cxn>
                <a:cxn ang="0">
                  <a:pos x="213" y="42"/>
                </a:cxn>
                <a:cxn ang="0">
                  <a:pos x="199" y="53"/>
                </a:cxn>
                <a:cxn ang="0">
                  <a:pos x="186" y="65"/>
                </a:cxn>
                <a:cxn ang="0">
                  <a:pos x="171" y="78"/>
                </a:cxn>
                <a:cxn ang="0">
                  <a:pos x="154" y="90"/>
                </a:cxn>
                <a:cxn ang="0">
                  <a:pos x="137" y="101"/>
                </a:cxn>
                <a:cxn ang="0">
                  <a:pos x="119" y="112"/>
                </a:cxn>
                <a:cxn ang="0">
                  <a:pos x="101" y="121"/>
                </a:cxn>
                <a:cxn ang="0">
                  <a:pos x="81" y="131"/>
                </a:cxn>
                <a:cxn ang="0">
                  <a:pos x="62" y="140"/>
                </a:cxn>
                <a:cxn ang="0">
                  <a:pos x="41" y="147"/>
                </a:cxn>
                <a:cxn ang="0">
                  <a:pos x="20" y="153"/>
                </a:cxn>
                <a:cxn ang="0">
                  <a:pos x="0" y="158"/>
                </a:cxn>
                <a:cxn ang="0">
                  <a:pos x="20" y="159"/>
                </a:cxn>
                <a:cxn ang="0">
                  <a:pos x="41" y="158"/>
                </a:cxn>
                <a:cxn ang="0">
                  <a:pos x="62" y="155"/>
                </a:cxn>
                <a:cxn ang="0">
                  <a:pos x="82" y="152"/>
                </a:cxn>
                <a:cxn ang="0">
                  <a:pos x="102" y="146"/>
                </a:cxn>
                <a:cxn ang="0">
                  <a:pos x="121" y="138"/>
                </a:cxn>
                <a:cxn ang="0">
                  <a:pos x="140" y="130"/>
                </a:cxn>
                <a:cxn ang="0">
                  <a:pos x="158" y="120"/>
                </a:cxn>
                <a:cxn ang="0">
                  <a:pos x="174" y="109"/>
                </a:cxn>
                <a:cxn ang="0">
                  <a:pos x="189" y="97"/>
                </a:cxn>
                <a:cxn ang="0">
                  <a:pos x="204" y="84"/>
                </a:cxn>
                <a:cxn ang="0">
                  <a:pos x="216" y="69"/>
                </a:cxn>
                <a:cxn ang="0">
                  <a:pos x="227" y="53"/>
                </a:cxn>
                <a:cxn ang="0">
                  <a:pos x="237" y="36"/>
                </a:cxn>
                <a:cxn ang="0">
                  <a:pos x="244" y="19"/>
                </a:cxn>
                <a:cxn ang="0">
                  <a:pos x="249" y="0"/>
                </a:cxn>
              </a:cxnLst>
              <a:rect l="0" t="0" r="r" b="b"/>
              <a:pathLst>
                <a:path w="249" h="159">
                  <a:moveTo>
                    <a:pt x="249" y="0"/>
                  </a:moveTo>
                  <a:lnTo>
                    <a:pt x="242" y="10"/>
                  </a:lnTo>
                  <a:lnTo>
                    <a:pt x="234" y="19"/>
                  </a:lnTo>
                  <a:lnTo>
                    <a:pt x="223" y="30"/>
                  </a:lnTo>
                  <a:lnTo>
                    <a:pt x="213" y="42"/>
                  </a:lnTo>
                  <a:lnTo>
                    <a:pt x="199" y="53"/>
                  </a:lnTo>
                  <a:lnTo>
                    <a:pt x="186" y="65"/>
                  </a:lnTo>
                  <a:lnTo>
                    <a:pt x="171" y="78"/>
                  </a:lnTo>
                  <a:lnTo>
                    <a:pt x="154" y="90"/>
                  </a:lnTo>
                  <a:lnTo>
                    <a:pt x="137" y="101"/>
                  </a:lnTo>
                  <a:lnTo>
                    <a:pt x="119" y="112"/>
                  </a:lnTo>
                  <a:lnTo>
                    <a:pt x="101" y="121"/>
                  </a:lnTo>
                  <a:lnTo>
                    <a:pt x="81" y="131"/>
                  </a:lnTo>
                  <a:lnTo>
                    <a:pt x="62" y="140"/>
                  </a:lnTo>
                  <a:lnTo>
                    <a:pt x="41" y="147"/>
                  </a:lnTo>
                  <a:lnTo>
                    <a:pt x="20" y="153"/>
                  </a:lnTo>
                  <a:lnTo>
                    <a:pt x="0" y="158"/>
                  </a:lnTo>
                  <a:lnTo>
                    <a:pt x="20" y="159"/>
                  </a:lnTo>
                  <a:lnTo>
                    <a:pt x="41" y="158"/>
                  </a:lnTo>
                  <a:lnTo>
                    <a:pt x="62" y="155"/>
                  </a:lnTo>
                  <a:lnTo>
                    <a:pt x="82" y="152"/>
                  </a:lnTo>
                  <a:lnTo>
                    <a:pt x="102" y="146"/>
                  </a:lnTo>
                  <a:lnTo>
                    <a:pt x="121" y="138"/>
                  </a:lnTo>
                  <a:lnTo>
                    <a:pt x="140" y="130"/>
                  </a:lnTo>
                  <a:lnTo>
                    <a:pt x="158" y="120"/>
                  </a:lnTo>
                  <a:lnTo>
                    <a:pt x="174" y="109"/>
                  </a:lnTo>
                  <a:lnTo>
                    <a:pt x="189" y="97"/>
                  </a:lnTo>
                  <a:lnTo>
                    <a:pt x="204" y="84"/>
                  </a:lnTo>
                  <a:lnTo>
                    <a:pt x="216" y="69"/>
                  </a:lnTo>
                  <a:lnTo>
                    <a:pt x="227" y="53"/>
                  </a:lnTo>
                  <a:lnTo>
                    <a:pt x="237" y="36"/>
                  </a:lnTo>
                  <a:lnTo>
                    <a:pt x="244" y="1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2" name="Freeform 272"/>
            <p:cNvSpPr>
              <a:spLocks/>
            </p:cNvSpPr>
            <p:nvPr/>
          </p:nvSpPr>
          <p:spPr bwMode="auto">
            <a:xfrm>
              <a:off x="2540" y="2521"/>
              <a:ext cx="105" cy="122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8" y="300"/>
                </a:cxn>
                <a:cxn ang="0">
                  <a:pos x="16" y="299"/>
                </a:cxn>
                <a:cxn ang="0">
                  <a:pos x="23" y="298"/>
                </a:cxn>
                <a:cxn ang="0">
                  <a:pos x="32" y="296"/>
                </a:cxn>
                <a:cxn ang="0">
                  <a:pos x="40" y="296"/>
                </a:cxn>
                <a:cxn ang="0">
                  <a:pos x="49" y="295"/>
                </a:cxn>
                <a:cxn ang="0">
                  <a:pos x="56" y="295"/>
                </a:cxn>
                <a:cxn ang="0">
                  <a:pos x="65" y="295"/>
                </a:cxn>
                <a:cxn ang="0">
                  <a:pos x="79" y="295"/>
                </a:cxn>
                <a:cxn ang="0">
                  <a:pos x="94" y="296"/>
                </a:cxn>
                <a:cxn ang="0">
                  <a:pos x="107" y="298"/>
                </a:cxn>
                <a:cxn ang="0">
                  <a:pos x="122" y="300"/>
                </a:cxn>
                <a:cxn ang="0">
                  <a:pos x="135" y="302"/>
                </a:cxn>
                <a:cxn ang="0">
                  <a:pos x="150" y="306"/>
                </a:cxn>
                <a:cxn ang="0">
                  <a:pos x="163" y="310"/>
                </a:cxn>
                <a:cxn ang="0">
                  <a:pos x="177" y="313"/>
                </a:cxn>
                <a:cxn ang="0">
                  <a:pos x="189" y="318"/>
                </a:cxn>
                <a:cxn ang="0">
                  <a:pos x="202" y="323"/>
                </a:cxn>
                <a:cxn ang="0">
                  <a:pos x="214" y="329"/>
                </a:cxn>
                <a:cxn ang="0">
                  <a:pos x="226" y="335"/>
                </a:cxn>
                <a:cxn ang="0">
                  <a:pos x="239" y="341"/>
                </a:cxn>
                <a:cxn ang="0">
                  <a:pos x="249" y="349"/>
                </a:cxn>
                <a:cxn ang="0">
                  <a:pos x="262" y="356"/>
                </a:cxn>
                <a:cxn ang="0">
                  <a:pos x="273" y="364"/>
                </a:cxn>
                <a:cxn ang="0">
                  <a:pos x="277" y="342"/>
                </a:cxn>
                <a:cxn ang="0">
                  <a:pos x="285" y="318"/>
                </a:cxn>
                <a:cxn ang="0">
                  <a:pos x="293" y="293"/>
                </a:cxn>
                <a:cxn ang="0">
                  <a:pos x="302" y="263"/>
                </a:cxn>
                <a:cxn ang="0">
                  <a:pos x="309" y="231"/>
                </a:cxn>
                <a:cxn ang="0">
                  <a:pos x="313" y="194"/>
                </a:cxn>
                <a:cxn ang="0">
                  <a:pos x="311" y="150"/>
                </a:cxn>
                <a:cxn ang="0">
                  <a:pos x="303" y="102"/>
                </a:cxn>
                <a:cxn ang="0">
                  <a:pos x="286" y="103"/>
                </a:cxn>
                <a:cxn ang="0">
                  <a:pos x="266" y="99"/>
                </a:cxn>
                <a:cxn ang="0">
                  <a:pos x="246" y="93"/>
                </a:cxn>
                <a:cxn ang="0">
                  <a:pos x="224" y="84"/>
                </a:cxn>
                <a:cxn ang="0">
                  <a:pos x="203" y="73"/>
                </a:cxn>
                <a:cxn ang="0">
                  <a:pos x="183" y="60"/>
                </a:cxn>
                <a:cxn ang="0">
                  <a:pos x="164" y="46"/>
                </a:cxn>
                <a:cxn ang="0">
                  <a:pos x="149" y="33"/>
                </a:cxn>
                <a:cxn ang="0">
                  <a:pos x="134" y="20"/>
                </a:cxn>
                <a:cxn ang="0">
                  <a:pos x="118" y="12"/>
                </a:cxn>
                <a:cxn ang="0">
                  <a:pos x="100" y="6"/>
                </a:cxn>
                <a:cxn ang="0">
                  <a:pos x="82" y="1"/>
                </a:cxn>
                <a:cxn ang="0">
                  <a:pos x="63" y="0"/>
                </a:cxn>
                <a:cxn ang="0">
                  <a:pos x="46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6" y="69"/>
                </a:cxn>
                <a:cxn ang="0">
                  <a:pos x="14" y="153"/>
                </a:cxn>
                <a:cxn ang="0">
                  <a:pos x="8" y="237"/>
                </a:cxn>
                <a:cxn ang="0">
                  <a:pos x="0" y="301"/>
                </a:cxn>
              </a:cxnLst>
              <a:rect l="0" t="0" r="r" b="b"/>
              <a:pathLst>
                <a:path w="313" h="364">
                  <a:moveTo>
                    <a:pt x="0" y="301"/>
                  </a:moveTo>
                  <a:lnTo>
                    <a:pt x="8" y="300"/>
                  </a:lnTo>
                  <a:lnTo>
                    <a:pt x="16" y="299"/>
                  </a:lnTo>
                  <a:lnTo>
                    <a:pt x="23" y="298"/>
                  </a:lnTo>
                  <a:lnTo>
                    <a:pt x="32" y="296"/>
                  </a:lnTo>
                  <a:lnTo>
                    <a:pt x="40" y="296"/>
                  </a:lnTo>
                  <a:lnTo>
                    <a:pt x="49" y="295"/>
                  </a:lnTo>
                  <a:lnTo>
                    <a:pt x="56" y="295"/>
                  </a:lnTo>
                  <a:lnTo>
                    <a:pt x="65" y="295"/>
                  </a:lnTo>
                  <a:lnTo>
                    <a:pt x="79" y="295"/>
                  </a:lnTo>
                  <a:lnTo>
                    <a:pt x="94" y="296"/>
                  </a:lnTo>
                  <a:lnTo>
                    <a:pt x="107" y="298"/>
                  </a:lnTo>
                  <a:lnTo>
                    <a:pt x="122" y="300"/>
                  </a:lnTo>
                  <a:lnTo>
                    <a:pt x="135" y="302"/>
                  </a:lnTo>
                  <a:lnTo>
                    <a:pt x="150" y="306"/>
                  </a:lnTo>
                  <a:lnTo>
                    <a:pt x="163" y="310"/>
                  </a:lnTo>
                  <a:lnTo>
                    <a:pt x="177" y="313"/>
                  </a:lnTo>
                  <a:lnTo>
                    <a:pt x="189" y="318"/>
                  </a:lnTo>
                  <a:lnTo>
                    <a:pt x="202" y="323"/>
                  </a:lnTo>
                  <a:lnTo>
                    <a:pt x="214" y="329"/>
                  </a:lnTo>
                  <a:lnTo>
                    <a:pt x="226" y="335"/>
                  </a:lnTo>
                  <a:lnTo>
                    <a:pt x="239" y="341"/>
                  </a:lnTo>
                  <a:lnTo>
                    <a:pt x="249" y="349"/>
                  </a:lnTo>
                  <a:lnTo>
                    <a:pt x="262" y="356"/>
                  </a:lnTo>
                  <a:lnTo>
                    <a:pt x="273" y="364"/>
                  </a:lnTo>
                  <a:lnTo>
                    <a:pt x="277" y="342"/>
                  </a:lnTo>
                  <a:lnTo>
                    <a:pt x="285" y="318"/>
                  </a:lnTo>
                  <a:lnTo>
                    <a:pt x="293" y="293"/>
                  </a:lnTo>
                  <a:lnTo>
                    <a:pt x="302" y="263"/>
                  </a:lnTo>
                  <a:lnTo>
                    <a:pt x="309" y="231"/>
                  </a:lnTo>
                  <a:lnTo>
                    <a:pt x="313" y="194"/>
                  </a:lnTo>
                  <a:lnTo>
                    <a:pt x="311" y="150"/>
                  </a:lnTo>
                  <a:lnTo>
                    <a:pt x="303" y="102"/>
                  </a:lnTo>
                  <a:lnTo>
                    <a:pt x="286" y="103"/>
                  </a:lnTo>
                  <a:lnTo>
                    <a:pt x="266" y="99"/>
                  </a:lnTo>
                  <a:lnTo>
                    <a:pt x="246" y="93"/>
                  </a:lnTo>
                  <a:lnTo>
                    <a:pt x="224" y="84"/>
                  </a:lnTo>
                  <a:lnTo>
                    <a:pt x="203" y="73"/>
                  </a:lnTo>
                  <a:lnTo>
                    <a:pt x="183" y="60"/>
                  </a:lnTo>
                  <a:lnTo>
                    <a:pt x="164" y="46"/>
                  </a:lnTo>
                  <a:lnTo>
                    <a:pt x="149" y="33"/>
                  </a:lnTo>
                  <a:lnTo>
                    <a:pt x="134" y="20"/>
                  </a:lnTo>
                  <a:lnTo>
                    <a:pt x="118" y="12"/>
                  </a:lnTo>
                  <a:lnTo>
                    <a:pt x="100" y="6"/>
                  </a:lnTo>
                  <a:lnTo>
                    <a:pt x="82" y="1"/>
                  </a:lnTo>
                  <a:lnTo>
                    <a:pt x="63" y="0"/>
                  </a:lnTo>
                  <a:lnTo>
                    <a:pt x="46" y="0"/>
                  </a:lnTo>
                  <a:lnTo>
                    <a:pt x="29" y="1"/>
                  </a:lnTo>
                  <a:lnTo>
                    <a:pt x="14" y="3"/>
                  </a:lnTo>
                  <a:lnTo>
                    <a:pt x="16" y="69"/>
                  </a:lnTo>
                  <a:lnTo>
                    <a:pt x="14" y="153"/>
                  </a:lnTo>
                  <a:lnTo>
                    <a:pt x="8" y="237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3" name="Freeform 273"/>
            <p:cNvSpPr>
              <a:spLocks/>
            </p:cNvSpPr>
            <p:nvPr/>
          </p:nvSpPr>
          <p:spPr bwMode="auto">
            <a:xfrm>
              <a:off x="2585" y="2629"/>
              <a:ext cx="185" cy="302"/>
            </a:xfrm>
            <a:custGeom>
              <a:avLst/>
              <a:gdLst/>
              <a:ahLst/>
              <a:cxnLst>
                <a:cxn ang="0">
                  <a:pos x="334" y="16"/>
                </a:cxn>
                <a:cxn ang="0">
                  <a:pos x="304" y="55"/>
                </a:cxn>
                <a:cxn ang="0">
                  <a:pos x="275" y="98"/>
                </a:cxn>
                <a:cxn ang="0">
                  <a:pos x="250" y="140"/>
                </a:cxn>
                <a:cxn ang="0">
                  <a:pos x="250" y="175"/>
                </a:cxn>
                <a:cxn ang="0">
                  <a:pos x="265" y="214"/>
                </a:cxn>
                <a:cxn ang="0">
                  <a:pos x="276" y="257"/>
                </a:cxn>
                <a:cxn ang="0">
                  <a:pos x="281" y="300"/>
                </a:cxn>
                <a:cxn ang="0">
                  <a:pos x="281" y="348"/>
                </a:cxn>
                <a:cxn ang="0">
                  <a:pos x="273" y="398"/>
                </a:cxn>
                <a:cxn ang="0">
                  <a:pos x="260" y="445"/>
                </a:cxn>
                <a:cxn ang="0">
                  <a:pos x="240" y="490"/>
                </a:cxn>
                <a:cxn ang="0">
                  <a:pos x="214" y="530"/>
                </a:cxn>
                <a:cxn ang="0">
                  <a:pos x="183" y="567"/>
                </a:cxn>
                <a:cxn ang="0">
                  <a:pos x="148" y="598"/>
                </a:cxn>
                <a:cxn ang="0">
                  <a:pos x="108" y="626"/>
                </a:cxn>
                <a:cxn ang="0">
                  <a:pos x="81" y="656"/>
                </a:cxn>
                <a:cxn ang="0">
                  <a:pos x="63" y="695"/>
                </a:cxn>
                <a:cxn ang="0">
                  <a:pos x="40" y="731"/>
                </a:cxn>
                <a:cxn ang="0">
                  <a:pos x="14" y="756"/>
                </a:cxn>
                <a:cxn ang="0">
                  <a:pos x="0" y="811"/>
                </a:cxn>
                <a:cxn ang="0">
                  <a:pos x="20" y="873"/>
                </a:cxn>
                <a:cxn ang="0">
                  <a:pos x="64" y="902"/>
                </a:cxn>
                <a:cxn ang="0">
                  <a:pos x="112" y="906"/>
                </a:cxn>
                <a:cxn ang="0">
                  <a:pos x="135" y="880"/>
                </a:cxn>
                <a:cxn ang="0">
                  <a:pos x="151" y="834"/>
                </a:cxn>
                <a:cxn ang="0">
                  <a:pos x="172" y="785"/>
                </a:cxn>
                <a:cxn ang="0">
                  <a:pos x="200" y="733"/>
                </a:cxn>
                <a:cxn ang="0">
                  <a:pos x="231" y="683"/>
                </a:cxn>
                <a:cxn ang="0">
                  <a:pos x="261" y="637"/>
                </a:cxn>
                <a:cxn ang="0">
                  <a:pos x="289" y="598"/>
                </a:cxn>
                <a:cxn ang="0">
                  <a:pos x="315" y="568"/>
                </a:cxn>
                <a:cxn ang="0">
                  <a:pos x="345" y="537"/>
                </a:cxn>
                <a:cxn ang="0">
                  <a:pos x="382" y="494"/>
                </a:cxn>
                <a:cxn ang="0">
                  <a:pos x="417" y="443"/>
                </a:cxn>
                <a:cxn ang="0">
                  <a:pos x="456" y="389"/>
                </a:cxn>
                <a:cxn ang="0">
                  <a:pos x="496" y="334"/>
                </a:cxn>
                <a:cxn ang="0">
                  <a:pos x="527" y="274"/>
                </a:cxn>
                <a:cxn ang="0">
                  <a:pos x="547" y="215"/>
                </a:cxn>
                <a:cxn ang="0">
                  <a:pos x="555" y="163"/>
                </a:cxn>
                <a:cxn ang="0">
                  <a:pos x="533" y="135"/>
                </a:cxn>
                <a:cxn ang="0">
                  <a:pos x="491" y="119"/>
                </a:cxn>
                <a:cxn ang="0">
                  <a:pos x="454" y="102"/>
                </a:cxn>
                <a:cxn ang="0">
                  <a:pos x="425" y="83"/>
                </a:cxn>
                <a:cxn ang="0">
                  <a:pos x="400" y="62"/>
                </a:cxn>
                <a:cxn ang="0">
                  <a:pos x="380" y="43"/>
                </a:cxn>
                <a:cxn ang="0">
                  <a:pos x="364" y="24"/>
                </a:cxn>
                <a:cxn ang="0">
                  <a:pos x="354" y="7"/>
                </a:cxn>
              </a:cxnLst>
              <a:rect l="0" t="0" r="r" b="b"/>
              <a:pathLst>
                <a:path w="557" h="907">
                  <a:moveTo>
                    <a:pt x="349" y="0"/>
                  </a:moveTo>
                  <a:lnTo>
                    <a:pt x="334" y="16"/>
                  </a:lnTo>
                  <a:lnTo>
                    <a:pt x="318" y="34"/>
                  </a:lnTo>
                  <a:lnTo>
                    <a:pt x="304" y="55"/>
                  </a:lnTo>
                  <a:lnTo>
                    <a:pt x="288" y="77"/>
                  </a:lnTo>
                  <a:lnTo>
                    <a:pt x="275" y="98"/>
                  </a:lnTo>
                  <a:lnTo>
                    <a:pt x="261" y="120"/>
                  </a:lnTo>
                  <a:lnTo>
                    <a:pt x="250" y="140"/>
                  </a:lnTo>
                  <a:lnTo>
                    <a:pt x="240" y="156"/>
                  </a:lnTo>
                  <a:lnTo>
                    <a:pt x="250" y="175"/>
                  </a:lnTo>
                  <a:lnTo>
                    <a:pt x="259" y="195"/>
                  </a:lnTo>
                  <a:lnTo>
                    <a:pt x="265" y="214"/>
                  </a:lnTo>
                  <a:lnTo>
                    <a:pt x="271" y="235"/>
                  </a:lnTo>
                  <a:lnTo>
                    <a:pt x="276" y="257"/>
                  </a:lnTo>
                  <a:lnTo>
                    <a:pt x="279" y="278"/>
                  </a:lnTo>
                  <a:lnTo>
                    <a:pt x="281" y="300"/>
                  </a:lnTo>
                  <a:lnTo>
                    <a:pt x="282" y="322"/>
                  </a:lnTo>
                  <a:lnTo>
                    <a:pt x="281" y="348"/>
                  </a:lnTo>
                  <a:lnTo>
                    <a:pt x="278" y="373"/>
                  </a:lnTo>
                  <a:lnTo>
                    <a:pt x="273" y="398"/>
                  </a:lnTo>
                  <a:lnTo>
                    <a:pt x="267" y="422"/>
                  </a:lnTo>
                  <a:lnTo>
                    <a:pt x="260" y="445"/>
                  </a:lnTo>
                  <a:lnTo>
                    <a:pt x="250" y="468"/>
                  </a:lnTo>
                  <a:lnTo>
                    <a:pt x="240" y="490"/>
                  </a:lnTo>
                  <a:lnTo>
                    <a:pt x="228" y="511"/>
                  </a:lnTo>
                  <a:lnTo>
                    <a:pt x="214" y="530"/>
                  </a:lnTo>
                  <a:lnTo>
                    <a:pt x="199" y="548"/>
                  </a:lnTo>
                  <a:lnTo>
                    <a:pt x="183" y="567"/>
                  </a:lnTo>
                  <a:lnTo>
                    <a:pt x="166" y="584"/>
                  </a:lnTo>
                  <a:lnTo>
                    <a:pt x="148" y="598"/>
                  </a:lnTo>
                  <a:lnTo>
                    <a:pt x="127" y="613"/>
                  </a:lnTo>
                  <a:lnTo>
                    <a:pt x="108" y="626"/>
                  </a:lnTo>
                  <a:lnTo>
                    <a:pt x="86" y="637"/>
                  </a:lnTo>
                  <a:lnTo>
                    <a:pt x="81" y="656"/>
                  </a:lnTo>
                  <a:lnTo>
                    <a:pt x="73" y="677"/>
                  </a:lnTo>
                  <a:lnTo>
                    <a:pt x="63" y="695"/>
                  </a:lnTo>
                  <a:lnTo>
                    <a:pt x="52" y="714"/>
                  </a:lnTo>
                  <a:lnTo>
                    <a:pt x="40" y="731"/>
                  </a:lnTo>
                  <a:lnTo>
                    <a:pt x="28" y="745"/>
                  </a:lnTo>
                  <a:lnTo>
                    <a:pt x="14" y="756"/>
                  </a:lnTo>
                  <a:lnTo>
                    <a:pt x="3" y="765"/>
                  </a:lnTo>
                  <a:lnTo>
                    <a:pt x="0" y="811"/>
                  </a:lnTo>
                  <a:lnTo>
                    <a:pt x="6" y="846"/>
                  </a:lnTo>
                  <a:lnTo>
                    <a:pt x="20" y="873"/>
                  </a:lnTo>
                  <a:lnTo>
                    <a:pt x="41" y="891"/>
                  </a:lnTo>
                  <a:lnTo>
                    <a:pt x="64" y="902"/>
                  </a:lnTo>
                  <a:lnTo>
                    <a:pt x="88" y="907"/>
                  </a:lnTo>
                  <a:lnTo>
                    <a:pt x="112" y="906"/>
                  </a:lnTo>
                  <a:lnTo>
                    <a:pt x="130" y="901"/>
                  </a:lnTo>
                  <a:lnTo>
                    <a:pt x="135" y="880"/>
                  </a:lnTo>
                  <a:lnTo>
                    <a:pt x="141" y="858"/>
                  </a:lnTo>
                  <a:lnTo>
                    <a:pt x="151" y="834"/>
                  </a:lnTo>
                  <a:lnTo>
                    <a:pt x="160" y="810"/>
                  </a:lnTo>
                  <a:lnTo>
                    <a:pt x="172" y="785"/>
                  </a:lnTo>
                  <a:lnTo>
                    <a:pt x="186" y="759"/>
                  </a:lnTo>
                  <a:lnTo>
                    <a:pt x="200" y="733"/>
                  </a:lnTo>
                  <a:lnTo>
                    <a:pt x="215" y="709"/>
                  </a:lnTo>
                  <a:lnTo>
                    <a:pt x="231" y="683"/>
                  </a:lnTo>
                  <a:lnTo>
                    <a:pt x="245" y="660"/>
                  </a:lnTo>
                  <a:lnTo>
                    <a:pt x="261" y="637"/>
                  </a:lnTo>
                  <a:lnTo>
                    <a:pt x="276" y="616"/>
                  </a:lnTo>
                  <a:lnTo>
                    <a:pt x="289" y="598"/>
                  </a:lnTo>
                  <a:lnTo>
                    <a:pt x="302" y="581"/>
                  </a:lnTo>
                  <a:lnTo>
                    <a:pt x="315" y="568"/>
                  </a:lnTo>
                  <a:lnTo>
                    <a:pt x="326" y="557"/>
                  </a:lnTo>
                  <a:lnTo>
                    <a:pt x="345" y="537"/>
                  </a:lnTo>
                  <a:lnTo>
                    <a:pt x="363" y="517"/>
                  </a:lnTo>
                  <a:lnTo>
                    <a:pt x="382" y="494"/>
                  </a:lnTo>
                  <a:lnTo>
                    <a:pt x="400" y="468"/>
                  </a:lnTo>
                  <a:lnTo>
                    <a:pt x="417" y="443"/>
                  </a:lnTo>
                  <a:lnTo>
                    <a:pt x="436" y="417"/>
                  </a:lnTo>
                  <a:lnTo>
                    <a:pt x="456" y="389"/>
                  </a:lnTo>
                  <a:lnTo>
                    <a:pt x="476" y="362"/>
                  </a:lnTo>
                  <a:lnTo>
                    <a:pt x="496" y="334"/>
                  </a:lnTo>
                  <a:lnTo>
                    <a:pt x="513" y="304"/>
                  </a:lnTo>
                  <a:lnTo>
                    <a:pt x="527" y="274"/>
                  </a:lnTo>
                  <a:lnTo>
                    <a:pt x="538" y="244"/>
                  </a:lnTo>
                  <a:lnTo>
                    <a:pt x="547" y="215"/>
                  </a:lnTo>
                  <a:lnTo>
                    <a:pt x="552" y="187"/>
                  </a:lnTo>
                  <a:lnTo>
                    <a:pt x="555" y="163"/>
                  </a:lnTo>
                  <a:lnTo>
                    <a:pt x="557" y="141"/>
                  </a:lnTo>
                  <a:lnTo>
                    <a:pt x="533" y="135"/>
                  </a:lnTo>
                  <a:lnTo>
                    <a:pt x="512" y="128"/>
                  </a:lnTo>
                  <a:lnTo>
                    <a:pt x="491" y="119"/>
                  </a:lnTo>
                  <a:lnTo>
                    <a:pt x="473" y="111"/>
                  </a:lnTo>
                  <a:lnTo>
                    <a:pt x="454" y="102"/>
                  </a:lnTo>
                  <a:lnTo>
                    <a:pt x="439" y="92"/>
                  </a:lnTo>
                  <a:lnTo>
                    <a:pt x="425" y="83"/>
                  </a:lnTo>
                  <a:lnTo>
                    <a:pt x="412" y="72"/>
                  </a:lnTo>
                  <a:lnTo>
                    <a:pt x="400" y="62"/>
                  </a:lnTo>
                  <a:lnTo>
                    <a:pt x="389" y="52"/>
                  </a:lnTo>
                  <a:lnTo>
                    <a:pt x="380" y="43"/>
                  </a:lnTo>
                  <a:lnTo>
                    <a:pt x="372" y="33"/>
                  </a:lnTo>
                  <a:lnTo>
                    <a:pt x="364" y="24"/>
                  </a:lnTo>
                  <a:lnTo>
                    <a:pt x="358" y="16"/>
                  </a:lnTo>
                  <a:lnTo>
                    <a:pt x="354" y="7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4" name="Freeform 274"/>
            <p:cNvSpPr>
              <a:spLocks/>
            </p:cNvSpPr>
            <p:nvPr/>
          </p:nvSpPr>
          <p:spPr bwMode="auto">
            <a:xfrm>
              <a:off x="2537" y="3027"/>
              <a:ext cx="72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2"/>
                </a:cxn>
                <a:cxn ang="0">
                  <a:pos x="24" y="28"/>
                </a:cxn>
                <a:cxn ang="0">
                  <a:pos x="42" y="49"/>
                </a:cxn>
                <a:cxn ang="0">
                  <a:pos x="64" y="69"/>
                </a:cxn>
                <a:cxn ang="0">
                  <a:pos x="87" y="89"/>
                </a:cxn>
                <a:cxn ang="0">
                  <a:pos x="110" y="106"/>
                </a:cxn>
                <a:cxn ang="0">
                  <a:pos x="133" y="118"/>
                </a:cxn>
                <a:cxn ang="0">
                  <a:pos x="154" y="124"/>
                </a:cxn>
                <a:cxn ang="0">
                  <a:pos x="172" y="125"/>
                </a:cxn>
                <a:cxn ang="0">
                  <a:pos x="188" y="125"/>
                </a:cxn>
                <a:cxn ang="0">
                  <a:pos x="200" y="124"/>
                </a:cxn>
                <a:cxn ang="0">
                  <a:pos x="208" y="122"/>
                </a:cxn>
                <a:cxn ang="0">
                  <a:pos x="214" y="117"/>
                </a:cxn>
                <a:cxn ang="0">
                  <a:pos x="217" y="111"/>
                </a:cxn>
                <a:cxn ang="0">
                  <a:pos x="216" y="103"/>
                </a:cxn>
                <a:cxn ang="0">
                  <a:pos x="211" y="94"/>
                </a:cxn>
                <a:cxn ang="0">
                  <a:pos x="206" y="87"/>
                </a:cxn>
                <a:cxn ang="0">
                  <a:pos x="199" y="81"/>
                </a:cxn>
                <a:cxn ang="0">
                  <a:pos x="189" y="75"/>
                </a:cxn>
                <a:cxn ang="0">
                  <a:pos x="178" y="68"/>
                </a:cxn>
                <a:cxn ang="0">
                  <a:pos x="165" y="61"/>
                </a:cxn>
                <a:cxn ang="0">
                  <a:pos x="150" y="53"/>
                </a:cxn>
                <a:cxn ang="0">
                  <a:pos x="134" y="46"/>
                </a:cxn>
                <a:cxn ang="0">
                  <a:pos x="118" y="39"/>
                </a:cxn>
                <a:cxn ang="0">
                  <a:pos x="101" y="33"/>
                </a:cxn>
                <a:cxn ang="0">
                  <a:pos x="86" y="27"/>
                </a:cxn>
                <a:cxn ang="0">
                  <a:pos x="69" y="21"/>
                </a:cxn>
                <a:cxn ang="0">
                  <a:pos x="53" y="15"/>
                </a:cxn>
                <a:cxn ang="0">
                  <a:pos x="38" y="10"/>
                </a:cxn>
                <a:cxn ang="0">
                  <a:pos x="24" y="6"/>
                </a:cxn>
                <a:cxn ang="0">
                  <a:pos x="11" y="2"/>
                </a:cxn>
                <a:cxn ang="0">
                  <a:pos x="0" y="0"/>
                </a:cxn>
              </a:cxnLst>
              <a:rect l="0" t="0" r="r" b="b"/>
              <a:pathLst>
                <a:path w="217" h="125">
                  <a:moveTo>
                    <a:pt x="0" y="0"/>
                  </a:moveTo>
                  <a:lnTo>
                    <a:pt x="9" y="12"/>
                  </a:lnTo>
                  <a:lnTo>
                    <a:pt x="24" y="28"/>
                  </a:lnTo>
                  <a:lnTo>
                    <a:pt x="42" y="49"/>
                  </a:lnTo>
                  <a:lnTo>
                    <a:pt x="64" y="69"/>
                  </a:lnTo>
                  <a:lnTo>
                    <a:pt x="87" y="89"/>
                  </a:lnTo>
                  <a:lnTo>
                    <a:pt x="110" y="106"/>
                  </a:lnTo>
                  <a:lnTo>
                    <a:pt x="133" y="118"/>
                  </a:lnTo>
                  <a:lnTo>
                    <a:pt x="154" y="124"/>
                  </a:lnTo>
                  <a:lnTo>
                    <a:pt x="172" y="125"/>
                  </a:lnTo>
                  <a:lnTo>
                    <a:pt x="188" y="125"/>
                  </a:lnTo>
                  <a:lnTo>
                    <a:pt x="200" y="124"/>
                  </a:lnTo>
                  <a:lnTo>
                    <a:pt x="208" y="122"/>
                  </a:lnTo>
                  <a:lnTo>
                    <a:pt x="214" y="117"/>
                  </a:lnTo>
                  <a:lnTo>
                    <a:pt x="217" y="111"/>
                  </a:lnTo>
                  <a:lnTo>
                    <a:pt x="216" y="103"/>
                  </a:lnTo>
                  <a:lnTo>
                    <a:pt x="211" y="94"/>
                  </a:lnTo>
                  <a:lnTo>
                    <a:pt x="206" y="87"/>
                  </a:lnTo>
                  <a:lnTo>
                    <a:pt x="199" y="81"/>
                  </a:lnTo>
                  <a:lnTo>
                    <a:pt x="189" y="75"/>
                  </a:lnTo>
                  <a:lnTo>
                    <a:pt x="178" y="68"/>
                  </a:lnTo>
                  <a:lnTo>
                    <a:pt x="165" y="61"/>
                  </a:lnTo>
                  <a:lnTo>
                    <a:pt x="150" y="53"/>
                  </a:lnTo>
                  <a:lnTo>
                    <a:pt x="134" y="46"/>
                  </a:lnTo>
                  <a:lnTo>
                    <a:pt x="118" y="39"/>
                  </a:lnTo>
                  <a:lnTo>
                    <a:pt x="101" y="33"/>
                  </a:lnTo>
                  <a:lnTo>
                    <a:pt x="86" y="27"/>
                  </a:lnTo>
                  <a:lnTo>
                    <a:pt x="69" y="21"/>
                  </a:lnTo>
                  <a:lnTo>
                    <a:pt x="53" y="15"/>
                  </a:lnTo>
                  <a:lnTo>
                    <a:pt x="38" y="10"/>
                  </a:lnTo>
                  <a:lnTo>
                    <a:pt x="24" y="6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5" name="Freeform 275"/>
            <p:cNvSpPr>
              <a:spLocks/>
            </p:cNvSpPr>
            <p:nvPr/>
          </p:nvSpPr>
          <p:spPr bwMode="auto">
            <a:xfrm>
              <a:off x="2633" y="2849"/>
              <a:ext cx="50" cy="92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36" y="10"/>
                </a:cxn>
                <a:cxn ang="0">
                  <a:pos x="121" y="23"/>
                </a:cxn>
                <a:cxn ang="0">
                  <a:pos x="107" y="40"/>
                </a:cxn>
                <a:cxn ang="0">
                  <a:pos x="92" y="61"/>
                </a:cxn>
                <a:cxn ang="0">
                  <a:pos x="80" y="83"/>
                </a:cxn>
                <a:cxn ang="0">
                  <a:pos x="68" y="105"/>
                </a:cxn>
                <a:cxn ang="0">
                  <a:pos x="58" y="127"/>
                </a:cxn>
                <a:cxn ang="0">
                  <a:pos x="52" y="149"/>
                </a:cxn>
                <a:cxn ang="0">
                  <a:pos x="47" y="169"/>
                </a:cxn>
                <a:cxn ang="0">
                  <a:pos x="41" y="188"/>
                </a:cxn>
                <a:cxn ang="0">
                  <a:pos x="36" y="206"/>
                </a:cxn>
                <a:cxn ang="0">
                  <a:pos x="30" y="223"/>
                </a:cxn>
                <a:cxn ang="0">
                  <a:pos x="23" y="239"/>
                </a:cxn>
                <a:cxn ang="0">
                  <a:pos x="17" y="253"/>
                </a:cxn>
                <a:cxn ang="0">
                  <a:pos x="8" y="265"/>
                </a:cxn>
                <a:cxn ang="0">
                  <a:pos x="0" y="276"/>
                </a:cxn>
                <a:cxn ang="0">
                  <a:pos x="13" y="265"/>
                </a:cxn>
                <a:cxn ang="0">
                  <a:pos x="25" y="254"/>
                </a:cxn>
                <a:cxn ang="0">
                  <a:pos x="35" y="241"/>
                </a:cxn>
                <a:cxn ang="0">
                  <a:pos x="43" y="228"/>
                </a:cxn>
                <a:cxn ang="0">
                  <a:pos x="51" y="214"/>
                </a:cxn>
                <a:cxn ang="0">
                  <a:pos x="57" y="201"/>
                </a:cxn>
                <a:cxn ang="0">
                  <a:pos x="62" y="188"/>
                </a:cxn>
                <a:cxn ang="0">
                  <a:pos x="65" y="174"/>
                </a:cxn>
                <a:cxn ang="0">
                  <a:pos x="70" y="158"/>
                </a:cxn>
                <a:cxn ang="0">
                  <a:pos x="76" y="138"/>
                </a:cxn>
                <a:cxn ang="0">
                  <a:pos x="86" y="115"/>
                </a:cxn>
                <a:cxn ang="0">
                  <a:pos x="97" y="89"/>
                </a:cxn>
                <a:cxn ang="0">
                  <a:pos x="109" y="64"/>
                </a:cxn>
                <a:cxn ang="0">
                  <a:pos x="122" y="39"/>
                </a:cxn>
                <a:cxn ang="0">
                  <a:pos x="137" y="17"/>
                </a:cxn>
                <a:cxn ang="0">
                  <a:pos x="150" y="0"/>
                </a:cxn>
              </a:cxnLst>
              <a:rect l="0" t="0" r="r" b="b"/>
              <a:pathLst>
                <a:path w="150" h="276">
                  <a:moveTo>
                    <a:pt x="150" y="0"/>
                  </a:moveTo>
                  <a:lnTo>
                    <a:pt x="136" y="10"/>
                  </a:lnTo>
                  <a:lnTo>
                    <a:pt x="121" y="23"/>
                  </a:lnTo>
                  <a:lnTo>
                    <a:pt x="107" y="40"/>
                  </a:lnTo>
                  <a:lnTo>
                    <a:pt x="92" y="61"/>
                  </a:lnTo>
                  <a:lnTo>
                    <a:pt x="80" y="83"/>
                  </a:lnTo>
                  <a:lnTo>
                    <a:pt x="68" y="105"/>
                  </a:lnTo>
                  <a:lnTo>
                    <a:pt x="58" y="127"/>
                  </a:lnTo>
                  <a:lnTo>
                    <a:pt x="52" y="149"/>
                  </a:lnTo>
                  <a:lnTo>
                    <a:pt x="47" y="169"/>
                  </a:lnTo>
                  <a:lnTo>
                    <a:pt x="41" y="188"/>
                  </a:lnTo>
                  <a:lnTo>
                    <a:pt x="36" y="206"/>
                  </a:lnTo>
                  <a:lnTo>
                    <a:pt x="30" y="223"/>
                  </a:lnTo>
                  <a:lnTo>
                    <a:pt x="23" y="239"/>
                  </a:lnTo>
                  <a:lnTo>
                    <a:pt x="17" y="253"/>
                  </a:lnTo>
                  <a:lnTo>
                    <a:pt x="8" y="265"/>
                  </a:lnTo>
                  <a:lnTo>
                    <a:pt x="0" y="276"/>
                  </a:lnTo>
                  <a:lnTo>
                    <a:pt x="13" y="265"/>
                  </a:lnTo>
                  <a:lnTo>
                    <a:pt x="25" y="254"/>
                  </a:lnTo>
                  <a:lnTo>
                    <a:pt x="35" y="241"/>
                  </a:lnTo>
                  <a:lnTo>
                    <a:pt x="43" y="228"/>
                  </a:lnTo>
                  <a:lnTo>
                    <a:pt x="51" y="214"/>
                  </a:lnTo>
                  <a:lnTo>
                    <a:pt x="57" y="201"/>
                  </a:lnTo>
                  <a:lnTo>
                    <a:pt x="62" y="188"/>
                  </a:lnTo>
                  <a:lnTo>
                    <a:pt x="65" y="174"/>
                  </a:lnTo>
                  <a:lnTo>
                    <a:pt x="70" y="158"/>
                  </a:lnTo>
                  <a:lnTo>
                    <a:pt x="76" y="138"/>
                  </a:lnTo>
                  <a:lnTo>
                    <a:pt x="86" y="115"/>
                  </a:lnTo>
                  <a:lnTo>
                    <a:pt x="97" y="89"/>
                  </a:lnTo>
                  <a:lnTo>
                    <a:pt x="109" y="64"/>
                  </a:lnTo>
                  <a:lnTo>
                    <a:pt x="122" y="39"/>
                  </a:lnTo>
                  <a:lnTo>
                    <a:pt x="137" y="1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6" name="Freeform 276"/>
            <p:cNvSpPr>
              <a:spLocks/>
            </p:cNvSpPr>
            <p:nvPr/>
          </p:nvSpPr>
          <p:spPr bwMode="auto">
            <a:xfrm>
              <a:off x="2822" y="2317"/>
              <a:ext cx="116" cy="3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8" y="24"/>
                </a:cxn>
                <a:cxn ang="0">
                  <a:pos x="39" y="21"/>
                </a:cxn>
                <a:cxn ang="0">
                  <a:pos x="61" y="19"/>
                </a:cxn>
                <a:cxn ang="0">
                  <a:pos x="84" y="23"/>
                </a:cxn>
                <a:cxn ang="0">
                  <a:pos x="108" y="30"/>
                </a:cxn>
                <a:cxn ang="0">
                  <a:pos x="134" y="41"/>
                </a:cxn>
                <a:cxn ang="0">
                  <a:pos x="158" y="56"/>
                </a:cxn>
                <a:cxn ang="0">
                  <a:pos x="184" y="74"/>
                </a:cxn>
                <a:cxn ang="0">
                  <a:pos x="209" y="91"/>
                </a:cxn>
                <a:cxn ang="0">
                  <a:pos x="234" y="101"/>
                </a:cxn>
                <a:cxn ang="0">
                  <a:pos x="259" y="105"/>
                </a:cxn>
                <a:cxn ang="0">
                  <a:pos x="282" y="101"/>
                </a:cxn>
                <a:cxn ang="0">
                  <a:pos x="304" y="91"/>
                </a:cxn>
                <a:cxn ang="0">
                  <a:pos x="322" y="75"/>
                </a:cxn>
                <a:cxn ang="0">
                  <a:pos x="337" y="52"/>
                </a:cxn>
                <a:cxn ang="0">
                  <a:pos x="347" y="23"/>
                </a:cxn>
                <a:cxn ang="0">
                  <a:pos x="333" y="34"/>
                </a:cxn>
                <a:cxn ang="0">
                  <a:pos x="320" y="45"/>
                </a:cxn>
                <a:cxn ang="0">
                  <a:pos x="307" y="54"/>
                </a:cxn>
                <a:cxn ang="0">
                  <a:pos x="292" y="61"/>
                </a:cxn>
                <a:cxn ang="0">
                  <a:pos x="275" y="64"/>
                </a:cxn>
                <a:cxn ang="0">
                  <a:pos x="257" y="63"/>
                </a:cxn>
                <a:cxn ang="0">
                  <a:pos x="236" y="56"/>
                </a:cxn>
                <a:cxn ang="0">
                  <a:pos x="214" y="43"/>
                </a:cxn>
                <a:cxn ang="0">
                  <a:pos x="202" y="34"/>
                </a:cxn>
                <a:cxn ang="0">
                  <a:pos x="190" y="27"/>
                </a:cxn>
                <a:cxn ang="0">
                  <a:pos x="177" y="19"/>
                </a:cxn>
                <a:cxn ang="0">
                  <a:pos x="164" y="15"/>
                </a:cxn>
                <a:cxn ang="0">
                  <a:pos x="150" y="10"/>
                </a:cxn>
                <a:cxn ang="0">
                  <a:pos x="136" y="5"/>
                </a:cxn>
                <a:cxn ang="0">
                  <a:pos x="123" y="2"/>
                </a:cxn>
                <a:cxn ang="0">
                  <a:pos x="108" y="0"/>
                </a:cxn>
                <a:cxn ang="0">
                  <a:pos x="95" y="0"/>
                </a:cxn>
                <a:cxn ang="0">
                  <a:pos x="80" y="0"/>
                </a:cxn>
                <a:cxn ang="0">
                  <a:pos x="66" y="2"/>
                </a:cxn>
                <a:cxn ang="0">
                  <a:pos x="53" y="5"/>
                </a:cxn>
                <a:cxn ang="0">
                  <a:pos x="39" y="10"/>
                </a:cxn>
                <a:cxn ang="0">
                  <a:pos x="26" y="16"/>
                </a:cxn>
                <a:cxn ang="0">
                  <a:pos x="12" y="23"/>
                </a:cxn>
                <a:cxn ang="0">
                  <a:pos x="0" y="32"/>
                </a:cxn>
              </a:cxnLst>
              <a:rect l="0" t="0" r="r" b="b"/>
              <a:pathLst>
                <a:path w="347" h="105">
                  <a:moveTo>
                    <a:pt x="0" y="32"/>
                  </a:moveTo>
                  <a:lnTo>
                    <a:pt x="18" y="24"/>
                  </a:lnTo>
                  <a:lnTo>
                    <a:pt x="39" y="21"/>
                  </a:lnTo>
                  <a:lnTo>
                    <a:pt x="61" y="19"/>
                  </a:lnTo>
                  <a:lnTo>
                    <a:pt x="84" y="23"/>
                  </a:lnTo>
                  <a:lnTo>
                    <a:pt x="108" y="30"/>
                  </a:lnTo>
                  <a:lnTo>
                    <a:pt x="134" y="41"/>
                  </a:lnTo>
                  <a:lnTo>
                    <a:pt x="158" y="56"/>
                  </a:lnTo>
                  <a:lnTo>
                    <a:pt x="184" y="74"/>
                  </a:lnTo>
                  <a:lnTo>
                    <a:pt x="209" y="91"/>
                  </a:lnTo>
                  <a:lnTo>
                    <a:pt x="234" y="101"/>
                  </a:lnTo>
                  <a:lnTo>
                    <a:pt x="259" y="105"/>
                  </a:lnTo>
                  <a:lnTo>
                    <a:pt x="282" y="101"/>
                  </a:lnTo>
                  <a:lnTo>
                    <a:pt x="304" y="91"/>
                  </a:lnTo>
                  <a:lnTo>
                    <a:pt x="322" y="75"/>
                  </a:lnTo>
                  <a:lnTo>
                    <a:pt x="337" y="52"/>
                  </a:lnTo>
                  <a:lnTo>
                    <a:pt x="347" y="23"/>
                  </a:lnTo>
                  <a:lnTo>
                    <a:pt x="333" y="34"/>
                  </a:lnTo>
                  <a:lnTo>
                    <a:pt x="320" y="45"/>
                  </a:lnTo>
                  <a:lnTo>
                    <a:pt x="307" y="54"/>
                  </a:lnTo>
                  <a:lnTo>
                    <a:pt x="292" y="61"/>
                  </a:lnTo>
                  <a:lnTo>
                    <a:pt x="275" y="64"/>
                  </a:lnTo>
                  <a:lnTo>
                    <a:pt x="257" y="63"/>
                  </a:lnTo>
                  <a:lnTo>
                    <a:pt x="236" y="56"/>
                  </a:lnTo>
                  <a:lnTo>
                    <a:pt x="214" y="43"/>
                  </a:lnTo>
                  <a:lnTo>
                    <a:pt x="202" y="34"/>
                  </a:lnTo>
                  <a:lnTo>
                    <a:pt x="190" y="27"/>
                  </a:lnTo>
                  <a:lnTo>
                    <a:pt x="177" y="19"/>
                  </a:lnTo>
                  <a:lnTo>
                    <a:pt x="164" y="15"/>
                  </a:lnTo>
                  <a:lnTo>
                    <a:pt x="150" y="10"/>
                  </a:lnTo>
                  <a:lnTo>
                    <a:pt x="136" y="5"/>
                  </a:lnTo>
                  <a:lnTo>
                    <a:pt x="123" y="2"/>
                  </a:lnTo>
                  <a:lnTo>
                    <a:pt x="108" y="0"/>
                  </a:lnTo>
                  <a:lnTo>
                    <a:pt x="95" y="0"/>
                  </a:lnTo>
                  <a:lnTo>
                    <a:pt x="80" y="0"/>
                  </a:lnTo>
                  <a:lnTo>
                    <a:pt x="66" y="2"/>
                  </a:lnTo>
                  <a:lnTo>
                    <a:pt x="53" y="5"/>
                  </a:lnTo>
                  <a:lnTo>
                    <a:pt x="39" y="10"/>
                  </a:lnTo>
                  <a:lnTo>
                    <a:pt x="26" y="16"/>
                  </a:lnTo>
                  <a:lnTo>
                    <a:pt x="12" y="2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7" name="Freeform 277"/>
            <p:cNvSpPr>
              <a:spLocks/>
            </p:cNvSpPr>
            <p:nvPr/>
          </p:nvSpPr>
          <p:spPr bwMode="auto">
            <a:xfrm>
              <a:off x="2712" y="2381"/>
              <a:ext cx="190" cy="267"/>
            </a:xfrm>
            <a:custGeom>
              <a:avLst/>
              <a:gdLst/>
              <a:ahLst/>
              <a:cxnLst>
                <a:cxn ang="0">
                  <a:pos x="205" y="164"/>
                </a:cxn>
                <a:cxn ang="0">
                  <a:pos x="181" y="179"/>
                </a:cxn>
                <a:cxn ang="0">
                  <a:pos x="155" y="200"/>
                </a:cxn>
                <a:cxn ang="0">
                  <a:pos x="130" y="223"/>
                </a:cxn>
                <a:cxn ang="0">
                  <a:pos x="112" y="222"/>
                </a:cxn>
                <a:cxn ang="0">
                  <a:pos x="106" y="189"/>
                </a:cxn>
                <a:cxn ang="0">
                  <a:pos x="110" y="151"/>
                </a:cxn>
                <a:cxn ang="0">
                  <a:pos x="130" y="115"/>
                </a:cxn>
                <a:cxn ang="0">
                  <a:pos x="154" y="91"/>
                </a:cxn>
                <a:cxn ang="0">
                  <a:pos x="176" y="77"/>
                </a:cxn>
                <a:cxn ang="0">
                  <a:pos x="199" y="62"/>
                </a:cxn>
                <a:cxn ang="0">
                  <a:pos x="223" y="49"/>
                </a:cxn>
                <a:cxn ang="0">
                  <a:pos x="250" y="37"/>
                </a:cxn>
                <a:cxn ang="0">
                  <a:pos x="277" y="26"/>
                </a:cxn>
                <a:cxn ang="0">
                  <a:pos x="304" y="16"/>
                </a:cxn>
                <a:cxn ang="0">
                  <a:pos x="328" y="8"/>
                </a:cxn>
                <a:cxn ang="0">
                  <a:pos x="364" y="2"/>
                </a:cxn>
                <a:cxn ang="0">
                  <a:pos x="413" y="4"/>
                </a:cxn>
                <a:cxn ang="0">
                  <a:pos x="459" y="20"/>
                </a:cxn>
                <a:cxn ang="0">
                  <a:pos x="498" y="50"/>
                </a:cxn>
                <a:cxn ang="0">
                  <a:pos x="526" y="93"/>
                </a:cxn>
                <a:cxn ang="0">
                  <a:pos x="552" y="141"/>
                </a:cxn>
                <a:cxn ang="0">
                  <a:pos x="569" y="191"/>
                </a:cxn>
                <a:cxn ang="0">
                  <a:pos x="565" y="243"/>
                </a:cxn>
                <a:cxn ang="0">
                  <a:pos x="532" y="298"/>
                </a:cxn>
                <a:cxn ang="0">
                  <a:pos x="484" y="359"/>
                </a:cxn>
                <a:cxn ang="0">
                  <a:pos x="430" y="420"/>
                </a:cxn>
                <a:cxn ang="0">
                  <a:pos x="380" y="472"/>
                </a:cxn>
                <a:cxn ang="0">
                  <a:pos x="340" y="515"/>
                </a:cxn>
                <a:cxn ang="0">
                  <a:pos x="295" y="579"/>
                </a:cxn>
                <a:cxn ang="0">
                  <a:pos x="256" y="662"/>
                </a:cxn>
                <a:cxn ang="0">
                  <a:pos x="231" y="754"/>
                </a:cxn>
                <a:cxn ang="0">
                  <a:pos x="220" y="800"/>
                </a:cxn>
                <a:cxn ang="0">
                  <a:pos x="199" y="801"/>
                </a:cxn>
                <a:cxn ang="0">
                  <a:pos x="174" y="801"/>
                </a:cxn>
                <a:cxn ang="0">
                  <a:pos x="144" y="799"/>
                </a:cxn>
                <a:cxn ang="0">
                  <a:pos x="112" y="793"/>
                </a:cxn>
                <a:cxn ang="0">
                  <a:pos x="79" y="782"/>
                </a:cxn>
                <a:cxn ang="0">
                  <a:pos x="45" y="762"/>
                </a:cxn>
                <a:cxn ang="0">
                  <a:pos x="14" y="735"/>
                </a:cxn>
                <a:cxn ang="0">
                  <a:pos x="5" y="656"/>
                </a:cxn>
                <a:cxn ang="0">
                  <a:pos x="14" y="550"/>
                </a:cxn>
                <a:cxn ang="0">
                  <a:pos x="46" y="461"/>
                </a:cxn>
                <a:cxn ang="0">
                  <a:pos x="73" y="389"/>
                </a:cxn>
                <a:cxn ang="0">
                  <a:pos x="113" y="308"/>
                </a:cxn>
                <a:cxn ang="0">
                  <a:pos x="174" y="213"/>
                </a:cxn>
              </a:cxnLst>
              <a:rect l="0" t="0" r="r" b="b"/>
              <a:pathLst>
                <a:path w="570" h="801">
                  <a:moveTo>
                    <a:pt x="216" y="161"/>
                  </a:moveTo>
                  <a:lnTo>
                    <a:pt x="205" y="164"/>
                  </a:lnTo>
                  <a:lnTo>
                    <a:pt x="193" y="170"/>
                  </a:lnTo>
                  <a:lnTo>
                    <a:pt x="181" y="179"/>
                  </a:lnTo>
                  <a:lnTo>
                    <a:pt x="169" y="189"/>
                  </a:lnTo>
                  <a:lnTo>
                    <a:pt x="155" y="200"/>
                  </a:lnTo>
                  <a:lnTo>
                    <a:pt x="142" y="211"/>
                  </a:lnTo>
                  <a:lnTo>
                    <a:pt x="130" y="223"/>
                  </a:lnTo>
                  <a:lnTo>
                    <a:pt x="118" y="235"/>
                  </a:lnTo>
                  <a:lnTo>
                    <a:pt x="112" y="222"/>
                  </a:lnTo>
                  <a:lnTo>
                    <a:pt x="107" y="206"/>
                  </a:lnTo>
                  <a:lnTo>
                    <a:pt x="106" y="189"/>
                  </a:lnTo>
                  <a:lnTo>
                    <a:pt x="107" y="169"/>
                  </a:lnTo>
                  <a:lnTo>
                    <a:pt x="110" y="151"/>
                  </a:lnTo>
                  <a:lnTo>
                    <a:pt x="119" y="132"/>
                  </a:lnTo>
                  <a:lnTo>
                    <a:pt x="130" y="115"/>
                  </a:lnTo>
                  <a:lnTo>
                    <a:pt x="146" y="99"/>
                  </a:lnTo>
                  <a:lnTo>
                    <a:pt x="154" y="91"/>
                  </a:lnTo>
                  <a:lnTo>
                    <a:pt x="165" y="84"/>
                  </a:lnTo>
                  <a:lnTo>
                    <a:pt x="176" y="77"/>
                  </a:lnTo>
                  <a:lnTo>
                    <a:pt x="187" y="70"/>
                  </a:lnTo>
                  <a:lnTo>
                    <a:pt x="199" y="62"/>
                  </a:lnTo>
                  <a:lnTo>
                    <a:pt x="211" y="56"/>
                  </a:lnTo>
                  <a:lnTo>
                    <a:pt x="223" y="49"/>
                  </a:lnTo>
                  <a:lnTo>
                    <a:pt x="237" y="43"/>
                  </a:lnTo>
                  <a:lnTo>
                    <a:pt x="250" y="37"/>
                  </a:lnTo>
                  <a:lnTo>
                    <a:pt x="264" y="31"/>
                  </a:lnTo>
                  <a:lnTo>
                    <a:pt x="277" y="26"/>
                  </a:lnTo>
                  <a:lnTo>
                    <a:pt x="290" y="21"/>
                  </a:lnTo>
                  <a:lnTo>
                    <a:pt x="304" y="16"/>
                  </a:lnTo>
                  <a:lnTo>
                    <a:pt x="316" y="11"/>
                  </a:lnTo>
                  <a:lnTo>
                    <a:pt x="328" y="8"/>
                  </a:lnTo>
                  <a:lnTo>
                    <a:pt x="340" y="5"/>
                  </a:lnTo>
                  <a:lnTo>
                    <a:pt x="364" y="2"/>
                  </a:lnTo>
                  <a:lnTo>
                    <a:pt x="389" y="0"/>
                  </a:lnTo>
                  <a:lnTo>
                    <a:pt x="413" y="4"/>
                  </a:lnTo>
                  <a:lnTo>
                    <a:pt x="437" y="10"/>
                  </a:lnTo>
                  <a:lnTo>
                    <a:pt x="459" y="20"/>
                  </a:lnTo>
                  <a:lnTo>
                    <a:pt x="480" y="33"/>
                  </a:lnTo>
                  <a:lnTo>
                    <a:pt x="498" y="50"/>
                  </a:lnTo>
                  <a:lnTo>
                    <a:pt x="513" y="71"/>
                  </a:lnTo>
                  <a:lnTo>
                    <a:pt x="526" y="93"/>
                  </a:lnTo>
                  <a:lnTo>
                    <a:pt x="540" y="117"/>
                  </a:lnTo>
                  <a:lnTo>
                    <a:pt x="552" y="141"/>
                  </a:lnTo>
                  <a:lnTo>
                    <a:pt x="563" y="166"/>
                  </a:lnTo>
                  <a:lnTo>
                    <a:pt x="569" y="191"/>
                  </a:lnTo>
                  <a:lnTo>
                    <a:pt x="570" y="218"/>
                  </a:lnTo>
                  <a:lnTo>
                    <a:pt x="565" y="243"/>
                  </a:lnTo>
                  <a:lnTo>
                    <a:pt x="552" y="270"/>
                  </a:lnTo>
                  <a:lnTo>
                    <a:pt x="532" y="298"/>
                  </a:lnTo>
                  <a:lnTo>
                    <a:pt x="509" y="329"/>
                  </a:lnTo>
                  <a:lnTo>
                    <a:pt x="484" y="359"/>
                  </a:lnTo>
                  <a:lnTo>
                    <a:pt x="457" y="391"/>
                  </a:lnTo>
                  <a:lnTo>
                    <a:pt x="430" y="420"/>
                  </a:lnTo>
                  <a:lnTo>
                    <a:pt x="405" y="448"/>
                  </a:lnTo>
                  <a:lnTo>
                    <a:pt x="380" y="472"/>
                  </a:lnTo>
                  <a:lnTo>
                    <a:pt x="360" y="493"/>
                  </a:lnTo>
                  <a:lnTo>
                    <a:pt x="340" y="515"/>
                  </a:lnTo>
                  <a:lnTo>
                    <a:pt x="318" y="544"/>
                  </a:lnTo>
                  <a:lnTo>
                    <a:pt x="295" y="579"/>
                  </a:lnTo>
                  <a:lnTo>
                    <a:pt x="275" y="619"/>
                  </a:lnTo>
                  <a:lnTo>
                    <a:pt x="256" y="662"/>
                  </a:lnTo>
                  <a:lnTo>
                    <a:pt x="240" y="708"/>
                  </a:lnTo>
                  <a:lnTo>
                    <a:pt x="231" y="754"/>
                  </a:lnTo>
                  <a:lnTo>
                    <a:pt x="227" y="800"/>
                  </a:lnTo>
                  <a:lnTo>
                    <a:pt x="220" y="800"/>
                  </a:lnTo>
                  <a:lnTo>
                    <a:pt x="210" y="800"/>
                  </a:lnTo>
                  <a:lnTo>
                    <a:pt x="199" y="801"/>
                  </a:lnTo>
                  <a:lnTo>
                    <a:pt x="187" y="801"/>
                  </a:lnTo>
                  <a:lnTo>
                    <a:pt x="174" y="801"/>
                  </a:lnTo>
                  <a:lnTo>
                    <a:pt x="159" y="800"/>
                  </a:lnTo>
                  <a:lnTo>
                    <a:pt x="144" y="799"/>
                  </a:lnTo>
                  <a:lnTo>
                    <a:pt x="129" y="797"/>
                  </a:lnTo>
                  <a:lnTo>
                    <a:pt x="112" y="793"/>
                  </a:lnTo>
                  <a:lnTo>
                    <a:pt x="95" y="788"/>
                  </a:lnTo>
                  <a:lnTo>
                    <a:pt x="79" y="782"/>
                  </a:lnTo>
                  <a:lnTo>
                    <a:pt x="62" y="773"/>
                  </a:lnTo>
                  <a:lnTo>
                    <a:pt x="45" y="762"/>
                  </a:lnTo>
                  <a:lnTo>
                    <a:pt x="29" y="750"/>
                  </a:lnTo>
                  <a:lnTo>
                    <a:pt x="14" y="735"/>
                  </a:lnTo>
                  <a:lnTo>
                    <a:pt x="0" y="718"/>
                  </a:lnTo>
                  <a:lnTo>
                    <a:pt x="5" y="656"/>
                  </a:lnTo>
                  <a:lnTo>
                    <a:pt x="7" y="602"/>
                  </a:lnTo>
                  <a:lnTo>
                    <a:pt x="14" y="550"/>
                  </a:lnTo>
                  <a:lnTo>
                    <a:pt x="33" y="493"/>
                  </a:lnTo>
                  <a:lnTo>
                    <a:pt x="46" y="461"/>
                  </a:lnTo>
                  <a:lnTo>
                    <a:pt x="58" y="426"/>
                  </a:lnTo>
                  <a:lnTo>
                    <a:pt x="73" y="389"/>
                  </a:lnTo>
                  <a:lnTo>
                    <a:pt x="91" y="350"/>
                  </a:lnTo>
                  <a:lnTo>
                    <a:pt x="113" y="308"/>
                  </a:lnTo>
                  <a:lnTo>
                    <a:pt x="140" y="262"/>
                  </a:lnTo>
                  <a:lnTo>
                    <a:pt x="174" y="213"/>
                  </a:lnTo>
                  <a:lnTo>
                    <a:pt x="216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8" name="Freeform 278"/>
            <p:cNvSpPr>
              <a:spLocks/>
            </p:cNvSpPr>
            <p:nvPr/>
          </p:nvSpPr>
          <p:spPr bwMode="auto">
            <a:xfrm>
              <a:off x="2532" y="2647"/>
              <a:ext cx="24" cy="2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54"/>
                </a:cxn>
                <a:cxn ang="0">
                  <a:pos x="73" y="65"/>
                </a:cxn>
                <a:cxn ang="0">
                  <a:pos x="46" y="0"/>
                </a:cxn>
              </a:cxnLst>
              <a:rect l="0" t="0" r="r" b="b"/>
              <a:pathLst>
                <a:path w="73" h="65">
                  <a:moveTo>
                    <a:pt x="46" y="0"/>
                  </a:moveTo>
                  <a:lnTo>
                    <a:pt x="0" y="54"/>
                  </a:lnTo>
                  <a:lnTo>
                    <a:pt x="73" y="6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9" name="Freeform 279"/>
            <p:cNvSpPr>
              <a:spLocks/>
            </p:cNvSpPr>
            <p:nvPr/>
          </p:nvSpPr>
          <p:spPr bwMode="auto">
            <a:xfrm>
              <a:off x="2559" y="2637"/>
              <a:ext cx="22" cy="14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26"/>
                </a:cxn>
                <a:cxn ang="0">
                  <a:pos x="66" y="42"/>
                </a:cxn>
                <a:cxn ang="0">
                  <a:pos x="45" y="0"/>
                </a:cxn>
              </a:cxnLst>
              <a:rect l="0" t="0" r="r" b="b"/>
              <a:pathLst>
                <a:path w="66" h="42">
                  <a:moveTo>
                    <a:pt x="45" y="0"/>
                  </a:moveTo>
                  <a:lnTo>
                    <a:pt x="0" y="26"/>
                  </a:lnTo>
                  <a:lnTo>
                    <a:pt x="66" y="4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0" name="Freeform 280"/>
            <p:cNvSpPr>
              <a:spLocks/>
            </p:cNvSpPr>
            <p:nvPr/>
          </p:nvSpPr>
          <p:spPr bwMode="auto">
            <a:xfrm>
              <a:off x="2523" y="2632"/>
              <a:ext cx="19" cy="1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7" y="38"/>
                </a:cxn>
                <a:cxn ang="0">
                  <a:pos x="0" y="38"/>
                </a:cxn>
                <a:cxn ang="0">
                  <a:pos x="35" y="0"/>
                </a:cxn>
              </a:cxnLst>
              <a:rect l="0" t="0" r="r" b="b"/>
              <a:pathLst>
                <a:path w="57" h="38">
                  <a:moveTo>
                    <a:pt x="35" y="0"/>
                  </a:moveTo>
                  <a:lnTo>
                    <a:pt x="57" y="38"/>
                  </a:lnTo>
                  <a:lnTo>
                    <a:pt x="0" y="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1" name="Freeform 281"/>
            <p:cNvSpPr>
              <a:spLocks/>
            </p:cNvSpPr>
            <p:nvPr/>
          </p:nvSpPr>
          <p:spPr bwMode="auto">
            <a:xfrm>
              <a:off x="2599" y="2640"/>
              <a:ext cx="2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18"/>
                </a:cxn>
                <a:cxn ang="0">
                  <a:pos x="19" y="41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70" y="18"/>
                  </a:lnTo>
                  <a:lnTo>
                    <a:pt x="19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2" name="Freeform 282"/>
            <p:cNvSpPr>
              <a:spLocks/>
            </p:cNvSpPr>
            <p:nvPr/>
          </p:nvSpPr>
          <p:spPr bwMode="auto">
            <a:xfrm>
              <a:off x="2527" y="2685"/>
              <a:ext cx="2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"/>
                </a:cxn>
                <a:cxn ang="0">
                  <a:pos x="34" y="65"/>
                </a:cxn>
                <a:cxn ang="0">
                  <a:pos x="0" y="0"/>
                </a:cxn>
              </a:cxnLst>
              <a:rect l="0" t="0" r="r" b="b"/>
              <a:pathLst>
                <a:path w="73" h="65">
                  <a:moveTo>
                    <a:pt x="0" y="0"/>
                  </a:moveTo>
                  <a:lnTo>
                    <a:pt x="73" y="2"/>
                  </a:lnTo>
                  <a:lnTo>
                    <a:pt x="34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3" name="Freeform 283"/>
            <p:cNvSpPr>
              <a:spLocks/>
            </p:cNvSpPr>
            <p:nvPr/>
          </p:nvSpPr>
          <p:spPr bwMode="auto">
            <a:xfrm>
              <a:off x="2502" y="2709"/>
              <a:ext cx="25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13"/>
                </a:cxn>
                <a:cxn ang="0">
                  <a:pos x="34" y="77"/>
                </a:cxn>
                <a:cxn ang="0">
                  <a:pos x="0" y="0"/>
                </a:cxn>
              </a:cxnLst>
              <a:rect l="0" t="0" r="r" b="b"/>
              <a:pathLst>
                <a:path w="75" h="77">
                  <a:moveTo>
                    <a:pt x="0" y="0"/>
                  </a:moveTo>
                  <a:lnTo>
                    <a:pt x="75" y="13"/>
                  </a:lnTo>
                  <a:lnTo>
                    <a:pt x="34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4" name="Freeform 284"/>
            <p:cNvSpPr>
              <a:spLocks/>
            </p:cNvSpPr>
            <p:nvPr/>
          </p:nvSpPr>
          <p:spPr bwMode="auto">
            <a:xfrm>
              <a:off x="2546" y="2712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5"/>
                </a:cxn>
                <a:cxn ang="0">
                  <a:pos x="21" y="73"/>
                </a:cxn>
                <a:cxn ang="0">
                  <a:pos x="0" y="0"/>
                </a:cxn>
              </a:cxnLst>
              <a:rect l="0" t="0" r="r" b="b"/>
              <a:pathLst>
                <a:path w="66" h="73">
                  <a:moveTo>
                    <a:pt x="0" y="0"/>
                  </a:moveTo>
                  <a:lnTo>
                    <a:pt x="66" y="5"/>
                  </a:lnTo>
                  <a:lnTo>
                    <a:pt x="2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5" name="Freeform 285"/>
            <p:cNvSpPr>
              <a:spLocks/>
            </p:cNvSpPr>
            <p:nvPr/>
          </p:nvSpPr>
          <p:spPr bwMode="auto">
            <a:xfrm>
              <a:off x="2474" y="2727"/>
              <a:ext cx="19" cy="2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7" y="68"/>
                </a:cxn>
                <a:cxn ang="0">
                  <a:pos x="0" y="60"/>
                </a:cxn>
                <a:cxn ang="0">
                  <a:pos x="30" y="0"/>
                </a:cxn>
              </a:cxnLst>
              <a:rect l="0" t="0" r="r" b="b"/>
              <a:pathLst>
                <a:path w="57" h="68">
                  <a:moveTo>
                    <a:pt x="30" y="0"/>
                  </a:moveTo>
                  <a:lnTo>
                    <a:pt x="57" y="68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6" name="Freeform 286"/>
            <p:cNvSpPr>
              <a:spLocks/>
            </p:cNvSpPr>
            <p:nvPr/>
          </p:nvSpPr>
          <p:spPr bwMode="auto">
            <a:xfrm>
              <a:off x="2453" y="2726"/>
              <a:ext cx="15" cy="2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4" y="0"/>
                </a:cxn>
                <a:cxn ang="0">
                  <a:pos x="45" y="70"/>
                </a:cxn>
                <a:cxn ang="0">
                  <a:pos x="4" y="68"/>
                </a:cxn>
                <a:cxn ang="0">
                  <a:pos x="0" y="34"/>
                </a:cxn>
              </a:cxnLst>
              <a:rect l="0" t="0" r="r" b="b"/>
              <a:pathLst>
                <a:path w="45" h="70">
                  <a:moveTo>
                    <a:pt x="0" y="34"/>
                  </a:moveTo>
                  <a:lnTo>
                    <a:pt x="34" y="0"/>
                  </a:lnTo>
                  <a:lnTo>
                    <a:pt x="45" y="70"/>
                  </a:lnTo>
                  <a:lnTo>
                    <a:pt x="4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7" name="Freeform 287"/>
            <p:cNvSpPr>
              <a:spLocks/>
            </p:cNvSpPr>
            <p:nvPr/>
          </p:nvSpPr>
          <p:spPr bwMode="auto">
            <a:xfrm>
              <a:off x="2462" y="2760"/>
              <a:ext cx="21" cy="1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4" y="0"/>
                </a:cxn>
                <a:cxn ang="0">
                  <a:pos x="65" y="58"/>
                </a:cxn>
                <a:cxn ang="0">
                  <a:pos x="0" y="54"/>
                </a:cxn>
              </a:cxnLst>
              <a:rect l="0" t="0" r="r" b="b"/>
              <a:pathLst>
                <a:path w="65" h="58">
                  <a:moveTo>
                    <a:pt x="0" y="54"/>
                  </a:moveTo>
                  <a:lnTo>
                    <a:pt x="44" y="0"/>
                  </a:lnTo>
                  <a:lnTo>
                    <a:pt x="65" y="5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8" name="Freeform 288"/>
            <p:cNvSpPr>
              <a:spLocks/>
            </p:cNvSpPr>
            <p:nvPr/>
          </p:nvSpPr>
          <p:spPr bwMode="auto">
            <a:xfrm>
              <a:off x="2584" y="2730"/>
              <a:ext cx="25" cy="2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67"/>
                </a:cxn>
                <a:cxn ang="0">
                  <a:pos x="76" y="69"/>
                </a:cxn>
                <a:cxn ang="0">
                  <a:pos x="34" y="0"/>
                </a:cxn>
              </a:cxnLst>
              <a:rect l="0" t="0" r="r" b="b"/>
              <a:pathLst>
                <a:path w="76" h="69">
                  <a:moveTo>
                    <a:pt x="34" y="0"/>
                  </a:moveTo>
                  <a:lnTo>
                    <a:pt x="0" y="67"/>
                  </a:lnTo>
                  <a:lnTo>
                    <a:pt x="76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9" name="Freeform 289"/>
            <p:cNvSpPr>
              <a:spLocks/>
            </p:cNvSpPr>
            <p:nvPr/>
          </p:nvSpPr>
          <p:spPr bwMode="auto">
            <a:xfrm>
              <a:off x="2586" y="2774"/>
              <a:ext cx="25" cy="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5" y="0"/>
                </a:cxn>
                <a:cxn ang="0">
                  <a:pos x="27" y="2"/>
                </a:cxn>
                <a:cxn ang="0">
                  <a:pos x="41" y="2"/>
                </a:cxn>
                <a:cxn ang="0">
                  <a:pos x="54" y="3"/>
                </a:cxn>
                <a:cxn ang="0">
                  <a:pos x="65" y="3"/>
                </a:cxn>
                <a:cxn ang="0">
                  <a:pos x="73" y="4"/>
                </a:cxn>
                <a:cxn ang="0">
                  <a:pos x="76" y="4"/>
                </a:cxn>
                <a:cxn ang="0">
                  <a:pos x="28" y="75"/>
                </a:cxn>
                <a:cxn ang="0">
                  <a:pos x="0" y="2"/>
                </a:cxn>
              </a:cxnLst>
              <a:rect l="0" t="0" r="r" b="b"/>
              <a:pathLst>
                <a:path w="76" h="75">
                  <a:moveTo>
                    <a:pt x="0" y="2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7" y="2"/>
                  </a:lnTo>
                  <a:lnTo>
                    <a:pt x="41" y="2"/>
                  </a:lnTo>
                  <a:lnTo>
                    <a:pt x="54" y="3"/>
                  </a:lnTo>
                  <a:lnTo>
                    <a:pt x="65" y="3"/>
                  </a:lnTo>
                  <a:lnTo>
                    <a:pt x="73" y="4"/>
                  </a:lnTo>
                  <a:lnTo>
                    <a:pt x="76" y="4"/>
                  </a:lnTo>
                  <a:lnTo>
                    <a:pt x="28" y="7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10" name="Freeform 290"/>
            <p:cNvSpPr>
              <a:spLocks/>
            </p:cNvSpPr>
            <p:nvPr/>
          </p:nvSpPr>
          <p:spPr bwMode="auto">
            <a:xfrm>
              <a:off x="2625" y="2665"/>
              <a:ext cx="17" cy="2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68"/>
                </a:cxn>
                <a:cxn ang="0">
                  <a:pos x="52" y="62"/>
                </a:cxn>
                <a:cxn ang="0">
                  <a:pos x="23" y="0"/>
                </a:cxn>
              </a:cxnLst>
              <a:rect l="0" t="0" r="r" b="b"/>
              <a:pathLst>
                <a:path w="52" h="68">
                  <a:moveTo>
                    <a:pt x="23" y="0"/>
                  </a:moveTo>
                  <a:lnTo>
                    <a:pt x="0" y="68"/>
                  </a:lnTo>
                  <a:lnTo>
                    <a:pt x="52" y="6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11" name="Freeform 291"/>
            <p:cNvSpPr>
              <a:spLocks/>
            </p:cNvSpPr>
            <p:nvPr/>
          </p:nvSpPr>
          <p:spPr bwMode="auto">
            <a:xfrm>
              <a:off x="2634" y="2696"/>
              <a:ext cx="17" cy="2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0" y="0"/>
                </a:cxn>
                <a:cxn ang="0">
                  <a:pos x="40" y="70"/>
                </a:cxn>
                <a:cxn ang="0">
                  <a:pos x="0" y="4"/>
                </a:cxn>
              </a:cxnLst>
              <a:rect l="0" t="0" r="r" b="b"/>
              <a:pathLst>
                <a:path w="50" h="70">
                  <a:moveTo>
                    <a:pt x="0" y="4"/>
                  </a:moveTo>
                  <a:lnTo>
                    <a:pt x="50" y="0"/>
                  </a:lnTo>
                  <a:lnTo>
                    <a:pt x="40" y="7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12" name="Freeform 292"/>
            <p:cNvSpPr>
              <a:spLocks/>
            </p:cNvSpPr>
            <p:nvPr/>
          </p:nvSpPr>
          <p:spPr bwMode="auto">
            <a:xfrm>
              <a:off x="2625" y="2728"/>
              <a:ext cx="21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0"/>
                </a:cxn>
                <a:cxn ang="0">
                  <a:pos x="28" y="68"/>
                </a:cxn>
                <a:cxn ang="0">
                  <a:pos x="0" y="0"/>
                </a:cxn>
              </a:cxnLst>
              <a:rect l="0" t="0" r="r" b="b"/>
              <a:pathLst>
                <a:path w="65" h="68">
                  <a:moveTo>
                    <a:pt x="0" y="0"/>
                  </a:moveTo>
                  <a:lnTo>
                    <a:pt x="65" y="0"/>
                  </a:lnTo>
                  <a:lnTo>
                    <a:pt x="28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13" name="Freeform 293"/>
            <p:cNvSpPr>
              <a:spLocks/>
            </p:cNvSpPr>
            <p:nvPr/>
          </p:nvSpPr>
          <p:spPr bwMode="auto">
            <a:xfrm>
              <a:off x="2655" y="2728"/>
              <a:ext cx="19" cy="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0" y="0"/>
                </a:cxn>
                <a:cxn ang="0">
                  <a:pos x="21" y="75"/>
                </a:cxn>
                <a:cxn ang="0">
                  <a:pos x="57" y="42"/>
                </a:cxn>
                <a:cxn ang="0">
                  <a:pos x="49" y="6"/>
                </a:cxn>
              </a:cxnLst>
              <a:rect l="0" t="0" r="r" b="b"/>
              <a:pathLst>
                <a:path w="57" h="75">
                  <a:moveTo>
                    <a:pt x="49" y="6"/>
                  </a:moveTo>
                  <a:lnTo>
                    <a:pt x="0" y="0"/>
                  </a:lnTo>
                  <a:lnTo>
                    <a:pt x="21" y="75"/>
                  </a:lnTo>
                  <a:lnTo>
                    <a:pt x="57" y="4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14" name="Freeform 294"/>
            <p:cNvSpPr>
              <a:spLocks/>
            </p:cNvSpPr>
            <p:nvPr/>
          </p:nvSpPr>
          <p:spPr bwMode="auto">
            <a:xfrm>
              <a:off x="2611" y="2797"/>
              <a:ext cx="24" cy="2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67" y="0"/>
                </a:cxn>
                <a:cxn ang="0">
                  <a:pos x="73" y="76"/>
                </a:cxn>
                <a:cxn ang="0">
                  <a:pos x="0" y="36"/>
                </a:cxn>
              </a:cxnLst>
              <a:rect l="0" t="0" r="r" b="b"/>
              <a:pathLst>
                <a:path w="73" h="76">
                  <a:moveTo>
                    <a:pt x="0" y="36"/>
                  </a:moveTo>
                  <a:lnTo>
                    <a:pt x="67" y="0"/>
                  </a:lnTo>
                  <a:lnTo>
                    <a:pt x="73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15" name="Freeform 295"/>
            <p:cNvSpPr>
              <a:spLocks/>
            </p:cNvSpPr>
            <p:nvPr/>
          </p:nvSpPr>
          <p:spPr bwMode="auto">
            <a:xfrm>
              <a:off x="2584" y="2813"/>
              <a:ext cx="22" cy="2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52"/>
                </a:cxn>
                <a:cxn ang="0">
                  <a:pos x="68" y="73"/>
                </a:cxn>
                <a:cxn ang="0">
                  <a:pos x="32" y="0"/>
                </a:cxn>
              </a:cxnLst>
              <a:rect l="0" t="0" r="r" b="b"/>
              <a:pathLst>
                <a:path w="68" h="73">
                  <a:moveTo>
                    <a:pt x="32" y="0"/>
                  </a:moveTo>
                  <a:lnTo>
                    <a:pt x="0" y="52"/>
                  </a:lnTo>
                  <a:lnTo>
                    <a:pt x="68" y="7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16" name="Freeform 296"/>
            <p:cNvSpPr>
              <a:spLocks/>
            </p:cNvSpPr>
            <p:nvPr/>
          </p:nvSpPr>
          <p:spPr bwMode="auto">
            <a:xfrm>
              <a:off x="2558" y="2804"/>
              <a:ext cx="23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73"/>
                </a:cxn>
                <a:cxn ang="0">
                  <a:pos x="69" y="51"/>
                </a:cxn>
                <a:cxn ang="0">
                  <a:pos x="9" y="0"/>
                </a:cxn>
              </a:cxnLst>
              <a:rect l="0" t="0" r="r" b="b"/>
              <a:pathLst>
                <a:path w="69" h="73">
                  <a:moveTo>
                    <a:pt x="9" y="0"/>
                  </a:moveTo>
                  <a:lnTo>
                    <a:pt x="0" y="73"/>
                  </a:lnTo>
                  <a:lnTo>
                    <a:pt x="69" y="5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17" name="Freeform 297"/>
            <p:cNvSpPr>
              <a:spLocks/>
            </p:cNvSpPr>
            <p:nvPr/>
          </p:nvSpPr>
          <p:spPr bwMode="auto">
            <a:xfrm>
              <a:off x="2533" y="2820"/>
              <a:ext cx="16" cy="1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0" y="0"/>
                </a:cxn>
                <a:cxn ang="0">
                  <a:pos x="34" y="54"/>
                </a:cxn>
                <a:cxn ang="0">
                  <a:pos x="0" y="11"/>
                </a:cxn>
              </a:cxnLst>
              <a:rect l="0" t="0" r="r" b="b"/>
              <a:pathLst>
                <a:path w="50" h="54">
                  <a:moveTo>
                    <a:pt x="0" y="11"/>
                  </a:moveTo>
                  <a:lnTo>
                    <a:pt x="50" y="0"/>
                  </a:lnTo>
                  <a:lnTo>
                    <a:pt x="34" y="5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18" name="Freeform 298"/>
            <p:cNvSpPr>
              <a:spLocks/>
            </p:cNvSpPr>
            <p:nvPr/>
          </p:nvSpPr>
          <p:spPr bwMode="auto">
            <a:xfrm>
              <a:off x="2503" y="2817"/>
              <a:ext cx="22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6" y="0"/>
                </a:cxn>
                <a:cxn ang="0">
                  <a:pos x="48" y="60"/>
                </a:cxn>
                <a:cxn ang="0">
                  <a:pos x="0" y="8"/>
                </a:cxn>
              </a:cxnLst>
              <a:rect l="0" t="0" r="r" b="b"/>
              <a:pathLst>
                <a:path w="66" h="60">
                  <a:moveTo>
                    <a:pt x="0" y="8"/>
                  </a:moveTo>
                  <a:lnTo>
                    <a:pt x="66" y="0"/>
                  </a:lnTo>
                  <a:lnTo>
                    <a:pt x="48" y="6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19" name="Freeform 299"/>
            <p:cNvSpPr>
              <a:spLocks/>
            </p:cNvSpPr>
            <p:nvPr/>
          </p:nvSpPr>
          <p:spPr bwMode="auto">
            <a:xfrm>
              <a:off x="2473" y="2791"/>
              <a:ext cx="22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9" y="0"/>
                </a:cxn>
                <a:cxn ang="0">
                  <a:pos x="68" y="52"/>
                </a:cxn>
                <a:cxn ang="0">
                  <a:pos x="29" y="67"/>
                </a:cxn>
                <a:cxn ang="0">
                  <a:pos x="0" y="21"/>
                </a:cxn>
              </a:cxnLst>
              <a:rect l="0" t="0" r="r" b="b"/>
              <a:pathLst>
                <a:path w="68" h="67">
                  <a:moveTo>
                    <a:pt x="0" y="21"/>
                  </a:moveTo>
                  <a:lnTo>
                    <a:pt x="39" y="0"/>
                  </a:lnTo>
                  <a:lnTo>
                    <a:pt x="68" y="52"/>
                  </a:lnTo>
                  <a:lnTo>
                    <a:pt x="29" y="6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0" name="Text Box 300"/>
            <p:cNvSpPr txBox="1">
              <a:spLocks noChangeArrowheads="1"/>
            </p:cNvSpPr>
            <p:nvPr/>
          </p:nvSpPr>
          <p:spPr bwMode="auto">
            <a:xfrm>
              <a:off x="2862" y="1845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TW" sz="2000" b="1" i="1">
                  <a:solidFill>
                    <a:srgbClr val="FF3300"/>
                  </a:solidFill>
                  <a:latin typeface="Batang" pitchFamily="18" charset="-127"/>
                  <a:ea typeface="Batang" pitchFamily="18" charset="-127"/>
                </a:rPr>
                <a:t>8</a:t>
              </a:r>
            </a:p>
          </p:txBody>
        </p:sp>
      </p:grpSp>
      <p:grpSp>
        <p:nvGrpSpPr>
          <p:cNvPr id="5421" name="Group 301"/>
          <p:cNvGrpSpPr>
            <a:grpSpLocks/>
          </p:cNvGrpSpPr>
          <p:nvPr/>
        </p:nvGrpSpPr>
        <p:grpSpPr bwMode="auto">
          <a:xfrm>
            <a:off x="5486400" y="1981200"/>
            <a:ext cx="2216150" cy="2366963"/>
            <a:chOff x="3305" y="1250"/>
            <a:chExt cx="1396" cy="1491"/>
          </a:xfrm>
        </p:grpSpPr>
        <p:sp>
          <p:nvSpPr>
            <p:cNvPr id="5422" name="Freeform 302"/>
            <p:cNvSpPr>
              <a:spLocks/>
            </p:cNvSpPr>
            <p:nvPr/>
          </p:nvSpPr>
          <p:spPr bwMode="auto">
            <a:xfrm>
              <a:off x="3305" y="2152"/>
              <a:ext cx="165" cy="197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57" y="29"/>
                </a:cxn>
                <a:cxn ang="0">
                  <a:pos x="0" y="89"/>
                </a:cxn>
                <a:cxn ang="0">
                  <a:pos x="41" y="145"/>
                </a:cxn>
                <a:cxn ang="0">
                  <a:pos x="77" y="212"/>
                </a:cxn>
                <a:cxn ang="0">
                  <a:pos x="88" y="280"/>
                </a:cxn>
                <a:cxn ang="0">
                  <a:pos x="114" y="399"/>
                </a:cxn>
                <a:cxn ang="0">
                  <a:pos x="150" y="424"/>
                </a:cxn>
                <a:cxn ang="0">
                  <a:pos x="190" y="451"/>
                </a:cxn>
                <a:cxn ang="0">
                  <a:pos x="209" y="478"/>
                </a:cxn>
                <a:cxn ang="0">
                  <a:pos x="226" y="518"/>
                </a:cxn>
                <a:cxn ang="0">
                  <a:pos x="249" y="546"/>
                </a:cxn>
                <a:cxn ang="0">
                  <a:pos x="267" y="524"/>
                </a:cxn>
                <a:cxn ang="0">
                  <a:pos x="249" y="457"/>
                </a:cxn>
                <a:cxn ang="0">
                  <a:pos x="231" y="395"/>
                </a:cxn>
                <a:cxn ang="0">
                  <a:pos x="251" y="417"/>
                </a:cxn>
                <a:cxn ang="0">
                  <a:pos x="273" y="452"/>
                </a:cxn>
                <a:cxn ang="0">
                  <a:pos x="297" y="475"/>
                </a:cxn>
                <a:cxn ang="0">
                  <a:pos x="338" y="478"/>
                </a:cxn>
                <a:cxn ang="0">
                  <a:pos x="365" y="486"/>
                </a:cxn>
                <a:cxn ang="0">
                  <a:pos x="385" y="511"/>
                </a:cxn>
                <a:cxn ang="0">
                  <a:pos x="412" y="542"/>
                </a:cxn>
                <a:cxn ang="0">
                  <a:pos x="424" y="570"/>
                </a:cxn>
                <a:cxn ang="0">
                  <a:pos x="437" y="593"/>
                </a:cxn>
                <a:cxn ang="0">
                  <a:pos x="458" y="567"/>
                </a:cxn>
                <a:cxn ang="0">
                  <a:pos x="447" y="519"/>
                </a:cxn>
                <a:cxn ang="0">
                  <a:pos x="429" y="489"/>
                </a:cxn>
                <a:cxn ang="0">
                  <a:pos x="413" y="461"/>
                </a:cxn>
                <a:cxn ang="0">
                  <a:pos x="406" y="440"/>
                </a:cxn>
                <a:cxn ang="0">
                  <a:pos x="390" y="424"/>
                </a:cxn>
                <a:cxn ang="0">
                  <a:pos x="363" y="412"/>
                </a:cxn>
                <a:cxn ang="0">
                  <a:pos x="322" y="400"/>
                </a:cxn>
                <a:cxn ang="0">
                  <a:pos x="278" y="384"/>
                </a:cxn>
                <a:cxn ang="0">
                  <a:pos x="265" y="372"/>
                </a:cxn>
                <a:cxn ang="0">
                  <a:pos x="306" y="377"/>
                </a:cxn>
                <a:cxn ang="0">
                  <a:pos x="351" y="381"/>
                </a:cxn>
                <a:cxn ang="0">
                  <a:pos x="391" y="383"/>
                </a:cxn>
                <a:cxn ang="0">
                  <a:pos x="447" y="395"/>
                </a:cxn>
                <a:cxn ang="0">
                  <a:pos x="494" y="408"/>
                </a:cxn>
                <a:cxn ang="0">
                  <a:pos x="470" y="381"/>
                </a:cxn>
                <a:cxn ang="0">
                  <a:pos x="408" y="366"/>
                </a:cxn>
                <a:cxn ang="0">
                  <a:pos x="358" y="357"/>
                </a:cxn>
                <a:cxn ang="0">
                  <a:pos x="322" y="347"/>
                </a:cxn>
                <a:cxn ang="0">
                  <a:pos x="291" y="329"/>
                </a:cxn>
                <a:cxn ang="0">
                  <a:pos x="261" y="294"/>
                </a:cxn>
                <a:cxn ang="0">
                  <a:pos x="232" y="242"/>
                </a:cxn>
                <a:cxn ang="0">
                  <a:pos x="207" y="187"/>
                </a:cxn>
                <a:cxn ang="0">
                  <a:pos x="178" y="116"/>
                </a:cxn>
                <a:cxn ang="0">
                  <a:pos x="147" y="35"/>
                </a:cxn>
              </a:cxnLst>
              <a:rect l="0" t="0" r="r" b="b"/>
              <a:pathLst>
                <a:path w="494" h="593">
                  <a:moveTo>
                    <a:pt x="134" y="0"/>
                  </a:moveTo>
                  <a:lnTo>
                    <a:pt x="124" y="1"/>
                  </a:lnTo>
                  <a:lnTo>
                    <a:pt x="110" y="4"/>
                  </a:lnTo>
                  <a:lnTo>
                    <a:pt x="94" y="9"/>
                  </a:lnTo>
                  <a:lnTo>
                    <a:pt x="76" y="17"/>
                  </a:lnTo>
                  <a:lnTo>
                    <a:pt x="57" y="29"/>
                  </a:lnTo>
                  <a:lnTo>
                    <a:pt x="37" y="44"/>
                  </a:lnTo>
                  <a:lnTo>
                    <a:pt x="18" y="64"/>
                  </a:lnTo>
                  <a:lnTo>
                    <a:pt x="0" y="89"/>
                  </a:lnTo>
                  <a:lnTo>
                    <a:pt x="12" y="103"/>
                  </a:lnTo>
                  <a:lnTo>
                    <a:pt x="26" y="123"/>
                  </a:lnTo>
                  <a:lnTo>
                    <a:pt x="41" y="145"/>
                  </a:lnTo>
                  <a:lnTo>
                    <a:pt x="54" y="167"/>
                  </a:lnTo>
                  <a:lnTo>
                    <a:pt x="68" y="190"/>
                  </a:lnTo>
                  <a:lnTo>
                    <a:pt x="77" y="212"/>
                  </a:lnTo>
                  <a:lnTo>
                    <a:pt x="85" y="230"/>
                  </a:lnTo>
                  <a:lnTo>
                    <a:pt x="87" y="244"/>
                  </a:lnTo>
                  <a:lnTo>
                    <a:pt x="88" y="280"/>
                  </a:lnTo>
                  <a:lnTo>
                    <a:pt x="92" y="327"/>
                  </a:lnTo>
                  <a:lnTo>
                    <a:pt x="100" y="371"/>
                  </a:lnTo>
                  <a:lnTo>
                    <a:pt x="114" y="399"/>
                  </a:lnTo>
                  <a:lnTo>
                    <a:pt x="124" y="407"/>
                  </a:lnTo>
                  <a:lnTo>
                    <a:pt x="137" y="416"/>
                  </a:lnTo>
                  <a:lnTo>
                    <a:pt x="150" y="424"/>
                  </a:lnTo>
                  <a:lnTo>
                    <a:pt x="165" y="433"/>
                  </a:lnTo>
                  <a:lnTo>
                    <a:pt x="178" y="443"/>
                  </a:lnTo>
                  <a:lnTo>
                    <a:pt x="190" y="451"/>
                  </a:lnTo>
                  <a:lnTo>
                    <a:pt x="200" y="460"/>
                  </a:lnTo>
                  <a:lnTo>
                    <a:pt x="205" y="468"/>
                  </a:lnTo>
                  <a:lnTo>
                    <a:pt x="209" y="478"/>
                  </a:lnTo>
                  <a:lnTo>
                    <a:pt x="213" y="490"/>
                  </a:lnTo>
                  <a:lnTo>
                    <a:pt x="218" y="505"/>
                  </a:lnTo>
                  <a:lnTo>
                    <a:pt x="226" y="518"/>
                  </a:lnTo>
                  <a:lnTo>
                    <a:pt x="233" y="530"/>
                  </a:lnTo>
                  <a:lnTo>
                    <a:pt x="241" y="540"/>
                  </a:lnTo>
                  <a:lnTo>
                    <a:pt x="249" y="546"/>
                  </a:lnTo>
                  <a:lnTo>
                    <a:pt x="257" y="547"/>
                  </a:lnTo>
                  <a:lnTo>
                    <a:pt x="267" y="539"/>
                  </a:lnTo>
                  <a:lnTo>
                    <a:pt x="267" y="524"/>
                  </a:lnTo>
                  <a:lnTo>
                    <a:pt x="261" y="505"/>
                  </a:lnTo>
                  <a:lnTo>
                    <a:pt x="254" y="481"/>
                  </a:lnTo>
                  <a:lnTo>
                    <a:pt x="249" y="457"/>
                  </a:lnTo>
                  <a:lnTo>
                    <a:pt x="244" y="433"/>
                  </a:lnTo>
                  <a:lnTo>
                    <a:pt x="238" y="412"/>
                  </a:lnTo>
                  <a:lnTo>
                    <a:pt x="231" y="395"/>
                  </a:lnTo>
                  <a:lnTo>
                    <a:pt x="237" y="400"/>
                  </a:lnTo>
                  <a:lnTo>
                    <a:pt x="243" y="407"/>
                  </a:lnTo>
                  <a:lnTo>
                    <a:pt x="251" y="417"/>
                  </a:lnTo>
                  <a:lnTo>
                    <a:pt x="258" y="428"/>
                  </a:lnTo>
                  <a:lnTo>
                    <a:pt x="266" y="440"/>
                  </a:lnTo>
                  <a:lnTo>
                    <a:pt x="273" y="452"/>
                  </a:lnTo>
                  <a:lnTo>
                    <a:pt x="279" y="463"/>
                  </a:lnTo>
                  <a:lnTo>
                    <a:pt x="284" y="474"/>
                  </a:lnTo>
                  <a:lnTo>
                    <a:pt x="297" y="475"/>
                  </a:lnTo>
                  <a:lnTo>
                    <a:pt x="311" y="475"/>
                  </a:lnTo>
                  <a:lnTo>
                    <a:pt x="324" y="477"/>
                  </a:lnTo>
                  <a:lnTo>
                    <a:pt x="338" y="478"/>
                  </a:lnTo>
                  <a:lnTo>
                    <a:pt x="348" y="480"/>
                  </a:lnTo>
                  <a:lnTo>
                    <a:pt x="358" y="483"/>
                  </a:lnTo>
                  <a:lnTo>
                    <a:pt x="365" y="486"/>
                  </a:lnTo>
                  <a:lnTo>
                    <a:pt x="369" y="490"/>
                  </a:lnTo>
                  <a:lnTo>
                    <a:pt x="375" y="500"/>
                  </a:lnTo>
                  <a:lnTo>
                    <a:pt x="385" y="511"/>
                  </a:lnTo>
                  <a:lnTo>
                    <a:pt x="395" y="522"/>
                  </a:lnTo>
                  <a:lnTo>
                    <a:pt x="404" y="532"/>
                  </a:lnTo>
                  <a:lnTo>
                    <a:pt x="412" y="542"/>
                  </a:lnTo>
                  <a:lnTo>
                    <a:pt x="418" y="551"/>
                  </a:lnTo>
                  <a:lnTo>
                    <a:pt x="421" y="559"/>
                  </a:lnTo>
                  <a:lnTo>
                    <a:pt x="424" y="570"/>
                  </a:lnTo>
                  <a:lnTo>
                    <a:pt x="426" y="581"/>
                  </a:lnTo>
                  <a:lnTo>
                    <a:pt x="431" y="588"/>
                  </a:lnTo>
                  <a:lnTo>
                    <a:pt x="437" y="593"/>
                  </a:lnTo>
                  <a:lnTo>
                    <a:pt x="446" y="592"/>
                  </a:lnTo>
                  <a:lnTo>
                    <a:pt x="454" y="582"/>
                  </a:lnTo>
                  <a:lnTo>
                    <a:pt x="458" y="567"/>
                  </a:lnTo>
                  <a:lnTo>
                    <a:pt x="457" y="547"/>
                  </a:lnTo>
                  <a:lnTo>
                    <a:pt x="452" y="529"/>
                  </a:lnTo>
                  <a:lnTo>
                    <a:pt x="447" y="519"/>
                  </a:lnTo>
                  <a:lnTo>
                    <a:pt x="442" y="509"/>
                  </a:lnTo>
                  <a:lnTo>
                    <a:pt x="436" y="500"/>
                  </a:lnTo>
                  <a:lnTo>
                    <a:pt x="429" y="489"/>
                  </a:lnTo>
                  <a:lnTo>
                    <a:pt x="423" y="479"/>
                  </a:lnTo>
                  <a:lnTo>
                    <a:pt x="417" y="469"/>
                  </a:lnTo>
                  <a:lnTo>
                    <a:pt x="413" y="461"/>
                  </a:lnTo>
                  <a:lnTo>
                    <a:pt x="410" y="453"/>
                  </a:lnTo>
                  <a:lnTo>
                    <a:pt x="408" y="447"/>
                  </a:lnTo>
                  <a:lnTo>
                    <a:pt x="406" y="440"/>
                  </a:lnTo>
                  <a:lnTo>
                    <a:pt x="402" y="435"/>
                  </a:lnTo>
                  <a:lnTo>
                    <a:pt x="396" y="429"/>
                  </a:lnTo>
                  <a:lnTo>
                    <a:pt x="390" y="424"/>
                  </a:lnTo>
                  <a:lnTo>
                    <a:pt x="383" y="421"/>
                  </a:lnTo>
                  <a:lnTo>
                    <a:pt x="373" y="416"/>
                  </a:lnTo>
                  <a:lnTo>
                    <a:pt x="363" y="412"/>
                  </a:lnTo>
                  <a:lnTo>
                    <a:pt x="351" y="408"/>
                  </a:lnTo>
                  <a:lnTo>
                    <a:pt x="338" y="404"/>
                  </a:lnTo>
                  <a:lnTo>
                    <a:pt x="322" y="400"/>
                  </a:lnTo>
                  <a:lnTo>
                    <a:pt x="307" y="395"/>
                  </a:lnTo>
                  <a:lnTo>
                    <a:pt x="291" y="389"/>
                  </a:lnTo>
                  <a:lnTo>
                    <a:pt x="278" y="384"/>
                  </a:lnTo>
                  <a:lnTo>
                    <a:pt x="266" y="377"/>
                  </a:lnTo>
                  <a:lnTo>
                    <a:pt x="256" y="371"/>
                  </a:lnTo>
                  <a:lnTo>
                    <a:pt x="265" y="372"/>
                  </a:lnTo>
                  <a:lnTo>
                    <a:pt x="276" y="373"/>
                  </a:lnTo>
                  <a:lnTo>
                    <a:pt x="290" y="376"/>
                  </a:lnTo>
                  <a:lnTo>
                    <a:pt x="306" y="377"/>
                  </a:lnTo>
                  <a:lnTo>
                    <a:pt x="322" y="379"/>
                  </a:lnTo>
                  <a:lnTo>
                    <a:pt x="338" y="381"/>
                  </a:lnTo>
                  <a:lnTo>
                    <a:pt x="351" y="381"/>
                  </a:lnTo>
                  <a:lnTo>
                    <a:pt x="363" y="381"/>
                  </a:lnTo>
                  <a:lnTo>
                    <a:pt x="375" y="381"/>
                  </a:lnTo>
                  <a:lnTo>
                    <a:pt x="391" y="383"/>
                  </a:lnTo>
                  <a:lnTo>
                    <a:pt x="409" y="385"/>
                  </a:lnTo>
                  <a:lnTo>
                    <a:pt x="429" y="390"/>
                  </a:lnTo>
                  <a:lnTo>
                    <a:pt x="447" y="395"/>
                  </a:lnTo>
                  <a:lnTo>
                    <a:pt x="465" y="399"/>
                  </a:lnTo>
                  <a:lnTo>
                    <a:pt x="481" y="404"/>
                  </a:lnTo>
                  <a:lnTo>
                    <a:pt x="494" y="408"/>
                  </a:lnTo>
                  <a:lnTo>
                    <a:pt x="493" y="398"/>
                  </a:lnTo>
                  <a:lnTo>
                    <a:pt x="485" y="389"/>
                  </a:lnTo>
                  <a:lnTo>
                    <a:pt x="470" y="381"/>
                  </a:lnTo>
                  <a:lnTo>
                    <a:pt x="452" y="374"/>
                  </a:lnTo>
                  <a:lnTo>
                    <a:pt x="430" y="370"/>
                  </a:lnTo>
                  <a:lnTo>
                    <a:pt x="408" y="366"/>
                  </a:lnTo>
                  <a:lnTo>
                    <a:pt x="389" y="362"/>
                  </a:lnTo>
                  <a:lnTo>
                    <a:pt x="372" y="360"/>
                  </a:lnTo>
                  <a:lnTo>
                    <a:pt x="358" y="357"/>
                  </a:lnTo>
                  <a:lnTo>
                    <a:pt x="345" y="354"/>
                  </a:lnTo>
                  <a:lnTo>
                    <a:pt x="333" y="351"/>
                  </a:lnTo>
                  <a:lnTo>
                    <a:pt x="322" y="347"/>
                  </a:lnTo>
                  <a:lnTo>
                    <a:pt x="312" y="343"/>
                  </a:lnTo>
                  <a:lnTo>
                    <a:pt x="301" y="337"/>
                  </a:lnTo>
                  <a:lnTo>
                    <a:pt x="291" y="329"/>
                  </a:lnTo>
                  <a:lnTo>
                    <a:pt x="282" y="320"/>
                  </a:lnTo>
                  <a:lnTo>
                    <a:pt x="271" y="309"/>
                  </a:lnTo>
                  <a:lnTo>
                    <a:pt x="261" y="294"/>
                  </a:lnTo>
                  <a:lnTo>
                    <a:pt x="251" y="278"/>
                  </a:lnTo>
                  <a:lnTo>
                    <a:pt x="241" y="260"/>
                  </a:lnTo>
                  <a:lnTo>
                    <a:pt x="232" y="242"/>
                  </a:lnTo>
                  <a:lnTo>
                    <a:pt x="223" y="224"/>
                  </a:lnTo>
                  <a:lnTo>
                    <a:pt x="215" y="204"/>
                  </a:lnTo>
                  <a:lnTo>
                    <a:pt x="207" y="187"/>
                  </a:lnTo>
                  <a:lnTo>
                    <a:pt x="199" y="168"/>
                  </a:lnTo>
                  <a:lnTo>
                    <a:pt x="189" y="143"/>
                  </a:lnTo>
                  <a:lnTo>
                    <a:pt x="178" y="116"/>
                  </a:lnTo>
                  <a:lnTo>
                    <a:pt x="166" y="88"/>
                  </a:lnTo>
                  <a:lnTo>
                    <a:pt x="155" y="61"/>
                  </a:lnTo>
                  <a:lnTo>
                    <a:pt x="147" y="35"/>
                  </a:lnTo>
                  <a:lnTo>
                    <a:pt x="139" y="1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3" name="Freeform 303"/>
            <p:cNvSpPr>
              <a:spLocks/>
            </p:cNvSpPr>
            <p:nvPr/>
          </p:nvSpPr>
          <p:spPr bwMode="auto">
            <a:xfrm>
              <a:off x="3442" y="2287"/>
              <a:ext cx="4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4"/>
                </a:cxn>
                <a:cxn ang="0">
                  <a:pos x="35" y="9"/>
                </a:cxn>
                <a:cxn ang="0">
                  <a:pos x="59" y="15"/>
                </a:cxn>
                <a:cxn ang="0">
                  <a:pos x="84" y="22"/>
                </a:cxn>
                <a:cxn ang="0">
                  <a:pos x="107" y="32"/>
                </a:cxn>
                <a:cxn ang="0">
                  <a:pos x="126" y="41"/>
                </a:cxn>
                <a:cxn ang="0">
                  <a:pos x="134" y="52"/>
                </a:cxn>
                <a:cxn ang="0">
                  <a:pos x="131" y="64"/>
                </a:cxn>
                <a:cxn ang="0">
                  <a:pos x="122" y="62"/>
                </a:cxn>
                <a:cxn ang="0">
                  <a:pos x="111" y="58"/>
                </a:cxn>
                <a:cxn ang="0">
                  <a:pos x="98" y="55"/>
                </a:cxn>
                <a:cxn ang="0">
                  <a:pos x="83" y="51"/>
                </a:cxn>
                <a:cxn ang="0">
                  <a:pos x="69" y="47"/>
                </a:cxn>
                <a:cxn ang="0">
                  <a:pos x="54" y="45"/>
                </a:cxn>
                <a:cxn ang="0">
                  <a:pos x="41" y="43"/>
                </a:cxn>
                <a:cxn ang="0">
                  <a:pos x="30" y="41"/>
                </a:cxn>
                <a:cxn ang="0">
                  <a:pos x="24" y="32"/>
                </a:cxn>
                <a:cxn ang="0">
                  <a:pos x="16" y="18"/>
                </a:cxn>
                <a:cxn ang="0">
                  <a:pos x="8" y="6"/>
                </a:cxn>
                <a:cxn ang="0">
                  <a:pos x="0" y="0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4" y="4"/>
                  </a:lnTo>
                  <a:lnTo>
                    <a:pt x="35" y="9"/>
                  </a:lnTo>
                  <a:lnTo>
                    <a:pt x="59" y="15"/>
                  </a:lnTo>
                  <a:lnTo>
                    <a:pt x="84" y="22"/>
                  </a:lnTo>
                  <a:lnTo>
                    <a:pt x="107" y="32"/>
                  </a:lnTo>
                  <a:lnTo>
                    <a:pt x="126" y="41"/>
                  </a:lnTo>
                  <a:lnTo>
                    <a:pt x="134" y="52"/>
                  </a:lnTo>
                  <a:lnTo>
                    <a:pt x="131" y="64"/>
                  </a:lnTo>
                  <a:lnTo>
                    <a:pt x="122" y="62"/>
                  </a:lnTo>
                  <a:lnTo>
                    <a:pt x="111" y="58"/>
                  </a:lnTo>
                  <a:lnTo>
                    <a:pt x="98" y="55"/>
                  </a:lnTo>
                  <a:lnTo>
                    <a:pt x="83" y="51"/>
                  </a:lnTo>
                  <a:lnTo>
                    <a:pt x="69" y="47"/>
                  </a:lnTo>
                  <a:lnTo>
                    <a:pt x="54" y="45"/>
                  </a:lnTo>
                  <a:lnTo>
                    <a:pt x="41" y="43"/>
                  </a:lnTo>
                  <a:lnTo>
                    <a:pt x="30" y="41"/>
                  </a:lnTo>
                  <a:lnTo>
                    <a:pt x="24" y="32"/>
                  </a:lnTo>
                  <a:lnTo>
                    <a:pt x="16" y="18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4" name="Freeform 304"/>
            <p:cNvSpPr>
              <a:spLocks/>
            </p:cNvSpPr>
            <p:nvPr/>
          </p:nvSpPr>
          <p:spPr bwMode="auto">
            <a:xfrm>
              <a:off x="3454" y="2307"/>
              <a:ext cx="3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1"/>
                </a:cxn>
                <a:cxn ang="0">
                  <a:pos x="12" y="24"/>
                </a:cxn>
                <a:cxn ang="0">
                  <a:pos x="19" y="40"/>
                </a:cxn>
                <a:cxn ang="0">
                  <a:pos x="24" y="55"/>
                </a:cxn>
                <a:cxn ang="0">
                  <a:pos x="33" y="56"/>
                </a:cxn>
                <a:cxn ang="0">
                  <a:pos x="44" y="56"/>
                </a:cxn>
                <a:cxn ang="0">
                  <a:pos x="55" y="57"/>
                </a:cxn>
                <a:cxn ang="0">
                  <a:pos x="66" y="57"/>
                </a:cxn>
                <a:cxn ang="0">
                  <a:pos x="77" y="56"/>
                </a:cxn>
                <a:cxn ang="0">
                  <a:pos x="87" y="56"/>
                </a:cxn>
                <a:cxn ang="0">
                  <a:pos x="96" y="56"/>
                </a:cxn>
                <a:cxn ang="0">
                  <a:pos x="102" y="56"/>
                </a:cxn>
                <a:cxn ang="0">
                  <a:pos x="109" y="52"/>
                </a:cxn>
                <a:cxn ang="0">
                  <a:pos x="111" y="44"/>
                </a:cxn>
                <a:cxn ang="0">
                  <a:pos x="108" y="34"/>
                </a:cxn>
                <a:cxn ang="0">
                  <a:pos x="100" y="27"/>
                </a:cxn>
                <a:cxn ang="0">
                  <a:pos x="92" y="24"/>
                </a:cxn>
                <a:cxn ang="0">
                  <a:pos x="81" y="19"/>
                </a:cxn>
                <a:cxn ang="0">
                  <a:pos x="68" y="16"/>
                </a:cxn>
                <a:cxn ang="0">
                  <a:pos x="53" y="11"/>
                </a:cxn>
                <a:cxn ang="0">
                  <a:pos x="39" y="7"/>
                </a:cxn>
                <a:cxn ang="0">
                  <a:pos x="2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r" b="b"/>
              <a:pathLst>
                <a:path w="111" h="57">
                  <a:moveTo>
                    <a:pt x="0" y="0"/>
                  </a:moveTo>
                  <a:lnTo>
                    <a:pt x="5" y="11"/>
                  </a:lnTo>
                  <a:lnTo>
                    <a:pt x="12" y="24"/>
                  </a:lnTo>
                  <a:lnTo>
                    <a:pt x="19" y="40"/>
                  </a:lnTo>
                  <a:lnTo>
                    <a:pt x="24" y="55"/>
                  </a:lnTo>
                  <a:lnTo>
                    <a:pt x="33" y="56"/>
                  </a:lnTo>
                  <a:lnTo>
                    <a:pt x="44" y="56"/>
                  </a:lnTo>
                  <a:lnTo>
                    <a:pt x="55" y="57"/>
                  </a:lnTo>
                  <a:lnTo>
                    <a:pt x="66" y="57"/>
                  </a:lnTo>
                  <a:lnTo>
                    <a:pt x="77" y="56"/>
                  </a:lnTo>
                  <a:lnTo>
                    <a:pt x="87" y="56"/>
                  </a:lnTo>
                  <a:lnTo>
                    <a:pt x="96" y="56"/>
                  </a:lnTo>
                  <a:lnTo>
                    <a:pt x="102" y="56"/>
                  </a:lnTo>
                  <a:lnTo>
                    <a:pt x="109" y="52"/>
                  </a:lnTo>
                  <a:lnTo>
                    <a:pt x="111" y="44"/>
                  </a:lnTo>
                  <a:lnTo>
                    <a:pt x="108" y="34"/>
                  </a:lnTo>
                  <a:lnTo>
                    <a:pt x="100" y="27"/>
                  </a:lnTo>
                  <a:lnTo>
                    <a:pt x="92" y="24"/>
                  </a:lnTo>
                  <a:lnTo>
                    <a:pt x="81" y="19"/>
                  </a:lnTo>
                  <a:lnTo>
                    <a:pt x="68" y="16"/>
                  </a:lnTo>
                  <a:lnTo>
                    <a:pt x="53" y="11"/>
                  </a:lnTo>
                  <a:lnTo>
                    <a:pt x="39" y="7"/>
                  </a:lnTo>
                  <a:lnTo>
                    <a:pt x="24" y="3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5" name="Freeform 305"/>
            <p:cNvSpPr>
              <a:spLocks/>
            </p:cNvSpPr>
            <p:nvPr/>
          </p:nvSpPr>
          <p:spPr bwMode="auto">
            <a:xfrm>
              <a:off x="3648" y="1250"/>
              <a:ext cx="1053" cy="1491"/>
            </a:xfrm>
            <a:custGeom>
              <a:avLst/>
              <a:gdLst/>
              <a:ahLst/>
              <a:cxnLst>
                <a:cxn ang="0">
                  <a:pos x="660" y="3115"/>
                </a:cxn>
                <a:cxn ang="0">
                  <a:pos x="1057" y="3219"/>
                </a:cxn>
                <a:cxn ang="0">
                  <a:pos x="1325" y="2788"/>
                </a:cxn>
                <a:cxn ang="0">
                  <a:pos x="1542" y="2470"/>
                </a:cxn>
                <a:cxn ang="0">
                  <a:pos x="1594" y="2103"/>
                </a:cxn>
                <a:cxn ang="0">
                  <a:pos x="1757" y="1753"/>
                </a:cxn>
                <a:cxn ang="0">
                  <a:pos x="1910" y="1453"/>
                </a:cxn>
                <a:cxn ang="0">
                  <a:pos x="2099" y="1367"/>
                </a:cxn>
                <a:cxn ang="0">
                  <a:pos x="2275" y="1444"/>
                </a:cxn>
                <a:cxn ang="0">
                  <a:pos x="2392" y="1621"/>
                </a:cxn>
                <a:cxn ang="0">
                  <a:pos x="2456" y="1740"/>
                </a:cxn>
                <a:cxn ang="0">
                  <a:pos x="2547" y="1798"/>
                </a:cxn>
                <a:cxn ang="0">
                  <a:pos x="2649" y="2011"/>
                </a:cxn>
                <a:cxn ang="0">
                  <a:pos x="2733" y="2164"/>
                </a:cxn>
                <a:cxn ang="0">
                  <a:pos x="2826" y="2269"/>
                </a:cxn>
                <a:cxn ang="0">
                  <a:pos x="2895" y="2191"/>
                </a:cxn>
                <a:cxn ang="0">
                  <a:pos x="2976" y="2265"/>
                </a:cxn>
                <a:cxn ang="0">
                  <a:pos x="3049" y="2252"/>
                </a:cxn>
                <a:cxn ang="0">
                  <a:pos x="3153" y="2225"/>
                </a:cxn>
                <a:cxn ang="0">
                  <a:pos x="3124" y="2132"/>
                </a:cxn>
                <a:cxn ang="0">
                  <a:pos x="3053" y="2061"/>
                </a:cxn>
                <a:cxn ang="0">
                  <a:pos x="2823" y="1922"/>
                </a:cxn>
                <a:cxn ang="0">
                  <a:pos x="2748" y="1587"/>
                </a:cxn>
                <a:cxn ang="0">
                  <a:pos x="2687" y="1386"/>
                </a:cxn>
                <a:cxn ang="0">
                  <a:pos x="2510" y="1201"/>
                </a:cxn>
                <a:cxn ang="0">
                  <a:pos x="2302" y="1004"/>
                </a:cxn>
                <a:cxn ang="0">
                  <a:pos x="2040" y="792"/>
                </a:cxn>
                <a:cxn ang="0">
                  <a:pos x="1795" y="705"/>
                </a:cxn>
                <a:cxn ang="0">
                  <a:pos x="1650" y="569"/>
                </a:cxn>
                <a:cxn ang="0">
                  <a:pos x="1734" y="440"/>
                </a:cxn>
                <a:cxn ang="0">
                  <a:pos x="1714" y="139"/>
                </a:cxn>
                <a:cxn ang="0">
                  <a:pos x="1506" y="3"/>
                </a:cxn>
                <a:cxn ang="0">
                  <a:pos x="1339" y="19"/>
                </a:cxn>
                <a:cxn ang="0">
                  <a:pos x="1162" y="327"/>
                </a:cxn>
                <a:cxn ang="0">
                  <a:pos x="1157" y="553"/>
                </a:cxn>
                <a:cxn ang="0">
                  <a:pos x="948" y="528"/>
                </a:cxn>
                <a:cxn ang="0">
                  <a:pos x="708" y="587"/>
                </a:cxn>
                <a:cxn ang="0">
                  <a:pos x="462" y="728"/>
                </a:cxn>
                <a:cxn ang="0">
                  <a:pos x="316" y="790"/>
                </a:cxn>
                <a:cxn ang="0">
                  <a:pos x="122" y="906"/>
                </a:cxn>
                <a:cxn ang="0">
                  <a:pos x="111" y="1188"/>
                </a:cxn>
                <a:cxn ang="0">
                  <a:pos x="365" y="1239"/>
                </a:cxn>
                <a:cxn ang="0">
                  <a:pos x="498" y="1141"/>
                </a:cxn>
                <a:cxn ang="0">
                  <a:pos x="738" y="986"/>
                </a:cxn>
                <a:cxn ang="0">
                  <a:pos x="640" y="1409"/>
                </a:cxn>
                <a:cxn ang="0">
                  <a:pos x="528" y="1746"/>
                </a:cxn>
                <a:cxn ang="0">
                  <a:pos x="433" y="2094"/>
                </a:cxn>
                <a:cxn ang="0">
                  <a:pos x="332" y="2439"/>
                </a:cxn>
                <a:cxn ang="0">
                  <a:pos x="246" y="2729"/>
                </a:cxn>
                <a:cxn ang="0">
                  <a:pos x="168" y="3157"/>
                </a:cxn>
                <a:cxn ang="0">
                  <a:pos x="1" y="3422"/>
                </a:cxn>
                <a:cxn ang="0">
                  <a:pos x="179" y="3750"/>
                </a:cxn>
                <a:cxn ang="0">
                  <a:pos x="452" y="3774"/>
                </a:cxn>
                <a:cxn ang="0">
                  <a:pos x="371" y="3882"/>
                </a:cxn>
                <a:cxn ang="0">
                  <a:pos x="254" y="4220"/>
                </a:cxn>
                <a:cxn ang="0">
                  <a:pos x="407" y="4464"/>
                </a:cxn>
                <a:cxn ang="0">
                  <a:pos x="492" y="4256"/>
                </a:cxn>
                <a:cxn ang="0">
                  <a:pos x="534" y="4192"/>
                </a:cxn>
                <a:cxn ang="0">
                  <a:pos x="644" y="4412"/>
                </a:cxn>
                <a:cxn ang="0">
                  <a:pos x="749" y="4188"/>
                </a:cxn>
                <a:cxn ang="0">
                  <a:pos x="761" y="3919"/>
                </a:cxn>
                <a:cxn ang="0">
                  <a:pos x="773" y="3714"/>
                </a:cxn>
                <a:cxn ang="0">
                  <a:pos x="967" y="3459"/>
                </a:cxn>
              </a:cxnLst>
              <a:rect l="0" t="0" r="r" b="b"/>
              <a:pathLst>
                <a:path w="3158" h="4471">
                  <a:moveTo>
                    <a:pt x="751" y="3081"/>
                  </a:moveTo>
                  <a:lnTo>
                    <a:pt x="742" y="3094"/>
                  </a:lnTo>
                  <a:lnTo>
                    <a:pt x="730" y="3110"/>
                  </a:lnTo>
                  <a:lnTo>
                    <a:pt x="714" y="3127"/>
                  </a:lnTo>
                  <a:lnTo>
                    <a:pt x="698" y="3145"/>
                  </a:lnTo>
                  <a:lnTo>
                    <a:pt x="682" y="3163"/>
                  </a:lnTo>
                  <a:lnTo>
                    <a:pt x="667" y="3180"/>
                  </a:lnTo>
                  <a:lnTo>
                    <a:pt x="657" y="3194"/>
                  </a:lnTo>
                  <a:lnTo>
                    <a:pt x="649" y="3205"/>
                  </a:lnTo>
                  <a:lnTo>
                    <a:pt x="649" y="3175"/>
                  </a:lnTo>
                  <a:lnTo>
                    <a:pt x="653" y="3146"/>
                  </a:lnTo>
                  <a:lnTo>
                    <a:pt x="660" y="3115"/>
                  </a:lnTo>
                  <a:lnTo>
                    <a:pt x="670" y="3082"/>
                  </a:lnTo>
                  <a:lnTo>
                    <a:pt x="682" y="3049"/>
                  </a:lnTo>
                  <a:lnTo>
                    <a:pt x="697" y="3016"/>
                  </a:lnTo>
                  <a:lnTo>
                    <a:pt x="714" y="2985"/>
                  </a:lnTo>
                  <a:lnTo>
                    <a:pt x="732" y="2952"/>
                  </a:lnTo>
                  <a:lnTo>
                    <a:pt x="755" y="2955"/>
                  </a:lnTo>
                  <a:lnTo>
                    <a:pt x="756" y="2983"/>
                  </a:lnTo>
                  <a:lnTo>
                    <a:pt x="759" y="3017"/>
                  </a:lnTo>
                  <a:lnTo>
                    <a:pt x="760" y="3053"/>
                  </a:lnTo>
                  <a:lnTo>
                    <a:pt x="751" y="3081"/>
                  </a:lnTo>
                  <a:lnTo>
                    <a:pt x="1040" y="3285"/>
                  </a:lnTo>
                  <a:lnTo>
                    <a:pt x="1057" y="3219"/>
                  </a:lnTo>
                  <a:lnTo>
                    <a:pt x="1072" y="3165"/>
                  </a:lnTo>
                  <a:lnTo>
                    <a:pt x="1087" y="3117"/>
                  </a:lnTo>
                  <a:lnTo>
                    <a:pt x="1103" y="3078"/>
                  </a:lnTo>
                  <a:lnTo>
                    <a:pt x="1119" y="3044"/>
                  </a:lnTo>
                  <a:lnTo>
                    <a:pt x="1138" y="3014"/>
                  </a:lnTo>
                  <a:lnTo>
                    <a:pt x="1159" y="2986"/>
                  </a:lnTo>
                  <a:lnTo>
                    <a:pt x="1183" y="2959"/>
                  </a:lnTo>
                  <a:lnTo>
                    <a:pt x="1211" y="2930"/>
                  </a:lnTo>
                  <a:lnTo>
                    <a:pt x="1240" y="2897"/>
                  </a:lnTo>
                  <a:lnTo>
                    <a:pt x="1271" y="2862"/>
                  </a:lnTo>
                  <a:lnTo>
                    <a:pt x="1299" y="2824"/>
                  </a:lnTo>
                  <a:lnTo>
                    <a:pt x="1325" y="2788"/>
                  </a:lnTo>
                  <a:lnTo>
                    <a:pt x="1347" y="2752"/>
                  </a:lnTo>
                  <a:lnTo>
                    <a:pt x="1364" y="2718"/>
                  </a:lnTo>
                  <a:lnTo>
                    <a:pt x="1375" y="2687"/>
                  </a:lnTo>
                  <a:lnTo>
                    <a:pt x="1412" y="2689"/>
                  </a:lnTo>
                  <a:lnTo>
                    <a:pt x="1433" y="2672"/>
                  </a:lnTo>
                  <a:lnTo>
                    <a:pt x="1454" y="2654"/>
                  </a:lnTo>
                  <a:lnTo>
                    <a:pt x="1474" y="2635"/>
                  </a:lnTo>
                  <a:lnTo>
                    <a:pt x="1492" y="2611"/>
                  </a:lnTo>
                  <a:lnTo>
                    <a:pt x="1509" y="2585"/>
                  </a:lnTo>
                  <a:lnTo>
                    <a:pt x="1522" y="2553"/>
                  </a:lnTo>
                  <a:lnTo>
                    <a:pt x="1534" y="2515"/>
                  </a:lnTo>
                  <a:lnTo>
                    <a:pt x="1542" y="2470"/>
                  </a:lnTo>
                  <a:lnTo>
                    <a:pt x="1544" y="2424"/>
                  </a:lnTo>
                  <a:lnTo>
                    <a:pt x="1539" y="2380"/>
                  </a:lnTo>
                  <a:lnTo>
                    <a:pt x="1531" y="2340"/>
                  </a:lnTo>
                  <a:lnTo>
                    <a:pt x="1520" y="2300"/>
                  </a:lnTo>
                  <a:lnTo>
                    <a:pt x="1510" y="2261"/>
                  </a:lnTo>
                  <a:lnTo>
                    <a:pt x="1503" y="2222"/>
                  </a:lnTo>
                  <a:lnTo>
                    <a:pt x="1500" y="2182"/>
                  </a:lnTo>
                  <a:lnTo>
                    <a:pt x="1505" y="2139"/>
                  </a:lnTo>
                  <a:lnTo>
                    <a:pt x="1530" y="2134"/>
                  </a:lnTo>
                  <a:lnTo>
                    <a:pt x="1553" y="2125"/>
                  </a:lnTo>
                  <a:lnTo>
                    <a:pt x="1575" y="2115"/>
                  </a:lnTo>
                  <a:lnTo>
                    <a:pt x="1594" y="2103"/>
                  </a:lnTo>
                  <a:lnTo>
                    <a:pt x="1613" y="2089"/>
                  </a:lnTo>
                  <a:lnTo>
                    <a:pt x="1630" y="2072"/>
                  </a:lnTo>
                  <a:lnTo>
                    <a:pt x="1646" y="2052"/>
                  </a:lnTo>
                  <a:lnTo>
                    <a:pt x="1661" y="2032"/>
                  </a:lnTo>
                  <a:lnTo>
                    <a:pt x="1674" y="2006"/>
                  </a:lnTo>
                  <a:lnTo>
                    <a:pt x="1688" y="1977"/>
                  </a:lnTo>
                  <a:lnTo>
                    <a:pt x="1701" y="1944"/>
                  </a:lnTo>
                  <a:lnTo>
                    <a:pt x="1714" y="1908"/>
                  </a:lnTo>
                  <a:lnTo>
                    <a:pt x="1726" y="1870"/>
                  </a:lnTo>
                  <a:lnTo>
                    <a:pt x="1737" y="1830"/>
                  </a:lnTo>
                  <a:lnTo>
                    <a:pt x="1747" y="1791"/>
                  </a:lnTo>
                  <a:lnTo>
                    <a:pt x="1757" y="1753"/>
                  </a:lnTo>
                  <a:lnTo>
                    <a:pt x="1765" y="1719"/>
                  </a:lnTo>
                  <a:lnTo>
                    <a:pt x="1774" y="1689"/>
                  </a:lnTo>
                  <a:lnTo>
                    <a:pt x="1782" y="1663"/>
                  </a:lnTo>
                  <a:lnTo>
                    <a:pt x="1792" y="1640"/>
                  </a:lnTo>
                  <a:lnTo>
                    <a:pt x="1802" y="1618"/>
                  </a:lnTo>
                  <a:lnTo>
                    <a:pt x="1813" y="1599"/>
                  </a:lnTo>
                  <a:lnTo>
                    <a:pt x="1824" y="1578"/>
                  </a:lnTo>
                  <a:lnTo>
                    <a:pt x="1837" y="1556"/>
                  </a:lnTo>
                  <a:lnTo>
                    <a:pt x="1853" y="1532"/>
                  </a:lnTo>
                  <a:lnTo>
                    <a:pt x="1871" y="1508"/>
                  </a:lnTo>
                  <a:lnTo>
                    <a:pt x="1891" y="1481"/>
                  </a:lnTo>
                  <a:lnTo>
                    <a:pt x="1910" y="1453"/>
                  </a:lnTo>
                  <a:lnTo>
                    <a:pt x="1930" y="1425"/>
                  </a:lnTo>
                  <a:lnTo>
                    <a:pt x="1947" y="1396"/>
                  </a:lnTo>
                  <a:lnTo>
                    <a:pt x="1960" y="1368"/>
                  </a:lnTo>
                  <a:lnTo>
                    <a:pt x="1970" y="1340"/>
                  </a:lnTo>
                  <a:lnTo>
                    <a:pt x="1989" y="1341"/>
                  </a:lnTo>
                  <a:lnTo>
                    <a:pt x="2007" y="1344"/>
                  </a:lnTo>
                  <a:lnTo>
                    <a:pt x="2024" y="1347"/>
                  </a:lnTo>
                  <a:lnTo>
                    <a:pt x="2041" y="1350"/>
                  </a:lnTo>
                  <a:lnTo>
                    <a:pt x="2056" y="1354"/>
                  </a:lnTo>
                  <a:lnTo>
                    <a:pt x="2071" y="1358"/>
                  </a:lnTo>
                  <a:lnTo>
                    <a:pt x="2085" y="1363"/>
                  </a:lnTo>
                  <a:lnTo>
                    <a:pt x="2099" y="1367"/>
                  </a:lnTo>
                  <a:lnTo>
                    <a:pt x="2111" y="1371"/>
                  </a:lnTo>
                  <a:lnTo>
                    <a:pt x="2123" y="1378"/>
                  </a:lnTo>
                  <a:lnTo>
                    <a:pt x="2135" y="1382"/>
                  </a:lnTo>
                  <a:lnTo>
                    <a:pt x="2146" y="1387"/>
                  </a:lnTo>
                  <a:lnTo>
                    <a:pt x="2158" y="1392"/>
                  </a:lnTo>
                  <a:lnTo>
                    <a:pt x="2169" y="1397"/>
                  </a:lnTo>
                  <a:lnTo>
                    <a:pt x="2180" y="1401"/>
                  </a:lnTo>
                  <a:lnTo>
                    <a:pt x="2191" y="1406"/>
                  </a:lnTo>
                  <a:lnTo>
                    <a:pt x="2214" y="1414"/>
                  </a:lnTo>
                  <a:lnTo>
                    <a:pt x="2236" y="1423"/>
                  </a:lnTo>
                  <a:lnTo>
                    <a:pt x="2257" y="1433"/>
                  </a:lnTo>
                  <a:lnTo>
                    <a:pt x="2275" y="1444"/>
                  </a:lnTo>
                  <a:lnTo>
                    <a:pt x="2291" y="1458"/>
                  </a:lnTo>
                  <a:lnTo>
                    <a:pt x="2304" y="1471"/>
                  </a:lnTo>
                  <a:lnTo>
                    <a:pt x="2314" y="1487"/>
                  </a:lnTo>
                  <a:lnTo>
                    <a:pt x="2319" y="1504"/>
                  </a:lnTo>
                  <a:lnTo>
                    <a:pt x="2322" y="1521"/>
                  </a:lnTo>
                  <a:lnTo>
                    <a:pt x="2326" y="1538"/>
                  </a:lnTo>
                  <a:lnTo>
                    <a:pt x="2332" y="1554"/>
                  </a:lnTo>
                  <a:lnTo>
                    <a:pt x="2339" y="1570"/>
                  </a:lnTo>
                  <a:lnTo>
                    <a:pt x="2348" y="1584"/>
                  </a:lnTo>
                  <a:lnTo>
                    <a:pt x="2359" y="1598"/>
                  </a:lnTo>
                  <a:lnTo>
                    <a:pt x="2373" y="1610"/>
                  </a:lnTo>
                  <a:lnTo>
                    <a:pt x="2392" y="1621"/>
                  </a:lnTo>
                  <a:lnTo>
                    <a:pt x="2395" y="1634"/>
                  </a:lnTo>
                  <a:lnTo>
                    <a:pt x="2399" y="1647"/>
                  </a:lnTo>
                  <a:lnTo>
                    <a:pt x="2403" y="1660"/>
                  </a:lnTo>
                  <a:lnTo>
                    <a:pt x="2407" y="1672"/>
                  </a:lnTo>
                  <a:lnTo>
                    <a:pt x="2412" y="1683"/>
                  </a:lnTo>
                  <a:lnTo>
                    <a:pt x="2417" y="1694"/>
                  </a:lnTo>
                  <a:lnTo>
                    <a:pt x="2422" y="1705"/>
                  </a:lnTo>
                  <a:lnTo>
                    <a:pt x="2428" y="1714"/>
                  </a:lnTo>
                  <a:lnTo>
                    <a:pt x="2434" y="1723"/>
                  </a:lnTo>
                  <a:lnTo>
                    <a:pt x="2440" y="1730"/>
                  </a:lnTo>
                  <a:lnTo>
                    <a:pt x="2447" y="1736"/>
                  </a:lnTo>
                  <a:lnTo>
                    <a:pt x="2456" y="1740"/>
                  </a:lnTo>
                  <a:lnTo>
                    <a:pt x="2465" y="1741"/>
                  </a:lnTo>
                  <a:lnTo>
                    <a:pt x="2475" y="1741"/>
                  </a:lnTo>
                  <a:lnTo>
                    <a:pt x="2488" y="1739"/>
                  </a:lnTo>
                  <a:lnTo>
                    <a:pt x="2501" y="1735"/>
                  </a:lnTo>
                  <a:lnTo>
                    <a:pt x="2503" y="1745"/>
                  </a:lnTo>
                  <a:lnTo>
                    <a:pt x="2510" y="1756"/>
                  </a:lnTo>
                  <a:lnTo>
                    <a:pt x="2517" y="1765"/>
                  </a:lnTo>
                  <a:lnTo>
                    <a:pt x="2525" y="1775"/>
                  </a:lnTo>
                  <a:lnTo>
                    <a:pt x="2534" y="1785"/>
                  </a:lnTo>
                  <a:lnTo>
                    <a:pt x="2540" y="1792"/>
                  </a:lnTo>
                  <a:lnTo>
                    <a:pt x="2545" y="1797"/>
                  </a:lnTo>
                  <a:lnTo>
                    <a:pt x="2547" y="1798"/>
                  </a:lnTo>
                  <a:lnTo>
                    <a:pt x="2561" y="1796"/>
                  </a:lnTo>
                  <a:lnTo>
                    <a:pt x="2572" y="1810"/>
                  </a:lnTo>
                  <a:lnTo>
                    <a:pt x="2582" y="1825"/>
                  </a:lnTo>
                  <a:lnTo>
                    <a:pt x="2592" y="1841"/>
                  </a:lnTo>
                  <a:lnTo>
                    <a:pt x="2602" y="1857"/>
                  </a:lnTo>
                  <a:lnTo>
                    <a:pt x="2610" y="1874"/>
                  </a:lnTo>
                  <a:lnTo>
                    <a:pt x="2619" y="1892"/>
                  </a:lnTo>
                  <a:lnTo>
                    <a:pt x="2625" y="1910"/>
                  </a:lnTo>
                  <a:lnTo>
                    <a:pt x="2631" y="1928"/>
                  </a:lnTo>
                  <a:lnTo>
                    <a:pt x="2640" y="1960"/>
                  </a:lnTo>
                  <a:lnTo>
                    <a:pt x="2646" y="1984"/>
                  </a:lnTo>
                  <a:lnTo>
                    <a:pt x="2649" y="2011"/>
                  </a:lnTo>
                  <a:lnTo>
                    <a:pt x="2649" y="2045"/>
                  </a:lnTo>
                  <a:lnTo>
                    <a:pt x="2649" y="2064"/>
                  </a:lnTo>
                  <a:lnTo>
                    <a:pt x="2653" y="2081"/>
                  </a:lnTo>
                  <a:lnTo>
                    <a:pt x="2658" y="2095"/>
                  </a:lnTo>
                  <a:lnTo>
                    <a:pt x="2665" y="2108"/>
                  </a:lnTo>
                  <a:lnTo>
                    <a:pt x="2672" y="2119"/>
                  </a:lnTo>
                  <a:lnTo>
                    <a:pt x="2682" y="2128"/>
                  </a:lnTo>
                  <a:lnTo>
                    <a:pt x="2692" y="2136"/>
                  </a:lnTo>
                  <a:lnTo>
                    <a:pt x="2702" y="2143"/>
                  </a:lnTo>
                  <a:lnTo>
                    <a:pt x="2711" y="2151"/>
                  </a:lnTo>
                  <a:lnTo>
                    <a:pt x="2722" y="2157"/>
                  </a:lnTo>
                  <a:lnTo>
                    <a:pt x="2733" y="2164"/>
                  </a:lnTo>
                  <a:lnTo>
                    <a:pt x="2744" y="2173"/>
                  </a:lnTo>
                  <a:lnTo>
                    <a:pt x="2754" y="2181"/>
                  </a:lnTo>
                  <a:lnTo>
                    <a:pt x="2764" y="2190"/>
                  </a:lnTo>
                  <a:lnTo>
                    <a:pt x="2771" y="2201"/>
                  </a:lnTo>
                  <a:lnTo>
                    <a:pt x="2777" y="2211"/>
                  </a:lnTo>
                  <a:lnTo>
                    <a:pt x="2782" y="2222"/>
                  </a:lnTo>
                  <a:lnTo>
                    <a:pt x="2788" y="2233"/>
                  </a:lnTo>
                  <a:lnTo>
                    <a:pt x="2794" y="2243"/>
                  </a:lnTo>
                  <a:lnTo>
                    <a:pt x="2801" y="2252"/>
                  </a:lnTo>
                  <a:lnTo>
                    <a:pt x="2809" y="2259"/>
                  </a:lnTo>
                  <a:lnTo>
                    <a:pt x="2817" y="2265"/>
                  </a:lnTo>
                  <a:lnTo>
                    <a:pt x="2826" y="2269"/>
                  </a:lnTo>
                  <a:lnTo>
                    <a:pt x="2834" y="2271"/>
                  </a:lnTo>
                  <a:lnTo>
                    <a:pt x="2843" y="2270"/>
                  </a:lnTo>
                  <a:lnTo>
                    <a:pt x="2850" y="2266"/>
                  </a:lnTo>
                  <a:lnTo>
                    <a:pt x="2856" y="2259"/>
                  </a:lnTo>
                  <a:lnTo>
                    <a:pt x="2860" y="2249"/>
                  </a:lnTo>
                  <a:lnTo>
                    <a:pt x="2862" y="2237"/>
                  </a:lnTo>
                  <a:lnTo>
                    <a:pt x="2862" y="2222"/>
                  </a:lnTo>
                  <a:lnTo>
                    <a:pt x="2860" y="2205"/>
                  </a:lnTo>
                  <a:lnTo>
                    <a:pt x="2855" y="2186"/>
                  </a:lnTo>
                  <a:lnTo>
                    <a:pt x="2869" y="2188"/>
                  </a:lnTo>
                  <a:lnTo>
                    <a:pt x="2883" y="2190"/>
                  </a:lnTo>
                  <a:lnTo>
                    <a:pt x="2895" y="2191"/>
                  </a:lnTo>
                  <a:lnTo>
                    <a:pt x="2906" y="2192"/>
                  </a:lnTo>
                  <a:lnTo>
                    <a:pt x="2916" y="2193"/>
                  </a:lnTo>
                  <a:lnTo>
                    <a:pt x="2923" y="2197"/>
                  </a:lnTo>
                  <a:lnTo>
                    <a:pt x="2930" y="2202"/>
                  </a:lnTo>
                  <a:lnTo>
                    <a:pt x="2935" y="2209"/>
                  </a:lnTo>
                  <a:lnTo>
                    <a:pt x="2941" y="2218"/>
                  </a:lnTo>
                  <a:lnTo>
                    <a:pt x="2947" y="2225"/>
                  </a:lnTo>
                  <a:lnTo>
                    <a:pt x="2953" y="2232"/>
                  </a:lnTo>
                  <a:lnTo>
                    <a:pt x="2961" y="2238"/>
                  </a:lnTo>
                  <a:lnTo>
                    <a:pt x="2967" y="2247"/>
                  </a:lnTo>
                  <a:lnTo>
                    <a:pt x="2973" y="2255"/>
                  </a:lnTo>
                  <a:lnTo>
                    <a:pt x="2976" y="2265"/>
                  </a:lnTo>
                  <a:lnTo>
                    <a:pt x="2980" y="2276"/>
                  </a:lnTo>
                  <a:lnTo>
                    <a:pt x="2984" y="2288"/>
                  </a:lnTo>
                  <a:lnTo>
                    <a:pt x="2989" y="2297"/>
                  </a:lnTo>
                  <a:lnTo>
                    <a:pt x="2997" y="2304"/>
                  </a:lnTo>
                  <a:lnTo>
                    <a:pt x="3006" y="2308"/>
                  </a:lnTo>
                  <a:lnTo>
                    <a:pt x="3014" y="2310"/>
                  </a:lnTo>
                  <a:lnTo>
                    <a:pt x="3024" y="2309"/>
                  </a:lnTo>
                  <a:lnTo>
                    <a:pt x="3031" y="2306"/>
                  </a:lnTo>
                  <a:lnTo>
                    <a:pt x="3037" y="2300"/>
                  </a:lnTo>
                  <a:lnTo>
                    <a:pt x="3044" y="2286"/>
                  </a:lnTo>
                  <a:lnTo>
                    <a:pt x="3049" y="2269"/>
                  </a:lnTo>
                  <a:lnTo>
                    <a:pt x="3049" y="2252"/>
                  </a:lnTo>
                  <a:lnTo>
                    <a:pt x="3047" y="2235"/>
                  </a:lnTo>
                  <a:lnTo>
                    <a:pt x="3060" y="2238"/>
                  </a:lnTo>
                  <a:lnTo>
                    <a:pt x="3074" y="2241"/>
                  </a:lnTo>
                  <a:lnTo>
                    <a:pt x="3085" y="2241"/>
                  </a:lnTo>
                  <a:lnTo>
                    <a:pt x="3094" y="2241"/>
                  </a:lnTo>
                  <a:lnTo>
                    <a:pt x="3104" y="2239"/>
                  </a:lnTo>
                  <a:lnTo>
                    <a:pt x="3114" y="2238"/>
                  </a:lnTo>
                  <a:lnTo>
                    <a:pt x="3122" y="2237"/>
                  </a:lnTo>
                  <a:lnTo>
                    <a:pt x="3131" y="2237"/>
                  </a:lnTo>
                  <a:lnTo>
                    <a:pt x="3139" y="2236"/>
                  </a:lnTo>
                  <a:lnTo>
                    <a:pt x="3147" y="2231"/>
                  </a:lnTo>
                  <a:lnTo>
                    <a:pt x="3153" y="2225"/>
                  </a:lnTo>
                  <a:lnTo>
                    <a:pt x="3156" y="2216"/>
                  </a:lnTo>
                  <a:lnTo>
                    <a:pt x="3158" y="2207"/>
                  </a:lnTo>
                  <a:lnTo>
                    <a:pt x="3154" y="2197"/>
                  </a:lnTo>
                  <a:lnTo>
                    <a:pt x="3145" y="2187"/>
                  </a:lnTo>
                  <a:lnTo>
                    <a:pt x="3131" y="2177"/>
                  </a:lnTo>
                  <a:lnTo>
                    <a:pt x="3137" y="2174"/>
                  </a:lnTo>
                  <a:lnTo>
                    <a:pt x="3141" y="2169"/>
                  </a:lnTo>
                  <a:lnTo>
                    <a:pt x="3142" y="2163"/>
                  </a:lnTo>
                  <a:lnTo>
                    <a:pt x="3141" y="2154"/>
                  </a:lnTo>
                  <a:lnTo>
                    <a:pt x="3137" y="2147"/>
                  </a:lnTo>
                  <a:lnTo>
                    <a:pt x="3131" y="2140"/>
                  </a:lnTo>
                  <a:lnTo>
                    <a:pt x="3124" y="2132"/>
                  </a:lnTo>
                  <a:lnTo>
                    <a:pt x="3113" y="2128"/>
                  </a:lnTo>
                  <a:lnTo>
                    <a:pt x="3094" y="2122"/>
                  </a:lnTo>
                  <a:lnTo>
                    <a:pt x="3086" y="2117"/>
                  </a:lnTo>
                  <a:lnTo>
                    <a:pt x="3083" y="2114"/>
                  </a:lnTo>
                  <a:lnTo>
                    <a:pt x="3083" y="2113"/>
                  </a:lnTo>
                  <a:lnTo>
                    <a:pt x="3086" y="2107"/>
                  </a:lnTo>
                  <a:lnTo>
                    <a:pt x="3086" y="2098"/>
                  </a:lnTo>
                  <a:lnTo>
                    <a:pt x="3085" y="2091"/>
                  </a:lnTo>
                  <a:lnTo>
                    <a:pt x="3081" y="2083"/>
                  </a:lnTo>
                  <a:lnTo>
                    <a:pt x="3075" y="2074"/>
                  </a:lnTo>
                  <a:lnTo>
                    <a:pt x="3065" y="2067"/>
                  </a:lnTo>
                  <a:lnTo>
                    <a:pt x="3053" y="2061"/>
                  </a:lnTo>
                  <a:lnTo>
                    <a:pt x="3037" y="2057"/>
                  </a:lnTo>
                  <a:lnTo>
                    <a:pt x="3018" y="2055"/>
                  </a:lnTo>
                  <a:lnTo>
                    <a:pt x="2996" y="2050"/>
                  </a:lnTo>
                  <a:lnTo>
                    <a:pt x="2973" y="2046"/>
                  </a:lnTo>
                  <a:lnTo>
                    <a:pt x="2950" y="2041"/>
                  </a:lnTo>
                  <a:lnTo>
                    <a:pt x="2927" y="2035"/>
                  </a:lnTo>
                  <a:lnTo>
                    <a:pt x="2906" y="2028"/>
                  </a:lnTo>
                  <a:lnTo>
                    <a:pt x="2889" y="2019"/>
                  </a:lnTo>
                  <a:lnTo>
                    <a:pt x="2875" y="2011"/>
                  </a:lnTo>
                  <a:lnTo>
                    <a:pt x="2862" y="1993"/>
                  </a:lnTo>
                  <a:lnTo>
                    <a:pt x="2844" y="1962"/>
                  </a:lnTo>
                  <a:lnTo>
                    <a:pt x="2823" y="1922"/>
                  </a:lnTo>
                  <a:lnTo>
                    <a:pt x="2800" y="1875"/>
                  </a:lnTo>
                  <a:lnTo>
                    <a:pt x="2778" y="1826"/>
                  </a:lnTo>
                  <a:lnTo>
                    <a:pt x="2758" y="1778"/>
                  </a:lnTo>
                  <a:lnTo>
                    <a:pt x="2741" y="1734"/>
                  </a:lnTo>
                  <a:lnTo>
                    <a:pt x="2727" y="1698"/>
                  </a:lnTo>
                  <a:lnTo>
                    <a:pt x="2741" y="1694"/>
                  </a:lnTo>
                  <a:lnTo>
                    <a:pt x="2739" y="1685"/>
                  </a:lnTo>
                  <a:lnTo>
                    <a:pt x="2736" y="1663"/>
                  </a:lnTo>
                  <a:lnTo>
                    <a:pt x="2731" y="1635"/>
                  </a:lnTo>
                  <a:lnTo>
                    <a:pt x="2725" y="1611"/>
                  </a:lnTo>
                  <a:lnTo>
                    <a:pt x="2737" y="1600"/>
                  </a:lnTo>
                  <a:lnTo>
                    <a:pt x="2748" y="1587"/>
                  </a:lnTo>
                  <a:lnTo>
                    <a:pt x="2756" y="1571"/>
                  </a:lnTo>
                  <a:lnTo>
                    <a:pt x="2764" y="1554"/>
                  </a:lnTo>
                  <a:lnTo>
                    <a:pt x="2767" y="1536"/>
                  </a:lnTo>
                  <a:lnTo>
                    <a:pt x="2767" y="1515"/>
                  </a:lnTo>
                  <a:lnTo>
                    <a:pt x="2764" y="1494"/>
                  </a:lnTo>
                  <a:lnTo>
                    <a:pt x="2754" y="1472"/>
                  </a:lnTo>
                  <a:lnTo>
                    <a:pt x="2742" y="1453"/>
                  </a:lnTo>
                  <a:lnTo>
                    <a:pt x="2731" y="1436"/>
                  </a:lnTo>
                  <a:lnTo>
                    <a:pt x="2720" y="1423"/>
                  </a:lnTo>
                  <a:lnTo>
                    <a:pt x="2709" y="1410"/>
                  </a:lnTo>
                  <a:lnTo>
                    <a:pt x="2699" y="1398"/>
                  </a:lnTo>
                  <a:lnTo>
                    <a:pt x="2687" y="1386"/>
                  </a:lnTo>
                  <a:lnTo>
                    <a:pt x="2676" y="1370"/>
                  </a:lnTo>
                  <a:lnTo>
                    <a:pt x="2663" y="1351"/>
                  </a:lnTo>
                  <a:lnTo>
                    <a:pt x="2649" y="1330"/>
                  </a:lnTo>
                  <a:lnTo>
                    <a:pt x="2636" y="1309"/>
                  </a:lnTo>
                  <a:lnTo>
                    <a:pt x="2621" y="1291"/>
                  </a:lnTo>
                  <a:lnTo>
                    <a:pt x="2607" y="1274"/>
                  </a:lnTo>
                  <a:lnTo>
                    <a:pt x="2590" y="1258"/>
                  </a:lnTo>
                  <a:lnTo>
                    <a:pt x="2570" y="1246"/>
                  </a:lnTo>
                  <a:lnTo>
                    <a:pt x="2548" y="1235"/>
                  </a:lnTo>
                  <a:lnTo>
                    <a:pt x="2522" y="1228"/>
                  </a:lnTo>
                  <a:lnTo>
                    <a:pt x="2517" y="1215"/>
                  </a:lnTo>
                  <a:lnTo>
                    <a:pt x="2510" y="1201"/>
                  </a:lnTo>
                  <a:lnTo>
                    <a:pt x="2501" y="1186"/>
                  </a:lnTo>
                  <a:lnTo>
                    <a:pt x="2490" y="1170"/>
                  </a:lnTo>
                  <a:lnTo>
                    <a:pt x="2477" y="1153"/>
                  </a:lnTo>
                  <a:lnTo>
                    <a:pt x="2463" y="1136"/>
                  </a:lnTo>
                  <a:lnTo>
                    <a:pt x="2446" y="1119"/>
                  </a:lnTo>
                  <a:lnTo>
                    <a:pt x="2429" y="1100"/>
                  </a:lnTo>
                  <a:lnTo>
                    <a:pt x="2411" y="1083"/>
                  </a:lnTo>
                  <a:lnTo>
                    <a:pt x="2392" y="1066"/>
                  </a:lnTo>
                  <a:lnTo>
                    <a:pt x="2370" y="1049"/>
                  </a:lnTo>
                  <a:lnTo>
                    <a:pt x="2348" y="1034"/>
                  </a:lnTo>
                  <a:lnTo>
                    <a:pt x="2325" y="1019"/>
                  </a:lnTo>
                  <a:lnTo>
                    <a:pt x="2302" y="1004"/>
                  </a:lnTo>
                  <a:lnTo>
                    <a:pt x="2277" y="992"/>
                  </a:lnTo>
                  <a:lnTo>
                    <a:pt x="2252" y="981"/>
                  </a:lnTo>
                  <a:lnTo>
                    <a:pt x="2236" y="961"/>
                  </a:lnTo>
                  <a:lnTo>
                    <a:pt x="2223" y="941"/>
                  </a:lnTo>
                  <a:lnTo>
                    <a:pt x="2209" y="922"/>
                  </a:lnTo>
                  <a:lnTo>
                    <a:pt x="2196" y="905"/>
                  </a:lnTo>
                  <a:lnTo>
                    <a:pt x="2179" y="886"/>
                  </a:lnTo>
                  <a:lnTo>
                    <a:pt x="2158" y="868"/>
                  </a:lnTo>
                  <a:lnTo>
                    <a:pt x="2133" y="849"/>
                  </a:lnTo>
                  <a:lnTo>
                    <a:pt x="2100" y="827"/>
                  </a:lnTo>
                  <a:lnTo>
                    <a:pt x="2067" y="807"/>
                  </a:lnTo>
                  <a:lnTo>
                    <a:pt x="2040" y="792"/>
                  </a:lnTo>
                  <a:lnTo>
                    <a:pt x="2017" y="781"/>
                  </a:lnTo>
                  <a:lnTo>
                    <a:pt x="1998" y="772"/>
                  </a:lnTo>
                  <a:lnTo>
                    <a:pt x="1979" y="767"/>
                  </a:lnTo>
                  <a:lnTo>
                    <a:pt x="1961" y="764"/>
                  </a:lnTo>
                  <a:lnTo>
                    <a:pt x="1943" y="760"/>
                  </a:lnTo>
                  <a:lnTo>
                    <a:pt x="1923" y="758"/>
                  </a:lnTo>
                  <a:lnTo>
                    <a:pt x="1902" y="753"/>
                  </a:lnTo>
                  <a:lnTo>
                    <a:pt x="1880" y="747"/>
                  </a:lnTo>
                  <a:lnTo>
                    <a:pt x="1858" y="738"/>
                  </a:lnTo>
                  <a:lnTo>
                    <a:pt x="1836" y="728"/>
                  </a:lnTo>
                  <a:lnTo>
                    <a:pt x="1815" y="717"/>
                  </a:lnTo>
                  <a:lnTo>
                    <a:pt x="1795" y="705"/>
                  </a:lnTo>
                  <a:lnTo>
                    <a:pt x="1775" y="694"/>
                  </a:lnTo>
                  <a:lnTo>
                    <a:pt x="1757" y="682"/>
                  </a:lnTo>
                  <a:lnTo>
                    <a:pt x="1740" y="670"/>
                  </a:lnTo>
                  <a:lnTo>
                    <a:pt x="1725" y="660"/>
                  </a:lnTo>
                  <a:lnTo>
                    <a:pt x="1711" y="649"/>
                  </a:lnTo>
                  <a:lnTo>
                    <a:pt x="1699" y="640"/>
                  </a:lnTo>
                  <a:lnTo>
                    <a:pt x="1685" y="631"/>
                  </a:lnTo>
                  <a:lnTo>
                    <a:pt x="1671" y="624"/>
                  </a:lnTo>
                  <a:lnTo>
                    <a:pt x="1656" y="618"/>
                  </a:lnTo>
                  <a:lnTo>
                    <a:pt x="1639" y="612"/>
                  </a:lnTo>
                  <a:lnTo>
                    <a:pt x="1645" y="592"/>
                  </a:lnTo>
                  <a:lnTo>
                    <a:pt x="1650" y="569"/>
                  </a:lnTo>
                  <a:lnTo>
                    <a:pt x="1654" y="545"/>
                  </a:lnTo>
                  <a:lnTo>
                    <a:pt x="1655" y="521"/>
                  </a:lnTo>
                  <a:lnTo>
                    <a:pt x="1668" y="519"/>
                  </a:lnTo>
                  <a:lnTo>
                    <a:pt x="1679" y="516"/>
                  </a:lnTo>
                  <a:lnTo>
                    <a:pt x="1688" y="512"/>
                  </a:lnTo>
                  <a:lnTo>
                    <a:pt x="1695" y="507"/>
                  </a:lnTo>
                  <a:lnTo>
                    <a:pt x="1701" y="501"/>
                  </a:lnTo>
                  <a:lnTo>
                    <a:pt x="1706" y="494"/>
                  </a:lnTo>
                  <a:lnTo>
                    <a:pt x="1712" y="485"/>
                  </a:lnTo>
                  <a:lnTo>
                    <a:pt x="1718" y="477"/>
                  </a:lnTo>
                  <a:lnTo>
                    <a:pt x="1726" y="461"/>
                  </a:lnTo>
                  <a:lnTo>
                    <a:pt x="1734" y="440"/>
                  </a:lnTo>
                  <a:lnTo>
                    <a:pt x="1739" y="417"/>
                  </a:lnTo>
                  <a:lnTo>
                    <a:pt x="1742" y="393"/>
                  </a:lnTo>
                  <a:lnTo>
                    <a:pt x="1742" y="370"/>
                  </a:lnTo>
                  <a:lnTo>
                    <a:pt x="1740" y="347"/>
                  </a:lnTo>
                  <a:lnTo>
                    <a:pt x="1734" y="326"/>
                  </a:lnTo>
                  <a:lnTo>
                    <a:pt x="1723" y="310"/>
                  </a:lnTo>
                  <a:lnTo>
                    <a:pt x="1728" y="285"/>
                  </a:lnTo>
                  <a:lnTo>
                    <a:pt x="1730" y="256"/>
                  </a:lnTo>
                  <a:lnTo>
                    <a:pt x="1731" y="225"/>
                  </a:lnTo>
                  <a:lnTo>
                    <a:pt x="1729" y="195"/>
                  </a:lnTo>
                  <a:lnTo>
                    <a:pt x="1723" y="166"/>
                  </a:lnTo>
                  <a:lnTo>
                    <a:pt x="1714" y="139"/>
                  </a:lnTo>
                  <a:lnTo>
                    <a:pt x="1702" y="115"/>
                  </a:lnTo>
                  <a:lnTo>
                    <a:pt x="1686" y="96"/>
                  </a:lnTo>
                  <a:lnTo>
                    <a:pt x="1668" y="82"/>
                  </a:lnTo>
                  <a:lnTo>
                    <a:pt x="1649" y="67"/>
                  </a:lnTo>
                  <a:lnTo>
                    <a:pt x="1628" y="54"/>
                  </a:lnTo>
                  <a:lnTo>
                    <a:pt x="1607" y="43"/>
                  </a:lnTo>
                  <a:lnTo>
                    <a:pt x="1585" y="32"/>
                  </a:lnTo>
                  <a:lnTo>
                    <a:pt x="1565" y="22"/>
                  </a:lnTo>
                  <a:lnTo>
                    <a:pt x="1544" y="14"/>
                  </a:lnTo>
                  <a:lnTo>
                    <a:pt x="1526" y="8"/>
                  </a:lnTo>
                  <a:lnTo>
                    <a:pt x="1516" y="5"/>
                  </a:lnTo>
                  <a:lnTo>
                    <a:pt x="1506" y="3"/>
                  </a:lnTo>
                  <a:lnTo>
                    <a:pt x="1494" y="2"/>
                  </a:lnTo>
                  <a:lnTo>
                    <a:pt x="1482" y="0"/>
                  </a:lnTo>
                  <a:lnTo>
                    <a:pt x="1469" y="0"/>
                  </a:lnTo>
                  <a:lnTo>
                    <a:pt x="1454" y="0"/>
                  </a:lnTo>
                  <a:lnTo>
                    <a:pt x="1441" y="0"/>
                  </a:lnTo>
                  <a:lnTo>
                    <a:pt x="1425" y="2"/>
                  </a:lnTo>
                  <a:lnTo>
                    <a:pt x="1410" y="3"/>
                  </a:lnTo>
                  <a:lnTo>
                    <a:pt x="1396" y="5"/>
                  </a:lnTo>
                  <a:lnTo>
                    <a:pt x="1381" y="8"/>
                  </a:lnTo>
                  <a:lnTo>
                    <a:pt x="1367" y="11"/>
                  </a:lnTo>
                  <a:lnTo>
                    <a:pt x="1352" y="15"/>
                  </a:lnTo>
                  <a:lnTo>
                    <a:pt x="1339" y="19"/>
                  </a:lnTo>
                  <a:lnTo>
                    <a:pt x="1325" y="23"/>
                  </a:lnTo>
                  <a:lnTo>
                    <a:pt x="1313" y="29"/>
                  </a:lnTo>
                  <a:lnTo>
                    <a:pt x="1290" y="44"/>
                  </a:lnTo>
                  <a:lnTo>
                    <a:pt x="1266" y="64"/>
                  </a:lnTo>
                  <a:lnTo>
                    <a:pt x="1244" y="88"/>
                  </a:lnTo>
                  <a:lnTo>
                    <a:pt x="1223" y="118"/>
                  </a:lnTo>
                  <a:lnTo>
                    <a:pt x="1207" y="155"/>
                  </a:lnTo>
                  <a:lnTo>
                    <a:pt x="1195" y="196"/>
                  </a:lnTo>
                  <a:lnTo>
                    <a:pt x="1188" y="242"/>
                  </a:lnTo>
                  <a:lnTo>
                    <a:pt x="1188" y="294"/>
                  </a:lnTo>
                  <a:lnTo>
                    <a:pt x="1173" y="305"/>
                  </a:lnTo>
                  <a:lnTo>
                    <a:pt x="1162" y="327"/>
                  </a:lnTo>
                  <a:lnTo>
                    <a:pt x="1157" y="355"/>
                  </a:lnTo>
                  <a:lnTo>
                    <a:pt x="1157" y="387"/>
                  </a:lnTo>
                  <a:lnTo>
                    <a:pt x="1162" y="420"/>
                  </a:lnTo>
                  <a:lnTo>
                    <a:pt x="1173" y="452"/>
                  </a:lnTo>
                  <a:lnTo>
                    <a:pt x="1190" y="480"/>
                  </a:lnTo>
                  <a:lnTo>
                    <a:pt x="1212" y="502"/>
                  </a:lnTo>
                  <a:lnTo>
                    <a:pt x="1215" y="564"/>
                  </a:lnTo>
                  <a:lnTo>
                    <a:pt x="1199" y="570"/>
                  </a:lnTo>
                  <a:lnTo>
                    <a:pt x="1189" y="567"/>
                  </a:lnTo>
                  <a:lnTo>
                    <a:pt x="1179" y="562"/>
                  </a:lnTo>
                  <a:lnTo>
                    <a:pt x="1168" y="558"/>
                  </a:lnTo>
                  <a:lnTo>
                    <a:pt x="1157" y="553"/>
                  </a:lnTo>
                  <a:lnTo>
                    <a:pt x="1147" y="550"/>
                  </a:lnTo>
                  <a:lnTo>
                    <a:pt x="1134" y="545"/>
                  </a:lnTo>
                  <a:lnTo>
                    <a:pt x="1121" y="541"/>
                  </a:lnTo>
                  <a:lnTo>
                    <a:pt x="1106" y="538"/>
                  </a:lnTo>
                  <a:lnTo>
                    <a:pt x="1092" y="534"/>
                  </a:lnTo>
                  <a:lnTo>
                    <a:pt x="1076" y="532"/>
                  </a:lnTo>
                  <a:lnTo>
                    <a:pt x="1059" y="529"/>
                  </a:lnTo>
                  <a:lnTo>
                    <a:pt x="1040" y="528"/>
                  </a:lnTo>
                  <a:lnTo>
                    <a:pt x="1019" y="527"/>
                  </a:lnTo>
                  <a:lnTo>
                    <a:pt x="997" y="527"/>
                  </a:lnTo>
                  <a:lnTo>
                    <a:pt x="974" y="527"/>
                  </a:lnTo>
                  <a:lnTo>
                    <a:pt x="948" y="528"/>
                  </a:lnTo>
                  <a:lnTo>
                    <a:pt x="923" y="530"/>
                  </a:lnTo>
                  <a:lnTo>
                    <a:pt x="899" y="533"/>
                  </a:lnTo>
                  <a:lnTo>
                    <a:pt x="877" y="535"/>
                  </a:lnTo>
                  <a:lnTo>
                    <a:pt x="855" y="539"/>
                  </a:lnTo>
                  <a:lnTo>
                    <a:pt x="835" y="542"/>
                  </a:lnTo>
                  <a:lnTo>
                    <a:pt x="816" y="547"/>
                  </a:lnTo>
                  <a:lnTo>
                    <a:pt x="796" y="552"/>
                  </a:lnTo>
                  <a:lnTo>
                    <a:pt x="778" y="557"/>
                  </a:lnTo>
                  <a:lnTo>
                    <a:pt x="760" y="563"/>
                  </a:lnTo>
                  <a:lnTo>
                    <a:pt x="743" y="570"/>
                  </a:lnTo>
                  <a:lnTo>
                    <a:pt x="725" y="579"/>
                  </a:lnTo>
                  <a:lnTo>
                    <a:pt x="708" y="587"/>
                  </a:lnTo>
                  <a:lnTo>
                    <a:pt x="689" y="597"/>
                  </a:lnTo>
                  <a:lnTo>
                    <a:pt x="670" y="608"/>
                  </a:lnTo>
                  <a:lnTo>
                    <a:pt x="650" y="619"/>
                  </a:lnTo>
                  <a:lnTo>
                    <a:pt x="631" y="632"/>
                  </a:lnTo>
                  <a:lnTo>
                    <a:pt x="602" y="652"/>
                  </a:lnTo>
                  <a:lnTo>
                    <a:pt x="576" y="668"/>
                  </a:lnTo>
                  <a:lnTo>
                    <a:pt x="553" y="682"/>
                  </a:lnTo>
                  <a:lnTo>
                    <a:pt x="534" y="694"/>
                  </a:lnTo>
                  <a:lnTo>
                    <a:pt x="514" y="704"/>
                  </a:lnTo>
                  <a:lnTo>
                    <a:pt x="497" y="714"/>
                  </a:lnTo>
                  <a:lnTo>
                    <a:pt x="479" y="721"/>
                  </a:lnTo>
                  <a:lnTo>
                    <a:pt x="462" y="728"/>
                  </a:lnTo>
                  <a:lnTo>
                    <a:pt x="446" y="736"/>
                  </a:lnTo>
                  <a:lnTo>
                    <a:pt x="433" y="742"/>
                  </a:lnTo>
                  <a:lnTo>
                    <a:pt x="422" y="749"/>
                  </a:lnTo>
                  <a:lnTo>
                    <a:pt x="412" y="755"/>
                  </a:lnTo>
                  <a:lnTo>
                    <a:pt x="404" y="761"/>
                  </a:lnTo>
                  <a:lnTo>
                    <a:pt x="398" y="766"/>
                  </a:lnTo>
                  <a:lnTo>
                    <a:pt x="392" y="771"/>
                  </a:lnTo>
                  <a:lnTo>
                    <a:pt x="387" y="776"/>
                  </a:lnTo>
                  <a:lnTo>
                    <a:pt x="366" y="775"/>
                  </a:lnTo>
                  <a:lnTo>
                    <a:pt x="348" y="777"/>
                  </a:lnTo>
                  <a:lnTo>
                    <a:pt x="331" y="783"/>
                  </a:lnTo>
                  <a:lnTo>
                    <a:pt x="316" y="790"/>
                  </a:lnTo>
                  <a:lnTo>
                    <a:pt x="303" y="800"/>
                  </a:lnTo>
                  <a:lnTo>
                    <a:pt x="291" y="814"/>
                  </a:lnTo>
                  <a:lnTo>
                    <a:pt x="278" y="827"/>
                  </a:lnTo>
                  <a:lnTo>
                    <a:pt x="267" y="843"/>
                  </a:lnTo>
                  <a:lnTo>
                    <a:pt x="236" y="844"/>
                  </a:lnTo>
                  <a:lnTo>
                    <a:pt x="212" y="848"/>
                  </a:lnTo>
                  <a:lnTo>
                    <a:pt x="190" y="854"/>
                  </a:lnTo>
                  <a:lnTo>
                    <a:pt x="173" y="861"/>
                  </a:lnTo>
                  <a:lnTo>
                    <a:pt x="158" y="869"/>
                  </a:lnTo>
                  <a:lnTo>
                    <a:pt x="146" y="880"/>
                  </a:lnTo>
                  <a:lnTo>
                    <a:pt x="134" y="893"/>
                  </a:lnTo>
                  <a:lnTo>
                    <a:pt x="122" y="906"/>
                  </a:lnTo>
                  <a:lnTo>
                    <a:pt x="109" y="921"/>
                  </a:lnTo>
                  <a:lnTo>
                    <a:pt x="101" y="939"/>
                  </a:lnTo>
                  <a:lnTo>
                    <a:pt x="94" y="958"/>
                  </a:lnTo>
                  <a:lnTo>
                    <a:pt x="88" y="980"/>
                  </a:lnTo>
                  <a:lnTo>
                    <a:pt x="84" y="1004"/>
                  </a:lnTo>
                  <a:lnTo>
                    <a:pt x="81" y="1030"/>
                  </a:lnTo>
                  <a:lnTo>
                    <a:pt x="81" y="1057"/>
                  </a:lnTo>
                  <a:lnTo>
                    <a:pt x="83" y="1085"/>
                  </a:lnTo>
                  <a:lnTo>
                    <a:pt x="85" y="1113"/>
                  </a:lnTo>
                  <a:lnTo>
                    <a:pt x="90" y="1139"/>
                  </a:lnTo>
                  <a:lnTo>
                    <a:pt x="98" y="1165"/>
                  </a:lnTo>
                  <a:lnTo>
                    <a:pt x="111" y="1188"/>
                  </a:lnTo>
                  <a:lnTo>
                    <a:pt x="128" y="1207"/>
                  </a:lnTo>
                  <a:lnTo>
                    <a:pt x="152" y="1224"/>
                  </a:lnTo>
                  <a:lnTo>
                    <a:pt x="184" y="1237"/>
                  </a:lnTo>
                  <a:lnTo>
                    <a:pt x="222" y="1244"/>
                  </a:lnTo>
                  <a:lnTo>
                    <a:pt x="244" y="1246"/>
                  </a:lnTo>
                  <a:lnTo>
                    <a:pt x="264" y="1248"/>
                  </a:lnTo>
                  <a:lnTo>
                    <a:pt x="283" y="1248"/>
                  </a:lnTo>
                  <a:lnTo>
                    <a:pt x="302" y="1248"/>
                  </a:lnTo>
                  <a:lnTo>
                    <a:pt x="319" y="1246"/>
                  </a:lnTo>
                  <a:lnTo>
                    <a:pt x="336" y="1245"/>
                  </a:lnTo>
                  <a:lnTo>
                    <a:pt x="350" y="1243"/>
                  </a:lnTo>
                  <a:lnTo>
                    <a:pt x="365" y="1239"/>
                  </a:lnTo>
                  <a:lnTo>
                    <a:pt x="378" y="1235"/>
                  </a:lnTo>
                  <a:lnTo>
                    <a:pt x="390" y="1230"/>
                  </a:lnTo>
                  <a:lnTo>
                    <a:pt x="402" y="1224"/>
                  </a:lnTo>
                  <a:lnTo>
                    <a:pt x="413" y="1220"/>
                  </a:lnTo>
                  <a:lnTo>
                    <a:pt x="423" y="1212"/>
                  </a:lnTo>
                  <a:lnTo>
                    <a:pt x="433" y="1205"/>
                  </a:lnTo>
                  <a:lnTo>
                    <a:pt x="441" y="1198"/>
                  </a:lnTo>
                  <a:lnTo>
                    <a:pt x="450" y="1189"/>
                  </a:lnTo>
                  <a:lnTo>
                    <a:pt x="458" y="1179"/>
                  </a:lnTo>
                  <a:lnTo>
                    <a:pt x="471" y="1167"/>
                  </a:lnTo>
                  <a:lnTo>
                    <a:pt x="484" y="1155"/>
                  </a:lnTo>
                  <a:lnTo>
                    <a:pt x="498" y="1141"/>
                  </a:lnTo>
                  <a:lnTo>
                    <a:pt x="516" y="1126"/>
                  </a:lnTo>
                  <a:lnTo>
                    <a:pt x="534" y="1110"/>
                  </a:lnTo>
                  <a:lnTo>
                    <a:pt x="553" y="1094"/>
                  </a:lnTo>
                  <a:lnTo>
                    <a:pt x="574" y="1079"/>
                  </a:lnTo>
                  <a:lnTo>
                    <a:pt x="595" y="1063"/>
                  </a:lnTo>
                  <a:lnTo>
                    <a:pt x="615" y="1048"/>
                  </a:lnTo>
                  <a:lnTo>
                    <a:pt x="637" y="1034"/>
                  </a:lnTo>
                  <a:lnTo>
                    <a:pt x="658" y="1021"/>
                  </a:lnTo>
                  <a:lnTo>
                    <a:pt x="680" y="1009"/>
                  </a:lnTo>
                  <a:lnTo>
                    <a:pt x="700" y="1000"/>
                  </a:lnTo>
                  <a:lnTo>
                    <a:pt x="720" y="992"/>
                  </a:lnTo>
                  <a:lnTo>
                    <a:pt x="738" y="986"/>
                  </a:lnTo>
                  <a:lnTo>
                    <a:pt x="734" y="1010"/>
                  </a:lnTo>
                  <a:lnTo>
                    <a:pt x="730" y="1036"/>
                  </a:lnTo>
                  <a:lnTo>
                    <a:pt x="725" y="1063"/>
                  </a:lnTo>
                  <a:lnTo>
                    <a:pt x="719" y="1092"/>
                  </a:lnTo>
                  <a:lnTo>
                    <a:pt x="712" y="1124"/>
                  </a:lnTo>
                  <a:lnTo>
                    <a:pt x="708" y="1158"/>
                  </a:lnTo>
                  <a:lnTo>
                    <a:pt x="703" y="1198"/>
                  </a:lnTo>
                  <a:lnTo>
                    <a:pt x="699" y="1241"/>
                  </a:lnTo>
                  <a:lnTo>
                    <a:pt x="681" y="1268"/>
                  </a:lnTo>
                  <a:lnTo>
                    <a:pt x="665" y="1307"/>
                  </a:lnTo>
                  <a:lnTo>
                    <a:pt x="650" y="1356"/>
                  </a:lnTo>
                  <a:lnTo>
                    <a:pt x="640" y="1409"/>
                  </a:lnTo>
                  <a:lnTo>
                    <a:pt x="632" y="1464"/>
                  </a:lnTo>
                  <a:lnTo>
                    <a:pt x="626" y="1519"/>
                  </a:lnTo>
                  <a:lnTo>
                    <a:pt x="624" y="1567"/>
                  </a:lnTo>
                  <a:lnTo>
                    <a:pt x="624" y="1607"/>
                  </a:lnTo>
                  <a:lnTo>
                    <a:pt x="612" y="1624"/>
                  </a:lnTo>
                  <a:lnTo>
                    <a:pt x="599" y="1643"/>
                  </a:lnTo>
                  <a:lnTo>
                    <a:pt x="588" y="1660"/>
                  </a:lnTo>
                  <a:lnTo>
                    <a:pt x="576" y="1677"/>
                  </a:lnTo>
                  <a:lnTo>
                    <a:pt x="565" y="1694"/>
                  </a:lnTo>
                  <a:lnTo>
                    <a:pt x="553" y="1711"/>
                  </a:lnTo>
                  <a:lnTo>
                    <a:pt x="541" y="1729"/>
                  </a:lnTo>
                  <a:lnTo>
                    <a:pt x="528" y="1746"/>
                  </a:lnTo>
                  <a:lnTo>
                    <a:pt x="516" y="1767"/>
                  </a:lnTo>
                  <a:lnTo>
                    <a:pt x="505" y="1795"/>
                  </a:lnTo>
                  <a:lnTo>
                    <a:pt x="498" y="1827"/>
                  </a:lnTo>
                  <a:lnTo>
                    <a:pt x="494" y="1861"/>
                  </a:lnTo>
                  <a:lnTo>
                    <a:pt x="494" y="1897"/>
                  </a:lnTo>
                  <a:lnTo>
                    <a:pt x="497" y="1931"/>
                  </a:lnTo>
                  <a:lnTo>
                    <a:pt x="505" y="1961"/>
                  </a:lnTo>
                  <a:lnTo>
                    <a:pt x="517" y="1985"/>
                  </a:lnTo>
                  <a:lnTo>
                    <a:pt x="491" y="2007"/>
                  </a:lnTo>
                  <a:lnTo>
                    <a:pt x="468" y="2033"/>
                  </a:lnTo>
                  <a:lnTo>
                    <a:pt x="450" y="2062"/>
                  </a:lnTo>
                  <a:lnTo>
                    <a:pt x="433" y="2094"/>
                  </a:lnTo>
                  <a:lnTo>
                    <a:pt x="419" y="2126"/>
                  </a:lnTo>
                  <a:lnTo>
                    <a:pt x="409" y="2159"/>
                  </a:lnTo>
                  <a:lnTo>
                    <a:pt x="401" y="2191"/>
                  </a:lnTo>
                  <a:lnTo>
                    <a:pt x="395" y="2221"/>
                  </a:lnTo>
                  <a:lnTo>
                    <a:pt x="390" y="2250"/>
                  </a:lnTo>
                  <a:lnTo>
                    <a:pt x="385" y="2280"/>
                  </a:lnTo>
                  <a:lnTo>
                    <a:pt x="379" y="2309"/>
                  </a:lnTo>
                  <a:lnTo>
                    <a:pt x="373" y="2337"/>
                  </a:lnTo>
                  <a:lnTo>
                    <a:pt x="366" y="2363"/>
                  </a:lnTo>
                  <a:lnTo>
                    <a:pt x="356" y="2390"/>
                  </a:lnTo>
                  <a:lnTo>
                    <a:pt x="345" y="2414"/>
                  </a:lnTo>
                  <a:lnTo>
                    <a:pt x="332" y="2439"/>
                  </a:lnTo>
                  <a:lnTo>
                    <a:pt x="320" y="2464"/>
                  </a:lnTo>
                  <a:lnTo>
                    <a:pt x="311" y="2492"/>
                  </a:lnTo>
                  <a:lnTo>
                    <a:pt x="305" y="2521"/>
                  </a:lnTo>
                  <a:lnTo>
                    <a:pt x="300" y="2551"/>
                  </a:lnTo>
                  <a:lnTo>
                    <a:pt x="295" y="2580"/>
                  </a:lnTo>
                  <a:lnTo>
                    <a:pt x="292" y="2607"/>
                  </a:lnTo>
                  <a:lnTo>
                    <a:pt x="286" y="2630"/>
                  </a:lnTo>
                  <a:lnTo>
                    <a:pt x="277" y="2650"/>
                  </a:lnTo>
                  <a:lnTo>
                    <a:pt x="267" y="2669"/>
                  </a:lnTo>
                  <a:lnTo>
                    <a:pt x="259" y="2688"/>
                  </a:lnTo>
                  <a:lnTo>
                    <a:pt x="252" y="2709"/>
                  </a:lnTo>
                  <a:lnTo>
                    <a:pt x="246" y="2729"/>
                  </a:lnTo>
                  <a:lnTo>
                    <a:pt x="241" y="2750"/>
                  </a:lnTo>
                  <a:lnTo>
                    <a:pt x="238" y="2771"/>
                  </a:lnTo>
                  <a:lnTo>
                    <a:pt x="240" y="2790"/>
                  </a:lnTo>
                  <a:lnTo>
                    <a:pt x="243" y="2808"/>
                  </a:lnTo>
                  <a:lnTo>
                    <a:pt x="267" y="2808"/>
                  </a:lnTo>
                  <a:lnTo>
                    <a:pt x="269" y="2864"/>
                  </a:lnTo>
                  <a:lnTo>
                    <a:pt x="264" y="2958"/>
                  </a:lnTo>
                  <a:lnTo>
                    <a:pt x="254" y="3055"/>
                  </a:lnTo>
                  <a:lnTo>
                    <a:pt x="242" y="3124"/>
                  </a:lnTo>
                  <a:lnTo>
                    <a:pt x="216" y="3133"/>
                  </a:lnTo>
                  <a:lnTo>
                    <a:pt x="191" y="3144"/>
                  </a:lnTo>
                  <a:lnTo>
                    <a:pt x="168" y="3157"/>
                  </a:lnTo>
                  <a:lnTo>
                    <a:pt x="145" y="3172"/>
                  </a:lnTo>
                  <a:lnTo>
                    <a:pt x="124" y="3188"/>
                  </a:lnTo>
                  <a:lnTo>
                    <a:pt x="103" y="3206"/>
                  </a:lnTo>
                  <a:lnTo>
                    <a:pt x="85" y="3225"/>
                  </a:lnTo>
                  <a:lnTo>
                    <a:pt x="68" y="3246"/>
                  </a:lnTo>
                  <a:lnTo>
                    <a:pt x="53" y="3268"/>
                  </a:lnTo>
                  <a:lnTo>
                    <a:pt x="40" y="3291"/>
                  </a:lnTo>
                  <a:lnTo>
                    <a:pt x="28" y="3315"/>
                  </a:lnTo>
                  <a:lnTo>
                    <a:pt x="18" y="3341"/>
                  </a:lnTo>
                  <a:lnTo>
                    <a:pt x="11" y="3366"/>
                  </a:lnTo>
                  <a:lnTo>
                    <a:pt x="5" y="3394"/>
                  </a:lnTo>
                  <a:lnTo>
                    <a:pt x="1" y="3422"/>
                  </a:lnTo>
                  <a:lnTo>
                    <a:pt x="0" y="3450"/>
                  </a:lnTo>
                  <a:lnTo>
                    <a:pt x="1" y="3485"/>
                  </a:lnTo>
                  <a:lnTo>
                    <a:pt x="7" y="3519"/>
                  </a:lnTo>
                  <a:lnTo>
                    <a:pt x="16" y="3551"/>
                  </a:lnTo>
                  <a:lnTo>
                    <a:pt x="27" y="3583"/>
                  </a:lnTo>
                  <a:lnTo>
                    <a:pt x="41" y="3613"/>
                  </a:lnTo>
                  <a:lnTo>
                    <a:pt x="58" y="3641"/>
                  </a:lnTo>
                  <a:lnTo>
                    <a:pt x="78" y="3668"/>
                  </a:lnTo>
                  <a:lnTo>
                    <a:pt x="100" y="3692"/>
                  </a:lnTo>
                  <a:lnTo>
                    <a:pt x="124" y="3714"/>
                  </a:lnTo>
                  <a:lnTo>
                    <a:pt x="151" y="3733"/>
                  </a:lnTo>
                  <a:lnTo>
                    <a:pt x="179" y="3750"/>
                  </a:lnTo>
                  <a:lnTo>
                    <a:pt x="209" y="3765"/>
                  </a:lnTo>
                  <a:lnTo>
                    <a:pt x="241" y="3776"/>
                  </a:lnTo>
                  <a:lnTo>
                    <a:pt x="272" y="3784"/>
                  </a:lnTo>
                  <a:lnTo>
                    <a:pt x="306" y="3791"/>
                  </a:lnTo>
                  <a:lnTo>
                    <a:pt x="342" y="3792"/>
                  </a:lnTo>
                  <a:lnTo>
                    <a:pt x="357" y="3792"/>
                  </a:lnTo>
                  <a:lnTo>
                    <a:pt x="374" y="3791"/>
                  </a:lnTo>
                  <a:lnTo>
                    <a:pt x="390" y="3788"/>
                  </a:lnTo>
                  <a:lnTo>
                    <a:pt x="406" y="3786"/>
                  </a:lnTo>
                  <a:lnTo>
                    <a:pt x="422" y="3782"/>
                  </a:lnTo>
                  <a:lnTo>
                    <a:pt x="436" y="3778"/>
                  </a:lnTo>
                  <a:lnTo>
                    <a:pt x="452" y="3774"/>
                  </a:lnTo>
                  <a:lnTo>
                    <a:pt x="467" y="3769"/>
                  </a:lnTo>
                  <a:lnTo>
                    <a:pt x="464" y="3782"/>
                  </a:lnTo>
                  <a:lnTo>
                    <a:pt x="461" y="3795"/>
                  </a:lnTo>
                  <a:lnTo>
                    <a:pt x="456" y="3809"/>
                  </a:lnTo>
                  <a:lnTo>
                    <a:pt x="450" y="3822"/>
                  </a:lnTo>
                  <a:lnTo>
                    <a:pt x="443" y="3834"/>
                  </a:lnTo>
                  <a:lnTo>
                    <a:pt x="435" y="3845"/>
                  </a:lnTo>
                  <a:lnTo>
                    <a:pt x="426" y="3854"/>
                  </a:lnTo>
                  <a:lnTo>
                    <a:pt x="416" y="3860"/>
                  </a:lnTo>
                  <a:lnTo>
                    <a:pt x="404" y="3865"/>
                  </a:lnTo>
                  <a:lnTo>
                    <a:pt x="388" y="3872"/>
                  </a:lnTo>
                  <a:lnTo>
                    <a:pt x="371" y="3882"/>
                  </a:lnTo>
                  <a:lnTo>
                    <a:pt x="354" y="3893"/>
                  </a:lnTo>
                  <a:lnTo>
                    <a:pt x="337" y="3907"/>
                  </a:lnTo>
                  <a:lnTo>
                    <a:pt x="321" y="3923"/>
                  </a:lnTo>
                  <a:lnTo>
                    <a:pt x="310" y="3942"/>
                  </a:lnTo>
                  <a:lnTo>
                    <a:pt x="302" y="3966"/>
                  </a:lnTo>
                  <a:lnTo>
                    <a:pt x="295" y="4015"/>
                  </a:lnTo>
                  <a:lnTo>
                    <a:pt x="297" y="4064"/>
                  </a:lnTo>
                  <a:lnTo>
                    <a:pt x="294" y="4110"/>
                  </a:lnTo>
                  <a:lnTo>
                    <a:pt x="283" y="4150"/>
                  </a:lnTo>
                  <a:lnTo>
                    <a:pt x="274" y="4171"/>
                  </a:lnTo>
                  <a:lnTo>
                    <a:pt x="264" y="4194"/>
                  </a:lnTo>
                  <a:lnTo>
                    <a:pt x="254" y="4220"/>
                  </a:lnTo>
                  <a:lnTo>
                    <a:pt x="247" y="4245"/>
                  </a:lnTo>
                  <a:lnTo>
                    <a:pt x="242" y="4269"/>
                  </a:lnTo>
                  <a:lnTo>
                    <a:pt x="240" y="4294"/>
                  </a:lnTo>
                  <a:lnTo>
                    <a:pt x="242" y="4314"/>
                  </a:lnTo>
                  <a:lnTo>
                    <a:pt x="247" y="4333"/>
                  </a:lnTo>
                  <a:lnTo>
                    <a:pt x="258" y="4350"/>
                  </a:lnTo>
                  <a:lnTo>
                    <a:pt x="275" y="4370"/>
                  </a:lnTo>
                  <a:lnTo>
                    <a:pt x="295" y="4392"/>
                  </a:lnTo>
                  <a:lnTo>
                    <a:pt x="320" y="4413"/>
                  </a:lnTo>
                  <a:lnTo>
                    <a:pt x="348" y="4434"/>
                  </a:lnTo>
                  <a:lnTo>
                    <a:pt x="377" y="4451"/>
                  </a:lnTo>
                  <a:lnTo>
                    <a:pt x="407" y="4464"/>
                  </a:lnTo>
                  <a:lnTo>
                    <a:pt x="436" y="4471"/>
                  </a:lnTo>
                  <a:lnTo>
                    <a:pt x="462" y="4470"/>
                  </a:lnTo>
                  <a:lnTo>
                    <a:pt x="480" y="4463"/>
                  </a:lnTo>
                  <a:lnTo>
                    <a:pt x="492" y="4448"/>
                  </a:lnTo>
                  <a:lnTo>
                    <a:pt x="500" y="4430"/>
                  </a:lnTo>
                  <a:lnTo>
                    <a:pt x="503" y="4409"/>
                  </a:lnTo>
                  <a:lnTo>
                    <a:pt x="503" y="4387"/>
                  </a:lnTo>
                  <a:lnTo>
                    <a:pt x="501" y="4367"/>
                  </a:lnTo>
                  <a:lnTo>
                    <a:pt x="498" y="4348"/>
                  </a:lnTo>
                  <a:lnTo>
                    <a:pt x="494" y="4316"/>
                  </a:lnTo>
                  <a:lnTo>
                    <a:pt x="491" y="4284"/>
                  </a:lnTo>
                  <a:lnTo>
                    <a:pt x="492" y="4256"/>
                  </a:lnTo>
                  <a:lnTo>
                    <a:pt x="498" y="4232"/>
                  </a:lnTo>
                  <a:lnTo>
                    <a:pt x="503" y="4220"/>
                  </a:lnTo>
                  <a:lnTo>
                    <a:pt x="508" y="4206"/>
                  </a:lnTo>
                  <a:lnTo>
                    <a:pt x="513" y="4190"/>
                  </a:lnTo>
                  <a:lnTo>
                    <a:pt x="518" y="4175"/>
                  </a:lnTo>
                  <a:lnTo>
                    <a:pt x="523" y="4159"/>
                  </a:lnTo>
                  <a:lnTo>
                    <a:pt x="526" y="4143"/>
                  </a:lnTo>
                  <a:lnTo>
                    <a:pt x="531" y="4127"/>
                  </a:lnTo>
                  <a:lnTo>
                    <a:pt x="535" y="4114"/>
                  </a:lnTo>
                  <a:lnTo>
                    <a:pt x="537" y="4136"/>
                  </a:lnTo>
                  <a:lnTo>
                    <a:pt x="536" y="4163"/>
                  </a:lnTo>
                  <a:lnTo>
                    <a:pt x="534" y="4192"/>
                  </a:lnTo>
                  <a:lnTo>
                    <a:pt x="530" y="4223"/>
                  </a:lnTo>
                  <a:lnTo>
                    <a:pt x="530" y="4240"/>
                  </a:lnTo>
                  <a:lnTo>
                    <a:pt x="533" y="4262"/>
                  </a:lnTo>
                  <a:lnTo>
                    <a:pt x="537" y="4284"/>
                  </a:lnTo>
                  <a:lnTo>
                    <a:pt x="545" y="4308"/>
                  </a:lnTo>
                  <a:lnTo>
                    <a:pt x="553" y="4331"/>
                  </a:lnTo>
                  <a:lnTo>
                    <a:pt x="565" y="4355"/>
                  </a:lnTo>
                  <a:lnTo>
                    <a:pt x="579" y="4374"/>
                  </a:lnTo>
                  <a:lnTo>
                    <a:pt x="595" y="4390"/>
                  </a:lnTo>
                  <a:lnTo>
                    <a:pt x="612" y="4401"/>
                  </a:lnTo>
                  <a:lnTo>
                    <a:pt x="627" y="4408"/>
                  </a:lnTo>
                  <a:lnTo>
                    <a:pt x="644" y="4412"/>
                  </a:lnTo>
                  <a:lnTo>
                    <a:pt x="659" y="4410"/>
                  </a:lnTo>
                  <a:lnTo>
                    <a:pt x="674" y="4406"/>
                  </a:lnTo>
                  <a:lnTo>
                    <a:pt x="687" y="4396"/>
                  </a:lnTo>
                  <a:lnTo>
                    <a:pt x="699" y="4384"/>
                  </a:lnTo>
                  <a:lnTo>
                    <a:pt x="710" y="4367"/>
                  </a:lnTo>
                  <a:lnTo>
                    <a:pt x="720" y="4346"/>
                  </a:lnTo>
                  <a:lnTo>
                    <a:pt x="728" y="4321"/>
                  </a:lnTo>
                  <a:lnTo>
                    <a:pt x="736" y="4294"/>
                  </a:lnTo>
                  <a:lnTo>
                    <a:pt x="742" y="4266"/>
                  </a:lnTo>
                  <a:lnTo>
                    <a:pt x="747" y="4238"/>
                  </a:lnTo>
                  <a:lnTo>
                    <a:pt x="749" y="4211"/>
                  </a:lnTo>
                  <a:lnTo>
                    <a:pt x="749" y="4188"/>
                  </a:lnTo>
                  <a:lnTo>
                    <a:pt x="747" y="4169"/>
                  </a:lnTo>
                  <a:lnTo>
                    <a:pt x="738" y="4137"/>
                  </a:lnTo>
                  <a:lnTo>
                    <a:pt x="731" y="4107"/>
                  </a:lnTo>
                  <a:lnTo>
                    <a:pt x="728" y="4076"/>
                  </a:lnTo>
                  <a:lnTo>
                    <a:pt x="736" y="4045"/>
                  </a:lnTo>
                  <a:lnTo>
                    <a:pt x="743" y="4028"/>
                  </a:lnTo>
                  <a:lnTo>
                    <a:pt x="749" y="4009"/>
                  </a:lnTo>
                  <a:lnTo>
                    <a:pt x="754" y="3991"/>
                  </a:lnTo>
                  <a:lnTo>
                    <a:pt x="759" y="3973"/>
                  </a:lnTo>
                  <a:lnTo>
                    <a:pt x="761" y="3955"/>
                  </a:lnTo>
                  <a:lnTo>
                    <a:pt x="762" y="3936"/>
                  </a:lnTo>
                  <a:lnTo>
                    <a:pt x="761" y="3919"/>
                  </a:lnTo>
                  <a:lnTo>
                    <a:pt x="756" y="3904"/>
                  </a:lnTo>
                  <a:lnTo>
                    <a:pt x="749" y="3883"/>
                  </a:lnTo>
                  <a:lnTo>
                    <a:pt x="739" y="3863"/>
                  </a:lnTo>
                  <a:lnTo>
                    <a:pt x="730" y="3844"/>
                  </a:lnTo>
                  <a:lnTo>
                    <a:pt x="725" y="3823"/>
                  </a:lnTo>
                  <a:lnTo>
                    <a:pt x="725" y="3810"/>
                  </a:lnTo>
                  <a:lnTo>
                    <a:pt x="728" y="3795"/>
                  </a:lnTo>
                  <a:lnTo>
                    <a:pt x="734" y="3778"/>
                  </a:lnTo>
                  <a:lnTo>
                    <a:pt x="742" y="3761"/>
                  </a:lnTo>
                  <a:lnTo>
                    <a:pt x="750" y="3746"/>
                  </a:lnTo>
                  <a:lnTo>
                    <a:pt x="761" y="3729"/>
                  </a:lnTo>
                  <a:lnTo>
                    <a:pt x="773" y="3714"/>
                  </a:lnTo>
                  <a:lnTo>
                    <a:pt x="785" y="3701"/>
                  </a:lnTo>
                  <a:lnTo>
                    <a:pt x="793" y="3693"/>
                  </a:lnTo>
                  <a:lnTo>
                    <a:pt x="804" y="3681"/>
                  </a:lnTo>
                  <a:lnTo>
                    <a:pt x="817" y="3667"/>
                  </a:lnTo>
                  <a:lnTo>
                    <a:pt x="833" y="3650"/>
                  </a:lnTo>
                  <a:lnTo>
                    <a:pt x="850" y="3629"/>
                  </a:lnTo>
                  <a:lnTo>
                    <a:pt x="868" y="3605"/>
                  </a:lnTo>
                  <a:lnTo>
                    <a:pt x="888" y="3579"/>
                  </a:lnTo>
                  <a:lnTo>
                    <a:pt x="907" y="3552"/>
                  </a:lnTo>
                  <a:lnTo>
                    <a:pt x="928" y="3522"/>
                  </a:lnTo>
                  <a:lnTo>
                    <a:pt x="947" y="3492"/>
                  </a:lnTo>
                  <a:lnTo>
                    <a:pt x="967" y="3459"/>
                  </a:lnTo>
                  <a:lnTo>
                    <a:pt x="985" y="3426"/>
                  </a:lnTo>
                  <a:lnTo>
                    <a:pt x="1002" y="3391"/>
                  </a:lnTo>
                  <a:lnTo>
                    <a:pt x="1016" y="3355"/>
                  </a:lnTo>
                  <a:lnTo>
                    <a:pt x="1030" y="3320"/>
                  </a:lnTo>
                  <a:lnTo>
                    <a:pt x="1040" y="3285"/>
                  </a:lnTo>
                  <a:lnTo>
                    <a:pt x="751" y="30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6" name="Freeform 306"/>
            <p:cNvSpPr>
              <a:spLocks/>
            </p:cNvSpPr>
            <p:nvPr/>
          </p:nvSpPr>
          <p:spPr bwMode="auto">
            <a:xfrm>
              <a:off x="3655" y="2294"/>
              <a:ext cx="214" cy="213"/>
            </a:xfrm>
            <a:custGeom>
              <a:avLst/>
              <a:gdLst/>
              <a:ahLst/>
              <a:cxnLst>
                <a:cxn ang="0">
                  <a:pos x="352" y="640"/>
                </a:cxn>
                <a:cxn ang="0">
                  <a:pos x="416" y="627"/>
                </a:cxn>
                <a:cxn ang="0">
                  <a:pos x="473" y="602"/>
                </a:cxn>
                <a:cxn ang="0">
                  <a:pos x="524" y="568"/>
                </a:cxn>
                <a:cxn ang="0">
                  <a:pos x="568" y="524"/>
                </a:cxn>
                <a:cxn ang="0">
                  <a:pos x="602" y="473"/>
                </a:cxn>
                <a:cxn ang="0">
                  <a:pos x="626" y="416"/>
                </a:cxn>
                <a:cxn ang="0">
                  <a:pos x="639" y="353"/>
                </a:cxn>
                <a:cxn ang="0">
                  <a:pos x="639" y="287"/>
                </a:cxn>
                <a:cxn ang="0">
                  <a:pos x="626" y="225"/>
                </a:cxn>
                <a:cxn ang="0">
                  <a:pos x="602" y="168"/>
                </a:cxn>
                <a:cxn ang="0">
                  <a:pos x="568" y="117"/>
                </a:cxn>
                <a:cxn ang="0">
                  <a:pos x="524" y="73"/>
                </a:cxn>
                <a:cxn ang="0">
                  <a:pos x="473" y="39"/>
                </a:cxn>
                <a:cxn ang="0">
                  <a:pos x="416" y="15"/>
                </a:cxn>
                <a:cxn ang="0">
                  <a:pos x="352" y="2"/>
                </a:cxn>
                <a:cxn ang="0">
                  <a:pos x="287" y="2"/>
                </a:cxn>
                <a:cxn ang="0">
                  <a:pos x="225" y="15"/>
                </a:cxn>
                <a:cxn ang="0">
                  <a:pos x="168" y="39"/>
                </a:cxn>
                <a:cxn ang="0">
                  <a:pos x="117" y="73"/>
                </a:cxn>
                <a:cxn ang="0">
                  <a:pos x="73" y="117"/>
                </a:cxn>
                <a:cxn ang="0">
                  <a:pos x="39" y="168"/>
                </a:cxn>
                <a:cxn ang="0">
                  <a:pos x="14" y="225"/>
                </a:cxn>
                <a:cxn ang="0">
                  <a:pos x="1" y="287"/>
                </a:cxn>
                <a:cxn ang="0">
                  <a:pos x="1" y="353"/>
                </a:cxn>
                <a:cxn ang="0">
                  <a:pos x="14" y="416"/>
                </a:cxn>
                <a:cxn ang="0">
                  <a:pos x="39" y="473"/>
                </a:cxn>
                <a:cxn ang="0">
                  <a:pos x="73" y="524"/>
                </a:cxn>
                <a:cxn ang="0">
                  <a:pos x="117" y="568"/>
                </a:cxn>
                <a:cxn ang="0">
                  <a:pos x="168" y="602"/>
                </a:cxn>
                <a:cxn ang="0">
                  <a:pos x="225" y="627"/>
                </a:cxn>
                <a:cxn ang="0">
                  <a:pos x="287" y="640"/>
                </a:cxn>
              </a:cxnLst>
              <a:rect l="0" t="0" r="r" b="b"/>
              <a:pathLst>
                <a:path w="641" h="641">
                  <a:moveTo>
                    <a:pt x="320" y="641"/>
                  </a:moveTo>
                  <a:lnTo>
                    <a:pt x="352" y="640"/>
                  </a:lnTo>
                  <a:lnTo>
                    <a:pt x="384" y="635"/>
                  </a:lnTo>
                  <a:lnTo>
                    <a:pt x="416" y="627"/>
                  </a:lnTo>
                  <a:lnTo>
                    <a:pt x="445" y="616"/>
                  </a:lnTo>
                  <a:lnTo>
                    <a:pt x="473" y="602"/>
                  </a:lnTo>
                  <a:lnTo>
                    <a:pt x="500" y="586"/>
                  </a:lnTo>
                  <a:lnTo>
                    <a:pt x="524" y="568"/>
                  </a:lnTo>
                  <a:lnTo>
                    <a:pt x="547" y="547"/>
                  </a:lnTo>
                  <a:lnTo>
                    <a:pt x="568" y="524"/>
                  </a:lnTo>
                  <a:lnTo>
                    <a:pt x="586" y="500"/>
                  </a:lnTo>
                  <a:lnTo>
                    <a:pt x="602" y="473"/>
                  </a:lnTo>
                  <a:lnTo>
                    <a:pt x="615" y="445"/>
                  </a:lnTo>
                  <a:lnTo>
                    <a:pt x="626" y="416"/>
                  </a:lnTo>
                  <a:lnTo>
                    <a:pt x="635" y="385"/>
                  </a:lnTo>
                  <a:lnTo>
                    <a:pt x="639" y="353"/>
                  </a:lnTo>
                  <a:lnTo>
                    <a:pt x="641" y="320"/>
                  </a:lnTo>
                  <a:lnTo>
                    <a:pt x="639" y="287"/>
                  </a:lnTo>
                  <a:lnTo>
                    <a:pt x="635" y="256"/>
                  </a:lnTo>
                  <a:lnTo>
                    <a:pt x="626" y="225"/>
                  </a:lnTo>
                  <a:lnTo>
                    <a:pt x="615" y="196"/>
                  </a:lnTo>
                  <a:lnTo>
                    <a:pt x="602" y="168"/>
                  </a:lnTo>
                  <a:lnTo>
                    <a:pt x="586" y="141"/>
                  </a:lnTo>
                  <a:lnTo>
                    <a:pt x="568" y="117"/>
                  </a:lnTo>
                  <a:lnTo>
                    <a:pt x="547" y="94"/>
                  </a:lnTo>
                  <a:lnTo>
                    <a:pt x="524" y="73"/>
                  </a:lnTo>
                  <a:lnTo>
                    <a:pt x="500" y="55"/>
                  </a:lnTo>
                  <a:lnTo>
                    <a:pt x="473" y="39"/>
                  </a:lnTo>
                  <a:lnTo>
                    <a:pt x="445" y="26"/>
                  </a:lnTo>
                  <a:lnTo>
                    <a:pt x="416" y="15"/>
                  </a:lnTo>
                  <a:lnTo>
                    <a:pt x="384" y="7"/>
                  </a:lnTo>
                  <a:lnTo>
                    <a:pt x="352" y="2"/>
                  </a:lnTo>
                  <a:lnTo>
                    <a:pt x="320" y="0"/>
                  </a:lnTo>
                  <a:lnTo>
                    <a:pt x="287" y="2"/>
                  </a:lnTo>
                  <a:lnTo>
                    <a:pt x="255" y="7"/>
                  </a:lnTo>
                  <a:lnTo>
                    <a:pt x="225" y="15"/>
                  </a:lnTo>
                  <a:lnTo>
                    <a:pt x="196" y="26"/>
                  </a:lnTo>
                  <a:lnTo>
                    <a:pt x="168" y="39"/>
                  </a:lnTo>
                  <a:lnTo>
                    <a:pt x="141" y="55"/>
                  </a:lnTo>
                  <a:lnTo>
                    <a:pt x="117" y="73"/>
                  </a:lnTo>
                  <a:lnTo>
                    <a:pt x="94" y="94"/>
                  </a:lnTo>
                  <a:lnTo>
                    <a:pt x="73" y="117"/>
                  </a:lnTo>
                  <a:lnTo>
                    <a:pt x="55" y="141"/>
                  </a:lnTo>
                  <a:lnTo>
                    <a:pt x="39" y="168"/>
                  </a:lnTo>
                  <a:lnTo>
                    <a:pt x="25" y="196"/>
                  </a:lnTo>
                  <a:lnTo>
                    <a:pt x="14" y="225"/>
                  </a:lnTo>
                  <a:lnTo>
                    <a:pt x="6" y="256"/>
                  </a:lnTo>
                  <a:lnTo>
                    <a:pt x="1" y="287"/>
                  </a:lnTo>
                  <a:lnTo>
                    <a:pt x="0" y="320"/>
                  </a:lnTo>
                  <a:lnTo>
                    <a:pt x="1" y="353"/>
                  </a:lnTo>
                  <a:lnTo>
                    <a:pt x="6" y="385"/>
                  </a:lnTo>
                  <a:lnTo>
                    <a:pt x="14" y="416"/>
                  </a:lnTo>
                  <a:lnTo>
                    <a:pt x="25" y="445"/>
                  </a:lnTo>
                  <a:lnTo>
                    <a:pt x="39" y="473"/>
                  </a:lnTo>
                  <a:lnTo>
                    <a:pt x="55" y="500"/>
                  </a:lnTo>
                  <a:lnTo>
                    <a:pt x="73" y="524"/>
                  </a:lnTo>
                  <a:lnTo>
                    <a:pt x="94" y="547"/>
                  </a:lnTo>
                  <a:lnTo>
                    <a:pt x="117" y="568"/>
                  </a:lnTo>
                  <a:lnTo>
                    <a:pt x="141" y="586"/>
                  </a:lnTo>
                  <a:lnTo>
                    <a:pt x="168" y="602"/>
                  </a:lnTo>
                  <a:lnTo>
                    <a:pt x="196" y="616"/>
                  </a:lnTo>
                  <a:lnTo>
                    <a:pt x="225" y="627"/>
                  </a:lnTo>
                  <a:lnTo>
                    <a:pt x="255" y="635"/>
                  </a:lnTo>
                  <a:lnTo>
                    <a:pt x="287" y="640"/>
                  </a:lnTo>
                  <a:lnTo>
                    <a:pt x="320" y="6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7" name="Freeform 307"/>
            <p:cNvSpPr>
              <a:spLocks/>
            </p:cNvSpPr>
            <p:nvPr/>
          </p:nvSpPr>
          <p:spPr bwMode="auto">
            <a:xfrm>
              <a:off x="4040" y="1321"/>
              <a:ext cx="183" cy="197"/>
            </a:xfrm>
            <a:custGeom>
              <a:avLst/>
              <a:gdLst/>
              <a:ahLst/>
              <a:cxnLst>
                <a:cxn ang="0">
                  <a:pos x="55" y="137"/>
                </a:cxn>
                <a:cxn ang="0">
                  <a:pos x="46" y="112"/>
                </a:cxn>
                <a:cxn ang="0">
                  <a:pos x="27" y="101"/>
                </a:cxn>
                <a:cxn ang="0">
                  <a:pos x="0" y="151"/>
                </a:cxn>
                <a:cxn ang="0">
                  <a:pos x="6" y="200"/>
                </a:cxn>
                <a:cxn ang="0">
                  <a:pos x="17" y="232"/>
                </a:cxn>
                <a:cxn ang="0">
                  <a:pos x="41" y="264"/>
                </a:cxn>
                <a:cxn ang="0">
                  <a:pos x="55" y="243"/>
                </a:cxn>
                <a:cxn ang="0">
                  <a:pos x="59" y="276"/>
                </a:cxn>
                <a:cxn ang="0">
                  <a:pos x="59" y="316"/>
                </a:cxn>
                <a:cxn ang="0">
                  <a:pos x="70" y="368"/>
                </a:cxn>
                <a:cxn ang="0">
                  <a:pos x="89" y="434"/>
                </a:cxn>
                <a:cxn ang="0">
                  <a:pos x="115" y="497"/>
                </a:cxn>
                <a:cxn ang="0">
                  <a:pos x="147" y="550"/>
                </a:cxn>
                <a:cxn ang="0">
                  <a:pos x="179" y="581"/>
                </a:cxn>
                <a:cxn ang="0">
                  <a:pos x="212" y="591"/>
                </a:cxn>
                <a:cxn ang="0">
                  <a:pos x="255" y="589"/>
                </a:cxn>
                <a:cxn ang="0">
                  <a:pos x="308" y="572"/>
                </a:cxn>
                <a:cxn ang="0">
                  <a:pos x="345" y="547"/>
                </a:cxn>
                <a:cxn ang="0">
                  <a:pos x="367" y="514"/>
                </a:cxn>
                <a:cxn ang="0">
                  <a:pos x="387" y="479"/>
                </a:cxn>
                <a:cxn ang="0">
                  <a:pos x="406" y="453"/>
                </a:cxn>
                <a:cxn ang="0">
                  <a:pos x="421" y="409"/>
                </a:cxn>
                <a:cxn ang="0">
                  <a:pos x="438" y="345"/>
                </a:cxn>
                <a:cxn ang="0">
                  <a:pos x="453" y="284"/>
                </a:cxn>
                <a:cxn ang="0">
                  <a:pos x="465" y="247"/>
                </a:cxn>
                <a:cxn ang="0">
                  <a:pos x="476" y="267"/>
                </a:cxn>
                <a:cxn ang="0">
                  <a:pos x="492" y="289"/>
                </a:cxn>
                <a:cxn ang="0">
                  <a:pos x="522" y="258"/>
                </a:cxn>
                <a:cxn ang="0">
                  <a:pos x="549" y="186"/>
                </a:cxn>
                <a:cxn ang="0">
                  <a:pos x="531" y="110"/>
                </a:cxn>
                <a:cxn ang="0">
                  <a:pos x="514" y="107"/>
                </a:cxn>
                <a:cxn ang="0">
                  <a:pos x="496" y="121"/>
                </a:cxn>
                <a:cxn ang="0">
                  <a:pos x="483" y="155"/>
                </a:cxn>
                <a:cxn ang="0">
                  <a:pos x="462" y="194"/>
                </a:cxn>
                <a:cxn ang="0">
                  <a:pos x="446" y="123"/>
                </a:cxn>
                <a:cxn ang="0">
                  <a:pos x="407" y="82"/>
                </a:cxn>
                <a:cxn ang="0">
                  <a:pos x="378" y="75"/>
                </a:cxn>
                <a:cxn ang="0">
                  <a:pos x="347" y="81"/>
                </a:cxn>
                <a:cxn ang="0">
                  <a:pos x="318" y="78"/>
                </a:cxn>
                <a:cxn ang="0">
                  <a:pos x="288" y="69"/>
                </a:cxn>
                <a:cxn ang="0">
                  <a:pos x="252" y="82"/>
                </a:cxn>
                <a:cxn ang="0">
                  <a:pos x="224" y="73"/>
                </a:cxn>
                <a:cxn ang="0">
                  <a:pos x="193" y="42"/>
                </a:cxn>
                <a:cxn ang="0">
                  <a:pos x="164" y="7"/>
                </a:cxn>
                <a:cxn ang="0">
                  <a:pos x="133" y="0"/>
                </a:cxn>
                <a:cxn ang="0">
                  <a:pos x="111" y="22"/>
                </a:cxn>
                <a:cxn ang="0">
                  <a:pos x="102" y="76"/>
                </a:cxn>
                <a:cxn ang="0">
                  <a:pos x="89" y="136"/>
                </a:cxn>
              </a:cxnLst>
              <a:rect l="0" t="0" r="r" b="b"/>
              <a:pathLst>
                <a:path w="550" h="592">
                  <a:moveTo>
                    <a:pt x="64" y="148"/>
                  </a:moveTo>
                  <a:lnTo>
                    <a:pt x="59" y="143"/>
                  </a:lnTo>
                  <a:lnTo>
                    <a:pt x="55" y="137"/>
                  </a:lnTo>
                  <a:lnTo>
                    <a:pt x="53" y="129"/>
                  </a:lnTo>
                  <a:lnTo>
                    <a:pt x="49" y="120"/>
                  </a:lnTo>
                  <a:lnTo>
                    <a:pt x="46" y="112"/>
                  </a:lnTo>
                  <a:lnTo>
                    <a:pt x="42" y="106"/>
                  </a:lnTo>
                  <a:lnTo>
                    <a:pt x="36" y="102"/>
                  </a:lnTo>
                  <a:lnTo>
                    <a:pt x="27" y="101"/>
                  </a:lnTo>
                  <a:lnTo>
                    <a:pt x="12" y="109"/>
                  </a:lnTo>
                  <a:lnTo>
                    <a:pt x="3" y="127"/>
                  </a:lnTo>
                  <a:lnTo>
                    <a:pt x="0" y="151"/>
                  </a:lnTo>
                  <a:lnTo>
                    <a:pt x="2" y="176"/>
                  </a:lnTo>
                  <a:lnTo>
                    <a:pt x="3" y="188"/>
                  </a:lnTo>
                  <a:lnTo>
                    <a:pt x="6" y="200"/>
                  </a:lnTo>
                  <a:lnTo>
                    <a:pt x="8" y="211"/>
                  </a:lnTo>
                  <a:lnTo>
                    <a:pt x="12" y="221"/>
                  </a:lnTo>
                  <a:lnTo>
                    <a:pt x="17" y="232"/>
                  </a:lnTo>
                  <a:lnTo>
                    <a:pt x="23" y="242"/>
                  </a:lnTo>
                  <a:lnTo>
                    <a:pt x="30" y="253"/>
                  </a:lnTo>
                  <a:lnTo>
                    <a:pt x="41" y="264"/>
                  </a:lnTo>
                  <a:lnTo>
                    <a:pt x="44" y="254"/>
                  </a:lnTo>
                  <a:lnTo>
                    <a:pt x="51" y="247"/>
                  </a:lnTo>
                  <a:lnTo>
                    <a:pt x="55" y="243"/>
                  </a:lnTo>
                  <a:lnTo>
                    <a:pt x="58" y="242"/>
                  </a:lnTo>
                  <a:lnTo>
                    <a:pt x="59" y="260"/>
                  </a:lnTo>
                  <a:lnTo>
                    <a:pt x="59" y="276"/>
                  </a:lnTo>
                  <a:lnTo>
                    <a:pt x="58" y="292"/>
                  </a:lnTo>
                  <a:lnTo>
                    <a:pt x="58" y="306"/>
                  </a:lnTo>
                  <a:lnTo>
                    <a:pt x="59" y="316"/>
                  </a:lnTo>
                  <a:lnTo>
                    <a:pt x="62" y="330"/>
                  </a:lnTo>
                  <a:lnTo>
                    <a:pt x="65" y="347"/>
                  </a:lnTo>
                  <a:lnTo>
                    <a:pt x="70" y="368"/>
                  </a:lnTo>
                  <a:lnTo>
                    <a:pt x="75" y="390"/>
                  </a:lnTo>
                  <a:lnTo>
                    <a:pt x="82" y="412"/>
                  </a:lnTo>
                  <a:lnTo>
                    <a:pt x="89" y="434"/>
                  </a:lnTo>
                  <a:lnTo>
                    <a:pt x="97" y="456"/>
                  </a:lnTo>
                  <a:lnTo>
                    <a:pt x="105" y="476"/>
                  </a:lnTo>
                  <a:lnTo>
                    <a:pt x="115" y="497"/>
                  </a:lnTo>
                  <a:lnTo>
                    <a:pt x="125" y="516"/>
                  </a:lnTo>
                  <a:lnTo>
                    <a:pt x="136" y="535"/>
                  </a:lnTo>
                  <a:lnTo>
                    <a:pt x="147" y="550"/>
                  </a:lnTo>
                  <a:lnTo>
                    <a:pt x="158" y="564"/>
                  </a:lnTo>
                  <a:lnTo>
                    <a:pt x="169" y="575"/>
                  </a:lnTo>
                  <a:lnTo>
                    <a:pt x="179" y="581"/>
                  </a:lnTo>
                  <a:lnTo>
                    <a:pt x="189" y="585"/>
                  </a:lnTo>
                  <a:lnTo>
                    <a:pt x="200" y="588"/>
                  </a:lnTo>
                  <a:lnTo>
                    <a:pt x="212" y="591"/>
                  </a:lnTo>
                  <a:lnTo>
                    <a:pt x="226" y="592"/>
                  </a:lnTo>
                  <a:lnTo>
                    <a:pt x="239" y="592"/>
                  </a:lnTo>
                  <a:lnTo>
                    <a:pt x="255" y="589"/>
                  </a:lnTo>
                  <a:lnTo>
                    <a:pt x="272" y="586"/>
                  </a:lnTo>
                  <a:lnTo>
                    <a:pt x="290" y="580"/>
                  </a:lnTo>
                  <a:lnTo>
                    <a:pt x="308" y="572"/>
                  </a:lnTo>
                  <a:lnTo>
                    <a:pt x="323" y="564"/>
                  </a:lnTo>
                  <a:lnTo>
                    <a:pt x="335" y="555"/>
                  </a:lnTo>
                  <a:lnTo>
                    <a:pt x="345" y="547"/>
                  </a:lnTo>
                  <a:lnTo>
                    <a:pt x="353" y="537"/>
                  </a:lnTo>
                  <a:lnTo>
                    <a:pt x="361" y="526"/>
                  </a:lnTo>
                  <a:lnTo>
                    <a:pt x="367" y="514"/>
                  </a:lnTo>
                  <a:lnTo>
                    <a:pt x="374" y="501"/>
                  </a:lnTo>
                  <a:lnTo>
                    <a:pt x="381" y="488"/>
                  </a:lnTo>
                  <a:lnTo>
                    <a:pt x="387" y="479"/>
                  </a:lnTo>
                  <a:lnTo>
                    <a:pt x="393" y="470"/>
                  </a:lnTo>
                  <a:lnTo>
                    <a:pt x="400" y="462"/>
                  </a:lnTo>
                  <a:lnTo>
                    <a:pt x="406" y="453"/>
                  </a:lnTo>
                  <a:lnTo>
                    <a:pt x="410" y="442"/>
                  </a:lnTo>
                  <a:lnTo>
                    <a:pt x="417" y="428"/>
                  </a:lnTo>
                  <a:lnTo>
                    <a:pt x="421" y="409"/>
                  </a:lnTo>
                  <a:lnTo>
                    <a:pt x="426" y="388"/>
                  </a:lnTo>
                  <a:lnTo>
                    <a:pt x="432" y="367"/>
                  </a:lnTo>
                  <a:lnTo>
                    <a:pt x="438" y="345"/>
                  </a:lnTo>
                  <a:lnTo>
                    <a:pt x="443" y="324"/>
                  </a:lnTo>
                  <a:lnTo>
                    <a:pt x="448" y="304"/>
                  </a:lnTo>
                  <a:lnTo>
                    <a:pt x="453" y="284"/>
                  </a:lnTo>
                  <a:lnTo>
                    <a:pt x="455" y="266"/>
                  </a:lnTo>
                  <a:lnTo>
                    <a:pt x="458" y="249"/>
                  </a:lnTo>
                  <a:lnTo>
                    <a:pt x="465" y="247"/>
                  </a:lnTo>
                  <a:lnTo>
                    <a:pt x="471" y="249"/>
                  </a:lnTo>
                  <a:lnTo>
                    <a:pt x="475" y="256"/>
                  </a:lnTo>
                  <a:lnTo>
                    <a:pt x="476" y="267"/>
                  </a:lnTo>
                  <a:lnTo>
                    <a:pt x="477" y="278"/>
                  </a:lnTo>
                  <a:lnTo>
                    <a:pt x="483" y="287"/>
                  </a:lnTo>
                  <a:lnTo>
                    <a:pt x="492" y="289"/>
                  </a:lnTo>
                  <a:lnTo>
                    <a:pt x="504" y="283"/>
                  </a:lnTo>
                  <a:lnTo>
                    <a:pt x="513" y="273"/>
                  </a:lnTo>
                  <a:lnTo>
                    <a:pt x="522" y="258"/>
                  </a:lnTo>
                  <a:lnTo>
                    <a:pt x="533" y="237"/>
                  </a:lnTo>
                  <a:lnTo>
                    <a:pt x="543" y="213"/>
                  </a:lnTo>
                  <a:lnTo>
                    <a:pt x="549" y="186"/>
                  </a:lnTo>
                  <a:lnTo>
                    <a:pt x="550" y="159"/>
                  </a:lnTo>
                  <a:lnTo>
                    <a:pt x="544" y="134"/>
                  </a:lnTo>
                  <a:lnTo>
                    <a:pt x="531" y="110"/>
                  </a:lnTo>
                  <a:lnTo>
                    <a:pt x="526" y="107"/>
                  </a:lnTo>
                  <a:lnTo>
                    <a:pt x="520" y="106"/>
                  </a:lnTo>
                  <a:lnTo>
                    <a:pt x="514" y="107"/>
                  </a:lnTo>
                  <a:lnTo>
                    <a:pt x="508" y="110"/>
                  </a:lnTo>
                  <a:lnTo>
                    <a:pt x="502" y="115"/>
                  </a:lnTo>
                  <a:lnTo>
                    <a:pt x="496" y="121"/>
                  </a:lnTo>
                  <a:lnTo>
                    <a:pt x="492" y="129"/>
                  </a:lnTo>
                  <a:lnTo>
                    <a:pt x="488" y="136"/>
                  </a:lnTo>
                  <a:lnTo>
                    <a:pt x="483" y="155"/>
                  </a:lnTo>
                  <a:lnTo>
                    <a:pt x="479" y="176"/>
                  </a:lnTo>
                  <a:lnTo>
                    <a:pt x="471" y="191"/>
                  </a:lnTo>
                  <a:lnTo>
                    <a:pt x="462" y="194"/>
                  </a:lnTo>
                  <a:lnTo>
                    <a:pt x="455" y="181"/>
                  </a:lnTo>
                  <a:lnTo>
                    <a:pt x="452" y="153"/>
                  </a:lnTo>
                  <a:lnTo>
                    <a:pt x="446" y="123"/>
                  </a:lnTo>
                  <a:lnTo>
                    <a:pt x="429" y="97"/>
                  </a:lnTo>
                  <a:lnTo>
                    <a:pt x="417" y="89"/>
                  </a:lnTo>
                  <a:lnTo>
                    <a:pt x="407" y="82"/>
                  </a:lnTo>
                  <a:lnTo>
                    <a:pt x="396" y="79"/>
                  </a:lnTo>
                  <a:lnTo>
                    <a:pt x="386" y="76"/>
                  </a:lnTo>
                  <a:lnTo>
                    <a:pt x="378" y="75"/>
                  </a:lnTo>
                  <a:lnTo>
                    <a:pt x="368" y="76"/>
                  </a:lnTo>
                  <a:lnTo>
                    <a:pt x="358" y="78"/>
                  </a:lnTo>
                  <a:lnTo>
                    <a:pt x="347" y="81"/>
                  </a:lnTo>
                  <a:lnTo>
                    <a:pt x="336" y="82"/>
                  </a:lnTo>
                  <a:lnTo>
                    <a:pt x="328" y="81"/>
                  </a:lnTo>
                  <a:lnTo>
                    <a:pt x="318" y="78"/>
                  </a:lnTo>
                  <a:lnTo>
                    <a:pt x="310" y="73"/>
                  </a:lnTo>
                  <a:lnTo>
                    <a:pt x="299" y="69"/>
                  </a:lnTo>
                  <a:lnTo>
                    <a:pt x="288" y="69"/>
                  </a:lnTo>
                  <a:lnTo>
                    <a:pt x="274" y="72"/>
                  </a:lnTo>
                  <a:lnTo>
                    <a:pt x="260" y="80"/>
                  </a:lnTo>
                  <a:lnTo>
                    <a:pt x="252" y="82"/>
                  </a:lnTo>
                  <a:lnTo>
                    <a:pt x="244" y="82"/>
                  </a:lnTo>
                  <a:lnTo>
                    <a:pt x="234" y="79"/>
                  </a:lnTo>
                  <a:lnTo>
                    <a:pt x="224" y="73"/>
                  </a:lnTo>
                  <a:lnTo>
                    <a:pt x="213" y="65"/>
                  </a:lnTo>
                  <a:lnTo>
                    <a:pt x="204" y="55"/>
                  </a:lnTo>
                  <a:lnTo>
                    <a:pt x="193" y="42"/>
                  </a:lnTo>
                  <a:lnTo>
                    <a:pt x="183" y="29"/>
                  </a:lnTo>
                  <a:lnTo>
                    <a:pt x="173" y="17"/>
                  </a:lnTo>
                  <a:lnTo>
                    <a:pt x="164" y="7"/>
                  </a:lnTo>
                  <a:lnTo>
                    <a:pt x="153" y="1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5" y="5"/>
                  </a:lnTo>
                  <a:lnTo>
                    <a:pt x="117" y="12"/>
                  </a:lnTo>
                  <a:lnTo>
                    <a:pt x="111" y="22"/>
                  </a:lnTo>
                  <a:lnTo>
                    <a:pt x="106" y="36"/>
                  </a:lnTo>
                  <a:lnTo>
                    <a:pt x="104" y="55"/>
                  </a:lnTo>
                  <a:lnTo>
                    <a:pt x="102" y="76"/>
                  </a:lnTo>
                  <a:lnTo>
                    <a:pt x="99" y="98"/>
                  </a:lnTo>
                  <a:lnTo>
                    <a:pt x="96" y="119"/>
                  </a:lnTo>
                  <a:lnTo>
                    <a:pt x="89" y="136"/>
                  </a:lnTo>
                  <a:lnTo>
                    <a:pt x="79" y="146"/>
                  </a:lnTo>
                  <a:lnTo>
                    <a:pt x="64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" name="Freeform 308"/>
            <p:cNvSpPr>
              <a:spLocks/>
            </p:cNvSpPr>
            <p:nvPr/>
          </p:nvSpPr>
          <p:spPr bwMode="auto">
            <a:xfrm>
              <a:off x="4205" y="1368"/>
              <a:ext cx="10" cy="2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7"/>
                </a:cxn>
                <a:cxn ang="0">
                  <a:pos x="18" y="16"/>
                </a:cxn>
                <a:cxn ang="0">
                  <a:pos x="23" y="35"/>
                </a:cxn>
                <a:cxn ang="0">
                  <a:pos x="19" y="69"/>
                </a:cxn>
                <a:cxn ang="0">
                  <a:pos x="25" y="54"/>
                </a:cxn>
                <a:cxn ang="0">
                  <a:pos x="29" y="38"/>
                </a:cxn>
                <a:cxn ang="0">
                  <a:pos x="30" y="24"/>
                </a:cxn>
                <a:cxn ang="0">
                  <a:pos x="29" y="12"/>
                </a:cxn>
                <a:cxn ang="0">
                  <a:pos x="25" y="4"/>
                </a:cxn>
                <a:cxn ang="0">
                  <a:pos x="19" y="0"/>
                </a:cxn>
                <a:cxn ang="0">
                  <a:pos x="11" y="1"/>
                </a:cxn>
                <a:cxn ang="0">
                  <a:pos x="0" y="11"/>
                </a:cxn>
              </a:cxnLst>
              <a:rect l="0" t="0" r="r" b="b"/>
              <a:pathLst>
                <a:path w="30" h="69">
                  <a:moveTo>
                    <a:pt x="0" y="11"/>
                  </a:moveTo>
                  <a:lnTo>
                    <a:pt x="9" y="7"/>
                  </a:lnTo>
                  <a:lnTo>
                    <a:pt x="18" y="16"/>
                  </a:lnTo>
                  <a:lnTo>
                    <a:pt x="23" y="35"/>
                  </a:lnTo>
                  <a:lnTo>
                    <a:pt x="19" y="69"/>
                  </a:lnTo>
                  <a:lnTo>
                    <a:pt x="25" y="54"/>
                  </a:lnTo>
                  <a:lnTo>
                    <a:pt x="29" y="38"/>
                  </a:lnTo>
                  <a:lnTo>
                    <a:pt x="30" y="24"/>
                  </a:lnTo>
                  <a:lnTo>
                    <a:pt x="29" y="12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9" name="Freeform 309"/>
            <p:cNvSpPr>
              <a:spLocks/>
            </p:cNvSpPr>
            <p:nvPr/>
          </p:nvSpPr>
          <p:spPr bwMode="auto">
            <a:xfrm>
              <a:off x="4044" y="1365"/>
              <a:ext cx="9" cy="24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3" y="4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7" y="5"/>
                </a:cxn>
                <a:cxn ang="0">
                  <a:pos x="2" y="15"/>
                </a:cxn>
                <a:cxn ang="0">
                  <a:pos x="0" y="32"/>
                </a:cxn>
                <a:cxn ang="0">
                  <a:pos x="2" y="52"/>
                </a:cxn>
                <a:cxn ang="0">
                  <a:pos x="12" y="73"/>
                </a:cxn>
                <a:cxn ang="0">
                  <a:pos x="8" y="49"/>
                </a:cxn>
                <a:cxn ang="0">
                  <a:pos x="10" y="27"/>
                </a:cxn>
                <a:cxn ang="0">
                  <a:pos x="14" y="12"/>
                </a:cxn>
                <a:cxn ang="0">
                  <a:pos x="28" y="10"/>
                </a:cxn>
              </a:cxnLst>
              <a:rect l="0" t="0" r="r" b="b"/>
              <a:pathLst>
                <a:path w="28" h="73">
                  <a:moveTo>
                    <a:pt x="28" y="10"/>
                  </a:moveTo>
                  <a:lnTo>
                    <a:pt x="23" y="4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7" y="5"/>
                  </a:lnTo>
                  <a:lnTo>
                    <a:pt x="2" y="15"/>
                  </a:lnTo>
                  <a:lnTo>
                    <a:pt x="0" y="32"/>
                  </a:lnTo>
                  <a:lnTo>
                    <a:pt x="2" y="52"/>
                  </a:lnTo>
                  <a:lnTo>
                    <a:pt x="12" y="73"/>
                  </a:lnTo>
                  <a:lnTo>
                    <a:pt x="8" y="49"/>
                  </a:lnTo>
                  <a:lnTo>
                    <a:pt x="10" y="27"/>
                  </a:lnTo>
                  <a:lnTo>
                    <a:pt x="14" y="12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30" name="Freeform 310"/>
            <p:cNvSpPr>
              <a:spLocks/>
            </p:cNvSpPr>
            <p:nvPr/>
          </p:nvSpPr>
          <p:spPr bwMode="auto">
            <a:xfrm>
              <a:off x="4069" y="1395"/>
              <a:ext cx="3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1" y="5"/>
                </a:cxn>
                <a:cxn ang="0">
                  <a:pos x="16" y="7"/>
                </a:cxn>
                <a:cxn ang="0">
                  <a:pos x="23" y="9"/>
                </a:cxn>
                <a:cxn ang="0">
                  <a:pos x="29" y="10"/>
                </a:cxn>
                <a:cxn ang="0">
                  <a:pos x="35" y="11"/>
                </a:cxn>
                <a:cxn ang="0">
                  <a:pos x="43" y="12"/>
                </a:cxn>
                <a:cxn ang="0">
                  <a:pos x="49" y="12"/>
                </a:cxn>
                <a:cxn ang="0">
                  <a:pos x="55" y="12"/>
                </a:cxn>
                <a:cxn ang="0">
                  <a:pos x="62" y="12"/>
                </a:cxn>
                <a:cxn ang="0">
                  <a:pos x="69" y="12"/>
                </a:cxn>
                <a:cxn ang="0">
                  <a:pos x="77" y="12"/>
                </a:cxn>
                <a:cxn ang="0">
                  <a:pos x="84" y="11"/>
                </a:cxn>
                <a:cxn ang="0">
                  <a:pos x="92" y="10"/>
                </a:cxn>
                <a:cxn ang="0">
                  <a:pos x="100" y="9"/>
                </a:cxn>
                <a:cxn ang="0">
                  <a:pos x="107" y="6"/>
                </a:cxn>
                <a:cxn ang="0">
                  <a:pos x="106" y="10"/>
                </a:cxn>
                <a:cxn ang="0">
                  <a:pos x="103" y="12"/>
                </a:cxn>
                <a:cxn ang="0">
                  <a:pos x="99" y="15"/>
                </a:cxn>
                <a:cxn ang="0">
                  <a:pos x="94" y="17"/>
                </a:cxn>
                <a:cxn ang="0">
                  <a:pos x="88" y="19"/>
                </a:cxn>
                <a:cxn ang="0">
                  <a:pos x="82" y="22"/>
                </a:cxn>
                <a:cxn ang="0">
                  <a:pos x="75" y="24"/>
                </a:cxn>
                <a:cxn ang="0">
                  <a:pos x="69" y="26"/>
                </a:cxn>
                <a:cxn ang="0">
                  <a:pos x="67" y="33"/>
                </a:cxn>
                <a:cxn ang="0">
                  <a:pos x="62" y="39"/>
                </a:cxn>
                <a:cxn ang="0">
                  <a:pos x="56" y="43"/>
                </a:cxn>
                <a:cxn ang="0">
                  <a:pos x="49" y="44"/>
                </a:cxn>
                <a:cxn ang="0">
                  <a:pos x="43" y="43"/>
                </a:cxn>
                <a:cxn ang="0">
                  <a:pos x="37" y="39"/>
                </a:cxn>
                <a:cxn ang="0">
                  <a:pos x="32" y="34"/>
                </a:cxn>
                <a:cxn ang="0">
                  <a:pos x="29" y="26"/>
                </a:cxn>
                <a:cxn ang="0">
                  <a:pos x="21" y="22"/>
                </a:cxn>
                <a:cxn ang="0">
                  <a:pos x="13" y="16"/>
                </a:cxn>
                <a:cxn ang="0">
                  <a:pos x="6" y="9"/>
                </a:cxn>
                <a:cxn ang="0">
                  <a:pos x="0" y="0"/>
                </a:cxn>
              </a:cxnLst>
              <a:rect l="0" t="0" r="r" b="b"/>
              <a:pathLst>
                <a:path w="107" h="44">
                  <a:moveTo>
                    <a:pt x="0" y="0"/>
                  </a:moveTo>
                  <a:lnTo>
                    <a:pt x="5" y="2"/>
                  </a:lnTo>
                  <a:lnTo>
                    <a:pt x="11" y="5"/>
                  </a:lnTo>
                  <a:lnTo>
                    <a:pt x="16" y="7"/>
                  </a:lnTo>
                  <a:lnTo>
                    <a:pt x="23" y="9"/>
                  </a:lnTo>
                  <a:lnTo>
                    <a:pt x="29" y="10"/>
                  </a:lnTo>
                  <a:lnTo>
                    <a:pt x="35" y="11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2"/>
                  </a:lnTo>
                  <a:lnTo>
                    <a:pt x="62" y="12"/>
                  </a:lnTo>
                  <a:lnTo>
                    <a:pt x="69" y="12"/>
                  </a:lnTo>
                  <a:lnTo>
                    <a:pt x="77" y="12"/>
                  </a:lnTo>
                  <a:lnTo>
                    <a:pt x="84" y="11"/>
                  </a:lnTo>
                  <a:lnTo>
                    <a:pt x="92" y="10"/>
                  </a:lnTo>
                  <a:lnTo>
                    <a:pt x="100" y="9"/>
                  </a:lnTo>
                  <a:lnTo>
                    <a:pt x="107" y="6"/>
                  </a:lnTo>
                  <a:lnTo>
                    <a:pt x="106" y="10"/>
                  </a:lnTo>
                  <a:lnTo>
                    <a:pt x="103" y="12"/>
                  </a:lnTo>
                  <a:lnTo>
                    <a:pt x="99" y="15"/>
                  </a:lnTo>
                  <a:lnTo>
                    <a:pt x="94" y="17"/>
                  </a:lnTo>
                  <a:lnTo>
                    <a:pt x="88" y="19"/>
                  </a:lnTo>
                  <a:lnTo>
                    <a:pt x="82" y="22"/>
                  </a:lnTo>
                  <a:lnTo>
                    <a:pt x="75" y="24"/>
                  </a:lnTo>
                  <a:lnTo>
                    <a:pt x="69" y="26"/>
                  </a:lnTo>
                  <a:lnTo>
                    <a:pt x="67" y="33"/>
                  </a:lnTo>
                  <a:lnTo>
                    <a:pt x="62" y="39"/>
                  </a:lnTo>
                  <a:lnTo>
                    <a:pt x="56" y="43"/>
                  </a:lnTo>
                  <a:lnTo>
                    <a:pt x="49" y="44"/>
                  </a:lnTo>
                  <a:lnTo>
                    <a:pt x="43" y="43"/>
                  </a:lnTo>
                  <a:lnTo>
                    <a:pt x="37" y="39"/>
                  </a:lnTo>
                  <a:lnTo>
                    <a:pt x="32" y="34"/>
                  </a:lnTo>
                  <a:lnTo>
                    <a:pt x="29" y="26"/>
                  </a:lnTo>
                  <a:lnTo>
                    <a:pt x="21" y="22"/>
                  </a:lnTo>
                  <a:lnTo>
                    <a:pt x="13" y="16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31" name="Freeform 311"/>
            <p:cNvSpPr>
              <a:spLocks/>
            </p:cNvSpPr>
            <p:nvPr/>
          </p:nvSpPr>
          <p:spPr bwMode="auto">
            <a:xfrm>
              <a:off x="4145" y="1401"/>
              <a:ext cx="3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9" y="5"/>
                </a:cxn>
                <a:cxn ang="0">
                  <a:pos x="15" y="7"/>
                </a:cxn>
                <a:cxn ang="0">
                  <a:pos x="22" y="8"/>
                </a:cxn>
                <a:cxn ang="0">
                  <a:pos x="28" y="10"/>
                </a:cxn>
                <a:cxn ang="0">
                  <a:pos x="34" y="11"/>
                </a:cxn>
                <a:cxn ang="0">
                  <a:pos x="41" y="11"/>
                </a:cxn>
                <a:cxn ang="0">
                  <a:pos x="47" y="13"/>
                </a:cxn>
                <a:cxn ang="0">
                  <a:pos x="53" y="13"/>
                </a:cxn>
                <a:cxn ang="0">
                  <a:pos x="60" y="13"/>
                </a:cxn>
                <a:cxn ang="0">
                  <a:pos x="68" y="13"/>
                </a:cxn>
                <a:cxn ang="0">
                  <a:pos x="75" y="13"/>
                </a:cxn>
                <a:cxn ang="0">
                  <a:pos x="82" y="11"/>
                </a:cxn>
                <a:cxn ang="0">
                  <a:pos x="91" y="10"/>
                </a:cxn>
                <a:cxn ang="0">
                  <a:pos x="98" y="8"/>
                </a:cxn>
                <a:cxn ang="0">
                  <a:pos x="105" y="5"/>
                </a:cxn>
                <a:cxn ang="0">
                  <a:pos x="104" y="9"/>
                </a:cxn>
                <a:cxn ang="0">
                  <a:pos x="102" y="13"/>
                </a:cxn>
                <a:cxn ang="0">
                  <a:pos x="97" y="15"/>
                </a:cxn>
                <a:cxn ang="0">
                  <a:pos x="92" y="18"/>
                </a:cxn>
                <a:cxn ang="0">
                  <a:pos x="86" y="20"/>
                </a:cxn>
                <a:cxn ang="0">
                  <a:pos x="80" y="22"/>
                </a:cxn>
                <a:cxn ang="0">
                  <a:pos x="74" y="24"/>
                </a:cxn>
                <a:cxn ang="0">
                  <a:pos x="68" y="25"/>
                </a:cxn>
                <a:cxn ang="0">
                  <a:pos x="65" y="33"/>
                </a:cxn>
                <a:cxn ang="0">
                  <a:pos x="60" y="38"/>
                </a:cxn>
                <a:cxn ang="0">
                  <a:pos x="54" y="42"/>
                </a:cxn>
                <a:cxn ang="0">
                  <a:pos x="47" y="43"/>
                </a:cxn>
                <a:cxn ang="0">
                  <a:pos x="41" y="43"/>
                </a:cxn>
                <a:cxn ang="0">
                  <a:pos x="35" y="39"/>
                </a:cxn>
                <a:cxn ang="0">
                  <a:pos x="30" y="33"/>
                </a:cxn>
                <a:cxn ang="0">
                  <a:pos x="28" y="25"/>
                </a:cxn>
                <a:cxn ang="0">
                  <a:pos x="19" y="21"/>
                </a:cxn>
                <a:cxn ang="0">
                  <a:pos x="12" y="16"/>
                </a:cxn>
                <a:cxn ang="0">
                  <a:pos x="6" y="9"/>
                </a:cxn>
                <a:cxn ang="0">
                  <a:pos x="0" y="0"/>
                </a:cxn>
              </a:cxnLst>
              <a:rect l="0" t="0" r="r" b="b"/>
              <a:pathLst>
                <a:path w="105" h="43">
                  <a:moveTo>
                    <a:pt x="0" y="0"/>
                  </a:moveTo>
                  <a:lnTo>
                    <a:pt x="4" y="3"/>
                  </a:lnTo>
                  <a:lnTo>
                    <a:pt x="9" y="5"/>
                  </a:lnTo>
                  <a:lnTo>
                    <a:pt x="15" y="7"/>
                  </a:lnTo>
                  <a:lnTo>
                    <a:pt x="22" y="8"/>
                  </a:lnTo>
                  <a:lnTo>
                    <a:pt x="28" y="10"/>
                  </a:lnTo>
                  <a:lnTo>
                    <a:pt x="34" y="11"/>
                  </a:lnTo>
                  <a:lnTo>
                    <a:pt x="41" y="11"/>
                  </a:lnTo>
                  <a:lnTo>
                    <a:pt x="47" y="13"/>
                  </a:lnTo>
                  <a:lnTo>
                    <a:pt x="53" y="13"/>
                  </a:lnTo>
                  <a:lnTo>
                    <a:pt x="60" y="13"/>
                  </a:lnTo>
                  <a:lnTo>
                    <a:pt x="68" y="13"/>
                  </a:lnTo>
                  <a:lnTo>
                    <a:pt x="75" y="13"/>
                  </a:lnTo>
                  <a:lnTo>
                    <a:pt x="82" y="11"/>
                  </a:lnTo>
                  <a:lnTo>
                    <a:pt x="91" y="10"/>
                  </a:lnTo>
                  <a:lnTo>
                    <a:pt x="98" y="8"/>
                  </a:lnTo>
                  <a:lnTo>
                    <a:pt x="105" y="5"/>
                  </a:lnTo>
                  <a:lnTo>
                    <a:pt x="104" y="9"/>
                  </a:lnTo>
                  <a:lnTo>
                    <a:pt x="102" y="13"/>
                  </a:lnTo>
                  <a:lnTo>
                    <a:pt x="97" y="15"/>
                  </a:lnTo>
                  <a:lnTo>
                    <a:pt x="92" y="18"/>
                  </a:lnTo>
                  <a:lnTo>
                    <a:pt x="86" y="20"/>
                  </a:lnTo>
                  <a:lnTo>
                    <a:pt x="80" y="22"/>
                  </a:lnTo>
                  <a:lnTo>
                    <a:pt x="74" y="24"/>
                  </a:lnTo>
                  <a:lnTo>
                    <a:pt x="68" y="25"/>
                  </a:lnTo>
                  <a:lnTo>
                    <a:pt x="65" y="33"/>
                  </a:lnTo>
                  <a:lnTo>
                    <a:pt x="60" y="38"/>
                  </a:lnTo>
                  <a:lnTo>
                    <a:pt x="54" y="42"/>
                  </a:lnTo>
                  <a:lnTo>
                    <a:pt x="47" y="43"/>
                  </a:lnTo>
                  <a:lnTo>
                    <a:pt x="41" y="43"/>
                  </a:lnTo>
                  <a:lnTo>
                    <a:pt x="35" y="39"/>
                  </a:lnTo>
                  <a:lnTo>
                    <a:pt x="30" y="33"/>
                  </a:lnTo>
                  <a:lnTo>
                    <a:pt x="28" y="25"/>
                  </a:lnTo>
                  <a:lnTo>
                    <a:pt x="19" y="21"/>
                  </a:lnTo>
                  <a:lnTo>
                    <a:pt x="12" y="16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32" name="Freeform 312"/>
            <p:cNvSpPr>
              <a:spLocks/>
            </p:cNvSpPr>
            <p:nvPr/>
          </p:nvSpPr>
          <p:spPr bwMode="auto">
            <a:xfrm>
              <a:off x="4066" y="1376"/>
              <a:ext cx="42" cy="15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4" y="36"/>
                </a:cxn>
                <a:cxn ang="0">
                  <a:pos x="20" y="32"/>
                </a:cxn>
                <a:cxn ang="0">
                  <a:pos x="29" y="30"/>
                </a:cxn>
                <a:cxn ang="0">
                  <a:pos x="37" y="27"/>
                </a:cxn>
                <a:cxn ang="0">
                  <a:pos x="46" y="25"/>
                </a:cxn>
                <a:cxn ang="0">
                  <a:pos x="54" y="25"/>
                </a:cxn>
                <a:cxn ang="0">
                  <a:pos x="60" y="26"/>
                </a:cxn>
                <a:cxn ang="0">
                  <a:pos x="66" y="28"/>
                </a:cxn>
                <a:cxn ang="0">
                  <a:pos x="72" y="32"/>
                </a:cxn>
                <a:cxn ang="0">
                  <a:pos x="79" y="34"/>
                </a:cxn>
                <a:cxn ang="0">
                  <a:pos x="87" y="37"/>
                </a:cxn>
                <a:cxn ang="0">
                  <a:pos x="94" y="39"/>
                </a:cxn>
                <a:cxn ang="0">
                  <a:pos x="103" y="42"/>
                </a:cxn>
                <a:cxn ang="0">
                  <a:pos x="110" y="43"/>
                </a:cxn>
                <a:cxn ang="0">
                  <a:pos x="116" y="44"/>
                </a:cxn>
                <a:cxn ang="0">
                  <a:pos x="121" y="45"/>
                </a:cxn>
                <a:cxn ang="0">
                  <a:pos x="127" y="43"/>
                </a:cxn>
                <a:cxn ang="0">
                  <a:pos x="126" y="37"/>
                </a:cxn>
                <a:cxn ang="0">
                  <a:pos x="121" y="28"/>
                </a:cxn>
                <a:cxn ang="0">
                  <a:pos x="113" y="21"/>
                </a:cxn>
                <a:cxn ang="0">
                  <a:pos x="103" y="17"/>
                </a:cxn>
                <a:cxn ang="0">
                  <a:pos x="94" y="15"/>
                </a:cxn>
                <a:cxn ang="0">
                  <a:pos x="86" y="11"/>
                </a:cxn>
                <a:cxn ang="0">
                  <a:pos x="77" y="8"/>
                </a:cxn>
                <a:cxn ang="0">
                  <a:pos x="68" y="3"/>
                </a:cxn>
                <a:cxn ang="0">
                  <a:pos x="59" y="0"/>
                </a:cxn>
                <a:cxn ang="0">
                  <a:pos x="51" y="2"/>
                </a:cxn>
                <a:cxn ang="0">
                  <a:pos x="45" y="5"/>
                </a:cxn>
                <a:cxn ang="0">
                  <a:pos x="38" y="9"/>
                </a:cxn>
                <a:cxn ang="0">
                  <a:pos x="31" y="11"/>
                </a:cxn>
                <a:cxn ang="0">
                  <a:pos x="23" y="14"/>
                </a:cxn>
                <a:cxn ang="0">
                  <a:pos x="15" y="15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8" y="38"/>
                </a:cxn>
              </a:cxnLst>
              <a:rect l="0" t="0" r="r" b="b"/>
              <a:pathLst>
                <a:path w="127" h="45">
                  <a:moveTo>
                    <a:pt x="8" y="38"/>
                  </a:moveTo>
                  <a:lnTo>
                    <a:pt x="14" y="36"/>
                  </a:lnTo>
                  <a:lnTo>
                    <a:pt x="20" y="32"/>
                  </a:lnTo>
                  <a:lnTo>
                    <a:pt x="29" y="30"/>
                  </a:lnTo>
                  <a:lnTo>
                    <a:pt x="37" y="27"/>
                  </a:lnTo>
                  <a:lnTo>
                    <a:pt x="46" y="25"/>
                  </a:lnTo>
                  <a:lnTo>
                    <a:pt x="54" y="25"/>
                  </a:lnTo>
                  <a:lnTo>
                    <a:pt x="60" y="26"/>
                  </a:lnTo>
                  <a:lnTo>
                    <a:pt x="66" y="28"/>
                  </a:lnTo>
                  <a:lnTo>
                    <a:pt x="72" y="32"/>
                  </a:lnTo>
                  <a:lnTo>
                    <a:pt x="79" y="34"/>
                  </a:lnTo>
                  <a:lnTo>
                    <a:pt x="87" y="37"/>
                  </a:lnTo>
                  <a:lnTo>
                    <a:pt x="94" y="39"/>
                  </a:lnTo>
                  <a:lnTo>
                    <a:pt x="103" y="42"/>
                  </a:lnTo>
                  <a:lnTo>
                    <a:pt x="110" y="43"/>
                  </a:lnTo>
                  <a:lnTo>
                    <a:pt x="116" y="44"/>
                  </a:lnTo>
                  <a:lnTo>
                    <a:pt x="121" y="45"/>
                  </a:lnTo>
                  <a:lnTo>
                    <a:pt x="127" y="43"/>
                  </a:lnTo>
                  <a:lnTo>
                    <a:pt x="126" y="37"/>
                  </a:lnTo>
                  <a:lnTo>
                    <a:pt x="121" y="28"/>
                  </a:lnTo>
                  <a:lnTo>
                    <a:pt x="113" y="21"/>
                  </a:lnTo>
                  <a:lnTo>
                    <a:pt x="103" y="17"/>
                  </a:lnTo>
                  <a:lnTo>
                    <a:pt x="94" y="15"/>
                  </a:lnTo>
                  <a:lnTo>
                    <a:pt x="86" y="11"/>
                  </a:lnTo>
                  <a:lnTo>
                    <a:pt x="77" y="8"/>
                  </a:lnTo>
                  <a:lnTo>
                    <a:pt x="68" y="3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5" y="5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33" name="Freeform 313"/>
            <p:cNvSpPr>
              <a:spLocks/>
            </p:cNvSpPr>
            <p:nvPr/>
          </p:nvSpPr>
          <p:spPr bwMode="auto">
            <a:xfrm>
              <a:off x="4145" y="1382"/>
              <a:ext cx="41" cy="17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11" y="37"/>
                </a:cxn>
                <a:cxn ang="0">
                  <a:pos x="17" y="36"/>
                </a:cxn>
                <a:cxn ang="0">
                  <a:pos x="23" y="33"/>
                </a:cxn>
                <a:cxn ang="0">
                  <a:pos x="30" y="30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48" y="21"/>
                </a:cxn>
                <a:cxn ang="0">
                  <a:pos x="52" y="22"/>
                </a:cxn>
                <a:cxn ang="0">
                  <a:pos x="57" y="25"/>
                </a:cxn>
                <a:cxn ang="0">
                  <a:pos x="63" y="27"/>
                </a:cxn>
                <a:cxn ang="0">
                  <a:pos x="70" y="28"/>
                </a:cxn>
                <a:cxn ang="0">
                  <a:pos x="79" y="31"/>
                </a:cxn>
                <a:cxn ang="0">
                  <a:pos x="87" y="32"/>
                </a:cxn>
                <a:cxn ang="0">
                  <a:pos x="93" y="34"/>
                </a:cxn>
                <a:cxn ang="0">
                  <a:pos x="99" y="37"/>
                </a:cxn>
                <a:cxn ang="0">
                  <a:pos x="103" y="40"/>
                </a:cxn>
                <a:cxn ang="0">
                  <a:pos x="108" y="47"/>
                </a:cxn>
                <a:cxn ang="0">
                  <a:pos x="114" y="50"/>
                </a:cxn>
                <a:cxn ang="0">
                  <a:pos x="119" y="50"/>
                </a:cxn>
                <a:cxn ang="0">
                  <a:pos x="122" y="48"/>
                </a:cxn>
                <a:cxn ang="0">
                  <a:pos x="121" y="42"/>
                </a:cxn>
                <a:cxn ang="0">
                  <a:pos x="116" y="33"/>
                </a:cxn>
                <a:cxn ang="0">
                  <a:pos x="107" y="25"/>
                </a:cxn>
                <a:cxn ang="0">
                  <a:pos x="96" y="19"/>
                </a:cxn>
                <a:cxn ang="0">
                  <a:pos x="86" y="15"/>
                </a:cxn>
                <a:cxn ang="0">
                  <a:pos x="79" y="11"/>
                </a:cxn>
                <a:cxn ang="0">
                  <a:pos x="73" y="8"/>
                </a:cxn>
                <a:cxn ang="0">
                  <a:pos x="65" y="4"/>
                </a:cxn>
                <a:cxn ang="0">
                  <a:pos x="57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31" y="4"/>
                </a:cxn>
                <a:cxn ang="0">
                  <a:pos x="28" y="8"/>
                </a:cxn>
                <a:cxn ang="0">
                  <a:pos x="24" y="11"/>
                </a:cxn>
                <a:cxn ang="0">
                  <a:pos x="18" y="13"/>
                </a:cxn>
                <a:cxn ang="0">
                  <a:pos x="11" y="15"/>
                </a:cxn>
                <a:cxn ang="0">
                  <a:pos x="3" y="19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6" y="36"/>
                </a:cxn>
              </a:cxnLst>
              <a:rect l="0" t="0" r="r" b="b"/>
              <a:pathLst>
                <a:path w="122" h="50">
                  <a:moveTo>
                    <a:pt x="6" y="36"/>
                  </a:moveTo>
                  <a:lnTo>
                    <a:pt x="11" y="37"/>
                  </a:lnTo>
                  <a:lnTo>
                    <a:pt x="17" y="36"/>
                  </a:lnTo>
                  <a:lnTo>
                    <a:pt x="23" y="33"/>
                  </a:lnTo>
                  <a:lnTo>
                    <a:pt x="30" y="30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48" y="21"/>
                  </a:lnTo>
                  <a:lnTo>
                    <a:pt x="52" y="22"/>
                  </a:lnTo>
                  <a:lnTo>
                    <a:pt x="57" y="25"/>
                  </a:lnTo>
                  <a:lnTo>
                    <a:pt x="63" y="27"/>
                  </a:lnTo>
                  <a:lnTo>
                    <a:pt x="70" y="28"/>
                  </a:lnTo>
                  <a:lnTo>
                    <a:pt x="79" y="31"/>
                  </a:lnTo>
                  <a:lnTo>
                    <a:pt x="87" y="32"/>
                  </a:lnTo>
                  <a:lnTo>
                    <a:pt x="93" y="34"/>
                  </a:lnTo>
                  <a:lnTo>
                    <a:pt x="99" y="37"/>
                  </a:lnTo>
                  <a:lnTo>
                    <a:pt x="103" y="40"/>
                  </a:lnTo>
                  <a:lnTo>
                    <a:pt x="108" y="47"/>
                  </a:lnTo>
                  <a:lnTo>
                    <a:pt x="114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1" y="42"/>
                  </a:lnTo>
                  <a:lnTo>
                    <a:pt x="116" y="33"/>
                  </a:lnTo>
                  <a:lnTo>
                    <a:pt x="107" y="25"/>
                  </a:lnTo>
                  <a:lnTo>
                    <a:pt x="96" y="19"/>
                  </a:lnTo>
                  <a:lnTo>
                    <a:pt x="86" y="15"/>
                  </a:lnTo>
                  <a:lnTo>
                    <a:pt x="79" y="11"/>
                  </a:lnTo>
                  <a:lnTo>
                    <a:pt x="73" y="8"/>
                  </a:lnTo>
                  <a:lnTo>
                    <a:pt x="65" y="4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31" y="4"/>
                  </a:lnTo>
                  <a:lnTo>
                    <a:pt x="28" y="8"/>
                  </a:lnTo>
                  <a:lnTo>
                    <a:pt x="24" y="11"/>
                  </a:lnTo>
                  <a:lnTo>
                    <a:pt x="18" y="13"/>
                  </a:lnTo>
                  <a:lnTo>
                    <a:pt x="11" y="15"/>
                  </a:lnTo>
                  <a:lnTo>
                    <a:pt x="3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34" name="Freeform 314"/>
            <p:cNvSpPr>
              <a:spLocks/>
            </p:cNvSpPr>
            <p:nvPr/>
          </p:nvSpPr>
          <p:spPr bwMode="auto">
            <a:xfrm>
              <a:off x="4099" y="1396"/>
              <a:ext cx="49" cy="64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9" y="15"/>
                </a:cxn>
                <a:cxn ang="0">
                  <a:pos x="114" y="39"/>
                </a:cxn>
                <a:cxn ang="0">
                  <a:pos x="113" y="63"/>
                </a:cxn>
                <a:cxn ang="0">
                  <a:pos x="114" y="86"/>
                </a:cxn>
                <a:cxn ang="0">
                  <a:pos x="122" y="107"/>
                </a:cxn>
                <a:cxn ang="0">
                  <a:pos x="134" y="126"/>
                </a:cxn>
                <a:cxn ang="0">
                  <a:pos x="143" y="144"/>
                </a:cxn>
                <a:cxn ang="0">
                  <a:pos x="147" y="160"/>
                </a:cxn>
                <a:cxn ang="0">
                  <a:pos x="143" y="172"/>
                </a:cxn>
                <a:cxn ang="0">
                  <a:pos x="134" y="178"/>
                </a:cxn>
                <a:cxn ang="0">
                  <a:pos x="123" y="181"/>
                </a:cxn>
                <a:cxn ang="0">
                  <a:pos x="113" y="180"/>
                </a:cxn>
                <a:cxn ang="0">
                  <a:pos x="106" y="178"/>
                </a:cxn>
                <a:cxn ang="0">
                  <a:pos x="101" y="180"/>
                </a:cxn>
                <a:cxn ang="0">
                  <a:pos x="97" y="182"/>
                </a:cxn>
                <a:cxn ang="0">
                  <a:pos x="92" y="187"/>
                </a:cxn>
                <a:cxn ang="0">
                  <a:pos x="85" y="192"/>
                </a:cxn>
                <a:cxn ang="0">
                  <a:pos x="75" y="193"/>
                </a:cxn>
                <a:cxn ang="0">
                  <a:pos x="66" y="192"/>
                </a:cxn>
                <a:cxn ang="0">
                  <a:pos x="57" y="187"/>
                </a:cxn>
                <a:cxn ang="0">
                  <a:pos x="51" y="180"/>
                </a:cxn>
                <a:cxn ang="0">
                  <a:pos x="47" y="174"/>
                </a:cxn>
                <a:cxn ang="0">
                  <a:pos x="41" y="171"/>
                </a:cxn>
                <a:cxn ang="0">
                  <a:pos x="34" y="172"/>
                </a:cxn>
                <a:cxn ang="0">
                  <a:pos x="24" y="175"/>
                </a:cxn>
                <a:cxn ang="0">
                  <a:pos x="15" y="175"/>
                </a:cxn>
                <a:cxn ang="0">
                  <a:pos x="6" y="172"/>
                </a:cxn>
                <a:cxn ang="0">
                  <a:pos x="1" y="164"/>
                </a:cxn>
                <a:cxn ang="0">
                  <a:pos x="0" y="154"/>
                </a:cxn>
                <a:cxn ang="0">
                  <a:pos x="0" y="144"/>
                </a:cxn>
                <a:cxn ang="0">
                  <a:pos x="4" y="135"/>
                </a:cxn>
                <a:cxn ang="0">
                  <a:pos x="10" y="126"/>
                </a:cxn>
                <a:cxn ang="0">
                  <a:pos x="10" y="137"/>
                </a:cxn>
                <a:cxn ang="0">
                  <a:pos x="10" y="148"/>
                </a:cxn>
                <a:cxn ang="0">
                  <a:pos x="11" y="157"/>
                </a:cxn>
                <a:cxn ang="0">
                  <a:pos x="17" y="160"/>
                </a:cxn>
                <a:cxn ang="0">
                  <a:pos x="26" y="158"/>
                </a:cxn>
                <a:cxn ang="0">
                  <a:pos x="33" y="154"/>
                </a:cxn>
                <a:cxn ang="0">
                  <a:pos x="40" y="150"/>
                </a:cxn>
                <a:cxn ang="0">
                  <a:pos x="46" y="152"/>
                </a:cxn>
                <a:cxn ang="0">
                  <a:pos x="52" y="158"/>
                </a:cxn>
                <a:cxn ang="0">
                  <a:pos x="58" y="166"/>
                </a:cxn>
                <a:cxn ang="0">
                  <a:pos x="66" y="174"/>
                </a:cxn>
                <a:cxn ang="0">
                  <a:pos x="75" y="176"/>
                </a:cxn>
                <a:cxn ang="0">
                  <a:pos x="84" y="172"/>
                </a:cxn>
                <a:cxn ang="0">
                  <a:pos x="91" y="166"/>
                </a:cxn>
                <a:cxn ang="0">
                  <a:pos x="97" y="160"/>
                </a:cxn>
                <a:cxn ang="0">
                  <a:pos x="103" y="159"/>
                </a:cxn>
                <a:cxn ang="0">
                  <a:pos x="111" y="160"/>
                </a:cxn>
                <a:cxn ang="0">
                  <a:pos x="120" y="161"/>
                </a:cxn>
                <a:cxn ang="0">
                  <a:pos x="128" y="160"/>
                </a:cxn>
                <a:cxn ang="0">
                  <a:pos x="130" y="155"/>
                </a:cxn>
                <a:cxn ang="0">
                  <a:pos x="128" y="147"/>
                </a:cxn>
                <a:cxn ang="0">
                  <a:pos x="123" y="137"/>
                </a:cxn>
                <a:cxn ang="0">
                  <a:pos x="117" y="126"/>
                </a:cxn>
                <a:cxn ang="0">
                  <a:pos x="111" y="114"/>
                </a:cxn>
                <a:cxn ang="0">
                  <a:pos x="103" y="90"/>
                </a:cxn>
                <a:cxn ang="0">
                  <a:pos x="101" y="62"/>
                </a:cxn>
                <a:cxn ang="0">
                  <a:pos x="107" y="30"/>
                </a:cxn>
                <a:cxn ang="0">
                  <a:pos x="124" y="0"/>
                </a:cxn>
              </a:cxnLst>
              <a:rect l="0" t="0" r="r" b="b"/>
              <a:pathLst>
                <a:path w="147" h="193">
                  <a:moveTo>
                    <a:pt x="124" y="0"/>
                  </a:moveTo>
                  <a:lnTo>
                    <a:pt x="119" y="15"/>
                  </a:lnTo>
                  <a:lnTo>
                    <a:pt x="114" y="39"/>
                  </a:lnTo>
                  <a:lnTo>
                    <a:pt x="113" y="63"/>
                  </a:lnTo>
                  <a:lnTo>
                    <a:pt x="114" y="86"/>
                  </a:lnTo>
                  <a:lnTo>
                    <a:pt x="122" y="107"/>
                  </a:lnTo>
                  <a:lnTo>
                    <a:pt x="134" y="126"/>
                  </a:lnTo>
                  <a:lnTo>
                    <a:pt x="143" y="144"/>
                  </a:lnTo>
                  <a:lnTo>
                    <a:pt x="147" y="160"/>
                  </a:lnTo>
                  <a:lnTo>
                    <a:pt x="143" y="172"/>
                  </a:lnTo>
                  <a:lnTo>
                    <a:pt x="134" y="178"/>
                  </a:lnTo>
                  <a:lnTo>
                    <a:pt x="123" y="181"/>
                  </a:lnTo>
                  <a:lnTo>
                    <a:pt x="113" y="180"/>
                  </a:lnTo>
                  <a:lnTo>
                    <a:pt x="106" y="178"/>
                  </a:lnTo>
                  <a:lnTo>
                    <a:pt x="101" y="180"/>
                  </a:lnTo>
                  <a:lnTo>
                    <a:pt x="97" y="182"/>
                  </a:lnTo>
                  <a:lnTo>
                    <a:pt x="92" y="187"/>
                  </a:lnTo>
                  <a:lnTo>
                    <a:pt x="85" y="192"/>
                  </a:lnTo>
                  <a:lnTo>
                    <a:pt x="75" y="193"/>
                  </a:lnTo>
                  <a:lnTo>
                    <a:pt x="66" y="192"/>
                  </a:lnTo>
                  <a:lnTo>
                    <a:pt x="57" y="187"/>
                  </a:lnTo>
                  <a:lnTo>
                    <a:pt x="51" y="180"/>
                  </a:lnTo>
                  <a:lnTo>
                    <a:pt x="47" y="174"/>
                  </a:lnTo>
                  <a:lnTo>
                    <a:pt x="41" y="171"/>
                  </a:lnTo>
                  <a:lnTo>
                    <a:pt x="34" y="172"/>
                  </a:lnTo>
                  <a:lnTo>
                    <a:pt x="24" y="175"/>
                  </a:lnTo>
                  <a:lnTo>
                    <a:pt x="15" y="175"/>
                  </a:lnTo>
                  <a:lnTo>
                    <a:pt x="6" y="172"/>
                  </a:lnTo>
                  <a:lnTo>
                    <a:pt x="1" y="164"/>
                  </a:lnTo>
                  <a:lnTo>
                    <a:pt x="0" y="154"/>
                  </a:lnTo>
                  <a:lnTo>
                    <a:pt x="0" y="144"/>
                  </a:lnTo>
                  <a:lnTo>
                    <a:pt x="4" y="135"/>
                  </a:lnTo>
                  <a:lnTo>
                    <a:pt x="10" y="126"/>
                  </a:lnTo>
                  <a:lnTo>
                    <a:pt x="10" y="137"/>
                  </a:lnTo>
                  <a:lnTo>
                    <a:pt x="10" y="148"/>
                  </a:lnTo>
                  <a:lnTo>
                    <a:pt x="11" y="157"/>
                  </a:lnTo>
                  <a:lnTo>
                    <a:pt x="17" y="160"/>
                  </a:lnTo>
                  <a:lnTo>
                    <a:pt x="26" y="158"/>
                  </a:lnTo>
                  <a:lnTo>
                    <a:pt x="33" y="154"/>
                  </a:lnTo>
                  <a:lnTo>
                    <a:pt x="40" y="150"/>
                  </a:lnTo>
                  <a:lnTo>
                    <a:pt x="46" y="152"/>
                  </a:lnTo>
                  <a:lnTo>
                    <a:pt x="52" y="158"/>
                  </a:lnTo>
                  <a:lnTo>
                    <a:pt x="58" y="166"/>
                  </a:lnTo>
                  <a:lnTo>
                    <a:pt x="66" y="174"/>
                  </a:lnTo>
                  <a:lnTo>
                    <a:pt x="75" y="176"/>
                  </a:lnTo>
                  <a:lnTo>
                    <a:pt x="84" y="172"/>
                  </a:lnTo>
                  <a:lnTo>
                    <a:pt x="91" y="166"/>
                  </a:lnTo>
                  <a:lnTo>
                    <a:pt x="97" y="160"/>
                  </a:lnTo>
                  <a:lnTo>
                    <a:pt x="103" y="159"/>
                  </a:lnTo>
                  <a:lnTo>
                    <a:pt x="111" y="160"/>
                  </a:lnTo>
                  <a:lnTo>
                    <a:pt x="120" y="161"/>
                  </a:lnTo>
                  <a:lnTo>
                    <a:pt x="128" y="160"/>
                  </a:lnTo>
                  <a:lnTo>
                    <a:pt x="130" y="155"/>
                  </a:lnTo>
                  <a:lnTo>
                    <a:pt x="128" y="147"/>
                  </a:lnTo>
                  <a:lnTo>
                    <a:pt x="123" y="137"/>
                  </a:lnTo>
                  <a:lnTo>
                    <a:pt x="117" y="126"/>
                  </a:lnTo>
                  <a:lnTo>
                    <a:pt x="111" y="114"/>
                  </a:lnTo>
                  <a:lnTo>
                    <a:pt x="103" y="90"/>
                  </a:lnTo>
                  <a:lnTo>
                    <a:pt x="101" y="62"/>
                  </a:lnTo>
                  <a:lnTo>
                    <a:pt x="107" y="3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35" name="Freeform 315"/>
            <p:cNvSpPr>
              <a:spLocks/>
            </p:cNvSpPr>
            <p:nvPr/>
          </p:nvSpPr>
          <p:spPr bwMode="auto">
            <a:xfrm>
              <a:off x="4093" y="1467"/>
              <a:ext cx="60" cy="2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15" y="2"/>
                </a:cxn>
                <a:cxn ang="0">
                  <a:pos x="28" y="0"/>
                </a:cxn>
                <a:cxn ang="0">
                  <a:pos x="42" y="0"/>
                </a:cxn>
                <a:cxn ang="0">
                  <a:pos x="57" y="1"/>
                </a:cxn>
                <a:cxn ang="0">
                  <a:pos x="71" y="3"/>
                </a:cxn>
                <a:cxn ang="0">
                  <a:pos x="82" y="8"/>
                </a:cxn>
                <a:cxn ang="0">
                  <a:pos x="90" y="6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121" y="3"/>
                </a:cxn>
                <a:cxn ang="0">
                  <a:pos x="132" y="5"/>
                </a:cxn>
                <a:cxn ang="0">
                  <a:pos x="144" y="8"/>
                </a:cxn>
                <a:cxn ang="0">
                  <a:pos x="155" y="12"/>
                </a:cxn>
                <a:cxn ang="0">
                  <a:pos x="166" y="17"/>
                </a:cxn>
                <a:cxn ang="0">
                  <a:pos x="174" y="22"/>
                </a:cxn>
                <a:cxn ang="0">
                  <a:pos x="178" y="26"/>
                </a:cxn>
                <a:cxn ang="0">
                  <a:pos x="178" y="30"/>
                </a:cxn>
                <a:cxn ang="0">
                  <a:pos x="175" y="34"/>
                </a:cxn>
                <a:cxn ang="0">
                  <a:pos x="169" y="37"/>
                </a:cxn>
                <a:cxn ang="0">
                  <a:pos x="163" y="41"/>
                </a:cxn>
                <a:cxn ang="0">
                  <a:pos x="156" y="45"/>
                </a:cxn>
                <a:cxn ang="0">
                  <a:pos x="149" y="49"/>
                </a:cxn>
                <a:cxn ang="0">
                  <a:pos x="141" y="54"/>
                </a:cxn>
                <a:cxn ang="0">
                  <a:pos x="132" y="58"/>
                </a:cxn>
                <a:cxn ang="0">
                  <a:pos x="122" y="63"/>
                </a:cxn>
                <a:cxn ang="0">
                  <a:pos x="111" y="66"/>
                </a:cxn>
                <a:cxn ang="0">
                  <a:pos x="99" y="69"/>
                </a:cxn>
                <a:cxn ang="0">
                  <a:pos x="87" y="70"/>
                </a:cxn>
                <a:cxn ang="0">
                  <a:pos x="76" y="70"/>
                </a:cxn>
                <a:cxn ang="0">
                  <a:pos x="63" y="69"/>
                </a:cxn>
                <a:cxn ang="0">
                  <a:pos x="52" y="65"/>
                </a:cxn>
                <a:cxn ang="0">
                  <a:pos x="43" y="60"/>
                </a:cxn>
                <a:cxn ang="0">
                  <a:pos x="34" y="53"/>
                </a:cxn>
                <a:cxn ang="0">
                  <a:pos x="26" y="47"/>
                </a:cxn>
                <a:cxn ang="0">
                  <a:pos x="18" y="39"/>
                </a:cxn>
                <a:cxn ang="0">
                  <a:pos x="12" y="31"/>
                </a:cxn>
                <a:cxn ang="0">
                  <a:pos x="6" y="23"/>
                </a:cxn>
                <a:cxn ang="0">
                  <a:pos x="0" y="14"/>
                </a:cxn>
              </a:cxnLst>
              <a:rect l="0" t="0" r="r" b="b"/>
              <a:pathLst>
                <a:path w="178" h="70">
                  <a:moveTo>
                    <a:pt x="0" y="14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15" y="2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7" y="1"/>
                  </a:lnTo>
                  <a:lnTo>
                    <a:pt x="71" y="3"/>
                  </a:lnTo>
                  <a:lnTo>
                    <a:pt x="82" y="8"/>
                  </a:lnTo>
                  <a:lnTo>
                    <a:pt x="90" y="6"/>
                  </a:lnTo>
                  <a:lnTo>
                    <a:pt x="99" y="3"/>
                  </a:lnTo>
                  <a:lnTo>
                    <a:pt x="110" y="3"/>
                  </a:lnTo>
                  <a:lnTo>
                    <a:pt x="121" y="3"/>
                  </a:lnTo>
                  <a:lnTo>
                    <a:pt x="132" y="5"/>
                  </a:lnTo>
                  <a:lnTo>
                    <a:pt x="144" y="8"/>
                  </a:lnTo>
                  <a:lnTo>
                    <a:pt x="155" y="12"/>
                  </a:lnTo>
                  <a:lnTo>
                    <a:pt x="166" y="17"/>
                  </a:lnTo>
                  <a:lnTo>
                    <a:pt x="174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5" y="34"/>
                  </a:lnTo>
                  <a:lnTo>
                    <a:pt x="169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49" y="49"/>
                  </a:lnTo>
                  <a:lnTo>
                    <a:pt x="141" y="54"/>
                  </a:lnTo>
                  <a:lnTo>
                    <a:pt x="132" y="58"/>
                  </a:lnTo>
                  <a:lnTo>
                    <a:pt x="122" y="63"/>
                  </a:lnTo>
                  <a:lnTo>
                    <a:pt x="111" y="66"/>
                  </a:lnTo>
                  <a:lnTo>
                    <a:pt x="99" y="69"/>
                  </a:lnTo>
                  <a:lnTo>
                    <a:pt x="87" y="70"/>
                  </a:lnTo>
                  <a:lnTo>
                    <a:pt x="76" y="70"/>
                  </a:lnTo>
                  <a:lnTo>
                    <a:pt x="63" y="69"/>
                  </a:lnTo>
                  <a:lnTo>
                    <a:pt x="52" y="65"/>
                  </a:lnTo>
                  <a:lnTo>
                    <a:pt x="43" y="60"/>
                  </a:lnTo>
                  <a:lnTo>
                    <a:pt x="34" y="53"/>
                  </a:lnTo>
                  <a:lnTo>
                    <a:pt x="26" y="47"/>
                  </a:lnTo>
                  <a:lnTo>
                    <a:pt x="18" y="39"/>
                  </a:lnTo>
                  <a:lnTo>
                    <a:pt x="12" y="31"/>
                  </a:lnTo>
                  <a:lnTo>
                    <a:pt x="6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36" name="Freeform 316"/>
            <p:cNvSpPr>
              <a:spLocks/>
            </p:cNvSpPr>
            <p:nvPr/>
          </p:nvSpPr>
          <p:spPr bwMode="auto">
            <a:xfrm>
              <a:off x="4099" y="1473"/>
              <a:ext cx="4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2" y="5"/>
                </a:cxn>
                <a:cxn ang="0">
                  <a:pos x="38" y="7"/>
                </a:cxn>
                <a:cxn ang="0">
                  <a:pos x="55" y="10"/>
                </a:cxn>
                <a:cxn ang="0">
                  <a:pos x="74" y="11"/>
                </a:cxn>
                <a:cxn ang="0">
                  <a:pos x="93" y="12"/>
                </a:cxn>
                <a:cxn ang="0">
                  <a:pos x="111" y="12"/>
                </a:cxn>
                <a:cxn ang="0">
                  <a:pos x="128" y="11"/>
                </a:cxn>
                <a:cxn ang="0">
                  <a:pos x="117" y="16"/>
                </a:cxn>
                <a:cxn ang="0">
                  <a:pos x="101" y="18"/>
                </a:cxn>
                <a:cxn ang="0">
                  <a:pos x="84" y="18"/>
                </a:cxn>
                <a:cxn ang="0">
                  <a:pos x="65" y="18"/>
                </a:cxn>
                <a:cxn ang="0">
                  <a:pos x="45" y="16"/>
                </a:cxn>
                <a:cxn ang="0">
                  <a:pos x="27" y="11"/>
                </a:cxn>
                <a:cxn ang="0">
                  <a:pos x="12" y="6"/>
                </a:cxn>
                <a:cxn ang="0">
                  <a:pos x="0" y="0"/>
                </a:cxn>
              </a:cxnLst>
              <a:rect l="0" t="0" r="r" b="b"/>
              <a:pathLst>
                <a:path w="128" h="18">
                  <a:moveTo>
                    <a:pt x="0" y="0"/>
                  </a:moveTo>
                  <a:lnTo>
                    <a:pt x="9" y="2"/>
                  </a:lnTo>
                  <a:lnTo>
                    <a:pt x="22" y="5"/>
                  </a:lnTo>
                  <a:lnTo>
                    <a:pt x="38" y="7"/>
                  </a:lnTo>
                  <a:lnTo>
                    <a:pt x="55" y="10"/>
                  </a:lnTo>
                  <a:lnTo>
                    <a:pt x="74" y="11"/>
                  </a:lnTo>
                  <a:lnTo>
                    <a:pt x="93" y="12"/>
                  </a:lnTo>
                  <a:lnTo>
                    <a:pt x="111" y="12"/>
                  </a:lnTo>
                  <a:lnTo>
                    <a:pt x="128" y="11"/>
                  </a:lnTo>
                  <a:lnTo>
                    <a:pt x="117" y="16"/>
                  </a:lnTo>
                  <a:lnTo>
                    <a:pt x="101" y="18"/>
                  </a:lnTo>
                  <a:lnTo>
                    <a:pt x="84" y="18"/>
                  </a:lnTo>
                  <a:lnTo>
                    <a:pt x="65" y="18"/>
                  </a:lnTo>
                  <a:lnTo>
                    <a:pt x="45" y="16"/>
                  </a:lnTo>
                  <a:lnTo>
                    <a:pt x="27" y="11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37" name="Freeform 317"/>
            <p:cNvSpPr>
              <a:spLocks/>
            </p:cNvSpPr>
            <p:nvPr/>
          </p:nvSpPr>
          <p:spPr bwMode="auto">
            <a:xfrm>
              <a:off x="3713" y="1513"/>
              <a:ext cx="107" cy="108"/>
            </a:xfrm>
            <a:custGeom>
              <a:avLst/>
              <a:gdLst/>
              <a:ahLst/>
              <a:cxnLst>
                <a:cxn ang="0">
                  <a:pos x="317" y="97"/>
                </a:cxn>
                <a:cxn ang="0">
                  <a:pos x="299" y="67"/>
                </a:cxn>
                <a:cxn ang="0">
                  <a:pos x="272" y="42"/>
                </a:cxn>
                <a:cxn ang="0">
                  <a:pos x="230" y="16"/>
                </a:cxn>
                <a:cxn ang="0">
                  <a:pos x="174" y="0"/>
                </a:cxn>
                <a:cxn ang="0">
                  <a:pos x="129" y="15"/>
                </a:cxn>
                <a:cxn ang="0">
                  <a:pos x="93" y="50"/>
                </a:cxn>
                <a:cxn ang="0">
                  <a:pos x="67" y="89"/>
                </a:cxn>
                <a:cxn ang="0">
                  <a:pos x="45" y="128"/>
                </a:cxn>
                <a:cxn ang="0">
                  <a:pos x="29" y="170"/>
                </a:cxn>
                <a:cxn ang="0">
                  <a:pos x="11" y="204"/>
                </a:cxn>
                <a:cxn ang="0">
                  <a:pos x="0" y="241"/>
                </a:cxn>
                <a:cxn ang="0">
                  <a:pos x="13" y="286"/>
                </a:cxn>
                <a:cxn ang="0">
                  <a:pos x="50" y="316"/>
                </a:cxn>
                <a:cxn ang="0">
                  <a:pos x="90" y="324"/>
                </a:cxn>
                <a:cxn ang="0">
                  <a:pos x="127" y="315"/>
                </a:cxn>
                <a:cxn ang="0">
                  <a:pos x="113" y="260"/>
                </a:cxn>
                <a:cxn ang="0">
                  <a:pos x="121" y="215"/>
                </a:cxn>
                <a:cxn ang="0">
                  <a:pos x="148" y="213"/>
                </a:cxn>
                <a:cxn ang="0">
                  <a:pos x="175" y="241"/>
                </a:cxn>
                <a:cxn ang="0">
                  <a:pos x="168" y="248"/>
                </a:cxn>
                <a:cxn ang="0">
                  <a:pos x="153" y="236"/>
                </a:cxn>
                <a:cxn ang="0">
                  <a:pos x="137" y="236"/>
                </a:cxn>
                <a:cxn ang="0">
                  <a:pos x="133" y="259"/>
                </a:cxn>
                <a:cxn ang="0">
                  <a:pos x="149" y="288"/>
                </a:cxn>
                <a:cxn ang="0">
                  <a:pos x="176" y="297"/>
                </a:cxn>
                <a:cxn ang="0">
                  <a:pos x="206" y="293"/>
                </a:cxn>
                <a:cxn ang="0">
                  <a:pos x="231" y="283"/>
                </a:cxn>
                <a:cxn ang="0">
                  <a:pos x="247" y="249"/>
                </a:cxn>
                <a:cxn ang="0">
                  <a:pos x="228" y="215"/>
                </a:cxn>
                <a:cxn ang="0">
                  <a:pos x="202" y="185"/>
                </a:cxn>
                <a:cxn ang="0">
                  <a:pos x="174" y="157"/>
                </a:cxn>
                <a:cxn ang="0">
                  <a:pos x="176" y="146"/>
                </a:cxn>
                <a:cxn ang="0">
                  <a:pos x="200" y="159"/>
                </a:cxn>
                <a:cxn ang="0">
                  <a:pos x="220" y="179"/>
                </a:cxn>
                <a:cxn ang="0">
                  <a:pos x="239" y="200"/>
                </a:cxn>
                <a:cxn ang="0">
                  <a:pos x="259" y="221"/>
                </a:cxn>
                <a:cxn ang="0">
                  <a:pos x="272" y="236"/>
                </a:cxn>
                <a:cxn ang="0">
                  <a:pos x="292" y="219"/>
                </a:cxn>
                <a:cxn ang="0">
                  <a:pos x="298" y="197"/>
                </a:cxn>
                <a:cxn ang="0">
                  <a:pos x="287" y="174"/>
                </a:cxn>
                <a:cxn ang="0">
                  <a:pos x="270" y="150"/>
                </a:cxn>
                <a:cxn ang="0">
                  <a:pos x="249" y="133"/>
                </a:cxn>
                <a:cxn ang="0">
                  <a:pos x="228" y="121"/>
                </a:cxn>
                <a:cxn ang="0">
                  <a:pos x="210" y="111"/>
                </a:cxn>
                <a:cxn ang="0">
                  <a:pos x="204" y="104"/>
                </a:cxn>
                <a:cxn ang="0">
                  <a:pos x="226" y="104"/>
                </a:cxn>
                <a:cxn ang="0">
                  <a:pos x="248" y="113"/>
                </a:cxn>
                <a:cxn ang="0">
                  <a:pos x="266" y="130"/>
                </a:cxn>
                <a:cxn ang="0">
                  <a:pos x="292" y="156"/>
                </a:cxn>
                <a:cxn ang="0">
                  <a:pos x="310" y="180"/>
                </a:cxn>
                <a:cxn ang="0">
                  <a:pos x="310" y="135"/>
                </a:cxn>
                <a:cxn ang="0">
                  <a:pos x="292" y="107"/>
                </a:cxn>
                <a:cxn ang="0">
                  <a:pos x="265" y="77"/>
                </a:cxn>
                <a:cxn ang="0">
                  <a:pos x="237" y="61"/>
                </a:cxn>
                <a:cxn ang="0">
                  <a:pos x="265" y="65"/>
                </a:cxn>
                <a:cxn ang="0">
                  <a:pos x="302" y="93"/>
                </a:cxn>
              </a:cxnLst>
              <a:rect l="0" t="0" r="r" b="b"/>
              <a:pathLst>
                <a:path w="320" h="324">
                  <a:moveTo>
                    <a:pt x="320" y="116"/>
                  </a:moveTo>
                  <a:lnTo>
                    <a:pt x="320" y="107"/>
                  </a:lnTo>
                  <a:lnTo>
                    <a:pt x="317" y="97"/>
                  </a:lnTo>
                  <a:lnTo>
                    <a:pt x="313" y="87"/>
                  </a:lnTo>
                  <a:lnTo>
                    <a:pt x="307" y="77"/>
                  </a:lnTo>
                  <a:lnTo>
                    <a:pt x="299" y="67"/>
                  </a:lnTo>
                  <a:lnTo>
                    <a:pt x="290" y="57"/>
                  </a:lnTo>
                  <a:lnTo>
                    <a:pt x="282" y="49"/>
                  </a:lnTo>
                  <a:lnTo>
                    <a:pt x="272" y="42"/>
                  </a:lnTo>
                  <a:lnTo>
                    <a:pt x="261" y="34"/>
                  </a:lnTo>
                  <a:lnTo>
                    <a:pt x="247" y="26"/>
                  </a:lnTo>
                  <a:lnTo>
                    <a:pt x="230" y="16"/>
                  </a:lnTo>
                  <a:lnTo>
                    <a:pt x="211" y="9"/>
                  </a:lnTo>
                  <a:lnTo>
                    <a:pt x="193" y="3"/>
                  </a:lnTo>
                  <a:lnTo>
                    <a:pt x="174" y="0"/>
                  </a:lnTo>
                  <a:lnTo>
                    <a:pt x="157" y="0"/>
                  </a:lnTo>
                  <a:lnTo>
                    <a:pt x="142" y="6"/>
                  </a:lnTo>
                  <a:lnTo>
                    <a:pt x="129" y="15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93" y="50"/>
                  </a:lnTo>
                  <a:lnTo>
                    <a:pt x="84" y="63"/>
                  </a:lnTo>
                  <a:lnTo>
                    <a:pt x="75" y="77"/>
                  </a:lnTo>
                  <a:lnTo>
                    <a:pt x="67" y="89"/>
                  </a:lnTo>
                  <a:lnTo>
                    <a:pt x="58" y="101"/>
                  </a:lnTo>
                  <a:lnTo>
                    <a:pt x="51" y="113"/>
                  </a:lnTo>
                  <a:lnTo>
                    <a:pt x="45" y="128"/>
                  </a:lnTo>
                  <a:lnTo>
                    <a:pt x="39" y="142"/>
                  </a:lnTo>
                  <a:lnTo>
                    <a:pt x="34" y="157"/>
                  </a:lnTo>
                  <a:lnTo>
                    <a:pt x="29" y="170"/>
                  </a:lnTo>
                  <a:lnTo>
                    <a:pt x="23" y="184"/>
                  </a:lnTo>
                  <a:lnTo>
                    <a:pt x="18" y="196"/>
                  </a:lnTo>
                  <a:lnTo>
                    <a:pt x="11" y="204"/>
                  </a:lnTo>
                  <a:lnTo>
                    <a:pt x="5" y="214"/>
                  </a:lnTo>
                  <a:lnTo>
                    <a:pt x="1" y="226"/>
                  </a:lnTo>
                  <a:lnTo>
                    <a:pt x="0" y="241"/>
                  </a:lnTo>
                  <a:lnTo>
                    <a:pt x="2" y="257"/>
                  </a:lnTo>
                  <a:lnTo>
                    <a:pt x="7" y="273"/>
                  </a:lnTo>
                  <a:lnTo>
                    <a:pt x="13" y="286"/>
                  </a:lnTo>
                  <a:lnTo>
                    <a:pt x="24" y="299"/>
                  </a:lnTo>
                  <a:lnTo>
                    <a:pt x="36" y="309"/>
                  </a:lnTo>
                  <a:lnTo>
                    <a:pt x="50" y="316"/>
                  </a:lnTo>
                  <a:lnTo>
                    <a:pt x="63" y="320"/>
                  </a:lnTo>
                  <a:lnTo>
                    <a:pt x="76" y="324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15" y="320"/>
                  </a:lnTo>
                  <a:lnTo>
                    <a:pt x="127" y="315"/>
                  </a:lnTo>
                  <a:lnTo>
                    <a:pt x="140" y="309"/>
                  </a:lnTo>
                  <a:lnTo>
                    <a:pt x="123" y="286"/>
                  </a:lnTo>
                  <a:lnTo>
                    <a:pt x="113" y="260"/>
                  </a:lnTo>
                  <a:lnTo>
                    <a:pt x="112" y="237"/>
                  </a:lnTo>
                  <a:lnTo>
                    <a:pt x="116" y="220"/>
                  </a:lnTo>
                  <a:lnTo>
                    <a:pt x="121" y="215"/>
                  </a:lnTo>
                  <a:lnTo>
                    <a:pt x="130" y="212"/>
                  </a:lnTo>
                  <a:lnTo>
                    <a:pt x="138" y="212"/>
                  </a:lnTo>
                  <a:lnTo>
                    <a:pt x="148" y="213"/>
                  </a:lnTo>
                  <a:lnTo>
                    <a:pt x="158" y="219"/>
                  </a:lnTo>
                  <a:lnTo>
                    <a:pt x="168" y="228"/>
                  </a:lnTo>
                  <a:lnTo>
                    <a:pt x="175" y="241"/>
                  </a:lnTo>
                  <a:lnTo>
                    <a:pt x="181" y="258"/>
                  </a:lnTo>
                  <a:lnTo>
                    <a:pt x="174" y="253"/>
                  </a:lnTo>
                  <a:lnTo>
                    <a:pt x="168" y="248"/>
                  </a:lnTo>
                  <a:lnTo>
                    <a:pt x="163" y="243"/>
                  </a:lnTo>
                  <a:lnTo>
                    <a:pt x="158" y="240"/>
                  </a:lnTo>
                  <a:lnTo>
                    <a:pt x="153" y="236"/>
                  </a:lnTo>
                  <a:lnTo>
                    <a:pt x="148" y="235"/>
                  </a:lnTo>
                  <a:lnTo>
                    <a:pt x="143" y="235"/>
                  </a:lnTo>
                  <a:lnTo>
                    <a:pt x="137" y="236"/>
                  </a:lnTo>
                  <a:lnTo>
                    <a:pt x="132" y="241"/>
                  </a:lnTo>
                  <a:lnTo>
                    <a:pt x="131" y="249"/>
                  </a:lnTo>
                  <a:lnTo>
                    <a:pt x="133" y="259"/>
                  </a:lnTo>
                  <a:lnTo>
                    <a:pt x="137" y="270"/>
                  </a:lnTo>
                  <a:lnTo>
                    <a:pt x="142" y="280"/>
                  </a:lnTo>
                  <a:lnTo>
                    <a:pt x="149" y="288"/>
                  </a:lnTo>
                  <a:lnTo>
                    <a:pt x="158" y="294"/>
                  </a:lnTo>
                  <a:lnTo>
                    <a:pt x="166" y="297"/>
                  </a:lnTo>
                  <a:lnTo>
                    <a:pt x="176" y="297"/>
                  </a:lnTo>
                  <a:lnTo>
                    <a:pt x="186" y="296"/>
                  </a:lnTo>
                  <a:lnTo>
                    <a:pt x="197" y="296"/>
                  </a:lnTo>
                  <a:lnTo>
                    <a:pt x="206" y="293"/>
                  </a:lnTo>
                  <a:lnTo>
                    <a:pt x="215" y="291"/>
                  </a:lnTo>
                  <a:lnTo>
                    <a:pt x="223" y="287"/>
                  </a:lnTo>
                  <a:lnTo>
                    <a:pt x="231" y="283"/>
                  </a:lnTo>
                  <a:lnTo>
                    <a:pt x="236" y="277"/>
                  </a:lnTo>
                  <a:lnTo>
                    <a:pt x="243" y="263"/>
                  </a:lnTo>
                  <a:lnTo>
                    <a:pt x="247" y="249"/>
                  </a:lnTo>
                  <a:lnTo>
                    <a:pt x="244" y="235"/>
                  </a:lnTo>
                  <a:lnTo>
                    <a:pt x="236" y="223"/>
                  </a:lnTo>
                  <a:lnTo>
                    <a:pt x="228" y="215"/>
                  </a:lnTo>
                  <a:lnTo>
                    <a:pt x="220" y="206"/>
                  </a:lnTo>
                  <a:lnTo>
                    <a:pt x="211" y="196"/>
                  </a:lnTo>
                  <a:lnTo>
                    <a:pt x="202" y="185"/>
                  </a:lnTo>
                  <a:lnTo>
                    <a:pt x="192" y="174"/>
                  </a:lnTo>
                  <a:lnTo>
                    <a:pt x="183" y="164"/>
                  </a:lnTo>
                  <a:lnTo>
                    <a:pt x="174" y="157"/>
                  </a:lnTo>
                  <a:lnTo>
                    <a:pt x="166" y="152"/>
                  </a:lnTo>
                  <a:lnTo>
                    <a:pt x="168" y="147"/>
                  </a:lnTo>
                  <a:lnTo>
                    <a:pt x="176" y="146"/>
                  </a:lnTo>
                  <a:lnTo>
                    <a:pt x="186" y="149"/>
                  </a:lnTo>
                  <a:lnTo>
                    <a:pt x="196" y="155"/>
                  </a:lnTo>
                  <a:lnTo>
                    <a:pt x="200" y="159"/>
                  </a:lnTo>
                  <a:lnTo>
                    <a:pt x="206" y="166"/>
                  </a:lnTo>
                  <a:lnTo>
                    <a:pt x="213" y="172"/>
                  </a:lnTo>
                  <a:lnTo>
                    <a:pt x="220" y="179"/>
                  </a:lnTo>
                  <a:lnTo>
                    <a:pt x="226" y="186"/>
                  </a:lnTo>
                  <a:lnTo>
                    <a:pt x="233" y="193"/>
                  </a:lnTo>
                  <a:lnTo>
                    <a:pt x="239" y="200"/>
                  </a:lnTo>
                  <a:lnTo>
                    <a:pt x="245" y="204"/>
                  </a:lnTo>
                  <a:lnTo>
                    <a:pt x="254" y="213"/>
                  </a:lnTo>
                  <a:lnTo>
                    <a:pt x="259" y="221"/>
                  </a:lnTo>
                  <a:lnTo>
                    <a:pt x="261" y="230"/>
                  </a:lnTo>
                  <a:lnTo>
                    <a:pt x="265" y="238"/>
                  </a:lnTo>
                  <a:lnTo>
                    <a:pt x="272" y="236"/>
                  </a:lnTo>
                  <a:lnTo>
                    <a:pt x="279" y="231"/>
                  </a:lnTo>
                  <a:lnTo>
                    <a:pt x="285" y="225"/>
                  </a:lnTo>
                  <a:lnTo>
                    <a:pt x="292" y="219"/>
                  </a:lnTo>
                  <a:lnTo>
                    <a:pt x="295" y="212"/>
                  </a:lnTo>
                  <a:lnTo>
                    <a:pt x="298" y="204"/>
                  </a:lnTo>
                  <a:lnTo>
                    <a:pt x="298" y="197"/>
                  </a:lnTo>
                  <a:lnTo>
                    <a:pt x="295" y="190"/>
                  </a:lnTo>
                  <a:lnTo>
                    <a:pt x="292" y="183"/>
                  </a:lnTo>
                  <a:lnTo>
                    <a:pt x="287" y="174"/>
                  </a:lnTo>
                  <a:lnTo>
                    <a:pt x="282" y="166"/>
                  </a:lnTo>
                  <a:lnTo>
                    <a:pt x="276" y="157"/>
                  </a:lnTo>
                  <a:lnTo>
                    <a:pt x="270" y="150"/>
                  </a:lnTo>
                  <a:lnTo>
                    <a:pt x="264" y="142"/>
                  </a:lnTo>
                  <a:lnTo>
                    <a:pt x="256" y="138"/>
                  </a:lnTo>
                  <a:lnTo>
                    <a:pt x="249" y="133"/>
                  </a:lnTo>
                  <a:lnTo>
                    <a:pt x="242" y="129"/>
                  </a:lnTo>
                  <a:lnTo>
                    <a:pt x="236" y="125"/>
                  </a:lnTo>
                  <a:lnTo>
                    <a:pt x="228" y="121"/>
                  </a:lnTo>
                  <a:lnTo>
                    <a:pt x="222" y="117"/>
                  </a:lnTo>
                  <a:lnTo>
                    <a:pt x="216" y="113"/>
                  </a:lnTo>
                  <a:lnTo>
                    <a:pt x="210" y="111"/>
                  </a:lnTo>
                  <a:lnTo>
                    <a:pt x="204" y="108"/>
                  </a:lnTo>
                  <a:lnTo>
                    <a:pt x="198" y="107"/>
                  </a:lnTo>
                  <a:lnTo>
                    <a:pt x="204" y="104"/>
                  </a:lnTo>
                  <a:lnTo>
                    <a:pt x="210" y="102"/>
                  </a:lnTo>
                  <a:lnTo>
                    <a:pt x="217" y="102"/>
                  </a:lnTo>
                  <a:lnTo>
                    <a:pt x="226" y="104"/>
                  </a:lnTo>
                  <a:lnTo>
                    <a:pt x="233" y="106"/>
                  </a:lnTo>
                  <a:lnTo>
                    <a:pt x="240" y="110"/>
                  </a:lnTo>
                  <a:lnTo>
                    <a:pt x="248" y="113"/>
                  </a:lnTo>
                  <a:lnTo>
                    <a:pt x="253" y="117"/>
                  </a:lnTo>
                  <a:lnTo>
                    <a:pt x="259" y="123"/>
                  </a:lnTo>
                  <a:lnTo>
                    <a:pt x="266" y="130"/>
                  </a:lnTo>
                  <a:lnTo>
                    <a:pt x="273" y="138"/>
                  </a:lnTo>
                  <a:lnTo>
                    <a:pt x="283" y="147"/>
                  </a:lnTo>
                  <a:lnTo>
                    <a:pt x="292" y="156"/>
                  </a:lnTo>
                  <a:lnTo>
                    <a:pt x="299" y="166"/>
                  </a:lnTo>
                  <a:lnTo>
                    <a:pt x="305" y="173"/>
                  </a:lnTo>
                  <a:lnTo>
                    <a:pt x="310" y="180"/>
                  </a:lnTo>
                  <a:lnTo>
                    <a:pt x="313" y="164"/>
                  </a:lnTo>
                  <a:lnTo>
                    <a:pt x="313" y="150"/>
                  </a:lnTo>
                  <a:lnTo>
                    <a:pt x="310" y="135"/>
                  </a:lnTo>
                  <a:lnTo>
                    <a:pt x="304" y="123"/>
                  </a:lnTo>
                  <a:lnTo>
                    <a:pt x="299" y="117"/>
                  </a:lnTo>
                  <a:lnTo>
                    <a:pt x="292" y="107"/>
                  </a:lnTo>
                  <a:lnTo>
                    <a:pt x="283" y="97"/>
                  </a:lnTo>
                  <a:lnTo>
                    <a:pt x="275" y="87"/>
                  </a:lnTo>
                  <a:lnTo>
                    <a:pt x="265" y="77"/>
                  </a:lnTo>
                  <a:lnTo>
                    <a:pt x="255" y="68"/>
                  </a:lnTo>
                  <a:lnTo>
                    <a:pt x="245" y="63"/>
                  </a:lnTo>
                  <a:lnTo>
                    <a:pt x="237" y="61"/>
                  </a:lnTo>
                  <a:lnTo>
                    <a:pt x="243" y="59"/>
                  </a:lnTo>
                  <a:lnTo>
                    <a:pt x="253" y="60"/>
                  </a:lnTo>
                  <a:lnTo>
                    <a:pt x="265" y="65"/>
                  </a:lnTo>
                  <a:lnTo>
                    <a:pt x="277" y="72"/>
                  </a:lnTo>
                  <a:lnTo>
                    <a:pt x="290" y="82"/>
                  </a:lnTo>
                  <a:lnTo>
                    <a:pt x="302" y="93"/>
                  </a:lnTo>
                  <a:lnTo>
                    <a:pt x="312" y="104"/>
                  </a:lnTo>
                  <a:lnTo>
                    <a:pt x="320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38" name="Freeform 318"/>
            <p:cNvSpPr>
              <a:spLocks/>
            </p:cNvSpPr>
            <p:nvPr/>
          </p:nvSpPr>
          <p:spPr bwMode="auto">
            <a:xfrm>
              <a:off x="3684" y="1432"/>
              <a:ext cx="867" cy="521"/>
            </a:xfrm>
            <a:custGeom>
              <a:avLst/>
              <a:gdLst/>
              <a:ahLst/>
              <a:cxnLst>
                <a:cxn ang="0">
                  <a:pos x="986" y="186"/>
                </a:cxn>
                <a:cxn ang="0">
                  <a:pos x="749" y="16"/>
                </a:cxn>
                <a:cxn ang="0">
                  <a:pos x="506" y="124"/>
                </a:cxn>
                <a:cxn ang="0">
                  <a:pos x="328" y="220"/>
                </a:cxn>
                <a:cxn ang="0">
                  <a:pos x="432" y="354"/>
                </a:cxn>
                <a:cxn ang="0">
                  <a:pos x="361" y="501"/>
                </a:cxn>
                <a:cxn ang="0">
                  <a:pos x="142" y="596"/>
                </a:cxn>
                <a:cxn ang="0">
                  <a:pos x="79" y="368"/>
                </a:cxn>
                <a:cxn ang="0">
                  <a:pos x="18" y="396"/>
                </a:cxn>
                <a:cxn ang="0">
                  <a:pos x="60" y="642"/>
                </a:cxn>
                <a:cxn ang="0">
                  <a:pos x="230" y="670"/>
                </a:cxn>
                <a:cxn ang="0">
                  <a:pos x="423" y="535"/>
                </a:cxn>
                <a:cxn ang="0">
                  <a:pos x="619" y="416"/>
                </a:cxn>
                <a:cxn ang="0">
                  <a:pos x="707" y="214"/>
                </a:cxn>
                <a:cxn ang="0">
                  <a:pos x="789" y="233"/>
                </a:cxn>
                <a:cxn ang="0">
                  <a:pos x="783" y="322"/>
                </a:cxn>
                <a:cxn ang="0">
                  <a:pos x="637" y="535"/>
                </a:cxn>
                <a:cxn ang="0">
                  <a:pos x="809" y="409"/>
                </a:cxn>
                <a:cxn ang="0">
                  <a:pos x="641" y="638"/>
                </a:cxn>
                <a:cxn ang="0">
                  <a:pos x="550" y="959"/>
                </a:cxn>
                <a:cxn ang="0">
                  <a:pos x="622" y="943"/>
                </a:cxn>
                <a:cxn ang="0">
                  <a:pos x="445" y="1245"/>
                </a:cxn>
                <a:cxn ang="0">
                  <a:pos x="516" y="1433"/>
                </a:cxn>
                <a:cxn ang="0">
                  <a:pos x="671" y="1477"/>
                </a:cxn>
                <a:cxn ang="0">
                  <a:pos x="673" y="1379"/>
                </a:cxn>
                <a:cxn ang="0">
                  <a:pos x="801" y="1543"/>
                </a:cxn>
                <a:cxn ang="0">
                  <a:pos x="1008" y="1545"/>
                </a:cxn>
                <a:cxn ang="0">
                  <a:pos x="1250" y="1404"/>
                </a:cxn>
                <a:cxn ang="0">
                  <a:pos x="1246" y="1552"/>
                </a:cxn>
                <a:cxn ang="0">
                  <a:pos x="1485" y="1503"/>
                </a:cxn>
                <a:cxn ang="0">
                  <a:pos x="1347" y="1493"/>
                </a:cxn>
                <a:cxn ang="0">
                  <a:pos x="1408" y="1400"/>
                </a:cxn>
                <a:cxn ang="0">
                  <a:pos x="1543" y="1230"/>
                </a:cxn>
                <a:cxn ang="0">
                  <a:pos x="1387" y="1352"/>
                </a:cxn>
                <a:cxn ang="0">
                  <a:pos x="1518" y="1155"/>
                </a:cxn>
                <a:cxn ang="0">
                  <a:pos x="1457" y="1077"/>
                </a:cxn>
                <a:cxn ang="0">
                  <a:pos x="1352" y="1115"/>
                </a:cxn>
                <a:cxn ang="0">
                  <a:pos x="1591" y="918"/>
                </a:cxn>
                <a:cxn ang="0">
                  <a:pos x="1781" y="683"/>
                </a:cxn>
                <a:cxn ang="0">
                  <a:pos x="1854" y="344"/>
                </a:cxn>
                <a:cxn ang="0">
                  <a:pos x="1910" y="631"/>
                </a:cxn>
                <a:cxn ang="0">
                  <a:pos x="1952" y="725"/>
                </a:cxn>
                <a:cxn ang="0">
                  <a:pos x="2093" y="732"/>
                </a:cxn>
                <a:cxn ang="0">
                  <a:pos x="2078" y="796"/>
                </a:cxn>
                <a:cxn ang="0">
                  <a:pos x="2224" y="851"/>
                </a:cxn>
                <a:cxn ang="0">
                  <a:pos x="2234" y="887"/>
                </a:cxn>
                <a:cxn ang="0">
                  <a:pos x="2263" y="1004"/>
                </a:cxn>
                <a:cxn ang="0">
                  <a:pos x="2363" y="1165"/>
                </a:cxn>
                <a:cxn ang="0">
                  <a:pos x="2528" y="1054"/>
                </a:cxn>
                <a:cxn ang="0">
                  <a:pos x="2572" y="999"/>
                </a:cxn>
                <a:cxn ang="0">
                  <a:pos x="2443" y="1021"/>
                </a:cxn>
                <a:cxn ang="0">
                  <a:pos x="2568" y="908"/>
                </a:cxn>
                <a:cxn ang="0">
                  <a:pos x="2498" y="867"/>
                </a:cxn>
                <a:cxn ang="0">
                  <a:pos x="2410" y="852"/>
                </a:cxn>
                <a:cxn ang="0">
                  <a:pos x="2218" y="507"/>
                </a:cxn>
                <a:cxn ang="0">
                  <a:pos x="2128" y="461"/>
                </a:cxn>
                <a:cxn ang="0">
                  <a:pos x="1913" y="265"/>
                </a:cxn>
                <a:cxn ang="0">
                  <a:pos x="1662" y="175"/>
                </a:cxn>
                <a:cxn ang="0">
                  <a:pos x="1550" y="365"/>
                </a:cxn>
                <a:cxn ang="0">
                  <a:pos x="1339" y="483"/>
                </a:cxn>
                <a:cxn ang="0">
                  <a:pos x="1231" y="619"/>
                </a:cxn>
              </a:cxnLst>
              <a:rect l="0" t="0" r="r" b="b"/>
              <a:pathLst>
                <a:path w="2600" h="1561">
                  <a:moveTo>
                    <a:pt x="1176" y="516"/>
                  </a:moveTo>
                  <a:lnTo>
                    <a:pt x="1165" y="485"/>
                  </a:lnTo>
                  <a:lnTo>
                    <a:pt x="1150" y="456"/>
                  </a:lnTo>
                  <a:lnTo>
                    <a:pt x="1135" y="428"/>
                  </a:lnTo>
                  <a:lnTo>
                    <a:pt x="1116" y="401"/>
                  </a:lnTo>
                  <a:lnTo>
                    <a:pt x="1097" y="376"/>
                  </a:lnTo>
                  <a:lnTo>
                    <a:pt x="1076" y="350"/>
                  </a:lnTo>
                  <a:lnTo>
                    <a:pt x="1056" y="323"/>
                  </a:lnTo>
                  <a:lnTo>
                    <a:pt x="1034" y="297"/>
                  </a:lnTo>
                  <a:lnTo>
                    <a:pt x="1014" y="266"/>
                  </a:lnTo>
                  <a:lnTo>
                    <a:pt x="998" y="229"/>
                  </a:lnTo>
                  <a:lnTo>
                    <a:pt x="986" y="186"/>
                  </a:lnTo>
                  <a:lnTo>
                    <a:pt x="978" y="142"/>
                  </a:lnTo>
                  <a:lnTo>
                    <a:pt x="972" y="100"/>
                  </a:lnTo>
                  <a:lnTo>
                    <a:pt x="968" y="61"/>
                  </a:lnTo>
                  <a:lnTo>
                    <a:pt x="968" y="28"/>
                  </a:lnTo>
                  <a:lnTo>
                    <a:pt x="970" y="4"/>
                  </a:lnTo>
                  <a:lnTo>
                    <a:pt x="938" y="1"/>
                  </a:lnTo>
                  <a:lnTo>
                    <a:pt x="905" y="0"/>
                  </a:lnTo>
                  <a:lnTo>
                    <a:pt x="873" y="0"/>
                  </a:lnTo>
                  <a:lnTo>
                    <a:pt x="840" y="3"/>
                  </a:lnTo>
                  <a:lnTo>
                    <a:pt x="810" y="6"/>
                  </a:lnTo>
                  <a:lnTo>
                    <a:pt x="778" y="11"/>
                  </a:lnTo>
                  <a:lnTo>
                    <a:pt x="749" y="16"/>
                  </a:lnTo>
                  <a:lnTo>
                    <a:pt x="721" y="23"/>
                  </a:lnTo>
                  <a:lnTo>
                    <a:pt x="694" y="29"/>
                  </a:lnTo>
                  <a:lnTo>
                    <a:pt x="669" y="37"/>
                  </a:lnTo>
                  <a:lnTo>
                    <a:pt x="646" y="45"/>
                  </a:lnTo>
                  <a:lnTo>
                    <a:pt x="625" y="52"/>
                  </a:lnTo>
                  <a:lnTo>
                    <a:pt x="607" y="60"/>
                  </a:lnTo>
                  <a:lnTo>
                    <a:pt x="591" y="67"/>
                  </a:lnTo>
                  <a:lnTo>
                    <a:pt x="579" y="73"/>
                  </a:lnTo>
                  <a:lnTo>
                    <a:pt x="569" y="79"/>
                  </a:lnTo>
                  <a:lnTo>
                    <a:pt x="549" y="94"/>
                  </a:lnTo>
                  <a:lnTo>
                    <a:pt x="528" y="108"/>
                  </a:lnTo>
                  <a:lnTo>
                    <a:pt x="506" y="124"/>
                  </a:lnTo>
                  <a:lnTo>
                    <a:pt x="483" y="140"/>
                  </a:lnTo>
                  <a:lnTo>
                    <a:pt x="462" y="153"/>
                  </a:lnTo>
                  <a:lnTo>
                    <a:pt x="443" y="165"/>
                  </a:lnTo>
                  <a:lnTo>
                    <a:pt x="426" y="174"/>
                  </a:lnTo>
                  <a:lnTo>
                    <a:pt x="411" y="179"/>
                  </a:lnTo>
                  <a:lnTo>
                    <a:pt x="399" y="182"/>
                  </a:lnTo>
                  <a:lnTo>
                    <a:pt x="388" y="186"/>
                  </a:lnTo>
                  <a:lnTo>
                    <a:pt x="377" y="191"/>
                  </a:lnTo>
                  <a:lnTo>
                    <a:pt x="365" y="196"/>
                  </a:lnTo>
                  <a:lnTo>
                    <a:pt x="354" y="203"/>
                  </a:lnTo>
                  <a:lnTo>
                    <a:pt x="342" y="210"/>
                  </a:lnTo>
                  <a:lnTo>
                    <a:pt x="328" y="220"/>
                  </a:lnTo>
                  <a:lnTo>
                    <a:pt x="314" y="230"/>
                  </a:lnTo>
                  <a:lnTo>
                    <a:pt x="324" y="235"/>
                  </a:lnTo>
                  <a:lnTo>
                    <a:pt x="336" y="240"/>
                  </a:lnTo>
                  <a:lnTo>
                    <a:pt x="349" y="247"/>
                  </a:lnTo>
                  <a:lnTo>
                    <a:pt x="363" y="254"/>
                  </a:lnTo>
                  <a:lnTo>
                    <a:pt x="376" y="263"/>
                  </a:lnTo>
                  <a:lnTo>
                    <a:pt x="389" y="271"/>
                  </a:lnTo>
                  <a:lnTo>
                    <a:pt x="401" y="280"/>
                  </a:lnTo>
                  <a:lnTo>
                    <a:pt x="412" y="288"/>
                  </a:lnTo>
                  <a:lnTo>
                    <a:pt x="428" y="306"/>
                  </a:lnTo>
                  <a:lnTo>
                    <a:pt x="434" y="330"/>
                  </a:lnTo>
                  <a:lnTo>
                    <a:pt x="432" y="354"/>
                  </a:lnTo>
                  <a:lnTo>
                    <a:pt x="421" y="379"/>
                  </a:lnTo>
                  <a:lnTo>
                    <a:pt x="423" y="400"/>
                  </a:lnTo>
                  <a:lnTo>
                    <a:pt x="420" y="419"/>
                  </a:lnTo>
                  <a:lnTo>
                    <a:pt x="411" y="436"/>
                  </a:lnTo>
                  <a:lnTo>
                    <a:pt x="399" y="447"/>
                  </a:lnTo>
                  <a:lnTo>
                    <a:pt x="399" y="457"/>
                  </a:lnTo>
                  <a:lnTo>
                    <a:pt x="398" y="466"/>
                  </a:lnTo>
                  <a:lnTo>
                    <a:pt x="394" y="474"/>
                  </a:lnTo>
                  <a:lnTo>
                    <a:pt x="389" y="481"/>
                  </a:lnTo>
                  <a:lnTo>
                    <a:pt x="382" y="489"/>
                  </a:lnTo>
                  <a:lnTo>
                    <a:pt x="373" y="495"/>
                  </a:lnTo>
                  <a:lnTo>
                    <a:pt x="361" y="501"/>
                  </a:lnTo>
                  <a:lnTo>
                    <a:pt x="348" y="505"/>
                  </a:lnTo>
                  <a:lnTo>
                    <a:pt x="339" y="526"/>
                  </a:lnTo>
                  <a:lnTo>
                    <a:pt x="328" y="543"/>
                  </a:lnTo>
                  <a:lnTo>
                    <a:pt x="315" y="554"/>
                  </a:lnTo>
                  <a:lnTo>
                    <a:pt x="299" y="562"/>
                  </a:lnTo>
                  <a:lnTo>
                    <a:pt x="282" y="567"/>
                  </a:lnTo>
                  <a:lnTo>
                    <a:pt x="266" y="570"/>
                  </a:lnTo>
                  <a:lnTo>
                    <a:pt x="249" y="571"/>
                  </a:lnTo>
                  <a:lnTo>
                    <a:pt x="235" y="573"/>
                  </a:lnTo>
                  <a:lnTo>
                    <a:pt x="201" y="587"/>
                  </a:lnTo>
                  <a:lnTo>
                    <a:pt x="169" y="595"/>
                  </a:lnTo>
                  <a:lnTo>
                    <a:pt x="142" y="596"/>
                  </a:lnTo>
                  <a:lnTo>
                    <a:pt x="119" y="591"/>
                  </a:lnTo>
                  <a:lnTo>
                    <a:pt x="100" y="582"/>
                  </a:lnTo>
                  <a:lnTo>
                    <a:pt x="84" y="571"/>
                  </a:lnTo>
                  <a:lnTo>
                    <a:pt x="72" y="560"/>
                  </a:lnTo>
                  <a:lnTo>
                    <a:pt x="62" y="550"/>
                  </a:lnTo>
                  <a:lnTo>
                    <a:pt x="50" y="522"/>
                  </a:lnTo>
                  <a:lnTo>
                    <a:pt x="45" y="483"/>
                  </a:lnTo>
                  <a:lnTo>
                    <a:pt x="46" y="443"/>
                  </a:lnTo>
                  <a:lnTo>
                    <a:pt x="54" y="409"/>
                  </a:lnTo>
                  <a:lnTo>
                    <a:pt x="60" y="395"/>
                  </a:lnTo>
                  <a:lnTo>
                    <a:pt x="68" y="382"/>
                  </a:lnTo>
                  <a:lnTo>
                    <a:pt x="79" y="368"/>
                  </a:lnTo>
                  <a:lnTo>
                    <a:pt x="90" y="356"/>
                  </a:lnTo>
                  <a:lnTo>
                    <a:pt x="102" y="347"/>
                  </a:lnTo>
                  <a:lnTo>
                    <a:pt x="113" y="338"/>
                  </a:lnTo>
                  <a:lnTo>
                    <a:pt x="124" y="331"/>
                  </a:lnTo>
                  <a:lnTo>
                    <a:pt x="134" y="327"/>
                  </a:lnTo>
                  <a:lnTo>
                    <a:pt x="111" y="330"/>
                  </a:lnTo>
                  <a:lnTo>
                    <a:pt x="90" y="336"/>
                  </a:lnTo>
                  <a:lnTo>
                    <a:pt x="71" y="343"/>
                  </a:lnTo>
                  <a:lnTo>
                    <a:pt x="55" y="354"/>
                  </a:lnTo>
                  <a:lnTo>
                    <a:pt x="40" y="366"/>
                  </a:lnTo>
                  <a:lnTo>
                    <a:pt x="28" y="381"/>
                  </a:lnTo>
                  <a:lnTo>
                    <a:pt x="18" y="396"/>
                  </a:lnTo>
                  <a:lnTo>
                    <a:pt x="11" y="413"/>
                  </a:lnTo>
                  <a:lnTo>
                    <a:pt x="6" y="434"/>
                  </a:lnTo>
                  <a:lnTo>
                    <a:pt x="3" y="461"/>
                  </a:lnTo>
                  <a:lnTo>
                    <a:pt x="0" y="491"/>
                  </a:lnTo>
                  <a:lnTo>
                    <a:pt x="0" y="523"/>
                  </a:lnTo>
                  <a:lnTo>
                    <a:pt x="3" y="554"/>
                  </a:lnTo>
                  <a:lnTo>
                    <a:pt x="9" y="582"/>
                  </a:lnTo>
                  <a:lnTo>
                    <a:pt x="18" y="607"/>
                  </a:lnTo>
                  <a:lnTo>
                    <a:pt x="31" y="624"/>
                  </a:lnTo>
                  <a:lnTo>
                    <a:pt x="39" y="630"/>
                  </a:lnTo>
                  <a:lnTo>
                    <a:pt x="49" y="636"/>
                  </a:lnTo>
                  <a:lnTo>
                    <a:pt x="60" y="642"/>
                  </a:lnTo>
                  <a:lnTo>
                    <a:pt x="72" y="648"/>
                  </a:lnTo>
                  <a:lnTo>
                    <a:pt x="85" y="653"/>
                  </a:lnTo>
                  <a:lnTo>
                    <a:pt x="100" y="658"/>
                  </a:lnTo>
                  <a:lnTo>
                    <a:pt x="114" y="661"/>
                  </a:lnTo>
                  <a:lnTo>
                    <a:pt x="130" y="665"/>
                  </a:lnTo>
                  <a:lnTo>
                    <a:pt x="145" y="669"/>
                  </a:lnTo>
                  <a:lnTo>
                    <a:pt x="161" y="671"/>
                  </a:lnTo>
                  <a:lnTo>
                    <a:pt x="175" y="672"/>
                  </a:lnTo>
                  <a:lnTo>
                    <a:pt x="190" y="672"/>
                  </a:lnTo>
                  <a:lnTo>
                    <a:pt x="204" y="672"/>
                  </a:lnTo>
                  <a:lnTo>
                    <a:pt x="218" y="671"/>
                  </a:lnTo>
                  <a:lnTo>
                    <a:pt x="230" y="670"/>
                  </a:lnTo>
                  <a:lnTo>
                    <a:pt x="241" y="666"/>
                  </a:lnTo>
                  <a:lnTo>
                    <a:pt x="262" y="658"/>
                  </a:lnTo>
                  <a:lnTo>
                    <a:pt x="284" y="647"/>
                  </a:lnTo>
                  <a:lnTo>
                    <a:pt x="307" y="633"/>
                  </a:lnTo>
                  <a:lnTo>
                    <a:pt x="328" y="619"/>
                  </a:lnTo>
                  <a:lnTo>
                    <a:pt x="349" y="604"/>
                  </a:lnTo>
                  <a:lnTo>
                    <a:pt x="367" y="590"/>
                  </a:lnTo>
                  <a:lnTo>
                    <a:pt x="384" y="575"/>
                  </a:lnTo>
                  <a:lnTo>
                    <a:pt x="398" y="562"/>
                  </a:lnTo>
                  <a:lnTo>
                    <a:pt x="405" y="554"/>
                  </a:lnTo>
                  <a:lnTo>
                    <a:pt x="414" y="546"/>
                  </a:lnTo>
                  <a:lnTo>
                    <a:pt x="423" y="535"/>
                  </a:lnTo>
                  <a:lnTo>
                    <a:pt x="435" y="525"/>
                  </a:lnTo>
                  <a:lnTo>
                    <a:pt x="449" y="513"/>
                  </a:lnTo>
                  <a:lnTo>
                    <a:pt x="463" y="501"/>
                  </a:lnTo>
                  <a:lnTo>
                    <a:pt x="479" y="489"/>
                  </a:lnTo>
                  <a:lnTo>
                    <a:pt x="496" y="477"/>
                  </a:lnTo>
                  <a:lnTo>
                    <a:pt x="513" y="466"/>
                  </a:lnTo>
                  <a:lnTo>
                    <a:pt x="530" y="455"/>
                  </a:lnTo>
                  <a:lnTo>
                    <a:pt x="549" y="444"/>
                  </a:lnTo>
                  <a:lnTo>
                    <a:pt x="567" y="435"/>
                  </a:lnTo>
                  <a:lnTo>
                    <a:pt x="584" y="427"/>
                  </a:lnTo>
                  <a:lnTo>
                    <a:pt x="602" y="421"/>
                  </a:lnTo>
                  <a:lnTo>
                    <a:pt x="619" y="416"/>
                  </a:lnTo>
                  <a:lnTo>
                    <a:pt x="635" y="413"/>
                  </a:lnTo>
                  <a:lnTo>
                    <a:pt x="656" y="376"/>
                  </a:lnTo>
                  <a:lnTo>
                    <a:pt x="671" y="338"/>
                  </a:lnTo>
                  <a:lnTo>
                    <a:pt x="684" y="300"/>
                  </a:lnTo>
                  <a:lnTo>
                    <a:pt x="691" y="265"/>
                  </a:lnTo>
                  <a:lnTo>
                    <a:pt x="693" y="231"/>
                  </a:lnTo>
                  <a:lnTo>
                    <a:pt x="690" y="202"/>
                  </a:lnTo>
                  <a:lnTo>
                    <a:pt x="681" y="176"/>
                  </a:lnTo>
                  <a:lnTo>
                    <a:pt x="666" y="156"/>
                  </a:lnTo>
                  <a:lnTo>
                    <a:pt x="682" y="169"/>
                  </a:lnTo>
                  <a:lnTo>
                    <a:pt x="696" y="189"/>
                  </a:lnTo>
                  <a:lnTo>
                    <a:pt x="707" y="214"/>
                  </a:lnTo>
                  <a:lnTo>
                    <a:pt x="714" y="242"/>
                  </a:lnTo>
                  <a:lnTo>
                    <a:pt x="718" y="274"/>
                  </a:lnTo>
                  <a:lnTo>
                    <a:pt x="718" y="305"/>
                  </a:lnTo>
                  <a:lnTo>
                    <a:pt x="710" y="336"/>
                  </a:lnTo>
                  <a:lnTo>
                    <a:pt x="698" y="362"/>
                  </a:lnTo>
                  <a:lnTo>
                    <a:pt x="716" y="343"/>
                  </a:lnTo>
                  <a:lnTo>
                    <a:pt x="733" y="323"/>
                  </a:lnTo>
                  <a:lnTo>
                    <a:pt x="749" y="305"/>
                  </a:lnTo>
                  <a:lnTo>
                    <a:pt x="764" y="288"/>
                  </a:lnTo>
                  <a:lnTo>
                    <a:pt x="775" y="271"/>
                  </a:lnTo>
                  <a:lnTo>
                    <a:pt x="784" y="253"/>
                  </a:lnTo>
                  <a:lnTo>
                    <a:pt x="789" y="233"/>
                  </a:lnTo>
                  <a:lnTo>
                    <a:pt x="792" y="214"/>
                  </a:lnTo>
                  <a:lnTo>
                    <a:pt x="792" y="175"/>
                  </a:lnTo>
                  <a:lnTo>
                    <a:pt x="792" y="140"/>
                  </a:lnTo>
                  <a:lnTo>
                    <a:pt x="793" y="106"/>
                  </a:lnTo>
                  <a:lnTo>
                    <a:pt x="795" y="73"/>
                  </a:lnTo>
                  <a:lnTo>
                    <a:pt x="809" y="124"/>
                  </a:lnTo>
                  <a:lnTo>
                    <a:pt x="818" y="175"/>
                  </a:lnTo>
                  <a:lnTo>
                    <a:pt x="821" y="223"/>
                  </a:lnTo>
                  <a:lnTo>
                    <a:pt x="815" y="265"/>
                  </a:lnTo>
                  <a:lnTo>
                    <a:pt x="808" y="285"/>
                  </a:lnTo>
                  <a:lnTo>
                    <a:pt x="797" y="303"/>
                  </a:lnTo>
                  <a:lnTo>
                    <a:pt x="783" y="322"/>
                  </a:lnTo>
                  <a:lnTo>
                    <a:pt x="769" y="340"/>
                  </a:lnTo>
                  <a:lnTo>
                    <a:pt x="754" y="359"/>
                  </a:lnTo>
                  <a:lnTo>
                    <a:pt x="738" y="377"/>
                  </a:lnTo>
                  <a:lnTo>
                    <a:pt x="725" y="393"/>
                  </a:lnTo>
                  <a:lnTo>
                    <a:pt x="714" y="409"/>
                  </a:lnTo>
                  <a:lnTo>
                    <a:pt x="703" y="423"/>
                  </a:lnTo>
                  <a:lnTo>
                    <a:pt x="690" y="438"/>
                  </a:lnTo>
                  <a:lnTo>
                    <a:pt x="676" y="452"/>
                  </a:lnTo>
                  <a:lnTo>
                    <a:pt x="664" y="469"/>
                  </a:lnTo>
                  <a:lnTo>
                    <a:pt x="653" y="488"/>
                  </a:lnTo>
                  <a:lnTo>
                    <a:pt x="643" y="509"/>
                  </a:lnTo>
                  <a:lnTo>
                    <a:pt x="637" y="535"/>
                  </a:lnTo>
                  <a:lnTo>
                    <a:pt x="635" y="565"/>
                  </a:lnTo>
                  <a:lnTo>
                    <a:pt x="662" y="545"/>
                  </a:lnTo>
                  <a:lnTo>
                    <a:pt x="690" y="523"/>
                  </a:lnTo>
                  <a:lnTo>
                    <a:pt x="718" y="497"/>
                  </a:lnTo>
                  <a:lnTo>
                    <a:pt x="746" y="472"/>
                  </a:lnTo>
                  <a:lnTo>
                    <a:pt x="770" y="444"/>
                  </a:lnTo>
                  <a:lnTo>
                    <a:pt x="792" y="415"/>
                  </a:lnTo>
                  <a:lnTo>
                    <a:pt x="809" y="384"/>
                  </a:lnTo>
                  <a:lnTo>
                    <a:pt x="822" y="354"/>
                  </a:lnTo>
                  <a:lnTo>
                    <a:pt x="820" y="371"/>
                  </a:lnTo>
                  <a:lnTo>
                    <a:pt x="816" y="389"/>
                  </a:lnTo>
                  <a:lnTo>
                    <a:pt x="809" y="409"/>
                  </a:lnTo>
                  <a:lnTo>
                    <a:pt x="800" y="429"/>
                  </a:lnTo>
                  <a:lnTo>
                    <a:pt x="789" y="451"/>
                  </a:lnTo>
                  <a:lnTo>
                    <a:pt x="777" y="473"/>
                  </a:lnTo>
                  <a:lnTo>
                    <a:pt x="764" y="496"/>
                  </a:lnTo>
                  <a:lnTo>
                    <a:pt x="750" y="518"/>
                  </a:lnTo>
                  <a:lnTo>
                    <a:pt x="735" y="540"/>
                  </a:lnTo>
                  <a:lnTo>
                    <a:pt x="719" y="560"/>
                  </a:lnTo>
                  <a:lnTo>
                    <a:pt x="703" y="580"/>
                  </a:lnTo>
                  <a:lnTo>
                    <a:pt x="687" y="598"/>
                  </a:lnTo>
                  <a:lnTo>
                    <a:pt x="671" y="614"/>
                  </a:lnTo>
                  <a:lnTo>
                    <a:pt x="656" y="627"/>
                  </a:lnTo>
                  <a:lnTo>
                    <a:pt x="641" y="638"/>
                  </a:lnTo>
                  <a:lnTo>
                    <a:pt x="628" y="647"/>
                  </a:lnTo>
                  <a:lnTo>
                    <a:pt x="629" y="663"/>
                  </a:lnTo>
                  <a:lnTo>
                    <a:pt x="629" y="682"/>
                  </a:lnTo>
                  <a:lnTo>
                    <a:pt x="628" y="698"/>
                  </a:lnTo>
                  <a:lnTo>
                    <a:pt x="628" y="705"/>
                  </a:lnTo>
                  <a:lnTo>
                    <a:pt x="614" y="721"/>
                  </a:lnTo>
                  <a:lnTo>
                    <a:pt x="601" y="745"/>
                  </a:lnTo>
                  <a:lnTo>
                    <a:pt x="586" y="778"/>
                  </a:lnTo>
                  <a:lnTo>
                    <a:pt x="574" y="817"/>
                  </a:lnTo>
                  <a:lnTo>
                    <a:pt x="562" y="861"/>
                  </a:lnTo>
                  <a:lnTo>
                    <a:pt x="553" y="908"/>
                  </a:lnTo>
                  <a:lnTo>
                    <a:pt x="550" y="959"/>
                  </a:lnTo>
                  <a:lnTo>
                    <a:pt x="550" y="1010"/>
                  </a:lnTo>
                  <a:lnTo>
                    <a:pt x="558" y="992"/>
                  </a:lnTo>
                  <a:lnTo>
                    <a:pt x="569" y="973"/>
                  </a:lnTo>
                  <a:lnTo>
                    <a:pt x="583" y="952"/>
                  </a:lnTo>
                  <a:lnTo>
                    <a:pt x="596" y="931"/>
                  </a:lnTo>
                  <a:lnTo>
                    <a:pt x="611" y="912"/>
                  </a:lnTo>
                  <a:lnTo>
                    <a:pt x="625" y="894"/>
                  </a:lnTo>
                  <a:lnTo>
                    <a:pt x="639" y="877"/>
                  </a:lnTo>
                  <a:lnTo>
                    <a:pt x="651" y="862"/>
                  </a:lnTo>
                  <a:lnTo>
                    <a:pt x="645" y="887"/>
                  </a:lnTo>
                  <a:lnTo>
                    <a:pt x="635" y="915"/>
                  </a:lnTo>
                  <a:lnTo>
                    <a:pt x="622" y="943"/>
                  </a:lnTo>
                  <a:lnTo>
                    <a:pt x="607" y="971"/>
                  </a:lnTo>
                  <a:lnTo>
                    <a:pt x="590" y="999"/>
                  </a:lnTo>
                  <a:lnTo>
                    <a:pt x="573" y="1027"/>
                  </a:lnTo>
                  <a:lnTo>
                    <a:pt x="557" y="1053"/>
                  </a:lnTo>
                  <a:lnTo>
                    <a:pt x="541" y="1076"/>
                  </a:lnTo>
                  <a:lnTo>
                    <a:pt x="525" y="1098"/>
                  </a:lnTo>
                  <a:lnTo>
                    <a:pt x="510" y="1121"/>
                  </a:lnTo>
                  <a:lnTo>
                    <a:pt x="494" y="1144"/>
                  </a:lnTo>
                  <a:lnTo>
                    <a:pt x="479" y="1168"/>
                  </a:lnTo>
                  <a:lnTo>
                    <a:pt x="465" y="1193"/>
                  </a:lnTo>
                  <a:lnTo>
                    <a:pt x="454" y="1218"/>
                  </a:lnTo>
                  <a:lnTo>
                    <a:pt x="445" y="1245"/>
                  </a:lnTo>
                  <a:lnTo>
                    <a:pt x="440" y="1272"/>
                  </a:lnTo>
                  <a:lnTo>
                    <a:pt x="437" y="1297"/>
                  </a:lnTo>
                  <a:lnTo>
                    <a:pt x="433" y="1319"/>
                  </a:lnTo>
                  <a:lnTo>
                    <a:pt x="431" y="1338"/>
                  </a:lnTo>
                  <a:lnTo>
                    <a:pt x="431" y="1355"/>
                  </a:lnTo>
                  <a:lnTo>
                    <a:pt x="435" y="1373"/>
                  </a:lnTo>
                  <a:lnTo>
                    <a:pt x="445" y="1391"/>
                  </a:lnTo>
                  <a:lnTo>
                    <a:pt x="462" y="1409"/>
                  </a:lnTo>
                  <a:lnTo>
                    <a:pt x="487" y="1431"/>
                  </a:lnTo>
                  <a:lnTo>
                    <a:pt x="495" y="1431"/>
                  </a:lnTo>
                  <a:lnTo>
                    <a:pt x="505" y="1432"/>
                  </a:lnTo>
                  <a:lnTo>
                    <a:pt x="516" y="1433"/>
                  </a:lnTo>
                  <a:lnTo>
                    <a:pt x="528" y="1436"/>
                  </a:lnTo>
                  <a:lnTo>
                    <a:pt x="540" y="1438"/>
                  </a:lnTo>
                  <a:lnTo>
                    <a:pt x="553" y="1441"/>
                  </a:lnTo>
                  <a:lnTo>
                    <a:pt x="567" y="1444"/>
                  </a:lnTo>
                  <a:lnTo>
                    <a:pt x="580" y="1448"/>
                  </a:lnTo>
                  <a:lnTo>
                    <a:pt x="594" y="1452"/>
                  </a:lnTo>
                  <a:lnTo>
                    <a:pt x="608" y="1455"/>
                  </a:lnTo>
                  <a:lnTo>
                    <a:pt x="622" y="1460"/>
                  </a:lnTo>
                  <a:lnTo>
                    <a:pt x="635" y="1464"/>
                  </a:lnTo>
                  <a:lnTo>
                    <a:pt x="648" y="1469"/>
                  </a:lnTo>
                  <a:lnTo>
                    <a:pt x="660" y="1473"/>
                  </a:lnTo>
                  <a:lnTo>
                    <a:pt x="671" y="1477"/>
                  </a:lnTo>
                  <a:lnTo>
                    <a:pt x="682" y="1482"/>
                  </a:lnTo>
                  <a:lnTo>
                    <a:pt x="670" y="1464"/>
                  </a:lnTo>
                  <a:lnTo>
                    <a:pt x="660" y="1442"/>
                  </a:lnTo>
                  <a:lnTo>
                    <a:pt x="652" y="1419"/>
                  </a:lnTo>
                  <a:lnTo>
                    <a:pt x="646" y="1396"/>
                  </a:lnTo>
                  <a:lnTo>
                    <a:pt x="641" y="1371"/>
                  </a:lnTo>
                  <a:lnTo>
                    <a:pt x="637" y="1347"/>
                  </a:lnTo>
                  <a:lnTo>
                    <a:pt x="635" y="1324"/>
                  </a:lnTo>
                  <a:lnTo>
                    <a:pt x="635" y="1302"/>
                  </a:lnTo>
                  <a:lnTo>
                    <a:pt x="648" y="1329"/>
                  </a:lnTo>
                  <a:lnTo>
                    <a:pt x="662" y="1354"/>
                  </a:lnTo>
                  <a:lnTo>
                    <a:pt x="673" y="1379"/>
                  </a:lnTo>
                  <a:lnTo>
                    <a:pt x="684" y="1400"/>
                  </a:lnTo>
                  <a:lnTo>
                    <a:pt x="694" y="1424"/>
                  </a:lnTo>
                  <a:lnTo>
                    <a:pt x="705" y="1444"/>
                  </a:lnTo>
                  <a:lnTo>
                    <a:pt x="716" y="1465"/>
                  </a:lnTo>
                  <a:lnTo>
                    <a:pt x="729" y="1486"/>
                  </a:lnTo>
                  <a:lnTo>
                    <a:pt x="736" y="1495"/>
                  </a:lnTo>
                  <a:lnTo>
                    <a:pt x="744" y="1505"/>
                  </a:lnTo>
                  <a:lnTo>
                    <a:pt x="754" y="1514"/>
                  </a:lnTo>
                  <a:lnTo>
                    <a:pt x="764" y="1522"/>
                  </a:lnTo>
                  <a:lnTo>
                    <a:pt x="776" y="1531"/>
                  </a:lnTo>
                  <a:lnTo>
                    <a:pt x="788" y="1537"/>
                  </a:lnTo>
                  <a:lnTo>
                    <a:pt x="801" y="1543"/>
                  </a:lnTo>
                  <a:lnTo>
                    <a:pt x="815" y="1549"/>
                  </a:lnTo>
                  <a:lnTo>
                    <a:pt x="829" y="1554"/>
                  </a:lnTo>
                  <a:lnTo>
                    <a:pt x="845" y="1557"/>
                  </a:lnTo>
                  <a:lnTo>
                    <a:pt x="862" y="1560"/>
                  </a:lnTo>
                  <a:lnTo>
                    <a:pt x="878" y="1561"/>
                  </a:lnTo>
                  <a:lnTo>
                    <a:pt x="896" y="1561"/>
                  </a:lnTo>
                  <a:lnTo>
                    <a:pt x="913" y="1561"/>
                  </a:lnTo>
                  <a:lnTo>
                    <a:pt x="933" y="1558"/>
                  </a:lnTo>
                  <a:lnTo>
                    <a:pt x="951" y="1556"/>
                  </a:lnTo>
                  <a:lnTo>
                    <a:pt x="970" y="1552"/>
                  </a:lnTo>
                  <a:lnTo>
                    <a:pt x="989" y="1549"/>
                  </a:lnTo>
                  <a:lnTo>
                    <a:pt x="1008" y="1545"/>
                  </a:lnTo>
                  <a:lnTo>
                    <a:pt x="1028" y="1541"/>
                  </a:lnTo>
                  <a:lnTo>
                    <a:pt x="1047" y="1538"/>
                  </a:lnTo>
                  <a:lnTo>
                    <a:pt x="1067" y="1532"/>
                  </a:lnTo>
                  <a:lnTo>
                    <a:pt x="1086" y="1526"/>
                  </a:lnTo>
                  <a:lnTo>
                    <a:pt x="1105" y="1517"/>
                  </a:lnTo>
                  <a:lnTo>
                    <a:pt x="1125" y="1509"/>
                  </a:lnTo>
                  <a:lnTo>
                    <a:pt x="1146" y="1497"/>
                  </a:lnTo>
                  <a:lnTo>
                    <a:pt x="1166" y="1483"/>
                  </a:lnTo>
                  <a:lnTo>
                    <a:pt x="1187" y="1467"/>
                  </a:lnTo>
                  <a:lnTo>
                    <a:pt x="1208" y="1449"/>
                  </a:lnTo>
                  <a:lnTo>
                    <a:pt x="1228" y="1428"/>
                  </a:lnTo>
                  <a:lnTo>
                    <a:pt x="1250" y="1404"/>
                  </a:lnTo>
                  <a:lnTo>
                    <a:pt x="1272" y="1376"/>
                  </a:lnTo>
                  <a:lnTo>
                    <a:pt x="1270" y="1394"/>
                  </a:lnTo>
                  <a:lnTo>
                    <a:pt x="1265" y="1417"/>
                  </a:lnTo>
                  <a:lnTo>
                    <a:pt x="1256" y="1443"/>
                  </a:lnTo>
                  <a:lnTo>
                    <a:pt x="1245" y="1469"/>
                  </a:lnTo>
                  <a:lnTo>
                    <a:pt x="1232" y="1494"/>
                  </a:lnTo>
                  <a:lnTo>
                    <a:pt x="1217" y="1517"/>
                  </a:lnTo>
                  <a:lnTo>
                    <a:pt x="1201" y="1538"/>
                  </a:lnTo>
                  <a:lnTo>
                    <a:pt x="1186" y="1552"/>
                  </a:lnTo>
                  <a:lnTo>
                    <a:pt x="1204" y="1554"/>
                  </a:lnTo>
                  <a:lnTo>
                    <a:pt x="1223" y="1554"/>
                  </a:lnTo>
                  <a:lnTo>
                    <a:pt x="1246" y="1552"/>
                  </a:lnTo>
                  <a:lnTo>
                    <a:pt x="1270" y="1550"/>
                  </a:lnTo>
                  <a:lnTo>
                    <a:pt x="1293" y="1548"/>
                  </a:lnTo>
                  <a:lnTo>
                    <a:pt x="1316" y="1546"/>
                  </a:lnTo>
                  <a:lnTo>
                    <a:pt x="1335" y="1546"/>
                  </a:lnTo>
                  <a:lnTo>
                    <a:pt x="1353" y="1549"/>
                  </a:lnTo>
                  <a:lnTo>
                    <a:pt x="1370" y="1550"/>
                  </a:lnTo>
                  <a:lnTo>
                    <a:pt x="1389" y="1550"/>
                  </a:lnTo>
                  <a:lnTo>
                    <a:pt x="1408" y="1548"/>
                  </a:lnTo>
                  <a:lnTo>
                    <a:pt x="1428" y="1541"/>
                  </a:lnTo>
                  <a:lnTo>
                    <a:pt x="1447" y="1532"/>
                  </a:lnTo>
                  <a:lnTo>
                    <a:pt x="1467" y="1520"/>
                  </a:lnTo>
                  <a:lnTo>
                    <a:pt x="1485" y="1503"/>
                  </a:lnTo>
                  <a:lnTo>
                    <a:pt x="1502" y="1482"/>
                  </a:lnTo>
                  <a:lnTo>
                    <a:pt x="1488" y="1484"/>
                  </a:lnTo>
                  <a:lnTo>
                    <a:pt x="1475" y="1483"/>
                  </a:lnTo>
                  <a:lnTo>
                    <a:pt x="1462" y="1481"/>
                  </a:lnTo>
                  <a:lnTo>
                    <a:pt x="1449" y="1477"/>
                  </a:lnTo>
                  <a:lnTo>
                    <a:pt x="1436" y="1473"/>
                  </a:lnTo>
                  <a:lnTo>
                    <a:pt x="1423" y="1471"/>
                  </a:lnTo>
                  <a:lnTo>
                    <a:pt x="1409" y="1471"/>
                  </a:lnTo>
                  <a:lnTo>
                    <a:pt x="1396" y="1475"/>
                  </a:lnTo>
                  <a:lnTo>
                    <a:pt x="1381" y="1481"/>
                  </a:lnTo>
                  <a:lnTo>
                    <a:pt x="1364" y="1487"/>
                  </a:lnTo>
                  <a:lnTo>
                    <a:pt x="1347" y="1493"/>
                  </a:lnTo>
                  <a:lnTo>
                    <a:pt x="1330" y="1499"/>
                  </a:lnTo>
                  <a:lnTo>
                    <a:pt x="1316" y="1505"/>
                  </a:lnTo>
                  <a:lnTo>
                    <a:pt x="1302" y="1510"/>
                  </a:lnTo>
                  <a:lnTo>
                    <a:pt x="1295" y="1512"/>
                  </a:lnTo>
                  <a:lnTo>
                    <a:pt x="1291" y="1514"/>
                  </a:lnTo>
                  <a:lnTo>
                    <a:pt x="1300" y="1493"/>
                  </a:lnTo>
                  <a:lnTo>
                    <a:pt x="1312" y="1473"/>
                  </a:lnTo>
                  <a:lnTo>
                    <a:pt x="1328" y="1454"/>
                  </a:lnTo>
                  <a:lnTo>
                    <a:pt x="1347" y="1437"/>
                  </a:lnTo>
                  <a:lnTo>
                    <a:pt x="1368" y="1422"/>
                  </a:lnTo>
                  <a:lnTo>
                    <a:pt x="1389" y="1410"/>
                  </a:lnTo>
                  <a:lnTo>
                    <a:pt x="1408" y="1400"/>
                  </a:lnTo>
                  <a:lnTo>
                    <a:pt x="1428" y="1396"/>
                  </a:lnTo>
                  <a:lnTo>
                    <a:pt x="1446" y="1391"/>
                  </a:lnTo>
                  <a:lnTo>
                    <a:pt x="1467" y="1383"/>
                  </a:lnTo>
                  <a:lnTo>
                    <a:pt x="1487" y="1371"/>
                  </a:lnTo>
                  <a:lnTo>
                    <a:pt x="1509" y="1354"/>
                  </a:lnTo>
                  <a:lnTo>
                    <a:pt x="1529" y="1332"/>
                  </a:lnTo>
                  <a:lnTo>
                    <a:pt x="1548" y="1304"/>
                  </a:lnTo>
                  <a:lnTo>
                    <a:pt x="1565" y="1269"/>
                  </a:lnTo>
                  <a:lnTo>
                    <a:pt x="1578" y="1228"/>
                  </a:lnTo>
                  <a:lnTo>
                    <a:pt x="1567" y="1228"/>
                  </a:lnTo>
                  <a:lnTo>
                    <a:pt x="1555" y="1228"/>
                  </a:lnTo>
                  <a:lnTo>
                    <a:pt x="1543" y="1230"/>
                  </a:lnTo>
                  <a:lnTo>
                    <a:pt x="1531" y="1233"/>
                  </a:lnTo>
                  <a:lnTo>
                    <a:pt x="1518" y="1238"/>
                  </a:lnTo>
                  <a:lnTo>
                    <a:pt x="1504" y="1242"/>
                  </a:lnTo>
                  <a:lnTo>
                    <a:pt x="1491" y="1249"/>
                  </a:lnTo>
                  <a:lnTo>
                    <a:pt x="1477" y="1256"/>
                  </a:lnTo>
                  <a:lnTo>
                    <a:pt x="1464" y="1266"/>
                  </a:lnTo>
                  <a:lnTo>
                    <a:pt x="1451" y="1276"/>
                  </a:lnTo>
                  <a:lnTo>
                    <a:pt x="1437" y="1289"/>
                  </a:lnTo>
                  <a:lnTo>
                    <a:pt x="1425" y="1302"/>
                  </a:lnTo>
                  <a:lnTo>
                    <a:pt x="1412" y="1317"/>
                  </a:lnTo>
                  <a:lnTo>
                    <a:pt x="1400" y="1334"/>
                  </a:lnTo>
                  <a:lnTo>
                    <a:pt x="1387" y="1352"/>
                  </a:lnTo>
                  <a:lnTo>
                    <a:pt x="1377" y="1373"/>
                  </a:lnTo>
                  <a:lnTo>
                    <a:pt x="1380" y="1345"/>
                  </a:lnTo>
                  <a:lnTo>
                    <a:pt x="1385" y="1318"/>
                  </a:lnTo>
                  <a:lnTo>
                    <a:pt x="1392" y="1292"/>
                  </a:lnTo>
                  <a:lnTo>
                    <a:pt x="1400" y="1268"/>
                  </a:lnTo>
                  <a:lnTo>
                    <a:pt x="1411" y="1247"/>
                  </a:lnTo>
                  <a:lnTo>
                    <a:pt x="1423" y="1227"/>
                  </a:lnTo>
                  <a:lnTo>
                    <a:pt x="1437" y="1210"/>
                  </a:lnTo>
                  <a:lnTo>
                    <a:pt x="1454" y="1194"/>
                  </a:lnTo>
                  <a:lnTo>
                    <a:pt x="1474" y="1180"/>
                  </a:lnTo>
                  <a:lnTo>
                    <a:pt x="1496" y="1167"/>
                  </a:lnTo>
                  <a:lnTo>
                    <a:pt x="1518" y="1155"/>
                  </a:lnTo>
                  <a:lnTo>
                    <a:pt x="1539" y="1140"/>
                  </a:lnTo>
                  <a:lnTo>
                    <a:pt x="1560" y="1122"/>
                  </a:lnTo>
                  <a:lnTo>
                    <a:pt x="1580" y="1099"/>
                  </a:lnTo>
                  <a:lnTo>
                    <a:pt x="1597" y="1069"/>
                  </a:lnTo>
                  <a:lnTo>
                    <a:pt x="1610" y="1030"/>
                  </a:lnTo>
                  <a:lnTo>
                    <a:pt x="1584" y="1044"/>
                  </a:lnTo>
                  <a:lnTo>
                    <a:pt x="1561" y="1053"/>
                  </a:lnTo>
                  <a:lnTo>
                    <a:pt x="1539" y="1059"/>
                  </a:lnTo>
                  <a:lnTo>
                    <a:pt x="1519" y="1063"/>
                  </a:lnTo>
                  <a:lnTo>
                    <a:pt x="1498" y="1066"/>
                  </a:lnTo>
                  <a:lnTo>
                    <a:pt x="1477" y="1071"/>
                  </a:lnTo>
                  <a:lnTo>
                    <a:pt x="1457" y="1077"/>
                  </a:lnTo>
                  <a:lnTo>
                    <a:pt x="1435" y="1088"/>
                  </a:lnTo>
                  <a:lnTo>
                    <a:pt x="1414" y="1103"/>
                  </a:lnTo>
                  <a:lnTo>
                    <a:pt x="1395" y="1118"/>
                  </a:lnTo>
                  <a:lnTo>
                    <a:pt x="1378" y="1135"/>
                  </a:lnTo>
                  <a:lnTo>
                    <a:pt x="1362" y="1154"/>
                  </a:lnTo>
                  <a:lnTo>
                    <a:pt x="1349" y="1172"/>
                  </a:lnTo>
                  <a:lnTo>
                    <a:pt x="1338" y="1190"/>
                  </a:lnTo>
                  <a:lnTo>
                    <a:pt x="1329" y="1207"/>
                  </a:lnTo>
                  <a:lnTo>
                    <a:pt x="1322" y="1224"/>
                  </a:lnTo>
                  <a:lnTo>
                    <a:pt x="1328" y="1185"/>
                  </a:lnTo>
                  <a:lnTo>
                    <a:pt x="1339" y="1150"/>
                  </a:lnTo>
                  <a:lnTo>
                    <a:pt x="1352" y="1115"/>
                  </a:lnTo>
                  <a:lnTo>
                    <a:pt x="1370" y="1083"/>
                  </a:lnTo>
                  <a:lnTo>
                    <a:pt x="1391" y="1054"/>
                  </a:lnTo>
                  <a:lnTo>
                    <a:pt x="1415" y="1027"/>
                  </a:lnTo>
                  <a:lnTo>
                    <a:pt x="1443" y="1003"/>
                  </a:lnTo>
                  <a:lnTo>
                    <a:pt x="1474" y="982"/>
                  </a:lnTo>
                  <a:lnTo>
                    <a:pt x="1490" y="973"/>
                  </a:lnTo>
                  <a:lnTo>
                    <a:pt x="1507" y="964"/>
                  </a:lnTo>
                  <a:lnTo>
                    <a:pt x="1524" y="954"/>
                  </a:lnTo>
                  <a:lnTo>
                    <a:pt x="1539" y="946"/>
                  </a:lnTo>
                  <a:lnTo>
                    <a:pt x="1556" y="937"/>
                  </a:lnTo>
                  <a:lnTo>
                    <a:pt x="1574" y="928"/>
                  </a:lnTo>
                  <a:lnTo>
                    <a:pt x="1591" y="918"/>
                  </a:lnTo>
                  <a:lnTo>
                    <a:pt x="1608" y="908"/>
                  </a:lnTo>
                  <a:lnTo>
                    <a:pt x="1625" y="897"/>
                  </a:lnTo>
                  <a:lnTo>
                    <a:pt x="1642" y="886"/>
                  </a:lnTo>
                  <a:lnTo>
                    <a:pt x="1657" y="873"/>
                  </a:lnTo>
                  <a:lnTo>
                    <a:pt x="1673" y="861"/>
                  </a:lnTo>
                  <a:lnTo>
                    <a:pt x="1688" y="846"/>
                  </a:lnTo>
                  <a:lnTo>
                    <a:pt x="1702" y="830"/>
                  </a:lnTo>
                  <a:lnTo>
                    <a:pt x="1717" y="813"/>
                  </a:lnTo>
                  <a:lnTo>
                    <a:pt x="1730" y="795"/>
                  </a:lnTo>
                  <a:lnTo>
                    <a:pt x="1753" y="757"/>
                  </a:lnTo>
                  <a:lnTo>
                    <a:pt x="1770" y="720"/>
                  </a:lnTo>
                  <a:lnTo>
                    <a:pt x="1781" y="683"/>
                  </a:lnTo>
                  <a:lnTo>
                    <a:pt x="1790" y="648"/>
                  </a:lnTo>
                  <a:lnTo>
                    <a:pt x="1794" y="614"/>
                  </a:lnTo>
                  <a:lnTo>
                    <a:pt x="1797" y="582"/>
                  </a:lnTo>
                  <a:lnTo>
                    <a:pt x="1798" y="553"/>
                  </a:lnTo>
                  <a:lnTo>
                    <a:pt x="1801" y="526"/>
                  </a:lnTo>
                  <a:lnTo>
                    <a:pt x="1805" y="501"/>
                  </a:lnTo>
                  <a:lnTo>
                    <a:pt x="1809" y="473"/>
                  </a:lnTo>
                  <a:lnTo>
                    <a:pt x="1815" y="446"/>
                  </a:lnTo>
                  <a:lnTo>
                    <a:pt x="1823" y="418"/>
                  </a:lnTo>
                  <a:lnTo>
                    <a:pt x="1831" y="392"/>
                  </a:lnTo>
                  <a:lnTo>
                    <a:pt x="1842" y="367"/>
                  </a:lnTo>
                  <a:lnTo>
                    <a:pt x="1854" y="344"/>
                  </a:lnTo>
                  <a:lnTo>
                    <a:pt x="1868" y="323"/>
                  </a:lnTo>
                  <a:lnTo>
                    <a:pt x="1863" y="351"/>
                  </a:lnTo>
                  <a:lnTo>
                    <a:pt x="1857" y="388"/>
                  </a:lnTo>
                  <a:lnTo>
                    <a:pt x="1852" y="433"/>
                  </a:lnTo>
                  <a:lnTo>
                    <a:pt x="1850" y="485"/>
                  </a:lnTo>
                  <a:lnTo>
                    <a:pt x="1848" y="540"/>
                  </a:lnTo>
                  <a:lnTo>
                    <a:pt x="1851" y="598"/>
                  </a:lnTo>
                  <a:lnTo>
                    <a:pt x="1858" y="657"/>
                  </a:lnTo>
                  <a:lnTo>
                    <a:pt x="1871" y="714"/>
                  </a:lnTo>
                  <a:lnTo>
                    <a:pt x="1886" y="691"/>
                  </a:lnTo>
                  <a:lnTo>
                    <a:pt x="1898" y="663"/>
                  </a:lnTo>
                  <a:lnTo>
                    <a:pt x="1910" y="631"/>
                  </a:lnTo>
                  <a:lnTo>
                    <a:pt x="1924" y="598"/>
                  </a:lnTo>
                  <a:lnTo>
                    <a:pt x="1941" y="565"/>
                  </a:lnTo>
                  <a:lnTo>
                    <a:pt x="1963" y="535"/>
                  </a:lnTo>
                  <a:lnTo>
                    <a:pt x="1993" y="509"/>
                  </a:lnTo>
                  <a:lnTo>
                    <a:pt x="2032" y="491"/>
                  </a:lnTo>
                  <a:lnTo>
                    <a:pt x="2022" y="512"/>
                  </a:lnTo>
                  <a:lnTo>
                    <a:pt x="2012" y="542"/>
                  </a:lnTo>
                  <a:lnTo>
                    <a:pt x="2003" y="578"/>
                  </a:lnTo>
                  <a:lnTo>
                    <a:pt x="1993" y="616"/>
                  </a:lnTo>
                  <a:lnTo>
                    <a:pt x="1981" y="657"/>
                  </a:lnTo>
                  <a:lnTo>
                    <a:pt x="1967" y="693"/>
                  </a:lnTo>
                  <a:lnTo>
                    <a:pt x="1952" y="725"/>
                  </a:lnTo>
                  <a:lnTo>
                    <a:pt x="1933" y="749"/>
                  </a:lnTo>
                  <a:lnTo>
                    <a:pt x="1949" y="750"/>
                  </a:lnTo>
                  <a:lnTo>
                    <a:pt x="1964" y="750"/>
                  </a:lnTo>
                  <a:lnTo>
                    <a:pt x="1978" y="751"/>
                  </a:lnTo>
                  <a:lnTo>
                    <a:pt x="1993" y="750"/>
                  </a:lnTo>
                  <a:lnTo>
                    <a:pt x="2008" y="750"/>
                  </a:lnTo>
                  <a:lnTo>
                    <a:pt x="2021" y="748"/>
                  </a:lnTo>
                  <a:lnTo>
                    <a:pt x="2036" y="746"/>
                  </a:lnTo>
                  <a:lnTo>
                    <a:pt x="2050" y="743"/>
                  </a:lnTo>
                  <a:lnTo>
                    <a:pt x="2065" y="740"/>
                  </a:lnTo>
                  <a:lnTo>
                    <a:pt x="2078" y="737"/>
                  </a:lnTo>
                  <a:lnTo>
                    <a:pt x="2093" y="732"/>
                  </a:lnTo>
                  <a:lnTo>
                    <a:pt x="2108" y="726"/>
                  </a:lnTo>
                  <a:lnTo>
                    <a:pt x="2123" y="721"/>
                  </a:lnTo>
                  <a:lnTo>
                    <a:pt x="2139" y="714"/>
                  </a:lnTo>
                  <a:lnTo>
                    <a:pt x="2155" y="706"/>
                  </a:lnTo>
                  <a:lnTo>
                    <a:pt x="2172" y="698"/>
                  </a:lnTo>
                  <a:lnTo>
                    <a:pt x="2168" y="715"/>
                  </a:lnTo>
                  <a:lnTo>
                    <a:pt x="2161" y="732"/>
                  </a:lnTo>
                  <a:lnTo>
                    <a:pt x="2150" y="749"/>
                  </a:lnTo>
                  <a:lnTo>
                    <a:pt x="2135" y="765"/>
                  </a:lnTo>
                  <a:lnTo>
                    <a:pt x="2118" y="778"/>
                  </a:lnTo>
                  <a:lnTo>
                    <a:pt x="2099" y="789"/>
                  </a:lnTo>
                  <a:lnTo>
                    <a:pt x="2078" y="796"/>
                  </a:lnTo>
                  <a:lnTo>
                    <a:pt x="2055" y="799"/>
                  </a:lnTo>
                  <a:lnTo>
                    <a:pt x="2071" y="806"/>
                  </a:lnTo>
                  <a:lnTo>
                    <a:pt x="2085" y="813"/>
                  </a:lnTo>
                  <a:lnTo>
                    <a:pt x="2101" y="819"/>
                  </a:lnTo>
                  <a:lnTo>
                    <a:pt x="2117" y="825"/>
                  </a:lnTo>
                  <a:lnTo>
                    <a:pt x="2133" y="830"/>
                  </a:lnTo>
                  <a:lnTo>
                    <a:pt x="2147" y="836"/>
                  </a:lnTo>
                  <a:lnTo>
                    <a:pt x="2163" y="840"/>
                  </a:lnTo>
                  <a:lnTo>
                    <a:pt x="2179" y="844"/>
                  </a:lnTo>
                  <a:lnTo>
                    <a:pt x="2194" y="847"/>
                  </a:lnTo>
                  <a:lnTo>
                    <a:pt x="2209" y="850"/>
                  </a:lnTo>
                  <a:lnTo>
                    <a:pt x="2224" y="851"/>
                  </a:lnTo>
                  <a:lnTo>
                    <a:pt x="2240" y="852"/>
                  </a:lnTo>
                  <a:lnTo>
                    <a:pt x="2254" y="852"/>
                  </a:lnTo>
                  <a:lnTo>
                    <a:pt x="2269" y="851"/>
                  </a:lnTo>
                  <a:lnTo>
                    <a:pt x="2282" y="850"/>
                  </a:lnTo>
                  <a:lnTo>
                    <a:pt x="2297" y="846"/>
                  </a:lnTo>
                  <a:lnTo>
                    <a:pt x="2295" y="856"/>
                  </a:lnTo>
                  <a:lnTo>
                    <a:pt x="2288" y="864"/>
                  </a:lnTo>
                  <a:lnTo>
                    <a:pt x="2281" y="872"/>
                  </a:lnTo>
                  <a:lnTo>
                    <a:pt x="2271" y="878"/>
                  </a:lnTo>
                  <a:lnTo>
                    <a:pt x="2260" y="883"/>
                  </a:lnTo>
                  <a:lnTo>
                    <a:pt x="2247" y="886"/>
                  </a:lnTo>
                  <a:lnTo>
                    <a:pt x="2234" y="887"/>
                  </a:lnTo>
                  <a:lnTo>
                    <a:pt x="2219" y="889"/>
                  </a:lnTo>
                  <a:lnTo>
                    <a:pt x="2230" y="900"/>
                  </a:lnTo>
                  <a:lnTo>
                    <a:pt x="2239" y="908"/>
                  </a:lnTo>
                  <a:lnTo>
                    <a:pt x="2246" y="917"/>
                  </a:lnTo>
                  <a:lnTo>
                    <a:pt x="2252" y="925"/>
                  </a:lnTo>
                  <a:lnTo>
                    <a:pt x="2256" y="934"/>
                  </a:lnTo>
                  <a:lnTo>
                    <a:pt x="2258" y="942"/>
                  </a:lnTo>
                  <a:lnTo>
                    <a:pt x="2259" y="953"/>
                  </a:lnTo>
                  <a:lnTo>
                    <a:pt x="2258" y="967"/>
                  </a:lnTo>
                  <a:lnTo>
                    <a:pt x="2258" y="980"/>
                  </a:lnTo>
                  <a:lnTo>
                    <a:pt x="2259" y="992"/>
                  </a:lnTo>
                  <a:lnTo>
                    <a:pt x="2263" y="1004"/>
                  </a:lnTo>
                  <a:lnTo>
                    <a:pt x="2269" y="1014"/>
                  </a:lnTo>
                  <a:lnTo>
                    <a:pt x="2276" y="1024"/>
                  </a:lnTo>
                  <a:lnTo>
                    <a:pt x="2285" y="1032"/>
                  </a:lnTo>
                  <a:lnTo>
                    <a:pt x="2295" y="1041"/>
                  </a:lnTo>
                  <a:lnTo>
                    <a:pt x="2304" y="1049"/>
                  </a:lnTo>
                  <a:lnTo>
                    <a:pt x="2313" y="1060"/>
                  </a:lnTo>
                  <a:lnTo>
                    <a:pt x="2316" y="1076"/>
                  </a:lnTo>
                  <a:lnTo>
                    <a:pt x="2320" y="1094"/>
                  </a:lnTo>
                  <a:lnTo>
                    <a:pt x="2324" y="1115"/>
                  </a:lnTo>
                  <a:lnTo>
                    <a:pt x="2331" y="1133"/>
                  </a:lnTo>
                  <a:lnTo>
                    <a:pt x="2343" y="1151"/>
                  </a:lnTo>
                  <a:lnTo>
                    <a:pt x="2363" y="1165"/>
                  </a:lnTo>
                  <a:lnTo>
                    <a:pt x="2391" y="1173"/>
                  </a:lnTo>
                  <a:lnTo>
                    <a:pt x="2394" y="1160"/>
                  </a:lnTo>
                  <a:lnTo>
                    <a:pt x="2400" y="1148"/>
                  </a:lnTo>
                  <a:lnTo>
                    <a:pt x="2409" y="1134"/>
                  </a:lnTo>
                  <a:lnTo>
                    <a:pt x="2420" y="1122"/>
                  </a:lnTo>
                  <a:lnTo>
                    <a:pt x="2433" y="1111"/>
                  </a:lnTo>
                  <a:lnTo>
                    <a:pt x="2448" y="1099"/>
                  </a:lnTo>
                  <a:lnTo>
                    <a:pt x="2462" y="1089"/>
                  </a:lnTo>
                  <a:lnTo>
                    <a:pt x="2478" y="1078"/>
                  </a:lnTo>
                  <a:lnTo>
                    <a:pt x="2495" y="1070"/>
                  </a:lnTo>
                  <a:lnTo>
                    <a:pt x="2511" y="1061"/>
                  </a:lnTo>
                  <a:lnTo>
                    <a:pt x="2528" y="1054"/>
                  </a:lnTo>
                  <a:lnTo>
                    <a:pt x="2544" y="1047"/>
                  </a:lnTo>
                  <a:lnTo>
                    <a:pt x="2558" y="1042"/>
                  </a:lnTo>
                  <a:lnTo>
                    <a:pt x="2572" y="1037"/>
                  </a:lnTo>
                  <a:lnTo>
                    <a:pt x="2584" y="1035"/>
                  </a:lnTo>
                  <a:lnTo>
                    <a:pt x="2594" y="1033"/>
                  </a:lnTo>
                  <a:lnTo>
                    <a:pt x="2598" y="1026"/>
                  </a:lnTo>
                  <a:lnTo>
                    <a:pt x="2600" y="1019"/>
                  </a:lnTo>
                  <a:lnTo>
                    <a:pt x="2600" y="1011"/>
                  </a:lnTo>
                  <a:lnTo>
                    <a:pt x="2596" y="1007"/>
                  </a:lnTo>
                  <a:lnTo>
                    <a:pt x="2591" y="1002"/>
                  </a:lnTo>
                  <a:lnTo>
                    <a:pt x="2583" y="999"/>
                  </a:lnTo>
                  <a:lnTo>
                    <a:pt x="2572" y="999"/>
                  </a:lnTo>
                  <a:lnTo>
                    <a:pt x="2558" y="1002"/>
                  </a:lnTo>
                  <a:lnTo>
                    <a:pt x="2541" y="1008"/>
                  </a:lnTo>
                  <a:lnTo>
                    <a:pt x="2521" y="1015"/>
                  </a:lnTo>
                  <a:lnTo>
                    <a:pt x="2498" y="1024"/>
                  </a:lnTo>
                  <a:lnTo>
                    <a:pt x="2474" y="1033"/>
                  </a:lnTo>
                  <a:lnTo>
                    <a:pt x="2451" y="1044"/>
                  </a:lnTo>
                  <a:lnTo>
                    <a:pt x="2431" y="1055"/>
                  </a:lnTo>
                  <a:lnTo>
                    <a:pt x="2414" y="1065"/>
                  </a:lnTo>
                  <a:lnTo>
                    <a:pt x="2402" y="1076"/>
                  </a:lnTo>
                  <a:lnTo>
                    <a:pt x="2409" y="1056"/>
                  </a:lnTo>
                  <a:lnTo>
                    <a:pt x="2423" y="1038"/>
                  </a:lnTo>
                  <a:lnTo>
                    <a:pt x="2443" y="1021"/>
                  </a:lnTo>
                  <a:lnTo>
                    <a:pt x="2466" y="1007"/>
                  </a:lnTo>
                  <a:lnTo>
                    <a:pt x="2489" y="993"/>
                  </a:lnTo>
                  <a:lnTo>
                    <a:pt x="2512" y="982"/>
                  </a:lnTo>
                  <a:lnTo>
                    <a:pt x="2532" y="974"/>
                  </a:lnTo>
                  <a:lnTo>
                    <a:pt x="2546" y="967"/>
                  </a:lnTo>
                  <a:lnTo>
                    <a:pt x="2557" y="960"/>
                  </a:lnTo>
                  <a:lnTo>
                    <a:pt x="2566" y="952"/>
                  </a:lnTo>
                  <a:lnTo>
                    <a:pt x="2572" y="943"/>
                  </a:lnTo>
                  <a:lnTo>
                    <a:pt x="2577" y="934"/>
                  </a:lnTo>
                  <a:lnTo>
                    <a:pt x="2577" y="925"/>
                  </a:lnTo>
                  <a:lnTo>
                    <a:pt x="2574" y="915"/>
                  </a:lnTo>
                  <a:lnTo>
                    <a:pt x="2568" y="908"/>
                  </a:lnTo>
                  <a:lnTo>
                    <a:pt x="2558" y="901"/>
                  </a:lnTo>
                  <a:lnTo>
                    <a:pt x="2547" y="897"/>
                  </a:lnTo>
                  <a:lnTo>
                    <a:pt x="2536" y="898"/>
                  </a:lnTo>
                  <a:lnTo>
                    <a:pt x="2526" y="903"/>
                  </a:lnTo>
                  <a:lnTo>
                    <a:pt x="2515" y="909"/>
                  </a:lnTo>
                  <a:lnTo>
                    <a:pt x="2504" y="918"/>
                  </a:lnTo>
                  <a:lnTo>
                    <a:pt x="2493" y="926"/>
                  </a:lnTo>
                  <a:lnTo>
                    <a:pt x="2481" y="934"/>
                  </a:lnTo>
                  <a:lnTo>
                    <a:pt x="2468" y="940"/>
                  </a:lnTo>
                  <a:lnTo>
                    <a:pt x="2478" y="919"/>
                  </a:lnTo>
                  <a:lnTo>
                    <a:pt x="2489" y="895"/>
                  </a:lnTo>
                  <a:lnTo>
                    <a:pt x="2498" y="867"/>
                  </a:lnTo>
                  <a:lnTo>
                    <a:pt x="2502" y="838"/>
                  </a:lnTo>
                  <a:lnTo>
                    <a:pt x="2501" y="807"/>
                  </a:lnTo>
                  <a:lnTo>
                    <a:pt x="2489" y="776"/>
                  </a:lnTo>
                  <a:lnTo>
                    <a:pt x="2467" y="745"/>
                  </a:lnTo>
                  <a:lnTo>
                    <a:pt x="2429" y="714"/>
                  </a:lnTo>
                  <a:lnTo>
                    <a:pt x="2429" y="732"/>
                  </a:lnTo>
                  <a:lnTo>
                    <a:pt x="2429" y="753"/>
                  </a:lnTo>
                  <a:lnTo>
                    <a:pt x="2429" y="773"/>
                  </a:lnTo>
                  <a:lnTo>
                    <a:pt x="2428" y="795"/>
                  </a:lnTo>
                  <a:lnTo>
                    <a:pt x="2425" y="816"/>
                  </a:lnTo>
                  <a:lnTo>
                    <a:pt x="2420" y="835"/>
                  </a:lnTo>
                  <a:lnTo>
                    <a:pt x="2410" y="852"/>
                  </a:lnTo>
                  <a:lnTo>
                    <a:pt x="2398" y="866"/>
                  </a:lnTo>
                  <a:lnTo>
                    <a:pt x="2397" y="811"/>
                  </a:lnTo>
                  <a:lnTo>
                    <a:pt x="2397" y="753"/>
                  </a:lnTo>
                  <a:lnTo>
                    <a:pt x="2389" y="698"/>
                  </a:lnTo>
                  <a:lnTo>
                    <a:pt x="2371" y="655"/>
                  </a:lnTo>
                  <a:lnTo>
                    <a:pt x="2357" y="636"/>
                  </a:lnTo>
                  <a:lnTo>
                    <a:pt x="2339" y="615"/>
                  </a:lnTo>
                  <a:lnTo>
                    <a:pt x="2319" y="593"/>
                  </a:lnTo>
                  <a:lnTo>
                    <a:pt x="2297" y="570"/>
                  </a:lnTo>
                  <a:lnTo>
                    <a:pt x="2273" y="547"/>
                  </a:lnTo>
                  <a:lnTo>
                    <a:pt x="2246" y="526"/>
                  </a:lnTo>
                  <a:lnTo>
                    <a:pt x="2218" y="507"/>
                  </a:lnTo>
                  <a:lnTo>
                    <a:pt x="2188" y="491"/>
                  </a:lnTo>
                  <a:lnTo>
                    <a:pt x="2201" y="526"/>
                  </a:lnTo>
                  <a:lnTo>
                    <a:pt x="2211" y="565"/>
                  </a:lnTo>
                  <a:lnTo>
                    <a:pt x="2215" y="604"/>
                  </a:lnTo>
                  <a:lnTo>
                    <a:pt x="2214" y="640"/>
                  </a:lnTo>
                  <a:lnTo>
                    <a:pt x="2201" y="612"/>
                  </a:lnTo>
                  <a:lnTo>
                    <a:pt x="2189" y="585"/>
                  </a:lnTo>
                  <a:lnTo>
                    <a:pt x="2177" y="558"/>
                  </a:lnTo>
                  <a:lnTo>
                    <a:pt x="2166" y="533"/>
                  </a:lnTo>
                  <a:lnTo>
                    <a:pt x="2153" y="508"/>
                  </a:lnTo>
                  <a:lnTo>
                    <a:pt x="2140" y="484"/>
                  </a:lnTo>
                  <a:lnTo>
                    <a:pt x="2128" y="461"/>
                  </a:lnTo>
                  <a:lnTo>
                    <a:pt x="2113" y="440"/>
                  </a:lnTo>
                  <a:lnTo>
                    <a:pt x="2100" y="421"/>
                  </a:lnTo>
                  <a:lnTo>
                    <a:pt x="2088" y="404"/>
                  </a:lnTo>
                  <a:lnTo>
                    <a:pt x="2074" y="388"/>
                  </a:lnTo>
                  <a:lnTo>
                    <a:pt x="2062" y="372"/>
                  </a:lnTo>
                  <a:lnTo>
                    <a:pt x="2048" y="357"/>
                  </a:lnTo>
                  <a:lnTo>
                    <a:pt x="2031" y="342"/>
                  </a:lnTo>
                  <a:lnTo>
                    <a:pt x="2010" y="326"/>
                  </a:lnTo>
                  <a:lnTo>
                    <a:pt x="1984" y="308"/>
                  </a:lnTo>
                  <a:lnTo>
                    <a:pt x="1958" y="291"/>
                  </a:lnTo>
                  <a:lnTo>
                    <a:pt x="1935" y="276"/>
                  </a:lnTo>
                  <a:lnTo>
                    <a:pt x="1913" y="265"/>
                  </a:lnTo>
                  <a:lnTo>
                    <a:pt x="1892" y="258"/>
                  </a:lnTo>
                  <a:lnTo>
                    <a:pt x="1874" y="252"/>
                  </a:lnTo>
                  <a:lnTo>
                    <a:pt x="1856" y="248"/>
                  </a:lnTo>
                  <a:lnTo>
                    <a:pt x="1837" y="246"/>
                  </a:lnTo>
                  <a:lnTo>
                    <a:pt x="1820" y="246"/>
                  </a:lnTo>
                  <a:lnTo>
                    <a:pt x="1801" y="243"/>
                  </a:lnTo>
                  <a:lnTo>
                    <a:pt x="1778" y="236"/>
                  </a:lnTo>
                  <a:lnTo>
                    <a:pt x="1753" y="225"/>
                  </a:lnTo>
                  <a:lnTo>
                    <a:pt x="1728" y="212"/>
                  </a:lnTo>
                  <a:lnTo>
                    <a:pt x="1704" y="198"/>
                  </a:lnTo>
                  <a:lnTo>
                    <a:pt x="1681" y="186"/>
                  </a:lnTo>
                  <a:lnTo>
                    <a:pt x="1662" y="175"/>
                  </a:lnTo>
                  <a:lnTo>
                    <a:pt x="1649" y="167"/>
                  </a:lnTo>
                  <a:lnTo>
                    <a:pt x="1642" y="189"/>
                  </a:lnTo>
                  <a:lnTo>
                    <a:pt x="1632" y="212"/>
                  </a:lnTo>
                  <a:lnTo>
                    <a:pt x="1623" y="235"/>
                  </a:lnTo>
                  <a:lnTo>
                    <a:pt x="1614" y="258"/>
                  </a:lnTo>
                  <a:lnTo>
                    <a:pt x="1604" y="278"/>
                  </a:lnTo>
                  <a:lnTo>
                    <a:pt x="1595" y="298"/>
                  </a:lnTo>
                  <a:lnTo>
                    <a:pt x="1586" y="316"/>
                  </a:lnTo>
                  <a:lnTo>
                    <a:pt x="1578" y="331"/>
                  </a:lnTo>
                  <a:lnTo>
                    <a:pt x="1570" y="343"/>
                  </a:lnTo>
                  <a:lnTo>
                    <a:pt x="1561" y="355"/>
                  </a:lnTo>
                  <a:lnTo>
                    <a:pt x="1550" y="365"/>
                  </a:lnTo>
                  <a:lnTo>
                    <a:pt x="1537" y="375"/>
                  </a:lnTo>
                  <a:lnTo>
                    <a:pt x="1524" y="383"/>
                  </a:lnTo>
                  <a:lnTo>
                    <a:pt x="1508" y="390"/>
                  </a:lnTo>
                  <a:lnTo>
                    <a:pt x="1490" y="396"/>
                  </a:lnTo>
                  <a:lnTo>
                    <a:pt x="1470" y="401"/>
                  </a:lnTo>
                  <a:lnTo>
                    <a:pt x="1449" y="407"/>
                  </a:lnTo>
                  <a:lnTo>
                    <a:pt x="1428" y="416"/>
                  </a:lnTo>
                  <a:lnTo>
                    <a:pt x="1406" y="426"/>
                  </a:lnTo>
                  <a:lnTo>
                    <a:pt x="1386" y="439"/>
                  </a:lnTo>
                  <a:lnTo>
                    <a:pt x="1367" y="452"/>
                  </a:lnTo>
                  <a:lnTo>
                    <a:pt x="1351" y="467"/>
                  </a:lnTo>
                  <a:lnTo>
                    <a:pt x="1339" y="483"/>
                  </a:lnTo>
                  <a:lnTo>
                    <a:pt x="1330" y="498"/>
                  </a:lnTo>
                  <a:lnTo>
                    <a:pt x="1323" y="518"/>
                  </a:lnTo>
                  <a:lnTo>
                    <a:pt x="1313" y="541"/>
                  </a:lnTo>
                  <a:lnTo>
                    <a:pt x="1302" y="568"/>
                  </a:lnTo>
                  <a:lnTo>
                    <a:pt x="1291" y="595"/>
                  </a:lnTo>
                  <a:lnTo>
                    <a:pt x="1280" y="619"/>
                  </a:lnTo>
                  <a:lnTo>
                    <a:pt x="1272" y="640"/>
                  </a:lnTo>
                  <a:lnTo>
                    <a:pt x="1266" y="654"/>
                  </a:lnTo>
                  <a:lnTo>
                    <a:pt x="1263" y="659"/>
                  </a:lnTo>
                  <a:lnTo>
                    <a:pt x="1253" y="647"/>
                  </a:lnTo>
                  <a:lnTo>
                    <a:pt x="1242" y="633"/>
                  </a:lnTo>
                  <a:lnTo>
                    <a:pt x="1231" y="619"/>
                  </a:lnTo>
                  <a:lnTo>
                    <a:pt x="1218" y="602"/>
                  </a:lnTo>
                  <a:lnTo>
                    <a:pt x="1206" y="584"/>
                  </a:lnTo>
                  <a:lnTo>
                    <a:pt x="1195" y="564"/>
                  </a:lnTo>
                  <a:lnTo>
                    <a:pt x="1186" y="541"/>
                  </a:lnTo>
                  <a:lnTo>
                    <a:pt x="1176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39" name="Freeform 319"/>
            <p:cNvSpPr>
              <a:spLocks/>
            </p:cNvSpPr>
            <p:nvPr/>
          </p:nvSpPr>
          <p:spPr bwMode="auto">
            <a:xfrm>
              <a:off x="4055" y="1453"/>
              <a:ext cx="121" cy="98"/>
            </a:xfrm>
            <a:custGeom>
              <a:avLst/>
              <a:gdLst/>
              <a:ahLst/>
              <a:cxnLst>
                <a:cxn ang="0">
                  <a:pos x="304" y="222"/>
                </a:cxn>
                <a:cxn ang="0">
                  <a:pos x="317" y="214"/>
                </a:cxn>
                <a:cxn ang="0">
                  <a:pos x="328" y="208"/>
                </a:cxn>
                <a:cxn ang="0">
                  <a:pos x="337" y="202"/>
                </a:cxn>
                <a:cxn ang="0">
                  <a:pos x="343" y="195"/>
                </a:cxn>
                <a:cxn ang="0">
                  <a:pos x="348" y="186"/>
                </a:cxn>
                <a:cxn ang="0">
                  <a:pos x="353" y="174"/>
                </a:cxn>
                <a:cxn ang="0">
                  <a:pos x="357" y="157"/>
                </a:cxn>
                <a:cxn ang="0">
                  <a:pos x="362" y="133"/>
                </a:cxn>
                <a:cxn ang="0">
                  <a:pos x="351" y="151"/>
                </a:cxn>
                <a:cxn ang="0">
                  <a:pos x="340" y="164"/>
                </a:cxn>
                <a:cxn ang="0">
                  <a:pos x="331" y="177"/>
                </a:cxn>
                <a:cxn ang="0">
                  <a:pos x="321" y="186"/>
                </a:cxn>
                <a:cxn ang="0">
                  <a:pos x="311" y="194"/>
                </a:cxn>
                <a:cxn ang="0">
                  <a:pos x="299" y="201"/>
                </a:cxn>
                <a:cxn ang="0">
                  <a:pos x="286" y="208"/>
                </a:cxn>
                <a:cxn ang="0">
                  <a:pos x="271" y="215"/>
                </a:cxn>
                <a:cxn ang="0">
                  <a:pos x="253" y="223"/>
                </a:cxn>
                <a:cxn ang="0">
                  <a:pos x="232" y="228"/>
                </a:cxn>
                <a:cxn ang="0">
                  <a:pos x="209" y="229"/>
                </a:cxn>
                <a:cxn ang="0">
                  <a:pos x="185" y="229"/>
                </a:cxn>
                <a:cxn ang="0">
                  <a:pos x="159" y="224"/>
                </a:cxn>
                <a:cxn ang="0">
                  <a:pos x="135" y="215"/>
                </a:cxn>
                <a:cxn ang="0">
                  <a:pos x="112" y="203"/>
                </a:cxn>
                <a:cxn ang="0">
                  <a:pos x="91" y="185"/>
                </a:cxn>
                <a:cxn ang="0">
                  <a:pos x="78" y="168"/>
                </a:cxn>
                <a:cxn ang="0">
                  <a:pos x="64" y="147"/>
                </a:cxn>
                <a:cxn ang="0">
                  <a:pos x="51" y="124"/>
                </a:cxn>
                <a:cxn ang="0">
                  <a:pos x="39" y="100"/>
                </a:cxn>
                <a:cxn ang="0">
                  <a:pos x="28" y="74"/>
                </a:cxn>
                <a:cxn ang="0">
                  <a:pos x="17" y="48"/>
                </a:cxn>
                <a:cxn ang="0">
                  <a:pos x="8" y="23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" y="40"/>
                </a:cxn>
                <a:cxn ang="0">
                  <a:pos x="4" y="65"/>
                </a:cxn>
                <a:cxn ang="0">
                  <a:pos x="10" y="91"/>
                </a:cxn>
                <a:cxn ang="0">
                  <a:pos x="18" y="119"/>
                </a:cxn>
                <a:cxn ang="0">
                  <a:pos x="29" y="146"/>
                </a:cxn>
                <a:cxn ang="0">
                  <a:pos x="46" y="173"/>
                </a:cxn>
                <a:cxn ang="0">
                  <a:pos x="68" y="197"/>
                </a:cxn>
                <a:cxn ang="0">
                  <a:pos x="78" y="205"/>
                </a:cxn>
                <a:cxn ang="0">
                  <a:pos x="90" y="215"/>
                </a:cxn>
                <a:cxn ang="0">
                  <a:pos x="103" y="229"/>
                </a:cxn>
                <a:cxn ang="0">
                  <a:pos x="118" y="242"/>
                </a:cxn>
                <a:cxn ang="0">
                  <a:pos x="131" y="257"/>
                </a:cxn>
                <a:cxn ang="0">
                  <a:pos x="143" y="271"/>
                </a:cxn>
                <a:cxn ang="0">
                  <a:pos x="153" y="284"/>
                </a:cxn>
                <a:cxn ang="0">
                  <a:pos x="159" y="294"/>
                </a:cxn>
                <a:cxn ang="0">
                  <a:pos x="171" y="284"/>
                </a:cxn>
                <a:cxn ang="0">
                  <a:pos x="187" y="274"/>
                </a:cxn>
                <a:cxn ang="0">
                  <a:pos x="205" y="265"/>
                </a:cxn>
                <a:cxn ang="0">
                  <a:pos x="226" y="256"/>
                </a:cxn>
                <a:cxn ang="0">
                  <a:pos x="247" y="247"/>
                </a:cxn>
                <a:cxn ang="0">
                  <a:pos x="267" y="239"/>
                </a:cxn>
                <a:cxn ang="0">
                  <a:pos x="287" y="230"/>
                </a:cxn>
                <a:cxn ang="0">
                  <a:pos x="304" y="222"/>
                </a:cxn>
              </a:cxnLst>
              <a:rect l="0" t="0" r="r" b="b"/>
              <a:pathLst>
                <a:path w="362" h="294">
                  <a:moveTo>
                    <a:pt x="304" y="222"/>
                  </a:moveTo>
                  <a:lnTo>
                    <a:pt x="317" y="214"/>
                  </a:lnTo>
                  <a:lnTo>
                    <a:pt x="328" y="208"/>
                  </a:lnTo>
                  <a:lnTo>
                    <a:pt x="337" y="202"/>
                  </a:lnTo>
                  <a:lnTo>
                    <a:pt x="343" y="195"/>
                  </a:lnTo>
                  <a:lnTo>
                    <a:pt x="348" y="186"/>
                  </a:lnTo>
                  <a:lnTo>
                    <a:pt x="353" y="174"/>
                  </a:lnTo>
                  <a:lnTo>
                    <a:pt x="357" y="157"/>
                  </a:lnTo>
                  <a:lnTo>
                    <a:pt x="362" y="133"/>
                  </a:lnTo>
                  <a:lnTo>
                    <a:pt x="351" y="151"/>
                  </a:lnTo>
                  <a:lnTo>
                    <a:pt x="340" y="164"/>
                  </a:lnTo>
                  <a:lnTo>
                    <a:pt x="331" y="177"/>
                  </a:lnTo>
                  <a:lnTo>
                    <a:pt x="321" y="186"/>
                  </a:lnTo>
                  <a:lnTo>
                    <a:pt x="311" y="194"/>
                  </a:lnTo>
                  <a:lnTo>
                    <a:pt x="299" y="201"/>
                  </a:lnTo>
                  <a:lnTo>
                    <a:pt x="286" y="208"/>
                  </a:lnTo>
                  <a:lnTo>
                    <a:pt x="271" y="215"/>
                  </a:lnTo>
                  <a:lnTo>
                    <a:pt x="253" y="223"/>
                  </a:lnTo>
                  <a:lnTo>
                    <a:pt x="232" y="228"/>
                  </a:lnTo>
                  <a:lnTo>
                    <a:pt x="209" y="229"/>
                  </a:lnTo>
                  <a:lnTo>
                    <a:pt x="185" y="229"/>
                  </a:lnTo>
                  <a:lnTo>
                    <a:pt x="159" y="224"/>
                  </a:lnTo>
                  <a:lnTo>
                    <a:pt x="135" y="215"/>
                  </a:lnTo>
                  <a:lnTo>
                    <a:pt x="112" y="203"/>
                  </a:lnTo>
                  <a:lnTo>
                    <a:pt x="91" y="185"/>
                  </a:lnTo>
                  <a:lnTo>
                    <a:pt x="78" y="168"/>
                  </a:lnTo>
                  <a:lnTo>
                    <a:pt x="64" y="147"/>
                  </a:lnTo>
                  <a:lnTo>
                    <a:pt x="51" y="124"/>
                  </a:lnTo>
                  <a:lnTo>
                    <a:pt x="39" y="100"/>
                  </a:lnTo>
                  <a:lnTo>
                    <a:pt x="28" y="74"/>
                  </a:lnTo>
                  <a:lnTo>
                    <a:pt x="17" y="48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4" y="65"/>
                  </a:lnTo>
                  <a:lnTo>
                    <a:pt x="10" y="91"/>
                  </a:lnTo>
                  <a:lnTo>
                    <a:pt x="18" y="119"/>
                  </a:lnTo>
                  <a:lnTo>
                    <a:pt x="29" y="146"/>
                  </a:lnTo>
                  <a:lnTo>
                    <a:pt x="46" y="173"/>
                  </a:lnTo>
                  <a:lnTo>
                    <a:pt x="68" y="197"/>
                  </a:lnTo>
                  <a:lnTo>
                    <a:pt x="78" y="205"/>
                  </a:lnTo>
                  <a:lnTo>
                    <a:pt x="90" y="215"/>
                  </a:lnTo>
                  <a:lnTo>
                    <a:pt x="103" y="229"/>
                  </a:lnTo>
                  <a:lnTo>
                    <a:pt x="118" y="242"/>
                  </a:lnTo>
                  <a:lnTo>
                    <a:pt x="131" y="257"/>
                  </a:lnTo>
                  <a:lnTo>
                    <a:pt x="143" y="271"/>
                  </a:lnTo>
                  <a:lnTo>
                    <a:pt x="153" y="284"/>
                  </a:lnTo>
                  <a:lnTo>
                    <a:pt x="159" y="294"/>
                  </a:lnTo>
                  <a:lnTo>
                    <a:pt x="171" y="284"/>
                  </a:lnTo>
                  <a:lnTo>
                    <a:pt x="187" y="274"/>
                  </a:lnTo>
                  <a:lnTo>
                    <a:pt x="205" y="265"/>
                  </a:lnTo>
                  <a:lnTo>
                    <a:pt x="226" y="256"/>
                  </a:lnTo>
                  <a:lnTo>
                    <a:pt x="247" y="247"/>
                  </a:lnTo>
                  <a:lnTo>
                    <a:pt x="267" y="239"/>
                  </a:lnTo>
                  <a:lnTo>
                    <a:pt x="287" y="230"/>
                  </a:lnTo>
                  <a:lnTo>
                    <a:pt x="304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40" name="Freeform 320"/>
            <p:cNvSpPr>
              <a:spLocks/>
            </p:cNvSpPr>
            <p:nvPr/>
          </p:nvSpPr>
          <p:spPr bwMode="auto">
            <a:xfrm>
              <a:off x="4016" y="1438"/>
              <a:ext cx="208" cy="192"/>
            </a:xfrm>
            <a:custGeom>
              <a:avLst/>
              <a:gdLst/>
              <a:ahLst/>
              <a:cxnLst>
                <a:cxn ang="0">
                  <a:pos x="523" y="92"/>
                </a:cxn>
                <a:cxn ang="0">
                  <a:pos x="509" y="144"/>
                </a:cxn>
                <a:cxn ang="0">
                  <a:pos x="506" y="191"/>
                </a:cxn>
                <a:cxn ang="0">
                  <a:pos x="498" y="226"/>
                </a:cxn>
                <a:cxn ang="0">
                  <a:pos x="480" y="260"/>
                </a:cxn>
                <a:cxn ang="0">
                  <a:pos x="447" y="290"/>
                </a:cxn>
                <a:cxn ang="0">
                  <a:pos x="397" y="308"/>
                </a:cxn>
                <a:cxn ang="0">
                  <a:pos x="350" y="326"/>
                </a:cxn>
                <a:cxn ang="0">
                  <a:pos x="311" y="346"/>
                </a:cxn>
                <a:cxn ang="0">
                  <a:pos x="282" y="367"/>
                </a:cxn>
                <a:cxn ang="0">
                  <a:pos x="264" y="366"/>
                </a:cxn>
                <a:cxn ang="0">
                  <a:pos x="241" y="335"/>
                </a:cxn>
                <a:cxn ang="0">
                  <a:pos x="210" y="298"/>
                </a:cxn>
                <a:cxn ang="0">
                  <a:pos x="178" y="265"/>
                </a:cxn>
                <a:cxn ang="0">
                  <a:pos x="149" y="237"/>
                </a:cxn>
                <a:cxn ang="0">
                  <a:pos x="126" y="206"/>
                </a:cxn>
                <a:cxn ang="0">
                  <a:pos x="109" y="160"/>
                </a:cxn>
                <a:cxn ang="0">
                  <a:pos x="101" y="90"/>
                </a:cxn>
                <a:cxn ang="0">
                  <a:pos x="87" y="36"/>
                </a:cxn>
                <a:cxn ang="0">
                  <a:pos x="65" y="19"/>
                </a:cxn>
                <a:cxn ang="0">
                  <a:pos x="41" y="8"/>
                </a:cxn>
                <a:cxn ang="0">
                  <a:pos x="14" y="2"/>
                </a:cxn>
                <a:cxn ang="0">
                  <a:pos x="1" y="28"/>
                </a:cxn>
                <a:cxn ang="0">
                  <a:pos x="9" y="100"/>
                </a:cxn>
                <a:cxn ang="0">
                  <a:pos x="30" y="184"/>
                </a:cxn>
                <a:cxn ang="0">
                  <a:pos x="64" y="260"/>
                </a:cxn>
                <a:cxn ang="0">
                  <a:pos x="101" y="305"/>
                </a:cxn>
                <a:cxn ang="0">
                  <a:pos x="135" y="341"/>
                </a:cxn>
                <a:cxn ang="0">
                  <a:pos x="171" y="388"/>
                </a:cxn>
                <a:cxn ang="0">
                  <a:pos x="197" y="449"/>
                </a:cxn>
                <a:cxn ang="0">
                  <a:pos x="205" y="496"/>
                </a:cxn>
                <a:cxn ang="0">
                  <a:pos x="215" y="519"/>
                </a:cxn>
                <a:cxn ang="0">
                  <a:pos x="230" y="542"/>
                </a:cxn>
                <a:cxn ang="0">
                  <a:pos x="249" y="564"/>
                </a:cxn>
                <a:cxn ang="0">
                  <a:pos x="267" y="556"/>
                </a:cxn>
                <a:cxn ang="0">
                  <a:pos x="285" y="505"/>
                </a:cxn>
                <a:cxn ang="0">
                  <a:pos x="311" y="450"/>
                </a:cxn>
                <a:cxn ang="0">
                  <a:pos x="351" y="403"/>
                </a:cxn>
                <a:cxn ang="0">
                  <a:pos x="405" y="372"/>
                </a:cxn>
                <a:cxn ang="0">
                  <a:pos x="459" y="353"/>
                </a:cxn>
                <a:cxn ang="0">
                  <a:pos x="507" y="332"/>
                </a:cxn>
                <a:cxn ang="0">
                  <a:pos x="541" y="304"/>
                </a:cxn>
                <a:cxn ang="0">
                  <a:pos x="561" y="262"/>
                </a:cxn>
                <a:cxn ang="0">
                  <a:pos x="582" y="217"/>
                </a:cxn>
                <a:cxn ang="0">
                  <a:pos x="602" y="175"/>
                </a:cxn>
                <a:cxn ang="0">
                  <a:pos x="619" y="144"/>
                </a:cxn>
                <a:cxn ang="0">
                  <a:pos x="617" y="126"/>
                </a:cxn>
                <a:cxn ang="0">
                  <a:pos x="596" y="109"/>
                </a:cxn>
                <a:cxn ang="0">
                  <a:pos x="569" y="90"/>
                </a:cxn>
                <a:cxn ang="0">
                  <a:pos x="543" y="76"/>
                </a:cxn>
              </a:cxnLst>
              <a:rect l="0" t="0" r="r" b="b"/>
              <a:pathLst>
                <a:path w="625" h="575">
                  <a:moveTo>
                    <a:pt x="532" y="71"/>
                  </a:moveTo>
                  <a:lnTo>
                    <a:pt x="523" y="92"/>
                  </a:lnTo>
                  <a:lnTo>
                    <a:pt x="515" y="116"/>
                  </a:lnTo>
                  <a:lnTo>
                    <a:pt x="509" y="144"/>
                  </a:lnTo>
                  <a:lnTo>
                    <a:pt x="507" y="175"/>
                  </a:lnTo>
                  <a:lnTo>
                    <a:pt x="506" y="191"/>
                  </a:lnTo>
                  <a:lnTo>
                    <a:pt x="503" y="209"/>
                  </a:lnTo>
                  <a:lnTo>
                    <a:pt x="498" y="226"/>
                  </a:lnTo>
                  <a:lnTo>
                    <a:pt x="491" y="245"/>
                  </a:lnTo>
                  <a:lnTo>
                    <a:pt x="480" y="260"/>
                  </a:lnTo>
                  <a:lnTo>
                    <a:pt x="465" y="276"/>
                  </a:lnTo>
                  <a:lnTo>
                    <a:pt x="447" y="290"/>
                  </a:lnTo>
                  <a:lnTo>
                    <a:pt x="423" y="299"/>
                  </a:lnTo>
                  <a:lnTo>
                    <a:pt x="397" y="308"/>
                  </a:lnTo>
                  <a:lnTo>
                    <a:pt x="373" y="318"/>
                  </a:lnTo>
                  <a:lnTo>
                    <a:pt x="350" y="326"/>
                  </a:lnTo>
                  <a:lnTo>
                    <a:pt x="329" y="336"/>
                  </a:lnTo>
                  <a:lnTo>
                    <a:pt x="311" y="346"/>
                  </a:lnTo>
                  <a:lnTo>
                    <a:pt x="295" y="357"/>
                  </a:lnTo>
                  <a:lnTo>
                    <a:pt x="282" y="367"/>
                  </a:lnTo>
                  <a:lnTo>
                    <a:pt x="272" y="378"/>
                  </a:lnTo>
                  <a:lnTo>
                    <a:pt x="264" y="366"/>
                  </a:lnTo>
                  <a:lnTo>
                    <a:pt x="253" y="350"/>
                  </a:lnTo>
                  <a:lnTo>
                    <a:pt x="241" y="335"/>
                  </a:lnTo>
                  <a:lnTo>
                    <a:pt x="226" y="316"/>
                  </a:lnTo>
                  <a:lnTo>
                    <a:pt x="210" y="298"/>
                  </a:lnTo>
                  <a:lnTo>
                    <a:pt x="194" y="281"/>
                  </a:lnTo>
                  <a:lnTo>
                    <a:pt x="178" y="265"/>
                  </a:lnTo>
                  <a:lnTo>
                    <a:pt x="163" y="251"/>
                  </a:lnTo>
                  <a:lnTo>
                    <a:pt x="149" y="237"/>
                  </a:lnTo>
                  <a:lnTo>
                    <a:pt x="137" y="223"/>
                  </a:lnTo>
                  <a:lnTo>
                    <a:pt x="126" y="206"/>
                  </a:lnTo>
                  <a:lnTo>
                    <a:pt x="116" y="185"/>
                  </a:lnTo>
                  <a:lnTo>
                    <a:pt x="109" y="160"/>
                  </a:lnTo>
                  <a:lnTo>
                    <a:pt x="104" y="128"/>
                  </a:lnTo>
                  <a:lnTo>
                    <a:pt x="101" y="90"/>
                  </a:lnTo>
                  <a:lnTo>
                    <a:pt x="98" y="45"/>
                  </a:lnTo>
                  <a:lnTo>
                    <a:pt x="87" y="36"/>
                  </a:lnTo>
                  <a:lnTo>
                    <a:pt x="76" y="26"/>
                  </a:lnTo>
                  <a:lnTo>
                    <a:pt x="65" y="19"/>
                  </a:lnTo>
                  <a:lnTo>
                    <a:pt x="53" y="12"/>
                  </a:lnTo>
                  <a:lnTo>
                    <a:pt x="41" y="8"/>
                  </a:lnTo>
                  <a:lnTo>
                    <a:pt x="29" y="4"/>
                  </a:lnTo>
                  <a:lnTo>
                    <a:pt x="14" y="2"/>
                  </a:lnTo>
                  <a:lnTo>
                    <a:pt x="0" y="0"/>
                  </a:lnTo>
                  <a:lnTo>
                    <a:pt x="1" y="28"/>
                  </a:lnTo>
                  <a:lnTo>
                    <a:pt x="3" y="62"/>
                  </a:lnTo>
                  <a:lnTo>
                    <a:pt x="9" y="100"/>
                  </a:lnTo>
                  <a:lnTo>
                    <a:pt x="18" y="141"/>
                  </a:lnTo>
                  <a:lnTo>
                    <a:pt x="30" y="184"/>
                  </a:lnTo>
                  <a:lnTo>
                    <a:pt x="45" y="224"/>
                  </a:lnTo>
                  <a:lnTo>
                    <a:pt x="64" y="260"/>
                  </a:lnTo>
                  <a:lnTo>
                    <a:pt x="87" y="292"/>
                  </a:lnTo>
                  <a:lnTo>
                    <a:pt x="101" y="305"/>
                  </a:lnTo>
                  <a:lnTo>
                    <a:pt x="116" y="321"/>
                  </a:lnTo>
                  <a:lnTo>
                    <a:pt x="135" y="341"/>
                  </a:lnTo>
                  <a:lnTo>
                    <a:pt x="154" y="363"/>
                  </a:lnTo>
                  <a:lnTo>
                    <a:pt x="171" y="388"/>
                  </a:lnTo>
                  <a:lnTo>
                    <a:pt x="186" y="417"/>
                  </a:lnTo>
                  <a:lnTo>
                    <a:pt x="197" y="449"/>
                  </a:lnTo>
                  <a:lnTo>
                    <a:pt x="203" y="484"/>
                  </a:lnTo>
                  <a:lnTo>
                    <a:pt x="205" y="496"/>
                  </a:lnTo>
                  <a:lnTo>
                    <a:pt x="209" y="508"/>
                  </a:lnTo>
                  <a:lnTo>
                    <a:pt x="215" y="519"/>
                  </a:lnTo>
                  <a:lnTo>
                    <a:pt x="221" y="532"/>
                  </a:lnTo>
                  <a:lnTo>
                    <a:pt x="230" y="542"/>
                  </a:lnTo>
                  <a:lnTo>
                    <a:pt x="238" y="553"/>
                  </a:lnTo>
                  <a:lnTo>
                    <a:pt x="249" y="564"/>
                  </a:lnTo>
                  <a:lnTo>
                    <a:pt x="260" y="575"/>
                  </a:lnTo>
                  <a:lnTo>
                    <a:pt x="267" y="556"/>
                  </a:lnTo>
                  <a:lnTo>
                    <a:pt x="276" y="532"/>
                  </a:lnTo>
                  <a:lnTo>
                    <a:pt x="285" y="505"/>
                  </a:lnTo>
                  <a:lnTo>
                    <a:pt x="296" y="478"/>
                  </a:lnTo>
                  <a:lnTo>
                    <a:pt x="311" y="450"/>
                  </a:lnTo>
                  <a:lnTo>
                    <a:pt x="329" y="426"/>
                  </a:lnTo>
                  <a:lnTo>
                    <a:pt x="351" y="403"/>
                  </a:lnTo>
                  <a:lnTo>
                    <a:pt x="377" y="386"/>
                  </a:lnTo>
                  <a:lnTo>
                    <a:pt x="405" y="372"/>
                  </a:lnTo>
                  <a:lnTo>
                    <a:pt x="433" y="361"/>
                  </a:lnTo>
                  <a:lnTo>
                    <a:pt x="459" y="353"/>
                  </a:lnTo>
                  <a:lnTo>
                    <a:pt x="485" y="343"/>
                  </a:lnTo>
                  <a:lnTo>
                    <a:pt x="507" y="332"/>
                  </a:lnTo>
                  <a:lnTo>
                    <a:pt x="526" y="320"/>
                  </a:lnTo>
                  <a:lnTo>
                    <a:pt x="541" y="304"/>
                  </a:lnTo>
                  <a:lnTo>
                    <a:pt x="552" y="285"/>
                  </a:lnTo>
                  <a:lnTo>
                    <a:pt x="561" y="262"/>
                  </a:lnTo>
                  <a:lnTo>
                    <a:pt x="571" y="239"/>
                  </a:lnTo>
                  <a:lnTo>
                    <a:pt x="582" y="217"/>
                  </a:lnTo>
                  <a:lnTo>
                    <a:pt x="592" y="195"/>
                  </a:lnTo>
                  <a:lnTo>
                    <a:pt x="602" y="175"/>
                  </a:lnTo>
                  <a:lnTo>
                    <a:pt x="610" y="158"/>
                  </a:lnTo>
                  <a:lnTo>
                    <a:pt x="619" y="144"/>
                  </a:lnTo>
                  <a:lnTo>
                    <a:pt x="625" y="133"/>
                  </a:lnTo>
                  <a:lnTo>
                    <a:pt x="617" y="126"/>
                  </a:lnTo>
                  <a:lnTo>
                    <a:pt x="608" y="117"/>
                  </a:lnTo>
                  <a:lnTo>
                    <a:pt x="596" y="109"/>
                  </a:lnTo>
                  <a:lnTo>
                    <a:pt x="582" y="100"/>
                  </a:lnTo>
                  <a:lnTo>
                    <a:pt x="569" y="90"/>
                  </a:lnTo>
                  <a:lnTo>
                    <a:pt x="555" y="83"/>
                  </a:lnTo>
                  <a:lnTo>
                    <a:pt x="543" y="76"/>
                  </a:lnTo>
                  <a:lnTo>
                    <a:pt x="532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41" name="Freeform 321"/>
            <p:cNvSpPr>
              <a:spLocks/>
            </p:cNvSpPr>
            <p:nvPr/>
          </p:nvSpPr>
          <p:spPr bwMode="auto">
            <a:xfrm>
              <a:off x="3948" y="1483"/>
              <a:ext cx="70" cy="19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35" y="27"/>
                </a:cxn>
                <a:cxn ang="0">
                  <a:pos x="142" y="61"/>
                </a:cxn>
                <a:cxn ang="0">
                  <a:pos x="153" y="98"/>
                </a:cxn>
                <a:cxn ang="0">
                  <a:pos x="165" y="138"/>
                </a:cxn>
                <a:cxn ang="0">
                  <a:pos x="175" y="180"/>
                </a:cxn>
                <a:cxn ang="0">
                  <a:pos x="181" y="221"/>
                </a:cxn>
                <a:cxn ang="0">
                  <a:pos x="181" y="261"/>
                </a:cxn>
                <a:cxn ang="0">
                  <a:pos x="171" y="296"/>
                </a:cxn>
                <a:cxn ang="0">
                  <a:pos x="154" y="332"/>
                </a:cxn>
                <a:cxn ang="0">
                  <a:pos x="133" y="371"/>
                </a:cxn>
                <a:cxn ang="0">
                  <a:pos x="112" y="411"/>
                </a:cxn>
                <a:cxn ang="0">
                  <a:pos x="87" y="451"/>
                </a:cxn>
                <a:cxn ang="0">
                  <a:pos x="63" y="489"/>
                </a:cxn>
                <a:cxn ang="0">
                  <a:pos x="39" y="521"/>
                </a:cxn>
                <a:cxn ang="0">
                  <a:pos x="18" y="549"/>
                </a:cxn>
                <a:cxn ang="0">
                  <a:pos x="0" y="570"/>
                </a:cxn>
                <a:cxn ang="0">
                  <a:pos x="18" y="558"/>
                </a:cxn>
                <a:cxn ang="0">
                  <a:pos x="36" y="543"/>
                </a:cxn>
                <a:cxn ang="0">
                  <a:pos x="54" y="530"/>
                </a:cxn>
                <a:cxn ang="0">
                  <a:pos x="71" y="515"/>
                </a:cxn>
                <a:cxn ang="0">
                  <a:pos x="88" y="499"/>
                </a:cxn>
                <a:cxn ang="0">
                  <a:pos x="104" y="484"/>
                </a:cxn>
                <a:cxn ang="0">
                  <a:pos x="119" y="468"/>
                </a:cxn>
                <a:cxn ang="0">
                  <a:pos x="133" y="451"/>
                </a:cxn>
                <a:cxn ang="0">
                  <a:pos x="147" y="435"/>
                </a:cxn>
                <a:cxn ang="0">
                  <a:pos x="159" y="418"/>
                </a:cxn>
                <a:cxn ang="0">
                  <a:pos x="170" y="401"/>
                </a:cxn>
                <a:cxn ang="0">
                  <a:pos x="180" y="385"/>
                </a:cxn>
                <a:cxn ang="0">
                  <a:pos x="188" y="368"/>
                </a:cxn>
                <a:cxn ang="0">
                  <a:pos x="197" y="352"/>
                </a:cxn>
                <a:cxn ang="0">
                  <a:pos x="202" y="337"/>
                </a:cxn>
                <a:cxn ang="0">
                  <a:pos x="206" y="321"/>
                </a:cxn>
                <a:cxn ang="0">
                  <a:pos x="210" y="288"/>
                </a:cxn>
                <a:cxn ang="0">
                  <a:pos x="209" y="254"/>
                </a:cxn>
                <a:cxn ang="0">
                  <a:pos x="202" y="216"/>
                </a:cxn>
                <a:cxn ang="0">
                  <a:pos x="192" y="176"/>
                </a:cxn>
                <a:cxn ang="0">
                  <a:pos x="178" y="135"/>
                </a:cxn>
                <a:cxn ang="0">
                  <a:pos x="163" y="91"/>
                </a:cxn>
                <a:cxn ang="0">
                  <a:pos x="147" y="46"/>
                </a:cxn>
                <a:cxn ang="0">
                  <a:pos x="132" y="0"/>
                </a:cxn>
              </a:cxnLst>
              <a:rect l="0" t="0" r="r" b="b"/>
              <a:pathLst>
                <a:path w="210" h="570">
                  <a:moveTo>
                    <a:pt x="132" y="0"/>
                  </a:moveTo>
                  <a:lnTo>
                    <a:pt x="135" y="27"/>
                  </a:lnTo>
                  <a:lnTo>
                    <a:pt x="142" y="61"/>
                  </a:lnTo>
                  <a:lnTo>
                    <a:pt x="153" y="98"/>
                  </a:lnTo>
                  <a:lnTo>
                    <a:pt x="165" y="138"/>
                  </a:lnTo>
                  <a:lnTo>
                    <a:pt x="175" y="180"/>
                  </a:lnTo>
                  <a:lnTo>
                    <a:pt x="181" y="221"/>
                  </a:lnTo>
                  <a:lnTo>
                    <a:pt x="181" y="261"/>
                  </a:lnTo>
                  <a:lnTo>
                    <a:pt x="171" y="296"/>
                  </a:lnTo>
                  <a:lnTo>
                    <a:pt x="154" y="332"/>
                  </a:lnTo>
                  <a:lnTo>
                    <a:pt x="133" y="371"/>
                  </a:lnTo>
                  <a:lnTo>
                    <a:pt x="112" y="411"/>
                  </a:lnTo>
                  <a:lnTo>
                    <a:pt x="87" y="451"/>
                  </a:lnTo>
                  <a:lnTo>
                    <a:pt x="63" y="489"/>
                  </a:lnTo>
                  <a:lnTo>
                    <a:pt x="39" y="521"/>
                  </a:lnTo>
                  <a:lnTo>
                    <a:pt x="18" y="549"/>
                  </a:lnTo>
                  <a:lnTo>
                    <a:pt x="0" y="570"/>
                  </a:lnTo>
                  <a:lnTo>
                    <a:pt x="18" y="558"/>
                  </a:lnTo>
                  <a:lnTo>
                    <a:pt x="36" y="543"/>
                  </a:lnTo>
                  <a:lnTo>
                    <a:pt x="54" y="530"/>
                  </a:lnTo>
                  <a:lnTo>
                    <a:pt x="71" y="515"/>
                  </a:lnTo>
                  <a:lnTo>
                    <a:pt x="88" y="499"/>
                  </a:lnTo>
                  <a:lnTo>
                    <a:pt x="104" y="484"/>
                  </a:lnTo>
                  <a:lnTo>
                    <a:pt x="119" y="468"/>
                  </a:lnTo>
                  <a:lnTo>
                    <a:pt x="133" y="451"/>
                  </a:lnTo>
                  <a:lnTo>
                    <a:pt x="147" y="435"/>
                  </a:lnTo>
                  <a:lnTo>
                    <a:pt x="159" y="418"/>
                  </a:lnTo>
                  <a:lnTo>
                    <a:pt x="170" y="401"/>
                  </a:lnTo>
                  <a:lnTo>
                    <a:pt x="180" y="385"/>
                  </a:lnTo>
                  <a:lnTo>
                    <a:pt x="188" y="368"/>
                  </a:lnTo>
                  <a:lnTo>
                    <a:pt x="197" y="352"/>
                  </a:lnTo>
                  <a:lnTo>
                    <a:pt x="202" y="337"/>
                  </a:lnTo>
                  <a:lnTo>
                    <a:pt x="206" y="321"/>
                  </a:lnTo>
                  <a:lnTo>
                    <a:pt x="210" y="288"/>
                  </a:lnTo>
                  <a:lnTo>
                    <a:pt x="209" y="254"/>
                  </a:lnTo>
                  <a:lnTo>
                    <a:pt x="202" y="216"/>
                  </a:lnTo>
                  <a:lnTo>
                    <a:pt x="192" y="176"/>
                  </a:lnTo>
                  <a:lnTo>
                    <a:pt x="178" y="135"/>
                  </a:lnTo>
                  <a:lnTo>
                    <a:pt x="163" y="91"/>
                  </a:lnTo>
                  <a:lnTo>
                    <a:pt x="147" y="4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42" name="Freeform 322"/>
            <p:cNvSpPr>
              <a:spLocks/>
            </p:cNvSpPr>
            <p:nvPr/>
          </p:nvSpPr>
          <p:spPr bwMode="auto">
            <a:xfrm>
              <a:off x="4052" y="1604"/>
              <a:ext cx="69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9"/>
                </a:cxn>
                <a:cxn ang="0">
                  <a:pos x="12" y="61"/>
                </a:cxn>
                <a:cxn ang="0">
                  <a:pos x="26" y="96"/>
                </a:cxn>
                <a:cxn ang="0">
                  <a:pos x="44" y="133"/>
                </a:cxn>
                <a:cxn ang="0">
                  <a:pos x="65" y="169"/>
                </a:cxn>
                <a:cxn ang="0">
                  <a:pos x="89" y="206"/>
                </a:cxn>
                <a:cxn ang="0">
                  <a:pos x="113" y="241"/>
                </a:cxn>
                <a:cxn ang="0">
                  <a:pos x="140" y="274"/>
                </a:cxn>
                <a:cxn ang="0">
                  <a:pos x="163" y="304"/>
                </a:cxn>
                <a:cxn ang="0">
                  <a:pos x="180" y="332"/>
                </a:cxn>
                <a:cxn ang="0">
                  <a:pos x="192" y="360"/>
                </a:cxn>
                <a:cxn ang="0">
                  <a:pos x="200" y="387"/>
                </a:cxn>
                <a:cxn ang="0">
                  <a:pos x="204" y="411"/>
                </a:cxn>
                <a:cxn ang="0">
                  <a:pos x="207" y="435"/>
                </a:cxn>
                <a:cxn ang="0">
                  <a:pos x="207" y="457"/>
                </a:cxn>
                <a:cxn ang="0">
                  <a:pos x="207" y="477"/>
                </a:cxn>
                <a:cxn ang="0">
                  <a:pos x="197" y="450"/>
                </a:cxn>
                <a:cxn ang="0">
                  <a:pos x="189" y="423"/>
                </a:cxn>
                <a:cxn ang="0">
                  <a:pos x="180" y="399"/>
                </a:cxn>
                <a:cxn ang="0">
                  <a:pos x="172" y="376"/>
                </a:cxn>
                <a:cxn ang="0">
                  <a:pos x="162" y="353"/>
                </a:cxn>
                <a:cxn ang="0">
                  <a:pos x="150" y="331"/>
                </a:cxn>
                <a:cxn ang="0">
                  <a:pos x="136" y="310"/>
                </a:cxn>
                <a:cxn ang="0">
                  <a:pos x="121" y="290"/>
                </a:cxn>
                <a:cxn ang="0">
                  <a:pos x="101" y="267"/>
                </a:cxn>
                <a:cxn ang="0">
                  <a:pos x="80" y="237"/>
                </a:cxn>
                <a:cxn ang="0">
                  <a:pos x="59" y="205"/>
                </a:cxn>
                <a:cxn ang="0">
                  <a:pos x="39" y="168"/>
                </a:cxn>
                <a:cxn ang="0">
                  <a:pos x="21" y="129"/>
                </a:cxn>
                <a:cxn ang="0">
                  <a:pos x="7" y="87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207" h="477">
                  <a:moveTo>
                    <a:pt x="0" y="0"/>
                  </a:moveTo>
                  <a:lnTo>
                    <a:pt x="4" y="29"/>
                  </a:lnTo>
                  <a:lnTo>
                    <a:pt x="12" y="61"/>
                  </a:lnTo>
                  <a:lnTo>
                    <a:pt x="26" y="96"/>
                  </a:lnTo>
                  <a:lnTo>
                    <a:pt x="44" y="133"/>
                  </a:lnTo>
                  <a:lnTo>
                    <a:pt x="65" y="169"/>
                  </a:lnTo>
                  <a:lnTo>
                    <a:pt x="89" y="206"/>
                  </a:lnTo>
                  <a:lnTo>
                    <a:pt x="113" y="241"/>
                  </a:lnTo>
                  <a:lnTo>
                    <a:pt x="140" y="274"/>
                  </a:lnTo>
                  <a:lnTo>
                    <a:pt x="163" y="304"/>
                  </a:lnTo>
                  <a:lnTo>
                    <a:pt x="180" y="332"/>
                  </a:lnTo>
                  <a:lnTo>
                    <a:pt x="192" y="360"/>
                  </a:lnTo>
                  <a:lnTo>
                    <a:pt x="200" y="387"/>
                  </a:lnTo>
                  <a:lnTo>
                    <a:pt x="204" y="411"/>
                  </a:lnTo>
                  <a:lnTo>
                    <a:pt x="207" y="435"/>
                  </a:lnTo>
                  <a:lnTo>
                    <a:pt x="207" y="457"/>
                  </a:lnTo>
                  <a:lnTo>
                    <a:pt x="207" y="477"/>
                  </a:lnTo>
                  <a:lnTo>
                    <a:pt x="197" y="450"/>
                  </a:lnTo>
                  <a:lnTo>
                    <a:pt x="189" y="423"/>
                  </a:lnTo>
                  <a:lnTo>
                    <a:pt x="180" y="399"/>
                  </a:lnTo>
                  <a:lnTo>
                    <a:pt x="172" y="376"/>
                  </a:lnTo>
                  <a:lnTo>
                    <a:pt x="162" y="353"/>
                  </a:lnTo>
                  <a:lnTo>
                    <a:pt x="150" y="331"/>
                  </a:lnTo>
                  <a:lnTo>
                    <a:pt x="136" y="310"/>
                  </a:lnTo>
                  <a:lnTo>
                    <a:pt x="121" y="290"/>
                  </a:lnTo>
                  <a:lnTo>
                    <a:pt x="101" y="267"/>
                  </a:lnTo>
                  <a:lnTo>
                    <a:pt x="80" y="237"/>
                  </a:lnTo>
                  <a:lnTo>
                    <a:pt x="59" y="205"/>
                  </a:lnTo>
                  <a:lnTo>
                    <a:pt x="39" y="168"/>
                  </a:lnTo>
                  <a:lnTo>
                    <a:pt x="21" y="129"/>
                  </a:lnTo>
                  <a:lnTo>
                    <a:pt x="7" y="87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43" name="Freeform 323"/>
            <p:cNvSpPr>
              <a:spLocks/>
            </p:cNvSpPr>
            <p:nvPr/>
          </p:nvSpPr>
          <p:spPr bwMode="auto">
            <a:xfrm>
              <a:off x="3823" y="1922"/>
              <a:ext cx="61" cy="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15" y="6"/>
                </a:cxn>
                <a:cxn ang="0">
                  <a:pos x="99" y="16"/>
                </a:cxn>
                <a:cxn ang="0">
                  <a:pos x="80" y="29"/>
                </a:cxn>
                <a:cxn ang="0">
                  <a:pos x="63" y="46"/>
                </a:cxn>
                <a:cxn ang="0">
                  <a:pos x="45" y="67"/>
                </a:cxn>
                <a:cxn ang="0">
                  <a:pos x="28" y="90"/>
                </a:cxn>
                <a:cxn ang="0">
                  <a:pos x="14" y="115"/>
                </a:cxn>
                <a:cxn ang="0">
                  <a:pos x="0" y="144"/>
                </a:cxn>
                <a:cxn ang="0">
                  <a:pos x="14" y="131"/>
                </a:cxn>
                <a:cxn ang="0">
                  <a:pos x="28" y="116"/>
                </a:cxn>
                <a:cxn ang="0">
                  <a:pos x="44" y="99"/>
                </a:cxn>
                <a:cxn ang="0">
                  <a:pos x="63" y="82"/>
                </a:cxn>
                <a:cxn ang="0">
                  <a:pos x="87" y="64"/>
                </a:cxn>
                <a:cxn ang="0">
                  <a:pos x="113" y="48"/>
                </a:cxn>
                <a:cxn ang="0">
                  <a:pos x="145" y="33"/>
                </a:cxn>
                <a:cxn ang="0">
                  <a:pos x="183" y="19"/>
                </a:cxn>
                <a:cxn ang="0">
                  <a:pos x="181" y="18"/>
                </a:cxn>
                <a:cxn ang="0">
                  <a:pos x="177" y="16"/>
                </a:cxn>
                <a:cxn ang="0">
                  <a:pos x="169" y="13"/>
                </a:cxn>
                <a:cxn ang="0">
                  <a:pos x="162" y="9"/>
                </a:cxn>
                <a:cxn ang="0">
                  <a:pos x="152" y="6"/>
                </a:cxn>
                <a:cxn ang="0">
                  <a:pos x="144" y="2"/>
                </a:cxn>
                <a:cxn ang="0">
                  <a:pos x="135" y="1"/>
                </a:cxn>
                <a:cxn ang="0">
                  <a:pos x="129" y="0"/>
                </a:cxn>
              </a:cxnLst>
              <a:rect l="0" t="0" r="r" b="b"/>
              <a:pathLst>
                <a:path w="183" h="144">
                  <a:moveTo>
                    <a:pt x="129" y="0"/>
                  </a:moveTo>
                  <a:lnTo>
                    <a:pt x="115" y="6"/>
                  </a:lnTo>
                  <a:lnTo>
                    <a:pt x="99" y="16"/>
                  </a:lnTo>
                  <a:lnTo>
                    <a:pt x="80" y="29"/>
                  </a:lnTo>
                  <a:lnTo>
                    <a:pt x="63" y="46"/>
                  </a:lnTo>
                  <a:lnTo>
                    <a:pt x="45" y="67"/>
                  </a:lnTo>
                  <a:lnTo>
                    <a:pt x="28" y="90"/>
                  </a:lnTo>
                  <a:lnTo>
                    <a:pt x="14" y="115"/>
                  </a:lnTo>
                  <a:lnTo>
                    <a:pt x="0" y="144"/>
                  </a:lnTo>
                  <a:lnTo>
                    <a:pt x="14" y="131"/>
                  </a:lnTo>
                  <a:lnTo>
                    <a:pt x="28" y="116"/>
                  </a:lnTo>
                  <a:lnTo>
                    <a:pt x="44" y="99"/>
                  </a:lnTo>
                  <a:lnTo>
                    <a:pt x="63" y="82"/>
                  </a:lnTo>
                  <a:lnTo>
                    <a:pt x="87" y="64"/>
                  </a:lnTo>
                  <a:lnTo>
                    <a:pt x="113" y="48"/>
                  </a:lnTo>
                  <a:lnTo>
                    <a:pt x="145" y="33"/>
                  </a:lnTo>
                  <a:lnTo>
                    <a:pt x="183" y="19"/>
                  </a:lnTo>
                  <a:lnTo>
                    <a:pt x="181" y="18"/>
                  </a:lnTo>
                  <a:lnTo>
                    <a:pt x="177" y="16"/>
                  </a:lnTo>
                  <a:lnTo>
                    <a:pt x="169" y="13"/>
                  </a:lnTo>
                  <a:lnTo>
                    <a:pt x="162" y="9"/>
                  </a:lnTo>
                  <a:lnTo>
                    <a:pt x="152" y="6"/>
                  </a:lnTo>
                  <a:lnTo>
                    <a:pt x="144" y="2"/>
                  </a:lnTo>
                  <a:lnTo>
                    <a:pt x="135" y="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44" name="Freeform 324"/>
            <p:cNvSpPr>
              <a:spLocks/>
            </p:cNvSpPr>
            <p:nvPr/>
          </p:nvSpPr>
          <p:spPr bwMode="auto">
            <a:xfrm>
              <a:off x="3873" y="1938"/>
              <a:ext cx="68" cy="5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04" y="9"/>
                </a:cxn>
                <a:cxn ang="0">
                  <a:pos x="87" y="21"/>
                </a:cxn>
                <a:cxn ang="0">
                  <a:pos x="69" y="37"/>
                </a:cxn>
                <a:cxn ang="0">
                  <a:pos x="51" y="56"/>
                </a:cxn>
                <a:cxn ang="0">
                  <a:pos x="34" y="77"/>
                </a:cxn>
                <a:cxn ang="0">
                  <a:pos x="19" y="101"/>
                </a:cxn>
                <a:cxn ang="0">
                  <a:pos x="7" y="127"/>
                </a:cxn>
                <a:cxn ang="0">
                  <a:pos x="0" y="152"/>
                </a:cxn>
                <a:cxn ang="0">
                  <a:pos x="11" y="138"/>
                </a:cxn>
                <a:cxn ang="0">
                  <a:pos x="20" y="123"/>
                </a:cxn>
                <a:cxn ang="0">
                  <a:pos x="31" y="108"/>
                </a:cxn>
                <a:cxn ang="0">
                  <a:pos x="45" y="94"/>
                </a:cxn>
                <a:cxn ang="0">
                  <a:pos x="60" y="78"/>
                </a:cxn>
                <a:cxn ang="0">
                  <a:pos x="81" y="61"/>
                </a:cxn>
                <a:cxn ang="0">
                  <a:pos x="108" y="44"/>
                </a:cxn>
                <a:cxn ang="0">
                  <a:pos x="142" y="26"/>
                </a:cxn>
                <a:cxn ang="0">
                  <a:pos x="150" y="51"/>
                </a:cxn>
                <a:cxn ang="0">
                  <a:pos x="158" y="89"/>
                </a:cxn>
                <a:cxn ang="0">
                  <a:pos x="161" y="130"/>
                </a:cxn>
                <a:cxn ang="0">
                  <a:pos x="155" y="172"/>
                </a:cxn>
                <a:cxn ang="0">
                  <a:pos x="164" y="159"/>
                </a:cxn>
                <a:cxn ang="0">
                  <a:pos x="173" y="145"/>
                </a:cxn>
                <a:cxn ang="0">
                  <a:pos x="182" y="128"/>
                </a:cxn>
                <a:cxn ang="0">
                  <a:pos x="189" y="110"/>
                </a:cxn>
                <a:cxn ang="0">
                  <a:pos x="197" y="90"/>
                </a:cxn>
                <a:cxn ang="0">
                  <a:pos x="201" y="71"/>
                </a:cxn>
                <a:cxn ang="0">
                  <a:pos x="205" y="52"/>
                </a:cxn>
                <a:cxn ang="0">
                  <a:pos x="206" y="35"/>
                </a:cxn>
                <a:cxn ang="0">
                  <a:pos x="199" y="29"/>
                </a:cxn>
                <a:cxn ang="0">
                  <a:pos x="189" y="24"/>
                </a:cxn>
                <a:cxn ang="0">
                  <a:pos x="177" y="20"/>
                </a:cxn>
                <a:cxn ang="0">
                  <a:pos x="165" y="15"/>
                </a:cxn>
                <a:cxn ang="0">
                  <a:pos x="152" y="10"/>
                </a:cxn>
                <a:cxn ang="0">
                  <a:pos x="139" y="6"/>
                </a:cxn>
                <a:cxn ang="0">
                  <a:pos x="128" y="3"/>
                </a:cxn>
                <a:cxn ang="0">
                  <a:pos x="120" y="0"/>
                </a:cxn>
              </a:cxnLst>
              <a:rect l="0" t="0" r="r" b="b"/>
              <a:pathLst>
                <a:path w="206" h="172">
                  <a:moveTo>
                    <a:pt x="120" y="0"/>
                  </a:moveTo>
                  <a:lnTo>
                    <a:pt x="104" y="9"/>
                  </a:lnTo>
                  <a:lnTo>
                    <a:pt x="87" y="21"/>
                  </a:lnTo>
                  <a:lnTo>
                    <a:pt x="69" y="37"/>
                  </a:lnTo>
                  <a:lnTo>
                    <a:pt x="51" y="56"/>
                  </a:lnTo>
                  <a:lnTo>
                    <a:pt x="34" y="77"/>
                  </a:lnTo>
                  <a:lnTo>
                    <a:pt x="19" y="101"/>
                  </a:lnTo>
                  <a:lnTo>
                    <a:pt x="7" y="127"/>
                  </a:lnTo>
                  <a:lnTo>
                    <a:pt x="0" y="152"/>
                  </a:lnTo>
                  <a:lnTo>
                    <a:pt x="11" y="138"/>
                  </a:lnTo>
                  <a:lnTo>
                    <a:pt x="20" y="123"/>
                  </a:lnTo>
                  <a:lnTo>
                    <a:pt x="31" y="108"/>
                  </a:lnTo>
                  <a:lnTo>
                    <a:pt x="45" y="94"/>
                  </a:lnTo>
                  <a:lnTo>
                    <a:pt x="60" y="78"/>
                  </a:lnTo>
                  <a:lnTo>
                    <a:pt x="81" y="61"/>
                  </a:lnTo>
                  <a:lnTo>
                    <a:pt x="108" y="44"/>
                  </a:lnTo>
                  <a:lnTo>
                    <a:pt x="142" y="26"/>
                  </a:lnTo>
                  <a:lnTo>
                    <a:pt x="150" y="51"/>
                  </a:lnTo>
                  <a:lnTo>
                    <a:pt x="158" y="89"/>
                  </a:lnTo>
                  <a:lnTo>
                    <a:pt x="161" y="130"/>
                  </a:lnTo>
                  <a:lnTo>
                    <a:pt x="155" y="172"/>
                  </a:lnTo>
                  <a:lnTo>
                    <a:pt x="164" y="159"/>
                  </a:lnTo>
                  <a:lnTo>
                    <a:pt x="173" y="145"/>
                  </a:lnTo>
                  <a:lnTo>
                    <a:pt x="182" y="128"/>
                  </a:lnTo>
                  <a:lnTo>
                    <a:pt x="189" y="110"/>
                  </a:lnTo>
                  <a:lnTo>
                    <a:pt x="197" y="90"/>
                  </a:lnTo>
                  <a:lnTo>
                    <a:pt x="201" y="71"/>
                  </a:lnTo>
                  <a:lnTo>
                    <a:pt x="205" y="52"/>
                  </a:lnTo>
                  <a:lnTo>
                    <a:pt x="206" y="35"/>
                  </a:lnTo>
                  <a:lnTo>
                    <a:pt x="199" y="29"/>
                  </a:lnTo>
                  <a:lnTo>
                    <a:pt x="189" y="24"/>
                  </a:lnTo>
                  <a:lnTo>
                    <a:pt x="177" y="20"/>
                  </a:lnTo>
                  <a:lnTo>
                    <a:pt x="165" y="15"/>
                  </a:lnTo>
                  <a:lnTo>
                    <a:pt x="152" y="10"/>
                  </a:lnTo>
                  <a:lnTo>
                    <a:pt x="139" y="6"/>
                  </a:lnTo>
                  <a:lnTo>
                    <a:pt x="12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45" name="Freeform 325"/>
            <p:cNvSpPr>
              <a:spLocks/>
            </p:cNvSpPr>
            <p:nvPr/>
          </p:nvSpPr>
          <p:spPr bwMode="auto">
            <a:xfrm>
              <a:off x="3973" y="1962"/>
              <a:ext cx="9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5"/>
                </a:cxn>
                <a:cxn ang="0">
                  <a:pos x="6" y="60"/>
                </a:cxn>
                <a:cxn ang="0">
                  <a:pos x="5" y="98"/>
                </a:cxn>
                <a:cxn ang="0">
                  <a:pos x="0" y="130"/>
                </a:cxn>
                <a:cxn ang="0">
                  <a:pos x="15" y="104"/>
                </a:cxn>
                <a:cxn ang="0">
                  <a:pos x="23" y="70"/>
                </a:cxn>
                <a:cxn ang="0">
                  <a:pos x="27" y="34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5" y="2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28" h="130">
                  <a:moveTo>
                    <a:pt x="0" y="0"/>
                  </a:moveTo>
                  <a:lnTo>
                    <a:pt x="5" y="25"/>
                  </a:lnTo>
                  <a:lnTo>
                    <a:pt x="6" y="60"/>
                  </a:lnTo>
                  <a:lnTo>
                    <a:pt x="5" y="98"/>
                  </a:lnTo>
                  <a:lnTo>
                    <a:pt x="0" y="130"/>
                  </a:lnTo>
                  <a:lnTo>
                    <a:pt x="15" y="104"/>
                  </a:lnTo>
                  <a:lnTo>
                    <a:pt x="23" y="70"/>
                  </a:lnTo>
                  <a:lnTo>
                    <a:pt x="27" y="3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5" y="2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46" name="Freeform 326"/>
            <p:cNvSpPr>
              <a:spLocks/>
            </p:cNvSpPr>
            <p:nvPr/>
          </p:nvSpPr>
          <p:spPr bwMode="auto">
            <a:xfrm>
              <a:off x="3759" y="2056"/>
              <a:ext cx="144" cy="8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407" y="6"/>
                </a:cxn>
                <a:cxn ang="0">
                  <a:pos x="384" y="15"/>
                </a:cxn>
                <a:cxn ang="0">
                  <a:pos x="363" y="23"/>
                </a:cxn>
                <a:cxn ang="0">
                  <a:pos x="344" y="35"/>
                </a:cxn>
                <a:cxn ang="0">
                  <a:pos x="326" y="48"/>
                </a:cxn>
                <a:cxn ang="0">
                  <a:pos x="309" y="61"/>
                </a:cxn>
                <a:cxn ang="0">
                  <a:pos x="294" y="74"/>
                </a:cxn>
                <a:cxn ang="0">
                  <a:pos x="281" y="89"/>
                </a:cxn>
                <a:cxn ang="0">
                  <a:pos x="269" y="103"/>
                </a:cxn>
                <a:cxn ang="0">
                  <a:pos x="255" y="118"/>
                </a:cxn>
                <a:cxn ang="0">
                  <a:pos x="242" y="131"/>
                </a:cxn>
                <a:cxn ang="0">
                  <a:pos x="227" y="142"/>
                </a:cxn>
                <a:cxn ang="0">
                  <a:pos x="211" y="153"/>
                </a:cxn>
                <a:cxn ang="0">
                  <a:pos x="193" y="162"/>
                </a:cxn>
                <a:cxn ang="0">
                  <a:pos x="173" y="168"/>
                </a:cxn>
                <a:cxn ang="0">
                  <a:pos x="148" y="172"/>
                </a:cxn>
                <a:cxn ang="0">
                  <a:pos x="124" y="175"/>
                </a:cxn>
                <a:cxn ang="0">
                  <a:pos x="100" y="180"/>
                </a:cxn>
                <a:cxn ang="0">
                  <a:pos x="77" y="186"/>
                </a:cxn>
                <a:cxn ang="0">
                  <a:pos x="55" y="195"/>
                </a:cxn>
                <a:cxn ang="0">
                  <a:pos x="36" y="207"/>
                </a:cxn>
                <a:cxn ang="0">
                  <a:pos x="21" y="220"/>
                </a:cxn>
                <a:cxn ang="0">
                  <a:pos x="8" y="236"/>
                </a:cxn>
                <a:cxn ang="0">
                  <a:pos x="0" y="255"/>
                </a:cxn>
                <a:cxn ang="0">
                  <a:pos x="18" y="244"/>
                </a:cxn>
                <a:cxn ang="0">
                  <a:pos x="35" y="235"/>
                </a:cxn>
                <a:cxn ang="0">
                  <a:pos x="52" y="227"/>
                </a:cxn>
                <a:cxn ang="0">
                  <a:pos x="69" y="221"/>
                </a:cxn>
                <a:cxn ang="0">
                  <a:pos x="87" y="218"/>
                </a:cxn>
                <a:cxn ang="0">
                  <a:pos x="106" y="213"/>
                </a:cxn>
                <a:cxn ang="0">
                  <a:pos x="126" y="209"/>
                </a:cxn>
                <a:cxn ang="0">
                  <a:pos x="148" y="206"/>
                </a:cxn>
                <a:cxn ang="0">
                  <a:pos x="173" y="201"/>
                </a:cxn>
                <a:cxn ang="0">
                  <a:pos x="197" y="195"/>
                </a:cxn>
                <a:cxn ang="0">
                  <a:pos x="220" y="187"/>
                </a:cxn>
                <a:cxn ang="0">
                  <a:pos x="242" y="178"/>
                </a:cxn>
                <a:cxn ang="0">
                  <a:pos x="263" y="167"/>
                </a:cxn>
                <a:cxn ang="0">
                  <a:pos x="280" y="155"/>
                </a:cxn>
                <a:cxn ang="0">
                  <a:pos x="293" y="140"/>
                </a:cxn>
                <a:cxn ang="0">
                  <a:pos x="301" y="125"/>
                </a:cxn>
                <a:cxn ang="0">
                  <a:pos x="310" y="108"/>
                </a:cxn>
                <a:cxn ang="0">
                  <a:pos x="323" y="89"/>
                </a:cxn>
                <a:cxn ang="0">
                  <a:pos x="339" y="69"/>
                </a:cxn>
                <a:cxn ang="0">
                  <a:pos x="357" y="49"/>
                </a:cxn>
                <a:cxn ang="0">
                  <a:pos x="376" y="31"/>
                </a:cxn>
                <a:cxn ang="0">
                  <a:pos x="395" y="16"/>
                </a:cxn>
                <a:cxn ang="0">
                  <a:pos x="415" y="5"/>
                </a:cxn>
                <a:cxn ang="0">
                  <a:pos x="432" y="0"/>
                </a:cxn>
              </a:cxnLst>
              <a:rect l="0" t="0" r="r" b="b"/>
              <a:pathLst>
                <a:path w="432" h="255">
                  <a:moveTo>
                    <a:pt x="432" y="0"/>
                  </a:moveTo>
                  <a:lnTo>
                    <a:pt x="407" y="6"/>
                  </a:lnTo>
                  <a:lnTo>
                    <a:pt x="384" y="15"/>
                  </a:lnTo>
                  <a:lnTo>
                    <a:pt x="363" y="23"/>
                  </a:lnTo>
                  <a:lnTo>
                    <a:pt x="344" y="35"/>
                  </a:lnTo>
                  <a:lnTo>
                    <a:pt x="326" y="48"/>
                  </a:lnTo>
                  <a:lnTo>
                    <a:pt x="309" y="61"/>
                  </a:lnTo>
                  <a:lnTo>
                    <a:pt x="294" y="74"/>
                  </a:lnTo>
                  <a:lnTo>
                    <a:pt x="281" y="89"/>
                  </a:lnTo>
                  <a:lnTo>
                    <a:pt x="269" y="103"/>
                  </a:lnTo>
                  <a:lnTo>
                    <a:pt x="255" y="118"/>
                  </a:lnTo>
                  <a:lnTo>
                    <a:pt x="242" y="131"/>
                  </a:lnTo>
                  <a:lnTo>
                    <a:pt x="227" y="142"/>
                  </a:lnTo>
                  <a:lnTo>
                    <a:pt x="211" y="153"/>
                  </a:lnTo>
                  <a:lnTo>
                    <a:pt x="193" y="162"/>
                  </a:lnTo>
                  <a:lnTo>
                    <a:pt x="173" y="168"/>
                  </a:lnTo>
                  <a:lnTo>
                    <a:pt x="148" y="172"/>
                  </a:lnTo>
                  <a:lnTo>
                    <a:pt x="124" y="175"/>
                  </a:lnTo>
                  <a:lnTo>
                    <a:pt x="100" y="180"/>
                  </a:lnTo>
                  <a:lnTo>
                    <a:pt x="77" y="186"/>
                  </a:lnTo>
                  <a:lnTo>
                    <a:pt x="55" y="195"/>
                  </a:lnTo>
                  <a:lnTo>
                    <a:pt x="36" y="207"/>
                  </a:lnTo>
                  <a:lnTo>
                    <a:pt x="21" y="220"/>
                  </a:lnTo>
                  <a:lnTo>
                    <a:pt x="8" y="236"/>
                  </a:lnTo>
                  <a:lnTo>
                    <a:pt x="0" y="255"/>
                  </a:lnTo>
                  <a:lnTo>
                    <a:pt x="18" y="244"/>
                  </a:lnTo>
                  <a:lnTo>
                    <a:pt x="35" y="235"/>
                  </a:lnTo>
                  <a:lnTo>
                    <a:pt x="52" y="227"/>
                  </a:lnTo>
                  <a:lnTo>
                    <a:pt x="69" y="221"/>
                  </a:lnTo>
                  <a:lnTo>
                    <a:pt x="87" y="218"/>
                  </a:lnTo>
                  <a:lnTo>
                    <a:pt x="106" y="213"/>
                  </a:lnTo>
                  <a:lnTo>
                    <a:pt x="126" y="209"/>
                  </a:lnTo>
                  <a:lnTo>
                    <a:pt x="148" y="206"/>
                  </a:lnTo>
                  <a:lnTo>
                    <a:pt x="173" y="201"/>
                  </a:lnTo>
                  <a:lnTo>
                    <a:pt x="197" y="195"/>
                  </a:lnTo>
                  <a:lnTo>
                    <a:pt x="220" y="187"/>
                  </a:lnTo>
                  <a:lnTo>
                    <a:pt x="242" y="178"/>
                  </a:lnTo>
                  <a:lnTo>
                    <a:pt x="263" y="167"/>
                  </a:lnTo>
                  <a:lnTo>
                    <a:pt x="280" y="155"/>
                  </a:lnTo>
                  <a:lnTo>
                    <a:pt x="293" y="140"/>
                  </a:lnTo>
                  <a:lnTo>
                    <a:pt x="301" y="125"/>
                  </a:lnTo>
                  <a:lnTo>
                    <a:pt x="310" y="108"/>
                  </a:lnTo>
                  <a:lnTo>
                    <a:pt x="323" y="89"/>
                  </a:lnTo>
                  <a:lnTo>
                    <a:pt x="339" y="69"/>
                  </a:lnTo>
                  <a:lnTo>
                    <a:pt x="357" y="49"/>
                  </a:lnTo>
                  <a:lnTo>
                    <a:pt x="376" y="31"/>
                  </a:lnTo>
                  <a:lnTo>
                    <a:pt x="395" y="16"/>
                  </a:lnTo>
                  <a:lnTo>
                    <a:pt x="415" y="5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47" name="Freeform 327"/>
            <p:cNvSpPr>
              <a:spLocks/>
            </p:cNvSpPr>
            <p:nvPr/>
          </p:nvSpPr>
          <p:spPr bwMode="auto">
            <a:xfrm>
              <a:off x="3928" y="2011"/>
              <a:ext cx="120" cy="72"/>
            </a:xfrm>
            <a:custGeom>
              <a:avLst/>
              <a:gdLst/>
              <a:ahLst/>
              <a:cxnLst>
                <a:cxn ang="0">
                  <a:pos x="359" y="6"/>
                </a:cxn>
                <a:cxn ang="0">
                  <a:pos x="344" y="4"/>
                </a:cxn>
                <a:cxn ang="0">
                  <a:pos x="330" y="1"/>
                </a:cxn>
                <a:cxn ang="0">
                  <a:pos x="314" y="0"/>
                </a:cxn>
                <a:cxn ang="0">
                  <a:pos x="298" y="0"/>
                </a:cxn>
                <a:cxn ang="0">
                  <a:pos x="282" y="0"/>
                </a:cxn>
                <a:cxn ang="0">
                  <a:pos x="266" y="1"/>
                </a:cxn>
                <a:cxn ang="0">
                  <a:pos x="251" y="3"/>
                </a:cxn>
                <a:cxn ang="0">
                  <a:pos x="235" y="5"/>
                </a:cxn>
                <a:cxn ang="0">
                  <a:pos x="219" y="7"/>
                </a:cxn>
                <a:cxn ang="0">
                  <a:pos x="204" y="11"/>
                </a:cxn>
                <a:cxn ang="0">
                  <a:pos x="190" y="16"/>
                </a:cxn>
                <a:cxn ang="0">
                  <a:pos x="175" y="21"/>
                </a:cxn>
                <a:cxn ang="0">
                  <a:pos x="162" y="26"/>
                </a:cxn>
                <a:cxn ang="0">
                  <a:pos x="150" y="32"/>
                </a:cxn>
                <a:cxn ang="0">
                  <a:pos x="138" y="38"/>
                </a:cxn>
                <a:cxn ang="0">
                  <a:pos x="127" y="45"/>
                </a:cxn>
                <a:cxn ang="0">
                  <a:pos x="106" y="60"/>
                </a:cxn>
                <a:cxn ang="0">
                  <a:pos x="85" y="76"/>
                </a:cxn>
                <a:cxn ang="0">
                  <a:pos x="66" y="93"/>
                </a:cxn>
                <a:cxn ang="0">
                  <a:pos x="48" y="112"/>
                </a:cxn>
                <a:cxn ang="0">
                  <a:pos x="31" y="133"/>
                </a:cxn>
                <a:cxn ang="0">
                  <a:pos x="17" y="157"/>
                </a:cxn>
                <a:cxn ang="0">
                  <a:pos x="6" y="185"/>
                </a:cxn>
                <a:cxn ang="0">
                  <a:pos x="0" y="215"/>
                </a:cxn>
                <a:cxn ang="0">
                  <a:pos x="12" y="198"/>
                </a:cxn>
                <a:cxn ang="0">
                  <a:pos x="26" y="180"/>
                </a:cxn>
                <a:cxn ang="0">
                  <a:pos x="39" y="163"/>
                </a:cxn>
                <a:cxn ang="0">
                  <a:pos x="54" y="146"/>
                </a:cxn>
                <a:cxn ang="0">
                  <a:pos x="69" y="129"/>
                </a:cxn>
                <a:cxn ang="0">
                  <a:pos x="85" y="113"/>
                </a:cxn>
                <a:cxn ang="0">
                  <a:pos x="103" y="99"/>
                </a:cxn>
                <a:cxn ang="0">
                  <a:pos x="123" y="83"/>
                </a:cxn>
                <a:cxn ang="0">
                  <a:pos x="144" y="69"/>
                </a:cxn>
                <a:cxn ang="0">
                  <a:pos x="167" y="57"/>
                </a:cxn>
                <a:cxn ang="0">
                  <a:pos x="192" y="45"/>
                </a:cxn>
                <a:cxn ang="0">
                  <a:pos x="220" y="34"/>
                </a:cxn>
                <a:cxn ang="0">
                  <a:pos x="251" y="26"/>
                </a:cxn>
                <a:cxn ang="0">
                  <a:pos x="283" y="17"/>
                </a:cxn>
                <a:cxn ang="0">
                  <a:pos x="320" y="11"/>
                </a:cxn>
                <a:cxn ang="0">
                  <a:pos x="359" y="6"/>
                </a:cxn>
              </a:cxnLst>
              <a:rect l="0" t="0" r="r" b="b"/>
              <a:pathLst>
                <a:path w="359" h="215">
                  <a:moveTo>
                    <a:pt x="359" y="6"/>
                  </a:moveTo>
                  <a:lnTo>
                    <a:pt x="344" y="4"/>
                  </a:lnTo>
                  <a:lnTo>
                    <a:pt x="330" y="1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82" y="0"/>
                  </a:lnTo>
                  <a:lnTo>
                    <a:pt x="266" y="1"/>
                  </a:lnTo>
                  <a:lnTo>
                    <a:pt x="251" y="3"/>
                  </a:lnTo>
                  <a:lnTo>
                    <a:pt x="235" y="5"/>
                  </a:lnTo>
                  <a:lnTo>
                    <a:pt x="219" y="7"/>
                  </a:lnTo>
                  <a:lnTo>
                    <a:pt x="204" y="11"/>
                  </a:lnTo>
                  <a:lnTo>
                    <a:pt x="190" y="16"/>
                  </a:lnTo>
                  <a:lnTo>
                    <a:pt x="175" y="21"/>
                  </a:lnTo>
                  <a:lnTo>
                    <a:pt x="162" y="26"/>
                  </a:lnTo>
                  <a:lnTo>
                    <a:pt x="150" y="32"/>
                  </a:lnTo>
                  <a:lnTo>
                    <a:pt x="138" y="38"/>
                  </a:lnTo>
                  <a:lnTo>
                    <a:pt x="127" y="45"/>
                  </a:lnTo>
                  <a:lnTo>
                    <a:pt x="106" y="60"/>
                  </a:lnTo>
                  <a:lnTo>
                    <a:pt x="85" y="76"/>
                  </a:lnTo>
                  <a:lnTo>
                    <a:pt x="66" y="93"/>
                  </a:lnTo>
                  <a:lnTo>
                    <a:pt x="48" y="112"/>
                  </a:lnTo>
                  <a:lnTo>
                    <a:pt x="31" y="133"/>
                  </a:lnTo>
                  <a:lnTo>
                    <a:pt x="17" y="157"/>
                  </a:lnTo>
                  <a:lnTo>
                    <a:pt x="6" y="185"/>
                  </a:lnTo>
                  <a:lnTo>
                    <a:pt x="0" y="215"/>
                  </a:lnTo>
                  <a:lnTo>
                    <a:pt x="12" y="198"/>
                  </a:lnTo>
                  <a:lnTo>
                    <a:pt x="26" y="180"/>
                  </a:lnTo>
                  <a:lnTo>
                    <a:pt x="39" y="163"/>
                  </a:lnTo>
                  <a:lnTo>
                    <a:pt x="54" y="146"/>
                  </a:lnTo>
                  <a:lnTo>
                    <a:pt x="69" y="129"/>
                  </a:lnTo>
                  <a:lnTo>
                    <a:pt x="85" y="113"/>
                  </a:lnTo>
                  <a:lnTo>
                    <a:pt x="103" y="99"/>
                  </a:lnTo>
                  <a:lnTo>
                    <a:pt x="123" y="83"/>
                  </a:lnTo>
                  <a:lnTo>
                    <a:pt x="144" y="69"/>
                  </a:lnTo>
                  <a:lnTo>
                    <a:pt x="167" y="57"/>
                  </a:lnTo>
                  <a:lnTo>
                    <a:pt x="192" y="45"/>
                  </a:lnTo>
                  <a:lnTo>
                    <a:pt x="220" y="34"/>
                  </a:lnTo>
                  <a:lnTo>
                    <a:pt x="251" y="26"/>
                  </a:lnTo>
                  <a:lnTo>
                    <a:pt x="283" y="17"/>
                  </a:lnTo>
                  <a:lnTo>
                    <a:pt x="320" y="11"/>
                  </a:lnTo>
                  <a:lnTo>
                    <a:pt x="359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48" name="Freeform 328"/>
            <p:cNvSpPr>
              <a:spLocks/>
            </p:cNvSpPr>
            <p:nvPr/>
          </p:nvSpPr>
          <p:spPr bwMode="auto">
            <a:xfrm>
              <a:off x="3811" y="2110"/>
              <a:ext cx="83" cy="53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242" y="10"/>
                </a:cxn>
                <a:cxn ang="0">
                  <a:pos x="234" y="19"/>
                </a:cxn>
                <a:cxn ang="0">
                  <a:pos x="223" y="30"/>
                </a:cxn>
                <a:cxn ang="0">
                  <a:pos x="213" y="42"/>
                </a:cxn>
                <a:cxn ang="0">
                  <a:pos x="199" y="53"/>
                </a:cxn>
                <a:cxn ang="0">
                  <a:pos x="186" y="65"/>
                </a:cxn>
                <a:cxn ang="0">
                  <a:pos x="171" y="78"/>
                </a:cxn>
                <a:cxn ang="0">
                  <a:pos x="154" y="90"/>
                </a:cxn>
                <a:cxn ang="0">
                  <a:pos x="137" y="101"/>
                </a:cxn>
                <a:cxn ang="0">
                  <a:pos x="119" y="112"/>
                </a:cxn>
                <a:cxn ang="0">
                  <a:pos x="101" y="121"/>
                </a:cxn>
                <a:cxn ang="0">
                  <a:pos x="81" y="131"/>
                </a:cxn>
                <a:cxn ang="0">
                  <a:pos x="62" y="140"/>
                </a:cxn>
                <a:cxn ang="0">
                  <a:pos x="41" y="147"/>
                </a:cxn>
                <a:cxn ang="0">
                  <a:pos x="20" y="153"/>
                </a:cxn>
                <a:cxn ang="0">
                  <a:pos x="0" y="158"/>
                </a:cxn>
                <a:cxn ang="0">
                  <a:pos x="20" y="159"/>
                </a:cxn>
                <a:cxn ang="0">
                  <a:pos x="41" y="158"/>
                </a:cxn>
                <a:cxn ang="0">
                  <a:pos x="62" y="155"/>
                </a:cxn>
                <a:cxn ang="0">
                  <a:pos x="82" y="152"/>
                </a:cxn>
                <a:cxn ang="0">
                  <a:pos x="102" y="146"/>
                </a:cxn>
                <a:cxn ang="0">
                  <a:pos x="121" y="138"/>
                </a:cxn>
                <a:cxn ang="0">
                  <a:pos x="140" y="130"/>
                </a:cxn>
                <a:cxn ang="0">
                  <a:pos x="158" y="120"/>
                </a:cxn>
                <a:cxn ang="0">
                  <a:pos x="174" y="109"/>
                </a:cxn>
                <a:cxn ang="0">
                  <a:pos x="189" y="97"/>
                </a:cxn>
                <a:cxn ang="0">
                  <a:pos x="204" y="84"/>
                </a:cxn>
                <a:cxn ang="0">
                  <a:pos x="216" y="69"/>
                </a:cxn>
                <a:cxn ang="0">
                  <a:pos x="227" y="53"/>
                </a:cxn>
                <a:cxn ang="0">
                  <a:pos x="237" y="36"/>
                </a:cxn>
                <a:cxn ang="0">
                  <a:pos x="244" y="19"/>
                </a:cxn>
                <a:cxn ang="0">
                  <a:pos x="249" y="0"/>
                </a:cxn>
              </a:cxnLst>
              <a:rect l="0" t="0" r="r" b="b"/>
              <a:pathLst>
                <a:path w="249" h="159">
                  <a:moveTo>
                    <a:pt x="249" y="0"/>
                  </a:moveTo>
                  <a:lnTo>
                    <a:pt x="242" y="10"/>
                  </a:lnTo>
                  <a:lnTo>
                    <a:pt x="234" y="19"/>
                  </a:lnTo>
                  <a:lnTo>
                    <a:pt x="223" y="30"/>
                  </a:lnTo>
                  <a:lnTo>
                    <a:pt x="213" y="42"/>
                  </a:lnTo>
                  <a:lnTo>
                    <a:pt x="199" y="53"/>
                  </a:lnTo>
                  <a:lnTo>
                    <a:pt x="186" y="65"/>
                  </a:lnTo>
                  <a:lnTo>
                    <a:pt x="171" y="78"/>
                  </a:lnTo>
                  <a:lnTo>
                    <a:pt x="154" y="90"/>
                  </a:lnTo>
                  <a:lnTo>
                    <a:pt x="137" y="101"/>
                  </a:lnTo>
                  <a:lnTo>
                    <a:pt x="119" y="112"/>
                  </a:lnTo>
                  <a:lnTo>
                    <a:pt x="101" y="121"/>
                  </a:lnTo>
                  <a:lnTo>
                    <a:pt x="81" y="131"/>
                  </a:lnTo>
                  <a:lnTo>
                    <a:pt x="62" y="140"/>
                  </a:lnTo>
                  <a:lnTo>
                    <a:pt x="41" y="147"/>
                  </a:lnTo>
                  <a:lnTo>
                    <a:pt x="20" y="153"/>
                  </a:lnTo>
                  <a:lnTo>
                    <a:pt x="0" y="158"/>
                  </a:lnTo>
                  <a:lnTo>
                    <a:pt x="20" y="159"/>
                  </a:lnTo>
                  <a:lnTo>
                    <a:pt x="41" y="158"/>
                  </a:lnTo>
                  <a:lnTo>
                    <a:pt x="62" y="155"/>
                  </a:lnTo>
                  <a:lnTo>
                    <a:pt x="82" y="152"/>
                  </a:lnTo>
                  <a:lnTo>
                    <a:pt x="102" y="146"/>
                  </a:lnTo>
                  <a:lnTo>
                    <a:pt x="121" y="138"/>
                  </a:lnTo>
                  <a:lnTo>
                    <a:pt x="140" y="130"/>
                  </a:lnTo>
                  <a:lnTo>
                    <a:pt x="158" y="120"/>
                  </a:lnTo>
                  <a:lnTo>
                    <a:pt x="174" y="109"/>
                  </a:lnTo>
                  <a:lnTo>
                    <a:pt x="189" y="97"/>
                  </a:lnTo>
                  <a:lnTo>
                    <a:pt x="204" y="84"/>
                  </a:lnTo>
                  <a:lnTo>
                    <a:pt x="216" y="69"/>
                  </a:lnTo>
                  <a:lnTo>
                    <a:pt x="227" y="53"/>
                  </a:lnTo>
                  <a:lnTo>
                    <a:pt x="237" y="36"/>
                  </a:lnTo>
                  <a:lnTo>
                    <a:pt x="244" y="1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49" name="Freeform 329"/>
            <p:cNvSpPr>
              <a:spLocks/>
            </p:cNvSpPr>
            <p:nvPr/>
          </p:nvSpPr>
          <p:spPr bwMode="auto">
            <a:xfrm>
              <a:off x="3740" y="2185"/>
              <a:ext cx="105" cy="122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8" y="300"/>
                </a:cxn>
                <a:cxn ang="0">
                  <a:pos x="16" y="299"/>
                </a:cxn>
                <a:cxn ang="0">
                  <a:pos x="23" y="298"/>
                </a:cxn>
                <a:cxn ang="0">
                  <a:pos x="32" y="296"/>
                </a:cxn>
                <a:cxn ang="0">
                  <a:pos x="40" y="296"/>
                </a:cxn>
                <a:cxn ang="0">
                  <a:pos x="49" y="295"/>
                </a:cxn>
                <a:cxn ang="0">
                  <a:pos x="56" y="295"/>
                </a:cxn>
                <a:cxn ang="0">
                  <a:pos x="65" y="295"/>
                </a:cxn>
                <a:cxn ang="0">
                  <a:pos x="79" y="295"/>
                </a:cxn>
                <a:cxn ang="0">
                  <a:pos x="94" y="296"/>
                </a:cxn>
                <a:cxn ang="0">
                  <a:pos x="107" y="298"/>
                </a:cxn>
                <a:cxn ang="0">
                  <a:pos x="122" y="300"/>
                </a:cxn>
                <a:cxn ang="0">
                  <a:pos x="135" y="302"/>
                </a:cxn>
                <a:cxn ang="0">
                  <a:pos x="150" y="306"/>
                </a:cxn>
                <a:cxn ang="0">
                  <a:pos x="163" y="310"/>
                </a:cxn>
                <a:cxn ang="0">
                  <a:pos x="177" y="313"/>
                </a:cxn>
                <a:cxn ang="0">
                  <a:pos x="189" y="318"/>
                </a:cxn>
                <a:cxn ang="0">
                  <a:pos x="202" y="323"/>
                </a:cxn>
                <a:cxn ang="0">
                  <a:pos x="214" y="329"/>
                </a:cxn>
                <a:cxn ang="0">
                  <a:pos x="226" y="335"/>
                </a:cxn>
                <a:cxn ang="0">
                  <a:pos x="239" y="341"/>
                </a:cxn>
                <a:cxn ang="0">
                  <a:pos x="249" y="349"/>
                </a:cxn>
                <a:cxn ang="0">
                  <a:pos x="262" y="356"/>
                </a:cxn>
                <a:cxn ang="0">
                  <a:pos x="273" y="364"/>
                </a:cxn>
                <a:cxn ang="0">
                  <a:pos x="277" y="342"/>
                </a:cxn>
                <a:cxn ang="0">
                  <a:pos x="285" y="318"/>
                </a:cxn>
                <a:cxn ang="0">
                  <a:pos x="293" y="293"/>
                </a:cxn>
                <a:cxn ang="0">
                  <a:pos x="302" y="263"/>
                </a:cxn>
                <a:cxn ang="0">
                  <a:pos x="309" y="231"/>
                </a:cxn>
                <a:cxn ang="0">
                  <a:pos x="313" y="194"/>
                </a:cxn>
                <a:cxn ang="0">
                  <a:pos x="311" y="150"/>
                </a:cxn>
                <a:cxn ang="0">
                  <a:pos x="303" y="102"/>
                </a:cxn>
                <a:cxn ang="0">
                  <a:pos x="286" y="103"/>
                </a:cxn>
                <a:cxn ang="0">
                  <a:pos x="266" y="99"/>
                </a:cxn>
                <a:cxn ang="0">
                  <a:pos x="246" y="93"/>
                </a:cxn>
                <a:cxn ang="0">
                  <a:pos x="224" y="84"/>
                </a:cxn>
                <a:cxn ang="0">
                  <a:pos x="203" y="73"/>
                </a:cxn>
                <a:cxn ang="0">
                  <a:pos x="183" y="60"/>
                </a:cxn>
                <a:cxn ang="0">
                  <a:pos x="164" y="46"/>
                </a:cxn>
                <a:cxn ang="0">
                  <a:pos x="149" y="33"/>
                </a:cxn>
                <a:cxn ang="0">
                  <a:pos x="134" y="20"/>
                </a:cxn>
                <a:cxn ang="0">
                  <a:pos x="118" y="12"/>
                </a:cxn>
                <a:cxn ang="0">
                  <a:pos x="100" y="6"/>
                </a:cxn>
                <a:cxn ang="0">
                  <a:pos x="82" y="1"/>
                </a:cxn>
                <a:cxn ang="0">
                  <a:pos x="63" y="0"/>
                </a:cxn>
                <a:cxn ang="0">
                  <a:pos x="46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6" y="69"/>
                </a:cxn>
                <a:cxn ang="0">
                  <a:pos x="14" y="153"/>
                </a:cxn>
                <a:cxn ang="0">
                  <a:pos x="8" y="237"/>
                </a:cxn>
                <a:cxn ang="0">
                  <a:pos x="0" y="301"/>
                </a:cxn>
              </a:cxnLst>
              <a:rect l="0" t="0" r="r" b="b"/>
              <a:pathLst>
                <a:path w="313" h="364">
                  <a:moveTo>
                    <a:pt x="0" y="301"/>
                  </a:moveTo>
                  <a:lnTo>
                    <a:pt x="8" y="300"/>
                  </a:lnTo>
                  <a:lnTo>
                    <a:pt x="16" y="299"/>
                  </a:lnTo>
                  <a:lnTo>
                    <a:pt x="23" y="298"/>
                  </a:lnTo>
                  <a:lnTo>
                    <a:pt x="32" y="296"/>
                  </a:lnTo>
                  <a:lnTo>
                    <a:pt x="40" y="296"/>
                  </a:lnTo>
                  <a:lnTo>
                    <a:pt x="49" y="295"/>
                  </a:lnTo>
                  <a:lnTo>
                    <a:pt x="56" y="295"/>
                  </a:lnTo>
                  <a:lnTo>
                    <a:pt x="65" y="295"/>
                  </a:lnTo>
                  <a:lnTo>
                    <a:pt x="79" y="295"/>
                  </a:lnTo>
                  <a:lnTo>
                    <a:pt x="94" y="296"/>
                  </a:lnTo>
                  <a:lnTo>
                    <a:pt x="107" y="298"/>
                  </a:lnTo>
                  <a:lnTo>
                    <a:pt x="122" y="300"/>
                  </a:lnTo>
                  <a:lnTo>
                    <a:pt x="135" y="302"/>
                  </a:lnTo>
                  <a:lnTo>
                    <a:pt x="150" y="306"/>
                  </a:lnTo>
                  <a:lnTo>
                    <a:pt x="163" y="310"/>
                  </a:lnTo>
                  <a:lnTo>
                    <a:pt x="177" y="313"/>
                  </a:lnTo>
                  <a:lnTo>
                    <a:pt x="189" y="318"/>
                  </a:lnTo>
                  <a:lnTo>
                    <a:pt x="202" y="323"/>
                  </a:lnTo>
                  <a:lnTo>
                    <a:pt x="214" y="329"/>
                  </a:lnTo>
                  <a:lnTo>
                    <a:pt x="226" y="335"/>
                  </a:lnTo>
                  <a:lnTo>
                    <a:pt x="239" y="341"/>
                  </a:lnTo>
                  <a:lnTo>
                    <a:pt x="249" y="349"/>
                  </a:lnTo>
                  <a:lnTo>
                    <a:pt x="262" y="356"/>
                  </a:lnTo>
                  <a:lnTo>
                    <a:pt x="273" y="364"/>
                  </a:lnTo>
                  <a:lnTo>
                    <a:pt x="277" y="342"/>
                  </a:lnTo>
                  <a:lnTo>
                    <a:pt x="285" y="318"/>
                  </a:lnTo>
                  <a:lnTo>
                    <a:pt x="293" y="293"/>
                  </a:lnTo>
                  <a:lnTo>
                    <a:pt x="302" y="263"/>
                  </a:lnTo>
                  <a:lnTo>
                    <a:pt x="309" y="231"/>
                  </a:lnTo>
                  <a:lnTo>
                    <a:pt x="313" y="194"/>
                  </a:lnTo>
                  <a:lnTo>
                    <a:pt x="311" y="150"/>
                  </a:lnTo>
                  <a:lnTo>
                    <a:pt x="303" y="102"/>
                  </a:lnTo>
                  <a:lnTo>
                    <a:pt x="286" y="103"/>
                  </a:lnTo>
                  <a:lnTo>
                    <a:pt x="266" y="99"/>
                  </a:lnTo>
                  <a:lnTo>
                    <a:pt x="246" y="93"/>
                  </a:lnTo>
                  <a:lnTo>
                    <a:pt x="224" y="84"/>
                  </a:lnTo>
                  <a:lnTo>
                    <a:pt x="203" y="73"/>
                  </a:lnTo>
                  <a:lnTo>
                    <a:pt x="183" y="60"/>
                  </a:lnTo>
                  <a:lnTo>
                    <a:pt x="164" y="46"/>
                  </a:lnTo>
                  <a:lnTo>
                    <a:pt x="149" y="33"/>
                  </a:lnTo>
                  <a:lnTo>
                    <a:pt x="134" y="20"/>
                  </a:lnTo>
                  <a:lnTo>
                    <a:pt x="118" y="12"/>
                  </a:lnTo>
                  <a:lnTo>
                    <a:pt x="100" y="6"/>
                  </a:lnTo>
                  <a:lnTo>
                    <a:pt x="82" y="1"/>
                  </a:lnTo>
                  <a:lnTo>
                    <a:pt x="63" y="0"/>
                  </a:lnTo>
                  <a:lnTo>
                    <a:pt x="46" y="0"/>
                  </a:lnTo>
                  <a:lnTo>
                    <a:pt x="29" y="1"/>
                  </a:lnTo>
                  <a:lnTo>
                    <a:pt x="14" y="3"/>
                  </a:lnTo>
                  <a:lnTo>
                    <a:pt x="16" y="69"/>
                  </a:lnTo>
                  <a:lnTo>
                    <a:pt x="14" y="153"/>
                  </a:lnTo>
                  <a:lnTo>
                    <a:pt x="8" y="237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50" name="Freeform 330"/>
            <p:cNvSpPr>
              <a:spLocks/>
            </p:cNvSpPr>
            <p:nvPr/>
          </p:nvSpPr>
          <p:spPr bwMode="auto">
            <a:xfrm>
              <a:off x="3785" y="2293"/>
              <a:ext cx="185" cy="302"/>
            </a:xfrm>
            <a:custGeom>
              <a:avLst/>
              <a:gdLst/>
              <a:ahLst/>
              <a:cxnLst>
                <a:cxn ang="0">
                  <a:pos x="334" y="16"/>
                </a:cxn>
                <a:cxn ang="0">
                  <a:pos x="304" y="55"/>
                </a:cxn>
                <a:cxn ang="0">
                  <a:pos x="275" y="98"/>
                </a:cxn>
                <a:cxn ang="0">
                  <a:pos x="250" y="140"/>
                </a:cxn>
                <a:cxn ang="0">
                  <a:pos x="250" y="175"/>
                </a:cxn>
                <a:cxn ang="0">
                  <a:pos x="265" y="214"/>
                </a:cxn>
                <a:cxn ang="0">
                  <a:pos x="276" y="257"/>
                </a:cxn>
                <a:cxn ang="0">
                  <a:pos x="281" y="300"/>
                </a:cxn>
                <a:cxn ang="0">
                  <a:pos x="281" y="348"/>
                </a:cxn>
                <a:cxn ang="0">
                  <a:pos x="273" y="398"/>
                </a:cxn>
                <a:cxn ang="0">
                  <a:pos x="260" y="445"/>
                </a:cxn>
                <a:cxn ang="0">
                  <a:pos x="240" y="490"/>
                </a:cxn>
                <a:cxn ang="0">
                  <a:pos x="214" y="530"/>
                </a:cxn>
                <a:cxn ang="0">
                  <a:pos x="183" y="567"/>
                </a:cxn>
                <a:cxn ang="0">
                  <a:pos x="148" y="598"/>
                </a:cxn>
                <a:cxn ang="0">
                  <a:pos x="108" y="626"/>
                </a:cxn>
                <a:cxn ang="0">
                  <a:pos x="81" y="656"/>
                </a:cxn>
                <a:cxn ang="0">
                  <a:pos x="63" y="695"/>
                </a:cxn>
                <a:cxn ang="0">
                  <a:pos x="40" y="731"/>
                </a:cxn>
                <a:cxn ang="0">
                  <a:pos x="14" y="756"/>
                </a:cxn>
                <a:cxn ang="0">
                  <a:pos x="0" y="811"/>
                </a:cxn>
                <a:cxn ang="0">
                  <a:pos x="20" y="873"/>
                </a:cxn>
                <a:cxn ang="0">
                  <a:pos x="64" y="902"/>
                </a:cxn>
                <a:cxn ang="0">
                  <a:pos x="112" y="906"/>
                </a:cxn>
                <a:cxn ang="0">
                  <a:pos x="135" y="880"/>
                </a:cxn>
                <a:cxn ang="0">
                  <a:pos x="151" y="834"/>
                </a:cxn>
                <a:cxn ang="0">
                  <a:pos x="172" y="785"/>
                </a:cxn>
                <a:cxn ang="0">
                  <a:pos x="200" y="733"/>
                </a:cxn>
                <a:cxn ang="0">
                  <a:pos x="231" y="683"/>
                </a:cxn>
                <a:cxn ang="0">
                  <a:pos x="261" y="637"/>
                </a:cxn>
                <a:cxn ang="0">
                  <a:pos x="289" y="598"/>
                </a:cxn>
                <a:cxn ang="0">
                  <a:pos x="315" y="568"/>
                </a:cxn>
                <a:cxn ang="0">
                  <a:pos x="345" y="537"/>
                </a:cxn>
                <a:cxn ang="0">
                  <a:pos x="382" y="494"/>
                </a:cxn>
                <a:cxn ang="0">
                  <a:pos x="417" y="443"/>
                </a:cxn>
                <a:cxn ang="0">
                  <a:pos x="456" y="389"/>
                </a:cxn>
                <a:cxn ang="0">
                  <a:pos x="496" y="334"/>
                </a:cxn>
                <a:cxn ang="0">
                  <a:pos x="527" y="274"/>
                </a:cxn>
                <a:cxn ang="0">
                  <a:pos x="547" y="215"/>
                </a:cxn>
                <a:cxn ang="0">
                  <a:pos x="555" y="163"/>
                </a:cxn>
                <a:cxn ang="0">
                  <a:pos x="533" y="135"/>
                </a:cxn>
                <a:cxn ang="0">
                  <a:pos x="491" y="119"/>
                </a:cxn>
                <a:cxn ang="0">
                  <a:pos x="454" y="102"/>
                </a:cxn>
                <a:cxn ang="0">
                  <a:pos x="425" y="83"/>
                </a:cxn>
                <a:cxn ang="0">
                  <a:pos x="400" y="62"/>
                </a:cxn>
                <a:cxn ang="0">
                  <a:pos x="380" y="43"/>
                </a:cxn>
                <a:cxn ang="0">
                  <a:pos x="364" y="24"/>
                </a:cxn>
                <a:cxn ang="0">
                  <a:pos x="354" y="7"/>
                </a:cxn>
              </a:cxnLst>
              <a:rect l="0" t="0" r="r" b="b"/>
              <a:pathLst>
                <a:path w="557" h="907">
                  <a:moveTo>
                    <a:pt x="349" y="0"/>
                  </a:moveTo>
                  <a:lnTo>
                    <a:pt x="334" y="16"/>
                  </a:lnTo>
                  <a:lnTo>
                    <a:pt x="318" y="34"/>
                  </a:lnTo>
                  <a:lnTo>
                    <a:pt x="304" y="55"/>
                  </a:lnTo>
                  <a:lnTo>
                    <a:pt x="288" y="77"/>
                  </a:lnTo>
                  <a:lnTo>
                    <a:pt x="275" y="98"/>
                  </a:lnTo>
                  <a:lnTo>
                    <a:pt x="261" y="120"/>
                  </a:lnTo>
                  <a:lnTo>
                    <a:pt x="250" y="140"/>
                  </a:lnTo>
                  <a:lnTo>
                    <a:pt x="240" y="156"/>
                  </a:lnTo>
                  <a:lnTo>
                    <a:pt x="250" y="175"/>
                  </a:lnTo>
                  <a:lnTo>
                    <a:pt x="259" y="195"/>
                  </a:lnTo>
                  <a:lnTo>
                    <a:pt x="265" y="214"/>
                  </a:lnTo>
                  <a:lnTo>
                    <a:pt x="271" y="235"/>
                  </a:lnTo>
                  <a:lnTo>
                    <a:pt x="276" y="257"/>
                  </a:lnTo>
                  <a:lnTo>
                    <a:pt x="279" y="278"/>
                  </a:lnTo>
                  <a:lnTo>
                    <a:pt x="281" y="300"/>
                  </a:lnTo>
                  <a:lnTo>
                    <a:pt x="282" y="322"/>
                  </a:lnTo>
                  <a:lnTo>
                    <a:pt x="281" y="348"/>
                  </a:lnTo>
                  <a:lnTo>
                    <a:pt x="278" y="373"/>
                  </a:lnTo>
                  <a:lnTo>
                    <a:pt x="273" y="398"/>
                  </a:lnTo>
                  <a:lnTo>
                    <a:pt x="267" y="422"/>
                  </a:lnTo>
                  <a:lnTo>
                    <a:pt x="260" y="445"/>
                  </a:lnTo>
                  <a:lnTo>
                    <a:pt x="250" y="468"/>
                  </a:lnTo>
                  <a:lnTo>
                    <a:pt x="240" y="490"/>
                  </a:lnTo>
                  <a:lnTo>
                    <a:pt x="228" y="511"/>
                  </a:lnTo>
                  <a:lnTo>
                    <a:pt x="214" y="530"/>
                  </a:lnTo>
                  <a:lnTo>
                    <a:pt x="199" y="548"/>
                  </a:lnTo>
                  <a:lnTo>
                    <a:pt x="183" y="567"/>
                  </a:lnTo>
                  <a:lnTo>
                    <a:pt x="166" y="584"/>
                  </a:lnTo>
                  <a:lnTo>
                    <a:pt x="148" y="598"/>
                  </a:lnTo>
                  <a:lnTo>
                    <a:pt x="127" y="613"/>
                  </a:lnTo>
                  <a:lnTo>
                    <a:pt x="108" y="626"/>
                  </a:lnTo>
                  <a:lnTo>
                    <a:pt x="86" y="637"/>
                  </a:lnTo>
                  <a:lnTo>
                    <a:pt x="81" y="656"/>
                  </a:lnTo>
                  <a:lnTo>
                    <a:pt x="73" y="677"/>
                  </a:lnTo>
                  <a:lnTo>
                    <a:pt x="63" y="695"/>
                  </a:lnTo>
                  <a:lnTo>
                    <a:pt x="52" y="714"/>
                  </a:lnTo>
                  <a:lnTo>
                    <a:pt x="40" y="731"/>
                  </a:lnTo>
                  <a:lnTo>
                    <a:pt x="28" y="745"/>
                  </a:lnTo>
                  <a:lnTo>
                    <a:pt x="14" y="756"/>
                  </a:lnTo>
                  <a:lnTo>
                    <a:pt x="3" y="765"/>
                  </a:lnTo>
                  <a:lnTo>
                    <a:pt x="0" y="811"/>
                  </a:lnTo>
                  <a:lnTo>
                    <a:pt x="6" y="846"/>
                  </a:lnTo>
                  <a:lnTo>
                    <a:pt x="20" y="873"/>
                  </a:lnTo>
                  <a:lnTo>
                    <a:pt x="41" y="891"/>
                  </a:lnTo>
                  <a:lnTo>
                    <a:pt x="64" y="902"/>
                  </a:lnTo>
                  <a:lnTo>
                    <a:pt x="88" y="907"/>
                  </a:lnTo>
                  <a:lnTo>
                    <a:pt x="112" y="906"/>
                  </a:lnTo>
                  <a:lnTo>
                    <a:pt x="130" y="901"/>
                  </a:lnTo>
                  <a:lnTo>
                    <a:pt x="135" y="880"/>
                  </a:lnTo>
                  <a:lnTo>
                    <a:pt x="141" y="858"/>
                  </a:lnTo>
                  <a:lnTo>
                    <a:pt x="151" y="834"/>
                  </a:lnTo>
                  <a:lnTo>
                    <a:pt x="160" y="810"/>
                  </a:lnTo>
                  <a:lnTo>
                    <a:pt x="172" y="785"/>
                  </a:lnTo>
                  <a:lnTo>
                    <a:pt x="186" y="759"/>
                  </a:lnTo>
                  <a:lnTo>
                    <a:pt x="200" y="733"/>
                  </a:lnTo>
                  <a:lnTo>
                    <a:pt x="215" y="709"/>
                  </a:lnTo>
                  <a:lnTo>
                    <a:pt x="231" y="683"/>
                  </a:lnTo>
                  <a:lnTo>
                    <a:pt x="245" y="660"/>
                  </a:lnTo>
                  <a:lnTo>
                    <a:pt x="261" y="637"/>
                  </a:lnTo>
                  <a:lnTo>
                    <a:pt x="276" y="616"/>
                  </a:lnTo>
                  <a:lnTo>
                    <a:pt x="289" y="598"/>
                  </a:lnTo>
                  <a:lnTo>
                    <a:pt x="302" y="581"/>
                  </a:lnTo>
                  <a:lnTo>
                    <a:pt x="315" y="568"/>
                  </a:lnTo>
                  <a:lnTo>
                    <a:pt x="326" y="557"/>
                  </a:lnTo>
                  <a:lnTo>
                    <a:pt x="345" y="537"/>
                  </a:lnTo>
                  <a:lnTo>
                    <a:pt x="363" y="517"/>
                  </a:lnTo>
                  <a:lnTo>
                    <a:pt x="382" y="494"/>
                  </a:lnTo>
                  <a:lnTo>
                    <a:pt x="400" y="468"/>
                  </a:lnTo>
                  <a:lnTo>
                    <a:pt x="417" y="443"/>
                  </a:lnTo>
                  <a:lnTo>
                    <a:pt x="436" y="417"/>
                  </a:lnTo>
                  <a:lnTo>
                    <a:pt x="456" y="389"/>
                  </a:lnTo>
                  <a:lnTo>
                    <a:pt x="476" y="362"/>
                  </a:lnTo>
                  <a:lnTo>
                    <a:pt x="496" y="334"/>
                  </a:lnTo>
                  <a:lnTo>
                    <a:pt x="513" y="304"/>
                  </a:lnTo>
                  <a:lnTo>
                    <a:pt x="527" y="274"/>
                  </a:lnTo>
                  <a:lnTo>
                    <a:pt x="538" y="244"/>
                  </a:lnTo>
                  <a:lnTo>
                    <a:pt x="547" y="215"/>
                  </a:lnTo>
                  <a:lnTo>
                    <a:pt x="552" y="187"/>
                  </a:lnTo>
                  <a:lnTo>
                    <a:pt x="555" y="163"/>
                  </a:lnTo>
                  <a:lnTo>
                    <a:pt x="557" y="141"/>
                  </a:lnTo>
                  <a:lnTo>
                    <a:pt x="533" y="135"/>
                  </a:lnTo>
                  <a:lnTo>
                    <a:pt x="512" y="128"/>
                  </a:lnTo>
                  <a:lnTo>
                    <a:pt x="491" y="119"/>
                  </a:lnTo>
                  <a:lnTo>
                    <a:pt x="473" y="111"/>
                  </a:lnTo>
                  <a:lnTo>
                    <a:pt x="454" y="102"/>
                  </a:lnTo>
                  <a:lnTo>
                    <a:pt x="439" y="92"/>
                  </a:lnTo>
                  <a:lnTo>
                    <a:pt x="425" y="83"/>
                  </a:lnTo>
                  <a:lnTo>
                    <a:pt x="412" y="72"/>
                  </a:lnTo>
                  <a:lnTo>
                    <a:pt x="400" y="62"/>
                  </a:lnTo>
                  <a:lnTo>
                    <a:pt x="389" y="52"/>
                  </a:lnTo>
                  <a:lnTo>
                    <a:pt x="380" y="43"/>
                  </a:lnTo>
                  <a:lnTo>
                    <a:pt x="372" y="33"/>
                  </a:lnTo>
                  <a:lnTo>
                    <a:pt x="364" y="24"/>
                  </a:lnTo>
                  <a:lnTo>
                    <a:pt x="358" y="16"/>
                  </a:lnTo>
                  <a:lnTo>
                    <a:pt x="354" y="7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51" name="Freeform 331"/>
            <p:cNvSpPr>
              <a:spLocks/>
            </p:cNvSpPr>
            <p:nvPr/>
          </p:nvSpPr>
          <p:spPr bwMode="auto">
            <a:xfrm>
              <a:off x="3737" y="2691"/>
              <a:ext cx="72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2"/>
                </a:cxn>
                <a:cxn ang="0">
                  <a:pos x="24" y="28"/>
                </a:cxn>
                <a:cxn ang="0">
                  <a:pos x="42" y="49"/>
                </a:cxn>
                <a:cxn ang="0">
                  <a:pos x="64" y="69"/>
                </a:cxn>
                <a:cxn ang="0">
                  <a:pos x="87" y="89"/>
                </a:cxn>
                <a:cxn ang="0">
                  <a:pos x="110" y="106"/>
                </a:cxn>
                <a:cxn ang="0">
                  <a:pos x="133" y="118"/>
                </a:cxn>
                <a:cxn ang="0">
                  <a:pos x="154" y="124"/>
                </a:cxn>
                <a:cxn ang="0">
                  <a:pos x="172" y="125"/>
                </a:cxn>
                <a:cxn ang="0">
                  <a:pos x="188" y="125"/>
                </a:cxn>
                <a:cxn ang="0">
                  <a:pos x="200" y="124"/>
                </a:cxn>
                <a:cxn ang="0">
                  <a:pos x="208" y="122"/>
                </a:cxn>
                <a:cxn ang="0">
                  <a:pos x="214" y="117"/>
                </a:cxn>
                <a:cxn ang="0">
                  <a:pos x="217" y="111"/>
                </a:cxn>
                <a:cxn ang="0">
                  <a:pos x="216" y="103"/>
                </a:cxn>
                <a:cxn ang="0">
                  <a:pos x="211" y="94"/>
                </a:cxn>
                <a:cxn ang="0">
                  <a:pos x="206" y="87"/>
                </a:cxn>
                <a:cxn ang="0">
                  <a:pos x="199" y="81"/>
                </a:cxn>
                <a:cxn ang="0">
                  <a:pos x="189" y="75"/>
                </a:cxn>
                <a:cxn ang="0">
                  <a:pos x="178" y="68"/>
                </a:cxn>
                <a:cxn ang="0">
                  <a:pos x="165" y="61"/>
                </a:cxn>
                <a:cxn ang="0">
                  <a:pos x="150" y="53"/>
                </a:cxn>
                <a:cxn ang="0">
                  <a:pos x="134" y="46"/>
                </a:cxn>
                <a:cxn ang="0">
                  <a:pos x="118" y="39"/>
                </a:cxn>
                <a:cxn ang="0">
                  <a:pos x="101" y="33"/>
                </a:cxn>
                <a:cxn ang="0">
                  <a:pos x="86" y="27"/>
                </a:cxn>
                <a:cxn ang="0">
                  <a:pos x="69" y="21"/>
                </a:cxn>
                <a:cxn ang="0">
                  <a:pos x="53" y="15"/>
                </a:cxn>
                <a:cxn ang="0">
                  <a:pos x="38" y="10"/>
                </a:cxn>
                <a:cxn ang="0">
                  <a:pos x="24" y="6"/>
                </a:cxn>
                <a:cxn ang="0">
                  <a:pos x="11" y="2"/>
                </a:cxn>
                <a:cxn ang="0">
                  <a:pos x="0" y="0"/>
                </a:cxn>
              </a:cxnLst>
              <a:rect l="0" t="0" r="r" b="b"/>
              <a:pathLst>
                <a:path w="217" h="125">
                  <a:moveTo>
                    <a:pt x="0" y="0"/>
                  </a:moveTo>
                  <a:lnTo>
                    <a:pt x="9" y="12"/>
                  </a:lnTo>
                  <a:lnTo>
                    <a:pt x="24" y="28"/>
                  </a:lnTo>
                  <a:lnTo>
                    <a:pt x="42" y="49"/>
                  </a:lnTo>
                  <a:lnTo>
                    <a:pt x="64" y="69"/>
                  </a:lnTo>
                  <a:lnTo>
                    <a:pt x="87" y="89"/>
                  </a:lnTo>
                  <a:lnTo>
                    <a:pt x="110" y="106"/>
                  </a:lnTo>
                  <a:lnTo>
                    <a:pt x="133" y="118"/>
                  </a:lnTo>
                  <a:lnTo>
                    <a:pt x="154" y="124"/>
                  </a:lnTo>
                  <a:lnTo>
                    <a:pt x="172" y="125"/>
                  </a:lnTo>
                  <a:lnTo>
                    <a:pt x="188" y="125"/>
                  </a:lnTo>
                  <a:lnTo>
                    <a:pt x="200" y="124"/>
                  </a:lnTo>
                  <a:lnTo>
                    <a:pt x="208" y="122"/>
                  </a:lnTo>
                  <a:lnTo>
                    <a:pt x="214" y="117"/>
                  </a:lnTo>
                  <a:lnTo>
                    <a:pt x="217" y="111"/>
                  </a:lnTo>
                  <a:lnTo>
                    <a:pt x="216" y="103"/>
                  </a:lnTo>
                  <a:lnTo>
                    <a:pt x="211" y="94"/>
                  </a:lnTo>
                  <a:lnTo>
                    <a:pt x="206" y="87"/>
                  </a:lnTo>
                  <a:lnTo>
                    <a:pt x="199" y="81"/>
                  </a:lnTo>
                  <a:lnTo>
                    <a:pt x="189" y="75"/>
                  </a:lnTo>
                  <a:lnTo>
                    <a:pt x="178" y="68"/>
                  </a:lnTo>
                  <a:lnTo>
                    <a:pt x="165" y="61"/>
                  </a:lnTo>
                  <a:lnTo>
                    <a:pt x="150" y="53"/>
                  </a:lnTo>
                  <a:lnTo>
                    <a:pt x="134" y="46"/>
                  </a:lnTo>
                  <a:lnTo>
                    <a:pt x="118" y="39"/>
                  </a:lnTo>
                  <a:lnTo>
                    <a:pt x="101" y="33"/>
                  </a:lnTo>
                  <a:lnTo>
                    <a:pt x="86" y="27"/>
                  </a:lnTo>
                  <a:lnTo>
                    <a:pt x="69" y="21"/>
                  </a:lnTo>
                  <a:lnTo>
                    <a:pt x="53" y="15"/>
                  </a:lnTo>
                  <a:lnTo>
                    <a:pt x="38" y="10"/>
                  </a:lnTo>
                  <a:lnTo>
                    <a:pt x="24" y="6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52" name="Freeform 332"/>
            <p:cNvSpPr>
              <a:spLocks/>
            </p:cNvSpPr>
            <p:nvPr/>
          </p:nvSpPr>
          <p:spPr bwMode="auto">
            <a:xfrm>
              <a:off x="3833" y="2513"/>
              <a:ext cx="50" cy="92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36" y="10"/>
                </a:cxn>
                <a:cxn ang="0">
                  <a:pos x="121" y="23"/>
                </a:cxn>
                <a:cxn ang="0">
                  <a:pos x="107" y="40"/>
                </a:cxn>
                <a:cxn ang="0">
                  <a:pos x="92" y="61"/>
                </a:cxn>
                <a:cxn ang="0">
                  <a:pos x="80" y="83"/>
                </a:cxn>
                <a:cxn ang="0">
                  <a:pos x="68" y="105"/>
                </a:cxn>
                <a:cxn ang="0">
                  <a:pos x="58" y="127"/>
                </a:cxn>
                <a:cxn ang="0">
                  <a:pos x="52" y="149"/>
                </a:cxn>
                <a:cxn ang="0">
                  <a:pos x="47" y="169"/>
                </a:cxn>
                <a:cxn ang="0">
                  <a:pos x="41" y="188"/>
                </a:cxn>
                <a:cxn ang="0">
                  <a:pos x="36" y="206"/>
                </a:cxn>
                <a:cxn ang="0">
                  <a:pos x="30" y="223"/>
                </a:cxn>
                <a:cxn ang="0">
                  <a:pos x="23" y="239"/>
                </a:cxn>
                <a:cxn ang="0">
                  <a:pos x="17" y="253"/>
                </a:cxn>
                <a:cxn ang="0">
                  <a:pos x="8" y="265"/>
                </a:cxn>
                <a:cxn ang="0">
                  <a:pos x="0" y="276"/>
                </a:cxn>
                <a:cxn ang="0">
                  <a:pos x="13" y="265"/>
                </a:cxn>
                <a:cxn ang="0">
                  <a:pos x="25" y="254"/>
                </a:cxn>
                <a:cxn ang="0">
                  <a:pos x="35" y="241"/>
                </a:cxn>
                <a:cxn ang="0">
                  <a:pos x="43" y="228"/>
                </a:cxn>
                <a:cxn ang="0">
                  <a:pos x="51" y="214"/>
                </a:cxn>
                <a:cxn ang="0">
                  <a:pos x="57" y="201"/>
                </a:cxn>
                <a:cxn ang="0">
                  <a:pos x="62" y="188"/>
                </a:cxn>
                <a:cxn ang="0">
                  <a:pos x="65" y="174"/>
                </a:cxn>
                <a:cxn ang="0">
                  <a:pos x="70" y="158"/>
                </a:cxn>
                <a:cxn ang="0">
                  <a:pos x="76" y="138"/>
                </a:cxn>
                <a:cxn ang="0">
                  <a:pos x="86" y="115"/>
                </a:cxn>
                <a:cxn ang="0">
                  <a:pos x="97" y="89"/>
                </a:cxn>
                <a:cxn ang="0">
                  <a:pos x="109" y="64"/>
                </a:cxn>
                <a:cxn ang="0">
                  <a:pos x="122" y="39"/>
                </a:cxn>
                <a:cxn ang="0">
                  <a:pos x="137" y="17"/>
                </a:cxn>
                <a:cxn ang="0">
                  <a:pos x="150" y="0"/>
                </a:cxn>
              </a:cxnLst>
              <a:rect l="0" t="0" r="r" b="b"/>
              <a:pathLst>
                <a:path w="150" h="276">
                  <a:moveTo>
                    <a:pt x="150" y="0"/>
                  </a:moveTo>
                  <a:lnTo>
                    <a:pt x="136" y="10"/>
                  </a:lnTo>
                  <a:lnTo>
                    <a:pt x="121" y="23"/>
                  </a:lnTo>
                  <a:lnTo>
                    <a:pt x="107" y="40"/>
                  </a:lnTo>
                  <a:lnTo>
                    <a:pt x="92" y="61"/>
                  </a:lnTo>
                  <a:lnTo>
                    <a:pt x="80" y="83"/>
                  </a:lnTo>
                  <a:lnTo>
                    <a:pt x="68" y="105"/>
                  </a:lnTo>
                  <a:lnTo>
                    <a:pt x="58" y="127"/>
                  </a:lnTo>
                  <a:lnTo>
                    <a:pt x="52" y="149"/>
                  </a:lnTo>
                  <a:lnTo>
                    <a:pt x="47" y="169"/>
                  </a:lnTo>
                  <a:lnTo>
                    <a:pt x="41" y="188"/>
                  </a:lnTo>
                  <a:lnTo>
                    <a:pt x="36" y="206"/>
                  </a:lnTo>
                  <a:lnTo>
                    <a:pt x="30" y="223"/>
                  </a:lnTo>
                  <a:lnTo>
                    <a:pt x="23" y="239"/>
                  </a:lnTo>
                  <a:lnTo>
                    <a:pt x="17" y="253"/>
                  </a:lnTo>
                  <a:lnTo>
                    <a:pt x="8" y="265"/>
                  </a:lnTo>
                  <a:lnTo>
                    <a:pt x="0" y="276"/>
                  </a:lnTo>
                  <a:lnTo>
                    <a:pt x="13" y="265"/>
                  </a:lnTo>
                  <a:lnTo>
                    <a:pt x="25" y="254"/>
                  </a:lnTo>
                  <a:lnTo>
                    <a:pt x="35" y="241"/>
                  </a:lnTo>
                  <a:lnTo>
                    <a:pt x="43" y="228"/>
                  </a:lnTo>
                  <a:lnTo>
                    <a:pt x="51" y="214"/>
                  </a:lnTo>
                  <a:lnTo>
                    <a:pt x="57" y="201"/>
                  </a:lnTo>
                  <a:lnTo>
                    <a:pt x="62" y="188"/>
                  </a:lnTo>
                  <a:lnTo>
                    <a:pt x="65" y="174"/>
                  </a:lnTo>
                  <a:lnTo>
                    <a:pt x="70" y="158"/>
                  </a:lnTo>
                  <a:lnTo>
                    <a:pt x="76" y="138"/>
                  </a:lnTo>
                  <a:lnTo>
                    <a:pt x="86" y="115"/>
                  </a:lnTo>
                  <a:lnTo>
                    <a:pt x="97" y="89"/>
                  </a:lnTo>
                  <a:lnTo>
                    <a:pt x="109" y="64"/>
                  </a:lnTo>
                  <a:lnTo>
                    <a:pt x="122" y="39"/>
                  </a:lnTo>
                  <a:lnTo>
                    <a:pt x="137" y="1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53" name="Freeform 333"/>
            <p:cNvSpPr>
              <a:spLocks/>
            </p:cNvSpPr>
            <p:nvPr/>
          </p:nvSpPr>
          <p:spPr bwMode="auto">
            <a:xfrm>
              <a:off x="4022" y="1981"/>
              <a:ext cx="116" cy="3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8" y="24"/>
                </a:cxn>
                <a:cxn ang="0">
                  <a:pos x="39" y="21"/>
                </a:cxn>
                <a:cxn ang="0">
                  <a:pos x="61" y="19"/>
                </a:cxn>
                <a:cxn ang="0">
                  <a:pos x="84" y="23"/>
                </a:cxn>
                <a:cxn ang="0">
                  <a:pos x="108" y="30"/>
                </a:cxn>
                <a:cxn ang="0">
                  <a:pos x="134" y="41"/>
                </a:cxn>
                <a:cxn ang="0">
                  <a:pos x="158" y="56"/>
                </a:cxn>
                <a:cxn ang="0">
                  <a:pos x="184" y="74"/>
                </a:cxn>
                <a:cxn ang="0">
                  <a:pos x="209" y="91"/>
                </a:cxn>
                <a:cxn ang="0">
                  <a:pos x="234" y="101"/>
                </a:cxn>
                <a:cxn ang="0">
                  <a:pos x="259" y="105"/>
                </a:cxn>
                <a:cxn ang="0">
                  <a:pos x="282" y="101"/>
                </a:cxn>
                <a:cxn ang="0">
                  <a:pos x="304" y="91"/>
                </a:cxn>
                <a:cxn ang="0">
                  <a:pos x="322" y="75"/>
                </a:cxn>
                <a:cxn ang="0">
                  <a:pos x="337" y="52"/>
                </a:cxn>
                <a:cxn ang="0">
                  <a:pos x="347" y="23"/>
                </a:cxn>
                <a:cxn ang="0">
                  <a:pos x="333" y="34"/>
                </a:cxn>
                <a:cxn ang="0">
                  <a:pos x="320" y="45"/>
                </a:cxn>
                <a:cxn ang="0">
                  <a:pos x="307" y="54"/>
                </a:cxn>
                <a:cxn ang="0">
                  <a:pos x="292" y="61"/>
                </a:cxn>
                <a:cxn ang="0">
                  <a:pos x="275" y="64"/>
                </a:cxn>
                <a:cxn ang="0">
                  <a:pos x="257" y="63"/>
                </a:cxn>
                <a:cxn ang="0">
                  <a:pos x="236" y="56"/>
                </a:cxn>
                <a:cxn ang="0">
                  <a:pos x="214" y="43"/>
                </a:cxn>
                <a:cxn ang="0">
                  <a:pos x="202" y="34"/>
                </a:cxn>
                <a:cxn ang="0">
                  <a:pos x="190" y="27"/>
                </a:cxn>
                <a:cxn ang="0">
                  <a:pos x="177" y="19"/>
                </a:cxn>
                <a:cxn ang="0">
                  <a:pos x="164" y="15"/>
                </a:cxn>
                <a:cxn ang="0">
                  <a:pos x="150" y="10"/>
                </a:cxn>
                <a:cxn ang="0">
                  <a:pos x="136" y="5"/>
                </a:cxn>
                <a:cxn ang="0">
                  <a:pos x="123" y="2"/>
                </a:cxn>
                <a:cxn ang="0">
                  <a:pos x="108" y="0"/>
                </a:cxn>
                <a:cxn ang="0">
                  <a:pos x="95" y="0"/>
                </a:cxn>
                <a:cxn ang="0">
                  <a:pos x="80" y="0"/>
                </a:cxn>
                <a:cxn ang="0">
                  <a:pos x="66" y="2"/>
                </a:cxn>
                <a:cxn ang="0">
                  <a:pos x="53" y="5"/>
                </a:cxn>
                <a:cxn ang="0">
                  <a:pos x="39" y="10"/>
                </a:cxn>
                <a:cxn ang="0">
                  <a:pos x="26" y="16"/>
                </a:cxn>
                <a:cxn ang="0">
                  <a:pos x="12" y="23"/>
                </a:cxn>
                <a:cxn ang="0">
                  <a:pos x="0" y="32"/>
                </a:cxn>
              </a:cxnLst>
              <a:rect l="0" t="0" r="r" b="b"/>
              <a:pathLst>
                <a:path w="347" h="105">
                  <a:moveTo>
                    <a:pt x="0" y="32"/>
                  </a:moveTo>
                  <a:lnTo>
                    <a:pt x="18" y="24"/>
                  </a:lnTo>
                  <a:lnTo>
                    <a:pt x="39" y="21"/>
                  </a:lnTo>
                  <a:lnTo>
                    <a:pt x="61" y="19"/>
                  </a:lnTo>
                  <a:lnTo>
                    <a:pt x="84" y="23"/>
                  </a:lnTo>
                  <a:lnTo>
                    <a:pt x="108" y="30"/>
                  </a:lnTo>
                  <a:lnTo>
                    <a:pt x="134" y="41"/>
                  </a:lnTo>
                  <a:lnTo>
                    <a:pt x="158" y="56"/>
                  </a:lnTo>
                  <a:lnTo>
                    <a:pt x="184" y="74"/>
                  </a:lnTo>
                  <a:lnTo>
                    <a:pt x="209" y="91"/>
                  </a:lnTo>
                  <a:lnTo>
                    <a:pt x="234" y="101"/>
                  </a:lnTo>
                  <a:lnTo>
                    <a:pt x="259" y="105"/>
                  </a:lnTo>
                  <a:lnTo>
                    <a:pt x="282" y="101"/>
                  </a:lnTo>
                  <a:lnTo>
                    <a:pt x="304" y="91"/>
                  </a:lnTo>
                  <a:lnTo>
                    <a:pt x="322" y="75"/>
                  </a:lnTo>
                  <a:lnTo>
                    <a:pt x="337" y="52"/>
                  </a:lnTo>
                  <a:lnTo>
                    <a:pt x="347" y="23"/>
                  </a:lnTo>
                  <a:lnTo>
                    <a:pt x="333" y="34"/>
                  </a:lnTo>
                  <a:lnTo>
                    <a:pt x="320" y="45"/>
                  </a:lnTo>
                  <a:lnTo>
                    <a:pt x="307" y="54"/>
                  </a:lnTo>
                  <a:lnTo>
                    <a:pt x="292" y="61"/>
                  </a:lnTo>
                  <a:lnTo>
                    <a:pt x="275" y="64"/>
                  </a:lnTo>
                  <a:lnTo>
                    <a:pt x="257" y="63"/>
                  </a:lnTo>
                  <a:lnTo>
                    <a:pt x="236" y="56"/>
                  </a:lnTo>
                  <a:lnTo>
                    <a:pt x="214" y="43"/>
                  </a:lnTo>
                  <a:lnTo>
                    <a:pt x="202" y="34"/>
                  </a:lnTo>
                  <a:lnTo>
                    <a:pt x="190" y="27"/>
                  </a:lnTo>
                  <a:lnTo>
                    <a:pt x="177" y="19"/>
                  </a:lnTo>
                  <a:lnTo>
                    <a:pt x="164" y="15"/>
                  </a:lnTo>
                  <a:lnTo>
                    <a:pt x="150" y="10"/>
                  </a:lnTo>
                  <a:lnTo>
                    <a:pt x="136" y="5"/>
                  </a:lnTo>
                  <a:lnTo>
                    <a:pt x="123" y="2"/>
                  </a:lnTo>
                  <a:lnTo>
                    <a:pt x="108" y="0"/>
                  </a:lnTo>
                  <a:lnTo>
                    <a:pt x="95" y="0"/>
                  </a:lnTo>
                  <a:lnTo>
                    <a:pt x="80" y="0"/>
                  </a:lnTo>
                  <a:lnTo>
                    <a:pt x="66" y="2"/>
                  </a:lnTo>
                  <a:lnTo>
                    <a:pt x="53" y="5"/>
                  </a:lnTo>
                  <a:lnTo>
                    <a:pt x="39" y="10"/>
                  </a:lnTo>
                  <a:lnTo>
                    <a:pt x="26" y="16"/>
                  </a:lnTo>
                  <a:lnTo>
                    <a:pt x="12" y="2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54" name="Freeform 334"/>
            <p:cNvSpPr>
              <a:spLocks/>
            </p:cNvSpPr>
            <p:nvPr/>
          </p:nvSpPr>
          <p:spPr bwMode="auto">
            <a:xfrm>
              <a:off x="3912" y="2045"/>
              <a:ext cx="190" cy="267"/>
            </a:xfrm>
            <a:custGeom>
              <a:avLst/>
              <a:gdLst/>
              <a:ahLst/>
              <a:cxnLst>
                <a:cxn ang="0">
                  <a:pos x="205" y="164"/>
                </a:cxn>
                <a:cxn ang="0">
                  <a:pos x="181" y="179"/>
                </a:cxn>
                <a:cxn ang="0">
                  <a:pos x="155" y="200"/>
                </a:cxn>
                <a:cxn ang="0">
                  <a:pos x="130" y="223"/>
                </a:cxn>
                <a:cxn ang="0">
                  <a:pos x="112" y="222"/>
                </a:cxn>
                <a:cxn ang="0">
                  <a:pos x="106" y="189"/>
                </a:cxn>
                <a:cxn ang="0">
                  <a:pos x="110" y="151"/>
                </a:cxn>
                <a:cxn ang="0">
                  <a:pos x="130" y="115"/>
                </a:cxn>
                <a:cxn ang="0">
                  <a:pos x="154" y="91"/>
                </a:cxn>
                <a:cxn ang="0">
                  <a:pos x="176" y="77"/>
                </a:cxn>
                <a:cxn ang="0">
                  <a:pos x="199" y="62"/>
                </a:cxn>
                <a:cxn ang="0">
                  <a:pos x="223" y="49"/>
                </a:cxn>
                <a:cxn ang="0">
                  <a:pos x="250" y="37"/>
                </a:cxn>
                <a:cxn ang="0">
                  <a:pos x="277" y="26"/>
                </a:cxn>
                <a:cxn ang="0">
                  <a:pos x="304" y="16"/>
                </a:cxn>
                <a:cxn ang="0">
                  <a:pos x="328" y="8"/>
                </a:cxn>
                <a:cxn ang="0">
                  <a:pos x="364" y="2"/>
                </a:cxn>
                <a:cxn ang="0">
                  <a:pos x="413" y="4"/>
                </a:cxn>
                <a:cxn ang="0">
                  <a:pos x="459" y="20"/>
                </a:cxn>
                <a:cxn ang="0">
                  <a:pos x="498" y="50"/>
                </a:cxn>
                <a:cxn ang="0">
                  <a:pos x="526" y="93"/>
                </a:cxn>
                <a:cxn ang="0">
                  <a:pos x="552" y="141"/>
                </a:cxn>
                <a:cxn ang="0">
                  <a:pos x="569" y="191"/>
                </a:cxn>
                <a:cxn ang="0">
                  <a:pos x="565" y="243"/>
                </a:cxn>
                <a:cxn ang="0">
                  <a:pos x="532" y="298"/>
                </a:cxn>
                <a:cxn ang="0">
                  <a:pos x="484" y="359"/>
                </a:cxn>
                <a:cxn ang="0">
                  <a:pos x="430" y="420"/>
                </a:cxn>
                <a:cxn ang="0">
                  <a:pos x="380" y="472"/>
                </a:cxn>
                <a:cxn ang="0">
                  <a:pos x="340" y="515"/>
                </a:cxn>
                <a:cxn ang="0">
                  <a:pos x="295" y="579"/>
                </a:cxn>
                <a:cxn ang="0">
                  <a:pos x="256" y="662"/>
                </a:cxn>
                <a:cxn ang="0">
                  <a:pos x="231" y="754"/>
                </a:cxn>
                <a:cxn ang="0">
                  <a:pos x="220" y="800"/>
                </a:cxn>
                <a:cxn ang="0">
                  <a:pos x="199" y="801"/>
                </a:cxn>
                <a:cxn ang="0">
                  <a:pos x="174" y="801"/>
                </a:cxn>
                <a:cxn ang="0">
                  <a:pos x="144" y="799"/>
                </a:cxn>
                <a:cxn ang="0">
                  <a:pos x="112" y="793"/>
                </a:cxn>
                <a:cxn ang="0">
                  <a:pos x="79" y="782"/>
                </a:cxn>
                <a:cxn ang="0">
                  <a:pos x="45" y="762"/>
                </a:cxn>
                <a:cxn ang="0">
                  <a:pos x="14" y="735"/>
                </a:cxn>
                <a:cxn ang="0">
                  <a:pos x="5" y="656"/>
                </a:cxn>
                <a:cxn ang="0">
                  <a:pos x="14" y="550"/>
                </a:cxn>
                <a:cxn ang="0">
                  <a:pos x="46" y="461"/>
                </a:cxn>
                <a:cxn ang="0">
                  <a:pos x="73" y="389"/>
                </a:cxn>
                <a:cxn ang="0">
                  <a:pos x="113" y="308"/>
                </a:cxn>
                <a:cxn ang="0">
                  <a:pos x="174" y="213"/>
                </a:cxn>
              </a:cxnLst>
              <a:rect l="0" t="0" r="r" b="b"/>
              <a:pathLst>
                <a:path w="570" h="801">
                  <a:moveTo>
                    <a:pt x="216" y="161"/>
                  </a:moveTo>
                  <a:lnTo>
                    <a:pt x="205" y="164"/>
                  </a:lnTo>
                  <a:lnTo>
                    <a:pt x="193" y="170"/>
                  </a:lnTo>
                  <a:lnTo>
                    <a:pt x="181" y="179"/>
                  </a:lnTo>
                  <a:lnTo>
                    <a:pt x="169" y="189"/>
                  </a:lnTo>
                  <a:lnTo>
                    <a:pt x="155" y="200"/>
                  </a:lnTo>
                  <a:lnTo>
                    <a:pt x="142" y="211"/>
                  </a:lnTo>
                  <a:lnTo>
                    <a:pt x="130" y="223"/>
                  </a:lnTo>
                  <a:lnTo>
                    <a:pt x="118" y="235"/>
                  </a:lnTo>
                  <a:lnTo>
                    <a:pt x="112" y="222"/>
                  </a:lnTo>
                  <a:lnTo>
                    <a:pt x="107" y="206"/>
                  </a:lnTo>
                  <a:lnTo>
                    <a:pt x="106" y="189"/>
                  </a:lnTo>
                  <a:lnTo>
                    <a:pt x="107" y="169"/>
                  </a:lnTo>
                  <a:lnTo>
                    <a:pt x="110" y="151"/>
                  </a:lnTo>
                  <a:lnTo>
                    <a:pt x="119" y="132"/>
                  </a:lnTo>
                  <a:lnTo>
                    <a:pt x="130" y="115"/>
                  </a:lnTo>
                  <a:lnTo>
                    <a:pt x="146" y="99"/>
                  </a:lnTo>
                  <a:lnTo>
                    <a:pt x="154" y="91"/>
                  </a:lnTo>
                  <a:lnTo>
                    <a:pt x="165" y="84"/>
                  </a:lnTo>
                  <a:lnTo>
                    <a:pt x="176" y="77"/>
                  </a:lnTo>
                  <a:lnTo>
                    <a:pt x="187" y="70"/>
                  </a:lnTo>
                  <a:lnTo>
                    <a:pt x="199" y="62"/>
                  </a:lnTo>
                  <a:lnTo>
                    <a:pt x="211" y="56"/>
                  </a:lnTo>
                  <a:lnTo>
                    <a:pt x="223" y="49"/>
                  </a:lnTo>
                  <a:lnTo>
                    <a:pt x="237" y="43"/>
                  </a:lnTo>
                  <a:lnTo>
                    <a:pt x="250" y="37"/>
                  </a:lnTo>
                  <a:lnTo>
                    <a:pt x="264" y="31"/>
                  </a:lnTo>
                  <a:lnTo>
                    <a:pt x="277" y="26"/>
                  </a:lnTo>
                  <a:lnTo>
                    <a:pt x="290" y="21"/>
                  </a:lnTo>
                  <a:lnTo>
                    <a:pt x="304" y="16"/>
                  </a:lnTo>
                  <a:lnTo>
                    <a:pt x="316" y="11"/>
                  </a:lnTo>
                  <a:lnTo>
                    <a:pt x="328" y="8"/>
                  </a:lnTo>
                  <a:lnTo>
                    <a:pt x="340" y="5"/>
                  </a:lnTo>
                  <a:lnTo>
                    <a:pt x="364" y="2"/>
                  </a:lnTo>
                  <a:lnTo>
                    <a:pt x="389" y="0"/>
                  </a:lnTo>
                  <a:lnTo>
                    <a:pt x="413" y="4"/>
                  </a:lnTo>
                  <a:lnTo>
                    <a:pt x="437" y="10"/>
                  </a:lnTo>
                  <a:lnTo>
                    <a:pt x="459" y="20"/>
                  </a:lnTo>
                  <a:lnTo>
                    <a:pt x="480" y="33"/>
                  </a:lnTo>
                  <a:lnTo>
                    <a:pt x="498" y="50"/>
                  </a:lnTo>
                  <a:lnTo>
                    <a:pt x="513" y="71"/>
                  </a:lnTo>
                  <a:lnTo>
                    <a:pt x="526" y="93"/>
                  </a:lnTo>
                  <a:lnTo>
                    <a:pt x="540" y="117"/>
                  </a:lnTo>
                  <a:lnTo>
                    <a:pt x="552" y="141"/>
                  </a:lnTo>
                  <a:lnTo>
                    <a:pt x="563" y="166"/>
                  </a:lnTo>
                  <a:lnTo>
                    <a:pt x="569" y="191"/>
                  </a:lnTo>
                  <a:lnTo>
                    <a:pt x="570" y="218"/>
                  </a:lnTo>
                  <a:lnTo>
                    <a:pt x="565" y="243"/>
                  </a:lnTo>
                  <a:lnTo>
                    <a:pt x="552" y="270"/>
                  </a:lnTo>
                  <a:lnTo>
                    <a:pt x="532" y="298"/>
                  </a:lnTo>
                  <a:lnTo>
                    <a:pt x="509" y="329"/>
                  </a:lnTo>
                  <a:lnTo>
                    <a:pt x="484" y="359"/>
                  </a:lnTo>
                  <a:lnTo>
                    <a:pt x="457" y="391"/>
                  </a:lnTo>
                  <a:lnTo>
                    <a:pt x="430" y="420"/>
                  </a:lnTo>
                  <a:lnTo>
                    <a:pt x="405" y="448"/>
                  </a:lnTo>
                  <a:lnTo>
                    <a:pt x="380" y="472"/>
                  </a:lnTo>
                  <a:lnTo>
                    <a:pt x="360" y="493"/>
                  </a:lnTo>
                  <a:lnTo>
                    <a:pt x="340" y="515"/>
                  </a:lnTo>
                  <a:lnTo>
                    <a:pt x="318" y="544"/>
                  </a:lnTo>
                  <a:lnTo>
                    <a:pt x="295" y="579"/>
                  </a:lnTo>
                  <a:lnTo>
                    <a:pt x="275" y="619"/>
                  </a:lnTo>
                  <a:lnTo>
                    <a:pt x="256" y="662"/>
                  </a:lnTo>
                  <a:lnTo>
                    <a:pt x="240" y="708"/>
                  </a:lnTo>
                  <a:lnTo>
                    <a:pt x="231" y="754"/>
                  </a:lnTo>
                  <a:lnTo>
                    <a:pt x="227" y="800"/>
                  </a:lnTo>
                  <a:lnTo>
                    <a:pt x="220" y="800"/>
                  </a:lnTo>
                  <a:lnTo>
                    <a:pt x="210" y="800"/>
                  </a:lnTo>
                  <a:lnTo>
                    <a:pt x="199" y="801"/>
                  </a:lnTo>
                  <a:lnTo>
                    <a:pt x="187" y="801"/>
                  </a:lnTo>
                  <a:lnTo>
                    <a:pt x="174" y="801"/>
                  </a:lnTo>
                  <a:lnTo>
                    <a:pt x="159" y="800"/>
                  </a:lnTo>
                  <a:lnTo>
                    <a:pt x="144" y="799"/>
                  </a:lnTo>
                  <a:lnTo>
                    <a:pt x="129" y="797"/>
                  </a:lnTo>
                  <a:lnTo>
                    <a:pt x="112" y="793"/>
                  </a:lnTo>
                  <a:lnTo>
                    <a:pt x="95" y="788"/>
                  </a:lnTo>
                  <a:lnTo>
                    <a:pt x="79" y="782"/>
                  </a:lnTo>
                  <a:lnTo>
                    <a:pt x="62" y="773"/>
                  </a:lnTo>
                  <a:lnTo>
                    <a:pt x="45" y="762"/>
                  </a:lnTo>
                  <a:lnTo>
                    <a:pt x="29" y="750"/>
                  </a:lnTo>
                  <a:lnTo>
                    <a:pt x="14" y="735"/>
                  </a:lnTo>
                  <a:lnTo>
                    <a:pt x="0" y="718"/>
                  </a:lnTo>
                  <a:lnTo>
                    <a:pt x="5" y="656"/>
                  </a:lnTo>
                  <a:lnTo>
                    <a:pt x="7" y="602"/>
                  </a:lnTo>
                  <a:lnTo>
                    <a:pt x="14" y="550"/>
                  </a:lnTo>
                  <a:lnTo>
                    <a:pt x="33" y="493"/>
                  </a:lnTo>
                  <a:lnTo>
                    <a:pt x="46" y="461"/>
                  </a:lnTo>
                  <a:lnTo>
                    <a:pt x="58" y="426"/>
                  </a:lnTo>
                  <a:lnTo>
                    <a:pt x="73" y="389"/>
                  </a:lnTo>
                  <a:lnTo>
                    <a:pt x="91" y="350"/>
                  </a:lnTo>
                  <a:lnTo>
                    <a:pt x="113" y="308"/>
                  </a:lnTo>
                  <a:lnTo>
                    <a:pt x="140" y="262"/>
                  </a:lnTo>
                  <a:lnTo>
                    <a:pt x="174" y="213"/>
                  </a:lnTo>
                  <a:lnTo>
                    <a:pt x="216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55" name="Freeform 335"/>
            <p:cNvSpPr>
              <a:spLocks/>
            </p:cNvSpPr>
            <p:nvPr/>
          </p:nvSpPr>
          <p:spPr bwMode="auto">
            <a:xfrm>
              <a:off x="3732" y="2311"/>
              <a:ext cx="24" cy="2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54"/>
                </a:cxn>
                <a:cxn ang="0">
                  <a:pos x="73" y="65"/>
                </a:cxn>
                <a:cxn ang="0">
                  <a:pos x="46" y="0"/>
                </a:cxn>
              </a:cxnLst>
              <a:rect l="0" t="0" r="r" b="b"/>
              <a:pathLst>
                <a:path w="73" h="65">
                  <a:moveTo>
                    <a:pt x="46" y="0"/>
                  </a:moveTo>
                  <a:lnTo>
                    <a:pt x="0" y="54"/>
                  </a:lnTo>
                  <a:lnTo>
                    <a:pt x="73" y="6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56" name="Freeform 336"/>
            <p:cNvSpPr>
              <a:spLocks/>
            </p:cNvSpPr>
            <p:nvPr/>
          </p:nvSpPr>
          <p:spPr bwMode="auto">
            <a:xfrm>
              <a:off x="3759" y="2301"/>
              <a:ext cx="22" cy="14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26"/>
                </a:cxn>
                <a:cxn ang="0">
                  <a:pos x="66" y="42"/>
                </a:cxn>
                <a:cxn ang="0">
                  <a:pos x="45" y="0"/>
                </a:cxn>
              </a:cxnLst>
              <a:rect l="0" t="0" r="r" b="b"/>
              <a:pathLst>
                <a:path w="66" h="42">
                  <a:moveTo>
                    <a:pt x="45" y="0"/>
                  </a:moveTo>
                  <a:lnTo>
                    <a:pt x="0" y="26"/>
                  </a:lnTo>
                  <a:lnTo>
                    <a:pt x="66" y="4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57" name="Freeform 337"/>
            <p:cNvSpPr>
              <a:spLocks/>
            </p:cNvSpPr>
            <p:nvPr/>
          </p:nvSpPr>
          <p:spPr bwMode="auto">
            <a:xfrm>
              <a:off x="3723" y="2296"/>
              <a:ext cx="19" cy="1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7" y="38"/>
                </a:cxn>
                <a:cxn ang="0">
                  <a:pos x="0" y="38"/>
                </a:cxn>
                <a:cxn ang="0">
                  <a:pos x="35" y="0"/>
                </a:cxn>
              </a:cxnLst>
              <a:rect l="0" t="0" r="r" b="b"/>
              <a:pathLst>
                <a:path w="57" h="38">
                  <a:moveTo>
                    <a:pt x="35" y="0"/>
                  </a:moveTo>
                  <a:lnTo>
                    <a:pt x="57" y="38"/>
                  </a:lnTo>
                  <a:lnTo>
                    <a:pt x="0" y="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58" name="Freeform 338"/>
            <p:cNvSpPr>
              <a:spLocks/>
            </p:cNvSpPr>
            <p:nvPr/>
          </p:nvSpPr>
          <p:spPr bwMode="auto">
            <a:xfrm>
              <a:off x="3799" y="2304"/>
              <a:ext cx="2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18"/>
                </a:cxn>
                <a:cxn ang="0">
                  <a:pos x="19" y="41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70" y="18"/>
                  </a:lnTo>
                  <a:lnTo>
                    <a:pt x="19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59" name="Freeform 339"/>
            <p:cNvSpPr>
              <a:spLocks/>
            </p:cNvSpPr>
            <p:nvPr/>
          </p:nvSpPr>
          <p:spPr bwMode="auto">
            <a:xfrm>
              <a:off x="3727" y="2349"/>
              <a:ext cx="2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"/>
                </a:cxn>
                <a:cxn ang="0">
                  <a:pos x="34" y="65"/>
                </a:cxn>
                <a:cxn ang="0">
                  <a:pos x="0" y="0"/>
                </a:cxn>
              </a:cxnLst>
              <a:rect l="0" t="0" r="r" b="b"/>
              <a:pathLst>
                <a:path w="73" h="65">
                  <a:moveTo>
                    <a:pt x="0" y="0"/>
                  </a:moveTo>
                  <a:lnTo>
                    <a:pt x="73" y="2"/>
                  </a:lnTo>
                  <a:lnTo>
                    <a:pt x="34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60" name="Freeform 340"/>
            <p:cNvSpPr>
              <a:spLocks/>
            </p:cNvSpPr>
            <p:nvPr/>
          </p:nvSpPr>
          <p:spPr bwMode="auto">
            <a:xfrm>
              <a:off x="3702" y="2373"/>
              <a:ext cx="25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13"/>
                </a:cxn>
                <a:cxn ang="0">
                  <a:pos x="34" y="77"/>
                </a:cxn>
                <a:cxn ang="0">
                  <a:pos x="0" y="0"/>
                </a:cxn>
              </a:cxnLst>
              <a:rect l="0" t="0" r="r" b="b"/>
              <a:pathLst>
                <a:path w="75" h="77">
                  <a:moveTo>
                    <a:pt x="0" y="0"/>
                  </a:moveTo>
                  <a:lnTo>
                    <a:pt x="75" y="13"/>
                  </a:lnTo>
                  <a:lnTo>
                    <a:pt x="34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61" name="Freeform 341"/>
            <p:cNvSpPr>
              <a:spLocks/>
            </p:cNvSpPr>
            <p:nvPr/>
          </p:nvSpPr>
          <p:spPr bwMode="auto">
            <a:xfrm>
              <a:off x="3746" y="2376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5"/>
                </a:cxn>
                <a:cxn ang="0">
                  <a:pos x="21" y="73"/>
                </a:cxn>
                <a:cxn ang="0">
                  <a:pos x="0" y="0"/>
                </a:cxn>
              </a:cxnLst>
              <a:rect l="0" t="0" r="r" b="b"/>
              <a:pathLst>
                <a:path w="66" h="73">
                  <a:moveTo>
                    <a:pt x="0" y="0"/>
                  </a:moveTo>
                  <a:lnTo>
                    <a:pt x="66" y="5"/>
                  </a:lnTo>
                  <a:lnTo>
                    <a:pt x="2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62" name="Freeform 342"/>
            <p:cNvSpPr>
              <a:spLocks/>
            </p:cNvSpPr>
            <p:nvPr/>
          </p:nvSpPr>
          <p:spPr bwMode="auto">
            <a:xfrm>
              <a:off x="3674" y="2391"/>
              <a:ext cx="19" cy="2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7" y="68"/>
                </a:cxn>
                <a:cxn ang="0">
                  <a:pos x="0" y="60"/>
                </a:cxn>
                <a:cxn ang="0">
                  <a:pos x="30" y="0"/>
                </a:cxn>
              </a:cxnLst>
              <a:rect l="0" t="0" r="r" b="b"/>
              <a:pathLst>
                <a:path w="57" h="68">
                  <a:moveTo>
                    <a:pt x="30" y="0"/>
                  </a:moveTo>
                  <a:lnTo>
                    <a:pt x="57" y="68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63" name="Freeform 343"/>
            <p:cNvSpPr>
              <a:spLocks/>
            </p:cNvSpPr>
            <p:nvPr/>
          </p:nvSpPr>
          <p:spPr bwMode="auto">
            <a:xfrm>
              <a:off x="3653" y="2390"/>
              <a:ext cx="15" cy="2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4" y="0"/>
                </a:cxn>
                <a:cxn ang="0">
                  <a:pos x="45" y="70"/>
                </a:cxn>
                <a:cxn ang="0">
                  <a:pos x="4" y="68"/>
                </a:cxn>
                <a:cxn ang="0">
                  <a:pos x="0" y="34"/>
                </a:cxn>
              </a:cxnLst>
              <a:rect l="0" t="0" r="r" b="b"/>
              <a:pathLst>
                <a:path w="45" h="70">
                  <a:moveTo>
                    <a:pt x="0" y="34"/>
                  </a:moveTo>
                  <a:lnTo>
                    <a:pt x="34" y="0"/>
                  </a:lnTo>
                  <a:lnTo>
                    <a:pt x="45" y="70"/>
                  </a:lnTo>
                  <a:lnTo>
                    <a:pt x="4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64" name="Freeform 344"/>
            <p:cNvSpPr>
              <a:spLocks/>
            </p:cNvSpPr>
            <p:nvPr/>
          </p:nvSpPr>
          <p:spPr bwMode="auto">
            <a:xfrm>
              <a:off x="3662" y="2424"/>
              <a:ext cx="21" cy="1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4" y="0"/>
                </a:cxn>
                <a:cxn ang="0">
                  <a:pos x="65" y="58"/>
                </a:cxn>
                <a:cxn ang="0">
                  <a:pos x="0" y="54"/>
                </a:cxn>
              </a:cxnLst>
              <a:rect l="0" t="0" r="r" b="b"/>
              <a:pathLst>
                <a:path w="65" h="58">
                  <a:moveTo>
                    <a:pt x="0" y="54"/>
                  </a:moveTo>
                  <a:lnTo>
                    <a:pt x="44" y="0"/>
                  </a:lnTo>
                  <a:lnTo>
                    <a:pt x="65" y="5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65" name="Freeform 345"/>
            <p:cNvSpPr>
              <a:spLocks/>
            </p:cNvSpPr>
            <p:nvPr/>
          </p:nvSpPr>
          <p:spPr bwMode="auto">
            <a:xfrm>
              <a:off x="3784" y="2394"/>
              <a:ext cx="25" cy="2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67"/>
                </a:cxn>
                <a:cxn ang="0">
                  <a:pos x="76" y="69"/>
                </a:cxn>
                <a:cxn ang="0">
                  <a:pos x="34" y="0"/>
                </a:cxn>
              </a:cxnLst>
              <a:rect l="0" t="0" r="r" b="b"/>
              <a:pathLst>
                <a:path w="76" h="69">
                  <a:moveTo>
                    <a:pt x="34" y="0"/>
                  </a:moveTo>
                  <a:lnTo>
                    <a:pt x="0" y="67"/>
                  </a:lnTo>
                  <a:lnTo>
                    <a:pt x="76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66" name="Freeform 346"/>
            <p:cNvSpPr>
              <a:spLocks/>
            </p:cNvSpPr>
            <p:nvPr/>
          </p:nvSpPr>
          <p:spPr bwMode="auto">
            <a:xfrm>
              <a:off x="3786" y="2438"/>
              <a:ext cx="25" cy="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5" y="0"/>
                </a:cxn>
                <a:cxn ang="0">
                  <a:pos x="27" y="2"/>
                </a:cxn>
                <a:cxn ang="0">
                  <a:pos x="41" y="2"/>
                </a:cxn>
                <a:cxn ang="0">
                  <a:pos x="54" y="3"/>
                </a:cxn>
                <a:cxn ang="0">
                  <a:pos x="65" y="3"/>
                </a:cxn>
                <a:cxn ang="0">
                  <a:pos x="73" y="4"/>
                </a:cxn>
                <a:cxn ang="0">
                  <a:pos x="76" y="4"/>
                </a:cxn>
                <a:cxn ang="0">
                  <a:pos x="28" y="75"/>
                </a:cxn>
                <a:cxn ang="0">
                  <a:pos x="0" y="2"/>
                </a:cxn>
              </a:cxnLst>
              <a:rect l="0" t="0" r="r" b="b"/>
              <a:pathLst>
                <a:path w="76" h="75">
                  <a:moveTo>
                    <a:pt x="0" y="2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7" y="2"/>
                  </a:lnTo>
                  <a:lnTo>
                    <a:pt x="41" y="2"/>
                  </a:lnTo>
                  <a:lnTo>
                    <a:pt x="54" y="3"/>
                  </a:lnTo>
                  <a:lnTo>
                    <a:pt x="65" y="3"/>
                  </a:lnTo>
                  <a:lnTo>
                    <a:pt x="73" y="4"/>
                  </a:lnTo>
                  <a:lnTo>
                    <a:pt x="76" y="4"/>
                  </a:lnTo>
                  <a:lnTo>
                    <a:pt x="28" y="7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67" name="Freeform 347"/>
            <p:cNvSpPr>
              <a:spLocks/>
            </p:cNvSpPr>
            <p:nvPr/>
          </p:nvSpPr>
          <p:spPr bwMode="auto">
            <a:xfrm>
              <a:off x="3825" y="2329"/>
              <a:ext cx="17" cy="2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68"/>
                </a:cxn>
                <a:cxn ang="0">
                  <a:pos x="52" y="62"/>
                </a:cxn>
                <a:cxn ang="0">
                  <a:pos x="23" y="0"/>
                </a:cxn>
              </a:cxnLst>
              <a:rect l="0" t="0" r="r" b="b"/>
              <a:pathLst>
                <a:path w="52" h="68">
                  <a:moveTo>
                    <a:pt x="23" y="0"/>
                  </a:moveTo>
                  <a:lnTo>
                    <a:pt x="0" y="68"/>
                  </a:lnTo>
                  <a:lnTo>
                    <a:pt x="52" y="6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68" name="Freeform 348"/>
            <p:cNvSpPr>
              <a:spLocks/>
            </p:cNvSpPr>
            <p:nvPr/>
          </p:nvSpPr>
          <p:spPr bwMode="auto">
            <a:xfrm>
              <a:off x="3834" y="2360"/>
              <a:ext cx="17" cy="2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0" y="0"/>
                </a:cxn>
                <a:cxn ang="0">
                  <a:pos x="40" y="70"/>
                </a:cxn>
                <a:cxn ang="0">
                  <a:pos x="0" y="4"/>
                </a:cxn>
              </a:cxnLst>
              <a:rect l="0" t="0" r="r" b="b"/>
              <a:pathLst>
                <a:path w="50" h="70">
                  <a:moveTo>
                    <a:pt x="0" y="4"/>
                  </a:moveTo>
                  <a:lnTo>
                    <a:pt x="50" y="0"/>
                  </a:lnTo>
                  <a:lnTo>
                    <a:pt x="40" y="7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69" name="Freeform 349"/>
            <p:cNvSpPr>
              <a:spLocks/>
            </p:cNvSpPr>
            <p:nvPr/>
          </p:nvSpPr>
          <p:spPr bwMode="auto">
            <a:xfrm>
              <a:off x="3825" y="2392"/>
              <a:ext cx="21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0"/>
                </a:cxn>
                <a:cxn ang="0">
                  <a:pos x="28" y="68"/>
                </a:cxn>
                <a:cxn ang="0">
                  <a:pos x="0" y="0"/>
                </a:cxn>
              </a:cxnLst>
              <a:rect l="0" t="0" r="r" b="b"/>
              <a:pathLst>
                <a:path w="65" h="68">
                  <a:moveTo>
                    <a:pt x="0" y="0"/>
                  </a:moveTo>
                  <a:lnTo>
                    <a:pt x="65" y="0"/>
                  </a:lnTo>
                  <a:lnTo>
                    <a:pt x="28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70" name="Freeform 350"/>
            <p:cNvSpPr>
              <a:spLocks/>
            </p:cNvSpPr>
            <p:nvPr/>
          </p:nvSpPr>
          <p:spPr bwMode="auto">
            <a:xfrm>
              <a:off x="3855" y="2392"/>
              <a:ext cx="19" cy="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0" y="0"/>
                </a:cxn>
                <a:cxn ang="0">
                  <a:pos x="21" y="75"/>
                </a:cxn>
                <a:cxn ang="0">
                  <a:pos x="57" y="42"/>
                </a:cxn>
                <a:cxn ang="0">
                  <a:pos x="49" y="6"/>
                </a:cxn>
              </a:cxnLst>
              <a:rect l="0" t="0" r="r" b="b"/>
              <a:pathLst>
                <a:path w="57" h="75">
                  <a:moveTo>
                    <a:pt x="49" y="6"/>
                  </a:moveTo>
                  <a:lnTo>
                    <a:pt x="0" y="0"/>
                  </a:lnTo>
                  <a:lnTo>
                    <a:pt x="21" y="75"/>
                  </a:lnTo>
                  <a:lnTo>
                    <a:pt x="57" y="4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71" name="Freeform 351"/>
            <p:cNvSpPr>
              <a:spLocks/>
            </p:cNvSpPr>
            <p:nvPr/>
          </p:nvSpPr>
          <p:spPr bwMode="auto">
            <a:xfrm>
              <a:off x="3811" y="2461"/>
              <a:ext cx="24" cy="2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67" y="0"/>
                </a:cxn>
                <a:cxn ang="0">
                  <a:pos x="73" y="76"/>
                </a:cxn>
                <a:cxn ang="0">
                  <a:pos x="0" y="36"/>
                </a:cxn>
              </a:cxnLst>
              <a:rect l="0" t="0" r="r" b="b"/>
              <a:pathLst>
                <a:path w="73" h="76">
                  <a:moveTo>
                    <a:pt x="0" y="36"/>
                  </a:moveTo>
                  <a:lnTo>
                    <a:pt x="67" y="0"/>
                  </a:lnTo>
                  <a:lnTo>
                    <a:pt x="73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72" name="Freeform 352"/>
            <p:cNvSpPr>
              <a:spLocks/>
            </p:cNvSpPr>
            <p:nvPr/>
          </p:nvSpPr>
          <p:spPr bwMode="auto">
            <a:xfrm>
              <a:off x="3784" y="2477"/>
              <a:ext cx="22" cy="2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52"/>
                </a:cxn>
                <a:cxn ang="0">
                  <a:pos x="68" y="73"/>
                </a:cxn>
                <a:cxn ang="0">
                  <a:pos x="32" y="0"/>
                </a:cxn>
              </a:cxnLst>
              <a:rect l="0" t="0" r="r" b="b"/>
              <a:pathLst>
                <a:path w="68" h="73">
                  <a:moveTo>
                    <a:pt x="32" y="0"/>
                  </a:moveTo>
                  <a:lnTo>
                    <a:pt x="0" y="52"/>
                  </a:lnTo>
                  <a:lnTo>
                    <a:pt x="68" y="7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73" name="Freeform 353"/>
            <p:cNvSpPr>
              <a:spLocks/>
            </p:cNvSpPr>
            <p:nvPr/>
          </p:nvSpPr>
          <p:spPr bwMode="auto">
            <a:xfrm>
              <a:off x="3758" y="2468"/>
              <a:ext cx="23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73"/>
                </a:cxn>
                <a:cxn ang="0">
                  <a:pos x="69" y="51"/>
                </a:cxn>
                <a:cxn ang="0">
                  <a:pos x="9" y="0"/>
                </a:cxn>
              </a:cxnLst>
              <a:rect l="0" t="0" r="r" b="b"/>
              <a:pathLst>
                <a:path w="69" h="73">
                  <a:moveTo>
                    <a:pt x="9" y="0"/>
                  </a:moveTo>
                  <a:lnTo>
                    <a:pt x="0" y="73"/>
                  </a:lnTo>
                  <a:lnTo>
                    <a:pt x="69" y="5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74" name="Freeform 354"/>
            <p:cNvSpPr>
              <a:spLocks/>
            </p:cNvSpPr>
            <p:nvPr/>
          </p:nvSpPr>
          <p:spPr bwMode="auto">
            <a:xfrm>
              <a:off x="3733" y="2484"/>
              <a:ext cx="16" cy="1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0" y="0"/>
                </a:cxn>
                <a:cxn ang="0">
                  <a:pos x="34" y="54"/>
                </a:cxn>
                <a:cxn ang="0">
                  <a:pos x="0" y="11"/>
                </a:cxn>
              </a:cxnLst>
              <a:rect l="0" t="0" r="r" b="b"/>
              <a:pathLst>
                <a:path w="50" h="54">
                  <a:moveTo>
                    <a:pt x="0" y="11"/>
                  </a:moveTo>
                  <a:lnTo>
                    <a:pt x="50" y="0"/>
                  </a:lnTo>
                  <a:lnTo>
                    <a:pt x="34" y="5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75" name="Freeform 355"/>
            <p:cNvSpPr>
              <a:spLocks/>
            </p:cNvSpPr>
            <p:nvPr/>
          </p:nvSpPr>
          <p:spPr bwMode="auto">
            <a:xfrm>
              <a:off x="3703" y="2481"/>
              <a:ext cx="22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6" y="0"/>
                </a:cxn>
                <a:cxn ang="0">
                  <a:pos x="48" y="60"/>
                </a:cxn>
                <a:cxn ang="0">
                  <a:pos x="0" y="8"/>
                </a:cxn>
              </a:cxnLst>
              <a:rect l="0" t="0" r="r" b="b"/>
              <a:pathLst>
                <a:path w="66" h="60">
                  <a:moveTo>
                    <a:pt x="0" y="8"/>
                  </a:moveTo>
                  <a:lnTo>
                    <a:pt x="66" y="0"/>
                  </a:lnTo>
                  <a:lnTo>
                    <a:pt x="48" y="6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76" name="Freeform 356"/>
            <p:cNvSpPr>
              <a:spLocks/>
            </p:cNvSpPr>
            <p:nvPr/>
          </p:nvSpPr>
          <p:spPr bwMode="auto">
            <a:xfrm>
              <a:off x="3673" y="2455"/>
              <a:ext cx="22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9" y="0"/>
                </a:cxn>
                <a:cxn ang="0">
                  <a:pos x="68" y="52"/>
                </a:cxn>
                <a:cxn ang="0">
                  <a:pos x="29" y="67"/>
                </a:cxn>
                <a:cxn ang="0">
                  <a:pos x="0" y="21"/>
                </a:cxn>
              </a:cxnLst>
              <a:rect l="0" t="0" r="r" b="b"/>
              <a:pathLst>
                <a:path w="68" h="67">
                  <a:moveTo>
                    <a:pt x="0" y="21"/>
                  </a:moveTo>
                  <a:lnTo>
                    <a:pt x="39" y="0"/>
                  </a:lnTo>
                  <a:lnTo>
                    <a:pt x="68" y="52"/>
                  </a:lnTo>
                  <a:lnTo>
                    <a:pt x="29" y="6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77" name="Freeform 357"/>
            <p:cNvSpPr>
              <a:spLocks/>
            </p:cNvSpPr>
            <p:nvPr/>
          </p:nvSpPr>
          <p:spPr bwMode="auto">
            <a:xfrm>
              <a:off x="4505" y="1816"/>
              <a:ext cx="165" cy="197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57" y="29"/>
                </a:cxn>
                <a:cxn ang="0">
                  <a:pos x="0" y="89"/>
                </a:cxn>
                <a:cxn ang="0">
                  <a:pos x="41" y="145"/>
                </a:cxn>
                <a:cxn ang="0">
                  <a:pos x="77" y="212"/>
                </a:cxn>
                <a:cxn ang="0">
                  <a:pos x="88" y="280"/>
                </a:cxn>
                <a:cxn ang="0">
                  <a:pos x="114" y="399"/>
                </a:cxn>
                <a:cxn ang="0">
                  <a:pos x="150" y="424"/>
                </a:cxn>
                <a:cxn ang="0">
                  <a:pos x="190" y="451"/>
                </a:cxn>
                <a:cxn ang="0">
                  <a:pos x="209" y="478"/>
                </a:cxn>
                <a:cxn ang="0">
                  <a:pos x="226" y="518"/>
                </a:cxn>
                <a:cxn ang="0">
                  <a:pos x="249" y="546"/>
                </a:cxn>
                <a:cxn ang="0">
                  <a:pos x="267" y="524"/>
                </a:cxn>
                <a:cxn ang="0">
                  <a:pos x="249" y="457"/>
                </a:cxn>
                <a:cxn ang="0">
                  <a:pos x="231" y="395"/>
                </a:cxn>
                <a:cxn ang="0">
                  <a:pos x="251" y="417"/>
                </a:cxn>
                <a:cxn ang="0">
                  <a:pos x="273" y="452"/>
                </a:cxn>
                <a:cxn ang="0">
                  <a:pos x="297" y="475"/>
                </a:cxn>
                <a:cxn ang="0">
                  <a:pos x="338" y="478"/>
                </a:cxn>
                <a:cxn ang="0">
                  <a:pos x="365" y="486"/>
                </a:cxn>
                <a:cxn ang="0">
                  <a:pos x="385" y="511"/>
                </a:cxn>
                <a:cxn ang="0">
                  <a:pos x="412" y="542"/>
                </a:cxn>
                <a:cxn ang="0">
                  <a:pos x="424" y="570"/>
                </a:cxn>
                <a:cxn ang="0">
                  <a:pos x="437" y="593"/>
                </a:cxn>
                <a:cxn ang="0">
                  <a:pos x="458" y="567"/>
                </a:cxn>
                <a:cxn ang="0">
                  <a:pos x="447" y="519"/>
                </a:cxn>
                <a:cxn ang="0">
                  <a:pos x="429" y="489"/>
                </a:cxn>
                <a:cxn ang="0">
                  <a:pos x="413" y="461"/>
                </a:cxn>
                <a:cxn ang="0">
                  <a:pos x="406" y="440"/>
                </a:cxn>
                <a:cxn ang="0">
                  <a:pos x="390" y="424"/>
                </a:cxn>
                <a:cxn ang="0">
                  <a:pos x="363" y="412"/>
                </a:cxn>
                <a:cxn ang="0">
                  <a:pos x="322" y="400"/>
                </a:cxn>
                <a:cxn ang="0">
                  <a:pos x="278" y="384"/>
                </a:cxn>
                <a:cxn ang="0">
                  <a:pos x="265" y="372"/>
                </a:cxn>
                <a:cxn ang="0">
                  <a:pos x="306" y="377"/>
                </a:cxn>
                <a:cxn ang="0">
                  <a:pos x="351" y="381"/>
                </a:cxn>
                <a:cxn ang="0">
                  <a:pos x="391" y="383"/>
                </a:cxn>
                <a:cxn ang="0">
                  <a:pos x="447" y="395"/>
                </a:cxn>
                <a:cxn ang="0">
                  <a:pos x="494" y="408"/>
                </a:cxn>
                <a:cxn ang="0">
                  <a:pos x="470" y="381"/>
                </a:cxn>
                <a:cxn ang="0">
                  <a:pos x="408" y="366"/>
                </a:cxn>
                <a:cxn ang="0">
                  <a:pos x="358" y="357"/>
                </a:cxn>
                <a:cxn ang="0">
                  <a:pos x="322" y="347"/>
                </a:cxn>
                <a:cxn ang="0">
                  <a:pos x="291" y="329"/>
                </a:cxn>
                <a:cxn ang="0">
                  <a:pos x="261" y="294"/>
                </a:cxn>
                <a:cxn ang="0">
                  <a:pos x="232" y="242"/>
                </a:cxn>
                <a:cxn ang="0">
                  <a:pos x="207" y="187"/>
                </a:cxn>
                <a:cxn ang="0">
                  <a:pos x="178" y="116"/>
                </a:cxn>
                <a:cxn ang="0">
                  <a:pos x="147" y="35"/>
                </a:cxn>
              </a:cxnLst>
              <a:rect l="0" t="0" r="r" b="b"/>
              <a:pathLst>
                <a:path w="494" h="593">
                  <a:moveTo>
                    <a:pt x="134" y="0"/>
                  </a:moveTo>
                  <a:lnTo>
                    <a:pt x="124" y="1"/>
                  </a:lnTo>
                  <a:lnTo>
                    <a:pt x="110" y="4"/>
                  </a:lnTo>
                  <a:lnTo>
                    <a:pt x="94" y="9"/>
                  </a:lnTo>
                  <a:lnTo>
                    <a:pt x="76" y="17"/>
                  </a:lnTo>
                  <a:lnTo>
                    <a:pt x="57" y="29"/>
                  </a:lnTo>
                  <a:lnTo>
                    <a:pt x="37" y="44"/>
                  </a:lnTo>
                  <a:lnTo>
                    <a:pt x="18" y="64"/>
                  </a:lnTo>
                  <a:lnTo>
                    <a:pt x="0" y="89"/>
                  </a:lnTo>
                  <a:lnTo>
                    <a:pt x="12" y="103"/>
                  </a:lnTo>
                  <a:lnTo>
                    <a:pt x="26" y="123"/>
                  </a:lnTo>
                  <a:lnTo>
                    <a:pt x="41" y="145"/>
                  </a:lnTo>
                  <a:lnTo>
                    <a:pt x="54" y="167"/>
                  </a:lnTo>
                  <a:lnTo>
                    <a:pt x="68" y="190"/>
                  </a:lnTo>
                  <a:lnTo>
                    <a:pt x="77" y="212"/>
                  </a:lnTo>
                  <a:lnTo>
                    <a:pt x="85" y="230"/>
                  </a:lnTo>
                  <a:lnTo>
                    <a:pt x="87" y="244"/>
                  </a:lnTo>
                  <a:lnTo>
                    <a:pt x="88" y="280"/>
                  </a:lnTo>
                  <a:lnTo>
                    <a:pt x="92" y="327"/>
                  </a:lnTo>
                  <a:lnTo>
                    <a:pt x="100" y="371"/>
                  </a:lnTo>
                  <a:lnTo>
                    <a:pt x="114" y="399"/>
                  </a:lnTo>
                  <a:lnTo>
                    <a:pt x="124" y="407"/>
                  </a:lnTo>
                  <a:lnTo>
                    <a:pt x="137" y="416"/>
                  </a:lnTo>
                  <a:lnTo>
                    <a:pt x="150" y="424"/>
                  </a:lnTo>
                  <a:lnTo>
                    <a:pt x="165" y="433"/>
                  </a:lnTo>
                  <a:lnTo>
                    <a:pt x="178" y="443"/>
                  </a:lnTo>
                  <a:lnTo>
                    <a:pt x="190" y="451"/>
                  </a:lnTo>
                  <a:lnTo>
                    <a:pt x="200" y="460"/>
                  </a:lnTo>
                  <a:lnTo>
                    <a:pt x="205" y="468"/>
                  </a:lnTo>
                  <a:lnTo>
                    <a:pt x="209" y="478"/>
                  </a:lnTo>
                  <a:lnTo>
                    <a:pt x="213" y="490"/>
                  </a:lnTo>
                  <a:lnTo>
                    <a:pt x="218" y="505"/>
                  </a:lnTo>
                  <a:lnTo>
                    <a:pt x="226" y="518"/>
                  </a:lnTo>
                  <a:lnTo>
                    <a:pt x="233" y="530"/>
                  </a:lnTo>
                  <a:lnTo>
                    <a:pt x="241" y="540"/>
                  </a:lnTo>
                  <a:lnTo>
                    <a:pt x="249" y="546"/>
                  </a:lnTo>
                  <a:lnTo>
                    <a:pt x="257" y="547"/>
                  </a:lnTo>
                  <a:lnTo>
                    <a:pt x="267" y="539"/>
                  </a:lnTo>
                  <a:lnTo>
                    <a:pt x="267" y="524"/>
                  </a:lnTo>
                  <a:lnTo>
                    <a:pt x="261" y="505"/>
                  </a:lnTo>
                  <a:lnTo>
                    <a:pt x="254" y="481"/>
                  </a:lnTo>
                  <a:lnTo>
                    <a:pt x="249" y="457"/>
                  </a:lnTo>
                  <a:lnTo>
                    <a:pt x="244" y="433"/>
                  </a:lnTo>
                  <a:lnTo>
                    <a:pt x="238" y="412"/>
                  </a:lnTo>
                  <a:lnTo>
                    <a:pt x="231" y="395"/>
                  </a:lnTo>
                  <a:lnTo>
                    <a:pt x="237" y="400"/>
                  </a:lnTo>
                  <a:lnTo>
                    <a:pt x="243" y="407"/>
                  </a:lnTo>
                  <a:lnTo>
                    <a:pt x="251" y="417"/>
                  </a:lnTo>
                  <a:lnTo>
                    <a:pt x="258" y="428"/>
                  </a:lnTo>
                  <a:lnTo>
                    <a:pt x="266" y="440"/>
                  </a:lnTo>
                  <a:lnTo>
                    <a:pt x="273" y="452"/>
                  </a:lnTo>
                  <a:lnTo>
                    <a:pt x="279" y="463"/>
                  </a:lnTo>
                  <a:lnTo>
                    <a:pt x="284" y="474"/>
                  </a:lnTo>
                  <a:lnTo>
                    <a:pt x="297" y="475"/>
                  </a:lnTo>
                  <a:lnTo>
                    <a:pt x="311" y="475"/>
                  </a:lnTo>
                  <a:lnTo>
                    <a:pt x="324" y="477"/>
                  </a:lnTo>
                  <a:lnTo>
                    <a:pt x="338" y="478"/>
                  </a:lnTo>
                  <a:lnTo>
                    <a:pt x="348" y="480"/>
                  </a:lnTo>
                  <a:lnTo>
                    <a:pt x="358" y="483"/>
                  </a:lnTo>
                  <a:lnTo>
                    <a:pt x="365" y="486"/>
                  </a:lnTo>
                  <a:lnTo>
                    <a:pt x="369" y="490"/>
                  </a:lnTo>
                  <a:lnTo>
                    <a:pt x="375" y="500"/>
                  </a:lnTo>
                  <a:lnTo>
                    <a:pt x="385" y="511"/>
                  </a:lnTo>
                  <a:lnTo>
                    <a:pt x="395" y="522"/>
                  </a:lnTo>
                  <a:lnTo>
                    <a:pt x="404" y="532"/>
                  </a:lnTo>
                  <a:lnTo>
                    <a:pt x="412" y="542"/>
                  </a:lnTo>
                  <a:lnTo>
                    <a:pt x="418" y="551"/>
                  </a:lnTo>
                  <a:lnTo>
                    <a:pt x="421" y="559"/>
                  </a:lnTo>
                  <a:lnTo>
                    <a:pt x="424" y="570"/>
                  </a:lnTo>
                  <a:lnTo>
                    <a:pt x="426" y="581"/>
                  </a:lnTo>
                  <a:lnTo>
                    <a:pt x="431" y="588"/>
                  </a:lnTo>
                  <a:lnTo>
                    <a:pt x="437" y="593"/>
                  </a:lnTo>
                  <a:lnTo>
                    <a:pt x="446" y="592"/>
                  </a:lnTo>
                  <a:lnTo>
                    <a:pt x="454" y="582"/>
                  </a:lnTo>
                  <a:lnTo>
                    <a:pt x="458" y="567"/>
                  </a:lnTo>
                  <a:lnTo>
                    <a:pt x="457" y="547"/>
                  </a:lnTo>
                  <a:lnTo>
                    <a:pt x="452" y="529"/>
                  </a:lnTo>
                  <a:lnTo>
                    <a:pt x="447" y="519"/>
                  </a:lnTo>
                  <a:lnTo>
                    <a:pt x="442" y="509"/>
                  </a:lnTo>
                  <a:lnTo>
                    <a:pt x="436" y="500"/>
                  </a:lnTo>
                  <a:lnTo>
                    <a:pt x="429" y="489"/>
                  </a:lnTo>
                  <a:lnTo>
                    <a:pt x="423" y="479"/>
                  </a:lnTo>
                  <a:lnTo>
                    <a:pt x="417" y="469"/>
                  </a:lnTo>
                  <a:lnTo>
                    <a:pt x="413" y="461"/>
                  </a:lnTo>
                  <a:lnTo>
                    <a:pt x="410" y="453"/>
                  </a:lnTo>
                  <a:lnTo>
                    <a:pt x="408" y="447"/>
                  </a:lnTo>
                  <a:lnTo>
                    <a:pt x="406" y="440"/>
                  </a:lnTo>
                  <a:lnTo>
                    <a:pt x="402" y="435"/>
                  </a:lnTo>
                  <a:lnTo>
                    <a:pt x="396" y="429"/>
                  </a:lnTo>
                  <a:lnTo>
                    <a:pt x="390" y="424"/>
                  </a:lnTo>
                  <a:lnTo>
                    <a:pt x="383" y="421"/>
                  </a:lnTo>
                  <a:lnTo>
                    <a:pt x="373" y="416"/>
                  </a:lnTo>
                  <a:lnTo>
                    <a:pt x="363" y="412"/>
                  </a:lnTo>
                  <a:lnTo>
                    <a:pt x="351" y="408"/>
                  </a:lnTo>
                  <a:lnTo>
                    <a:pt x="338" y="404"/>
                  </a:lnTo>
                  <a:lnTo>
                    <a:pt x="322" y="400"/>
                  </a:lnTo>
                  <a:lnTo>
                    <a:pt x="307" y="395"/>
                  </a:lnTo>
                  <a:lnTo>
                    <a:pt x="291" y="389"/>
                  </a:lnTo>
                  <a:lnTo>
                    <a:pt x="278" y="384"/>
                  </a:lnTo>
                  <a:lnTo>
                    <a:pt x="266" y="377"/>
                  </a:lnTo>
                  <a:lnTo>
                    <a:pt x="256" y="371"/>
                  </a:lnTo>
                  <a:lnTo>
                    <a:pt x="265" y="372"/>
                  </a:lnTo>
                  <a:lnTo>
                    <a:pt x="276" y="373"/>
                  </a:lnTo>
                  <a:lnTo>
                    <a:pt x="290" y="376"/>
                  </a:lnTo>
                  <a:lnTo>
                    <a:pt x="306" y="377"/>
                  </a:lnTo>
                  <a:lnTo>
                    <a:pt x="322" y="379"/>
                  </a:lnTo>
                  <a:lnTo>
                    <a:pt x="338" y="381"/>
                  </a:lnTo>
                  <a:lnTo>
                    <a:pt x="351" y="381"/>
                  </a:lnTo>
                  <a:lnTo>
                    <a:pt x="363" y="381"/>
                  </a:lnTo>
                  <a:lnTo>
                    <a:pt x="375" y="381"/>
                  </a:lnTo>
                  <a:lnTo>
                    <a:pt x="391" y="383"/>
                  </a:lnTo>
                  <a:lnTo>
                    <a:pt x="409" y="385"/>
                  </a:lnTo>
                  <a:lnTo>
                    <a:pt x="429" y="390"/>
                  </a:lnTo>
                  <a:lnTo>
                    <a:pt x="447" y="395"/>
                  </a:lnTo>
                  <a:lnTo>
                    <a:pt x="465" y="399"/>
                  </a:lnTo>
                  <a:lnTo>
                    <a:pt x="481" y="404"/>
                  </a:lnTo>
                  <a:lnTo>
                    <a:pt x="494" y="408"/>
                  </a:lnTo>
                  <a:lnTo>
                    <a:pt x="493" y="398"/>
                  </a:lnTo>
                  <a:lnTo>
                    <a:pt x="485" y="389"/>
                  </a:lnTo>
                  <a:lnTo>
                    <a:pt x="470" y="381"/>
                  </a:lnTo>
                  <a:lnTo>
                    <a:pt x="452" y="374"/>
                  </a:lnTo>
                  <a:lnTo>
                    <a:pt x="430" y="370"/>
                  </a:lnTo>
                  <a:lnTo>
                    <a:pt x="408" y="366"/>
                  </a:lnTo>
                  <a:lnTo>
                    <a:pt x="389" y="362"/>
                  </a:lnTo>
                  <a:lnTo>
                    <a:pt x="372" y="360"/>
                  </a:lnTo>
                  <a:lnTo>
                    <a:pt x="358" y="357"/>
                  </a:lnTo>
                  <a:lnTo>
                    <a:pt x="345" y="354"/>
                  </a:lnTo>
                  <a:lnTo>
                    <a:pt x="333" y="351"/>
                  </a:lnTo>
                  <a:lnTo>
                    <a:pt x="322" y="347"/>
                  </a:lnTo>
                  <a:lnTo>
                    <a:pt x="312" y="343"/>
                  </a:lnTo>
                  <a:lnTo>
                    <a:pt x="301" y="337"/>
                  </a:lnTo>
                  <a:lnTo>
                    <a:pt x="291" y="329"/>
                  </a:lnTo>
                  <a:lnTo>
                    <a:pt x="282" y="320"/>
                  </a:lnTo>
                  <a:lnTo>
                    <a:pt x="271" y="309"/>
                  </a:lnTo>
                  <a:lnTo>
                    <a:pt x="261" y="294"/>
                  </a:lnTo>
                  <a:lnTo>
                    <a:pt x="251" y="278"/>
                  </a:lnTo>
                  <a:lnTo>
                    <a:pt x="241" y="260"/>
                  </a:lnTo>
                  <a:lnTo>
                    <a:pt x="232" y="242"/>
                  </a:lnTo>
                  <a:lnTo>
                    <a:pt x="223" y="224"/>
                  </a:lnTo>
                  <a:lnTo>
                    <a:pt x="215" y="204"/>
                  </a:lnTo>
                  <a:lnTo>
                    <a:pt x="207" y="187"/>
                  </a:lnTo>
                  <a:lnTo>
                    <a:pt x="199" y="168"/>
                  </a:lnTo>
                  <a:lnTo>
                    <a:pt x="189" y="143"/>
                  </a:lnTo>
                  <a:lnTo>
                    <a:pt x="178" y="116"/>
                  </a:lnTo>
                  <a:lnTo>
                    <a:pt x="166" y="88"/>
                  </a:lnTo>
                  <a:lnTo>
                    <a:pt x="155" y="61"/>
                  </a:lnTo>
                  <a:lnTo>
                    <a:pt x="147" y="35"/>
                  </a:lnTo>
                  <a:lnTo>
                    <a:pt x="139" y="1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78" name="Freeform 358"/>
            <p:cNvSpPr>
              <a:spLocks/>
            </p:cNvSpPr>
            <p:nvPr/>
          </p:nvSpPr>
          <p:spPr bwMode="auto">
            <a:xfrm>
              <a:off x="4642" y="1951"/>
              <a:ext cx="4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4"/>
                </a:cxn>
                <a:cxn ang="0">
                  <a:pos x="35" y="9"/>
                </a:cxn>
                <a:cxn ang="0">
                  <a:pos x="59" y="15"/>
                </a:cxn>
                <a:cxn ang="0">
                  <a:pos x="84" y="22"/>
                </a:cxn>
                <a:cxn ang="0">
                  <a:pos x="107" y="32"/>
                </a:cxn>
                <a:cxn ang="0">
                  <a:pos x="126" y="41"/>
                </a:cxn>
                <a:cxn ang="0">
                  <a:pos x="134" y="52"/>
                </a:cxn>
                <a:cxn ang="0">
                  <a:pos x="131" y="64"/>
                </a:cxn>
                <a:cxn ang="0">
                  <a:pos x="122" y="62"/>
                </a:cxn>
                <a:cxn ang="0">
                  <a:pos x="111" y="58"/>
                </a:cxn>
                <a:cxn ang="0">
                  <a:pos x="98" y="55"/>
                </a:cxn>
                <a:cxn ang="0">
                  <a:pos x="83" y="51"/>
                </a:cxn>
                <a:cxn ang="0">
                  <a:pos x="69" y="47"/>
                </a:cxn>
                <a:cxn ang="0">
                  <a:pos x="54" y="45"/>
                </a:cxn>
                <a:cxn ang="0">
                  <a:pos x="41" y="43"/>
                </a:cxn>
                <a:cxn ang="0">
                  <a:pos x="30" y="41"/>
                </a:cxn>
                <a:cxn ang="0">
                  <a:pos x="24" y="32"/>
                </a:cxn>
                <a:cxn ang="0">
                  <a:pos x="16" y="18"/>
                </a:cxn>
                <a:cxn ang="0">
                  <a:pos x="8" y="6"/>
                </a:cxn>
                <a:cxn ang="0">
                  <a:pos x="0" y="0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4" y="4"/>
                  </a:lnTo>
                  <a:lnTo>
                    <a:pt x="35" y="9"/>
                  </a:lnTo>
                  <a:lnTo>
                    <a:pt x="59" y="15"/>
                  </a:lnTo>
                  <a:lnTo>
                    <a:pt x="84" y="22"/>
                  </a:lnTo>
                  <a:lnTo>
                    <a:pt x="107" y="32"/>
                  </a:lnTo>
                  <a:lnTo>
                    <a:pt x="126" y="41"/>
                  </a:lnTo>
                  <a:lnTo>
                    <a:pt x="134" y="52"/>
                  </a:lnTo>
                  <a:lnTo>
                    <a:pt x="131" y="64"/>
                  </a:lnTo>
                  <a:lnTo>
                    <a:pt x="122" y="62"/>
                  </a:lnTo>
                  <a:lnTo>
                    <a:pt x="111" y="58"/>
                  </a:lnTo>
                  <a:lnTo>
                    <a:pt x="98" y="55"/>
                  </a:lnTo>
                  <a:lnTo>
                    <a:pt x="83" y="51"/>
                  </a:lnTo>
                  <a:lnTo>
                    <a:pt x="69" y="47"/>
                  </a:lnTo>
                  <a:lnTo>
                    <a:pt x="54" y="45"/>
                  </a:lnTo>
                  <a:lnTo>
                    <a:pt x="41" y="43"/>
                  </a:lnTo>
                  <a:lnTo>
                    <a:pt x="30" y="41"/>
                  </a:lnTo>
                  <a:lnTo>
                    <a:pt x="24" y="32"/>
                  </a:lnTo>
                  <a:lnTo>
                    <a:pt x="16" y="18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79" name="Freeform 359"/>
            <p:cNvSpPr>
              <a:spLocks/>
            </p:cNvSpPr>
            <p:nvPr/>
          </p:nvSpPr>
          <p:spPr bwMode="auto">
            <a:xfrm>
              <a:off x="4654" y="1971"/>
              <a:ext cx="3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1"/>
                </a:cxn>
                <a:cxn ang="0">
                  <a:pos x="12" y="24"/>
                </a:cxn>
                <a:cxn ang="0">
                  <a:pos x="19" y="40"/>
                </a:cxn>
                <a:cxn ang="0">
                  <a:pos x="24" y="55"/>
                </a:cxn>
                <a:cxn ang="0">
                  <a:pos x="33" y="56"/>
                </a:cxn>
                <a:cxn ang="0">
                  <a:pos x="44" y="56"/>
                </a:cxn>
                <a:cxn ang="0">
                  <a:pos x="55" y="57"/>
                </a:cxn>
                <a:cxn ang="0">
                  <a:pos x="66" y="57"/>
                </a:cxn>
                <a:cxn ang="0">
                  <a:pos x="77" y="56"/>
                </a:cxn>
                <a:cxn ang="0">
                  <a:pos x="87" y="56"/>
                </a:cxn>
                <a:cxn ang="0">
                  <a:pos x="96" y="56"/>
                </a:cxn>
                <a:cxn ang="0">
                  <a:pos x="102" y="56"/>
                </a:cxn>
                <a:cxn ang="0">
                  <a:pos x="109" y="52"/>
                </a:cxn>
                <a:cxn ang="0">
                  <a:pos x="111" y="44"/>
                </a:cxn>
                <a:cxn ang="0">
                  <a:pos x="108" y="34"/>
                </a:cxn>
                <a:cxn ang="0">
                  <a:pos x="100" y="27"/>
                </a:cxn>
                <a:cxn ang="0">
                  <a:pos x="92" y="24"/>
                </a:cxn>
                <a:cxn ang="0">
                  <a:pos x="81" y="19"/>
                </a:cxn>
                <a:cxn ang="0">
                  <a:pos x="68" y="16"/>
                </a:cxn>
                <a:cxn ang="0">
                  <a:pos x="53" y="11"/>
                </a:cxn>
                <a:cxn ang="0">
                  <a:pos x="39" y="7"/>
                </a:cxn>
                <a:cxn ang="0">
                  <a:pos x="2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r" b="b"/>
              <a:pathLst>
                <a:path w="111" h="57">
                  <a:moveTo>
                    <a:pt x="0" y="0"/>
                  </a:moveTo>
                  <a:lnTo>
                    <a:pt x="5" y="11"/>
                  </a:lnTo>
                  <a:lnTo>
                    <a:pt x="12" y="24"/>
                  </a:lnTo>
                  <a:lnTo>
                    <a:pt x="19" y="40"/>
                  </a:lnTo>
                  <a:lnTo>
                    <a:pt x="24" y="55"/>
                  </a:lnTo>
                  <a:lnTo>
                    <a:pt x="33" y="56"/>
                  </a:lnTo>
                  <a:lnTo>
                    <a:pt x="44" y="56"/>
                  </a:lnTo>
                  <a:lnTo>
                    <a:pt x="55" y="57"/>
                  </a:lnTo>
                  <a:lnTo>
                    <a:pt x="66" y="57"/>
                  </a:lnTo>
                  <a:lnTo>
                    <a:pt x="77" y="56"/>
                  </a:lnTo>
                  <a:lnTo>
                    <a:pt x="87" y="56"/>
                  </a:lnTo>
                  <a:lnTo>
                    <a:pt x="96" y="56"/>
                  </a:lnTo>
                  <a:lnTo>
                    <a:pt x="102" y="56"/>
                  </a:lnTo>
                  <a:lnTo>
                    <a:pt x="109" y="52"/>
                  </a:lnTo>
                  <a:lnTo>
                    <a:pt x="111" y="44"/>
                  </a:lnTo>
                  <a:lnTo>
                    <a:pt x="108" y="34"/>
                  </a:lnTo>
                  <a:lnTo>
                    <a:pt x="100" y="27"/>
                  </a:lnTo>
                  <a:lnTo>
                    <a:pt x="92" y="24"/>
                  </a:lnTo>
                  <a:lnTo>
                    <a:pt x="81" y="19"/>
                  </a:lnTo>
                  <a:lnTo>
                    <a:pt x="68" y="16"/>
                  </a:lnTo>
                  <a:lnTo>
                    <a:pt x="53" y="11"/>
                  </a:lnTo>
                  <a:lnTo>
                    <a:pt x="39" y="7"/>
                  </a:lnTo>
                  <a:lnTo>
                    <a:pt x="24" y="3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80" name="Text Box 360"/>
            <p:cNvSpPr txBox="1">
              <a:spLocks noChangeArrowheads="1"/>
            </p:cNvSpPr>
            <p:nvPr/>
          </p:nvSpPr>
          <p:spPr bwMode="auto">
            <a:xfrm>
              <a:off x="4068" y="1527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TW" sz="2000" b="1" i="1">
                  <a:solidFill>
                    <a:srgbClr val="FF3300"/>
                  </a:solidFill>
                  <a:latin typeface="Batang" pitchFamily="18" charset="-127"/>
                  <a:ea typeface="Batang" pitchFamily="18" charset="-127"/>
                </a:rPr>
                <a:t>9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rheet\My Documents\My Pictures\illpic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371600"/>
            <a:ext cx="4914900" cy="4991100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 rot="-54029">
            <a:off x="914400" y="3048000"/>
            <a:ext cx="2700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800000"/>
                </a:solidFill>
                <a:latin typeface="新細明體" charset="-120"/>
              </a:rPr>
              <a:t>「</a:t>
            </a:r>
            <a:r>
              <a:rPr lang="zh-TW" altLang="en-US" b="1">
                <a:solidFill>
                  <a:srgbClr val="800000"/>
                </a:solidFill>
              </a:rPr>
              <a:t>視覺</a:t>
            </a:r>
            <a:r>
              <a:rPr lang="zh-TW" altLang="en-US" b="1">
                <a:solidFill>
                  <a:srgbClr val="800000"/>
                </a:solidFill>
                <a:latin typeface="新細明體" charset="-120"/>
              </a:rPr>
              <a:t>」</a:t>
            </a:r>
            <a:r>
              <a:rPr lang="zh-TW" altLang="en-US" b="1">
                <a:solidFill>
                  <a:srgbClr val="800000"/>
                </a:solidFill>
              </a:rPr>
              <a:t>和</a:t>
            </a:r>
            <a:r>
              <a:rPr lang="zh-TW" altLang="en-US" b="1">
                <a:solidFill>
                  <a:srgbClr val="800000"/>
                </a:solidFill>
                <a:latin typeface="新細明體" charset="-120"/>
              </a:rPr>
              <a:t>「</a:t>
            </a:r>
            <a:r>
              <a:rPr lang="zh-TW" altLang="en-US" b="1">
                <a:solidFill>
                  <a:srgbClr val="800000"/>
                </a:solidFill>
              </a:rPr>
              <a:t>視力</a:t>
            </a:r>
            <a:r>
              <a:rPr lang="zh-TW" altLang="en-US" b="1">
                <a:solidFill>
                  <a:srgbClr val="800000"/>
                </a:solidFill>
                <a:latin typeface="新細明體" charset="-120"/>
              </a:rPr>
              <a:t>」</a:t>
            </a:r>
            <a:r>
              <a:rPr lang="zh-TW" altLang="en-US" b="1">
                <a:solidFill>
                  <a:srgbClr val="800000"/>
                </a:solidFill>
              </a:rPr>
              <a:t>有什麼不同</a:t>
            </a:r>
            <a:r>
              <a:rPr lang="zh-TW" altLang="en-US" b="1">
                <a:solidFill>
                  <a:srgbClr val="800000"/>
                </a:solidFill>
                <a:latin typeface="新細明體" charset="-120"/>
              </a:rPr>
              <a:t>？</a:t>
            </a:r>
            <a:r>
              <a:rPr lang="zh-TW" altLang="en-US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25605" name="Picture 5" descr="http://eluzions.com/Illusions/Ambiguous/Rubin_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000" y="3048000"/>
            <a:ext cx="533400" cy="40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rheet\My Documents\My Pictures\illpic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138" y="0"/>
            <a:ext cx="5757862" cy="6858000"/>
          </a:xfrm>
          <a:prstGeom prst="rect">
            <a:avLst/>
          </a:prstGeom>
          <a:noFill/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 rot="-1535">
            <a:off x="990600" y="1447800"/>
            <a:ext cx="2209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200" b="1">
                <a:solidFill>
                  <a:srgbClr val="FF9900"/>
                </a:solidFill>
              </a:rPr>
              <a:t>1.</a:t>
            </a:r>
            <a:r>
              <a:rPr lang="zh-TW" altLang="en-US" sz="3200" b="1">
                <a:solidFill>
                  <a:srgbClr val="FF9900"/>
                </a:solidFill>
              </a:rPr>
              <a:t>圖地反轉</a:t>
            </a:r>
          </a:p>
          <a:p>
            <a:endParaRPr lang="zh-TW" altLang="en-US" sz="2800" b="1">
              <a:solidFill>
                <a:srgbClr val="FF9900"/>
              </a:solidFill>
            </a:endParaRPr>
          </a:p>
          <a:p>
            <a:r>
              <a:rPr lang="zh-TW" altLang="en-US" sz="2000" b="1"/>
              <a:t>    何謂「圖」？</a:t>
            </a:r>
          </a:p>
          <a:p>
            <a:r>
              <a:rPr lang="zh-TW" altLang="en-US" sz="2000" b="1"/>
              <a:t>    何謂「地」？ </a:t>
            </a:r>
            <a:endParaRPr lang="zh-TW" altLang="en-US" sz="2800" b="1">
              <a:solidFill>
                <a:srgbClr val="FF9900"/>
              </a:solidFill>
            </a:endParaRPr>
          </a:p>
        </p:txBody>
      </p:sp>
      <p:pic>
        <p:nvPicPr>
          <p:cNvPr id="14344" name="Picture 8" descr="http://eluzions.com/Illusions/Ambiguous/Rubin_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000" y="1524000"/>
            <a:ext cx="533400" cy="40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eluzions.com/Illusions/Ambiguous/Rubin_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5562600" cy="4171950"/>
          </a:xfrm>
          <a:prstGeom prst="rect">
            <a:avLst/>
          </a:prstGeom>
          <a:noFill/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 rot="-1535">
            <a:off x="758825" y="1292225"/>
            <a:ext cx="16795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1">
                <a:solidFill>
                  <a:srgbClr val="FF9900"/>
                </a:solidFill>
              </a:rPr>
              <a:t>圖地反轉</a:t>
            </a:r>
          </a:p>
          <a:p>
            <a:r>
              <a:rPr lang="zh-TW" altLang="en-US" sz="2000" b="1"/>
              <a:t>「圖」圖形</a:t>
            </a:r>
          </a:p>
          <a:p>
            <a:r>
              <a:rPr lang="zh-TW" altLang="en-US" sz="2000" b="1"/>
              <a:t>「地」背景 </a:t>
            </a:r>
            <a:endParaRPr lang="zh-TW" altLang="en-US" sz="2000" b="1">
              <a:solidFill>
                <a:srgbClr val="FF9900"/>
              </a:solidFill>
            </a:endParaRPr>
          </a:p>
        </p:txBody>
      </p:sp>
      <p:pic>
        <p:nvPicPr>
          <p:cNvPr id="73732" name="Picture 4" descr="http://eluzions.com/Illusions/Ambiguous/Rubin_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400" y="1371600"/>
            <a:ext cx="533400" cy="40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共享文件" ma:contentTypeID="0x01010047D2FAE0CC83714FB6177D9133FA1DFC00D4E9A372C1B9EA4AAF27667AE8C1D6FA" ma:contentTypeVersion="3" ma:contentTypeDescription="" ma:contentTypeScope="" ma:versionID="d73b93b0de4d863beb6ec569eff513cc">
  <xsd:schema xmlns:xsd="http://www.w3.org/2001/XMLSchema" xmlns:p="http://schemas.microsoft.com/office/2006/metadata/properties" xmlns:ns2="bcc61a74-37f8-4d27-91a3-d72555d9e1d9" xmlns:ns3="b10bf91f-205c-4be7-8078-5aa29938b7f2" targetNamespace="http://schemas.microsoft.com/office/2006/metadata/properties" ma:root="true" ma:fieldsID="06fe849c47113627d75b610daa8bbaea" ns2:_="" ns3:_="">
    <xsd:import namespace="bcc61a74-37f8-4d27-91a3-d72555d9e1d9"/>
    <xsd:import namespace="b10bf91f-205c-4be7-8078-5aa29938b7f2"/>
    <xsd:element name="properties">
      <xsd:complexType>
        <xsd:sequence>
          <xsd:element name="documentManagement">
            <xsd:complexType>
              <xsd:all>
                <xsd:element ref="ns2:Tags" minOccurs="0"/>
                <xsd:element ref="ns2:Memo" minOccurs="0"/>
                <xsd:element ref="ns2:AnnounceUnit"/>
                <xsd:element ref="ns3:DocTyp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cc61a74-37f8-4d27-91a3-d72555d9e1d9" elementFormDefault="qualified">
    <xsd:import namespace="http://schemas.microsoft.com/office/2006/documentManagement/types"/>
    <xsd:element name="Tags" ma:index="8" nillable="true" ma:displayName="關鍵字索引" ma:default="" ma:internalName="Tags">
      <xsd:simpleType>
        <xsd:restriction base="dms:Text">
          <xsd:maxLength value="255"/>
        </xsd:restriction>
      </xsd:simpleType>
    </xsd:element>
    <xsd:element name="Memo" ma:index="9" nillable="true" ma:displayName="摘要" ma:default="" ma:internalName="Memo">
      <xsd:simpleType>
        <xsd:restriction base="dms:Note"/>
      </xsd:simpleType>
    </xsd:element>
    <xsd:element name="AnnounceUnit" ma:index="10" ma:displayName="公告單位" ma:default="" ma:format="Dropdown" ma:internalName="AnnounceUnit">
      <xsd:simpleType>
        <xsd:restriction base="dms:Choice">
          <xsd:enumeration value="校長室"/>
          <xsd:enumeration value="教務處"/>
          <xsd:enumeration value="教學組"/>
          <xsd:enumeration value="註冊組"/>
          <xsd:enumeration value="設備組"/>
          <xsd:enumeration value="資訊組"/>
          <xsd:enumeration value="學務處"/>
          <xsd:enumeration value="生教組"/>
          <xsd:enumeration value="訓育組"/>
          <xsd:enumeration value="衛生組"/>
          <xsd:enumeration value="體育組"/>
          <xsd:enumeration value="健康中心"/>
          <xsd:enumeration value="總務處"/>
          <xsd:enumeration value="事務組"/>
          <xsd:enumeration value="文書組"/>
          <xsd:enumeration value="出納組"/>
          <xsd:enumeration value="輔導室"/>
          <xsd:enumeration value="輔導組"/>
          <xsd:enumeration value="資料組"/>
          <xsd:enumeration value="特教組"/>
          <xsd:enumeration value="人事室"/>
          <xsd:enumeration value="會計室"/>
          <xsd:enumeration value="補校辦公室"/>
          <xsd:enumeration value="午餐中心"/>
          <xsd:enumeration value="童軍團"/>
          <xsd:enumeration value="教師會"/>
          <xsd:enumeration value="家長會"/>
          <xsd:enumeration value="國文科"/>
          <xsd:enumeration value="英語科"/>
          <xsd:enumeration value="數學科"/>
          <xsd:enumeration value="自然與科技"/>
          <xsd:enumeration value="社會科"/>
          <xsd:enumeration value="健康與體育"/>
          <xsd:enumeration value="藝術與人文"/>
          <xsd:enumeration value="綜合活動"/>
        </xsd:restriction>
      </xsd:simpleType>
    </xsd:element>
  </xsd:schema>
  <xsd:schema xmlns:xsd="http://www.w3.org/2001/XMLSchema" xmlns:dms="http://schemas.microsoft.com/office/2006/documentManagement/types" targetNamespace="b10bf91f-205c-4be7-8078-5aa29938b7f2" elementFormDefault="qualified">
    <xsd:import namespace="http://schemas.microsoft.com/office/2006/documentManagement/types"/>
    <xsd:element name="DocType" ma:index="11" ma:displayName="文件類型" ma:default="無" ma:format="Dropdown" ma:internalName="DocType">
      <xsd:simpleType>
        <xsd:restriction base="dms:Choice">
          <xsd:enumeration value="無"/>
          <xsd:enumeration value="DOC"/>
          <xsd:enumeration value="PPT"/>
          <xsd:enumeration value="PDF"/>
          <xsd:enumeration value="XL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AnnounceUnit xmlns="bcc61a74-37f8-4d27-91a3-d72555d9e1d9">藝術與人文</AnnounceUnit>
    <Memo xmlns="bcc61a74-37f8-4d27-91a3-d72555d9e1d9">&lt;div class=ExternalClass37E4477895F94B7C824291D4DC3B442E&gt;&lt;div&gt;&lt;/div&gt;&lt;/div&gt;</Memo>
    <Tags xmlns="bcc61a74-37f8-4d27-91a3-d72555d9e1d9" xsi:nil="true"/>
    <DocType xmlns="b10bf91f-205c-4be7-8078-5aa29938b7f2">無</DocType>
  </documentManagement>
</p:properties>
</file>

<file path=customXml/itemProps1.xml><?xml version="1.0" encoding="utf-8"?>
<ds:datastoreItem xmlns:ds="http://schemas.openxmlformats.org/officeDocument/2006/customXml" ds:itemID="{21E4CC31-634E-410E-A787-E09DC096EA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35E790-9F30-4083-A736-5872209F1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61a74-37f8-4d27-91a3-d72555d9e1d9"/>
    <ds:schemaRef ds:uri="b10bf91f-205c-4be7-8078-5aa29938b7f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EC4C19B-ACFD-4E91-A2CF-D0C442A00D1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C9D83C2D-D1B0-49E8-8A1B-C11CA65D48A9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240</Words>
  <Application>Microsoft Office PowerPoint</Application>
  <PresentationFormat>如螢幕大小 (4:3)</PresentationFormat>
  <Paragraphs>51</Paragraphs>
  <Slides>35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2" baseType="lpstr">
      <vt:lpstr>Times New Roman</vt:lpstr>
      <vt:lpstr>新細明體</vt:lpstr>
      <vt:lpstr>Batang</vt:lpstr>
      <vt:lpstr>Arial</vt:lpstr>
      <vt:lpstr>Verdana</vt:lpstr>
      <vt:lpstr>預設簡報設計</vt:lpstr>
      <vt:lpstr>點陣圖影像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</vt:vector>
  </TitlesOfParts>
  <Company>rheet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rheet</dc:creator>
  <cp:lastModifiedBy>user</cp:lastModifiedBy>
  <cp:revision>36</cp:revision>
  <dcterms:created xsi:type="dcterms:W3CDTF">2002-08-07T06:52:28Z</dcterms:created>
  <dcterms:modified xsi:type="dcterms:W3CDTF">2016-10-05T06:10:28Z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共享文件</vt:lpwstr>
  </property>
</Properties>
</file>