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23"/>
  </p:sldMasterIdLst>
  <p:sldIdLst>
    <p:sldId id="256" r:id="rId24"/>
    <p:sldId id="257" r:id="rId25"/>
    <p:sldId id="258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68" r:id="rId36"/>
    <p:sldId id="269" r:id="rId37"/>
    <p:sldId id="270" r:id="rId38"/>
    <p:sldId id="271" r:id="rId39"/>
    <p:sldId id="272" r:id="rId40"/>
    <p:sldId id="273" r:id="rId41"/>
    <p:sldId id="274" r:id="rId42"/>
    <p:sldId id="275" r:id="rId4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21" Type="http://schemas.openxmlformats.org/officeDocument/2006/relationships/customXml" Target="../customXml/item21.xml"/><Relationship Id="rId34" Type="http://schemas.openxmlformats.org/officeDocument/2006/relationships/slide" Target="slides/slide11.xml"/><Relationship Id="rId42" Type="http://schemas.openxmlformats.org/officeDocument/2006/relationships/slide" Target="slides/slide19.xml"/><Relationship Id="rId47" Type="http://schemas.openxmlformats.org/officeDocument/2006/relationships/tableStyles" Target="tableStyles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slide" Target="slides/slide17.xml"/><Relationship Id="rId45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Master" Target="slideMasters/slideMaster1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8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slide" Target="slides/slide20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46" Type="http://schemas.openxmlformats.org/officeDocument/2006/relationships/theme" Target="theme/theme1.xml"/><Relationship Id="rId20" Type="http://schemas.openxmlformats.org/officeDocument/2006/relationships/customXml" Target="../customXml/item20.xml"/><Relationship Id="rId41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image" Target="../media/image5.png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customXml" Target="../../customXml/item13.xml"/><Relationship Id="rId6" Type="http://schemas.openxmlformats.org/officeDocument/2006/relationships/tags" Target="../tags/tag5.xml"/><Relationship Id="rId11" Type="http://schemas.openxmlformats.org/officeDocument/2006/relationships/image" Target="../media/image3.png"/><Relationship Id="rId5" Type="http://schemas.openxmlformats.org/officeDocument/2006/relationships/tags" Target="../tags/tag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image" Target="../media/image5.png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4.png"/><Relationship Id="rId2" Type="http://schemas.openxmlformats.org/officeDocument/2006/relationships/tags" Target="../tags/tag9.xml"/><Relationship Id="rId1" Type="http://schemas.openxmlformats.org/officeDocument/2006/relationships/customXml" Target="../../customXml/item11.xml"/><Relationship Id="rId6" Type="http://schemas.openxmlformats.org/officeDocument/2006/relationships/tags" Target="../tags/tag13.xml"/><Relationship Id="rId11" Type="http://schemas.openxmlformats.org/officeDocument/2006/relationships/image" Target="../media/image3.png"/><Relationship Id="rId5" Type="http://schemas.openxmlformats.org/officeDocument/2006/relationships/tags" Target="../tags/tag1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image" Target="../media/image5.png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image" Target="../media/image4.png"/><Relationship Id="rId2" Type="http://schemas.openxmlformats.org/officeDocument/2006/relationships/tags" Target="../tags/tag17.xml"/><Relationship Id="rId1" Type="http://schemas.openxmlformats.org/officeDocument/2006/relationships/customXml" Target="../../customXml/item1.xml"/><Relationship Id="rId6" Type="http://schemas.openxmlformats.org/officeDocument/2006/relationships/tags" Target="../tags/tag21.xml"/><Relationship Id="rId11" Type="http://schemas.openxmlformats.org/officeDocument/2006/relationships/image" Target="../media/image3.png"/><Relationship Id="rId5" Type="http://schemas.openxmlformats.org/officeDocument/2006/relationships/tags" Target="../tags/tag2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13" Type="http://schemas.openxmlformats.org/officeDocument/2006/relationships/image" Target="../media/image5.png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image" Target="../media/image4.png"/><Relationship Id="rId2" Type="http://schemas.openxmlformats.org/officeDocument/2006/relationships/tags" Target="../tags/tag25.xml"/><Relationship Id="rId1" Type="http://schemas.openxmlformats.org/officeDocument/2006/relationships/customXml" Target="../../customXml/item8.xml"/><Relationship Id="rId6" Type="http://schemas.openxmlformats.org/officeDocument/2006/relationships/tags" Target="../tags/tag29.xml"/><Relationship Id="rId11" Type="http://schemas.openxmlformats.org/officeDocument/2006/relationships/image" Target="../media/image3.png"/><Relationship Id="rId5" Type="http://schemas.openxmlformats.org/officeDocument/2006/relationships/tags" Target="../tags/tag2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image" Target="../media/image5.png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image" Target="../media/image4.png"/><Relationship Id="rId2" Type="http://schemas.openxmlformats.org/officeDocument/2006/relationships/tags" Target="../tags/tag33.xml"/><Relationship Id="rId1" Type="http://schemas.openxmlformats.org/officeDocument/2006/relationships/customXml" Target="../../customXml/item7.xml"/><Relationship Id="rId6" Type="http://schemas.openxmlformats.org/officeDocument/2006/relationships/tags" Target="../tags/tag37.xml"/><Relationship Id="rId11" Type="http://schemas.openxmlformats.org/officeDocument/2006/relationships/image" Target="../media/image3.png"/><Relationship Id="rId5" Type="http://schemas.openxmlformats.org/officeDocument/2006/relationships/tags" Target="../tags/tag3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image" Target="../media/image5.png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image" Target="../media/image4.png"/><Relationship Id="rId2" Type="http://schemas.openxmlformats.org/officeDocument/2006/relationships/tags" Target="../tags/tag41.xml"/><Relationship Id="rId1" Type="http://schemas.openxmlformats.org/officeDocument/2006/relationships/customXml" Target="../../customXml/item22.xml"/><Relationship Id="rId6" Type="http://schemas.openxmlformats.org/officeDocument/2006/relationships/tags" Target="../tags/tag45.xml"/><Relationship Id="rId11" Type="http://schemas.openxmlformats.org/officeDocument/2006/relationships/image" Target="../media/image3.png"/><Relationship Id="rId5" Type="http://schemas.openxmlformats.org/officeDocument/2006/relationships/tags" Target="../tags/tag4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image" Target="../media/image5.png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image" Target="../media/image4.png"/><Relationship Id="rId2" Type="http://schemas.openxmlformats.org/officeDocument/2006/relationships/tags" Target="../tags/tag49.xml"/><Relationship Id="rId1" Type="http://schemas.openxmlformats.org/officeDocument/2006/relationships/customXml" Target="../../customXml/item21.xml"/><Relationship Id="rId6" Type="http://schemas.openxmlformats.org/officeDocument/2006/relationships/tags" Target="../tags/tag53.xml"/><Relationship Id="rId11" Type="http://schemas.openxmlformats.org/officeDocument/2006/relationships/image" Target="../media/image3.png"/><Relationship Id="rId5" Type="http://schemas.openxmlformats.org/officeDocument/2006/relationships/tags" Target="../tags/tag5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image" Target="../media/image5.png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image" Target="../media/image4.png"/><Relationship Id="rId2" Type="http://schemas.openxmlformats.org/officeDocument/2006/relationships/tags" Target="../tags/tag57.xml"/><Relationship Id="rId1" Type="http://schemas.openxmlformats.org/officeDocument/2006/relationships/customXml" Target="../../customXml/item16.xml"/><Relationship Id="rId6" Type="http://schemas.openxmlformats.org/officeDocument/2006/relationships/tags" Target="../tags/tag61.xml"/><Relationship Id="rId11" Type="http://schemas.openxmlformats.org/officeDocument/2006/relationships/image" Target="../media/image3.png"/><Relationship Id="rId5" Type="http://schemas.openxmlformats.org/officeDocument/2006/relationships/tags" Target="../tags/tag6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image" Target="../media/image5.png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image" Target="../media/image4.png"/><Relationship Id="rId2" Type="http://schemas.openxmlformats.org/officeDocument/2006/relationships/tags" Target="../tags/tag65.xml"/><Relationship Id="rId1" Type="http://schemas.openxmlformats.org/officeDocument/2006/relationships/customXml" Target="../../customXml/item4.xml"/><Relationship Id="rId6" Type="http://schemas.openxmlformats.org/officeDocument/2006/relationships/tags" Target="../tags/tag69.xml"/><Relationship Id="rId11" Type="http://schemas.openxmlformats.org/officeDocument/2006/relationships/image" Target="../media/image3.png"/><Relationship Id="rId5" Type="http://schemas.openxmlformats.org/officeDocument/2006/relationships/tags" Target="../tags/tag6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image" Target="../media/image5.png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image" Target="../media/image4.png"/><Relationship Id="rId2" Type="http://schemas.openxmlformats.org/officeDocument/2006/relationships/tags" Target="../tags/tag73.xml"/><Relationship Id="rId1" Type="http://schemas.openxmlformats.org/officeDocument/2006/relationships/customXml" Target="../../customXml/item5.xml"/><Relationship Id="rId6" Type="http://schemas.openxmlformats.org/officeDocument/2006/relationships/tags" Target="../tags/tag77.xml"/><Relationship Id="rId11" Type="http://schemas.openxmlformats.org/officeDocument/2006/relationships/image" Target="../media/image3.png"/><Relationship Id="rId5" Type="http://schemas.openxmlformats.org/officeDocument/2006/relationships/tags" Target="../tags/tag7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image" Target="../media/image5.png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12" Type="http://schemas.openxmlformats.org/officeDocument/2006/relationships/image" Target="../media/image4.png"/><Relationship Id="rId2" Type="http://schemas.openxmlformats.org/officeDocument/2006/relationships/tags" Target="../tags/tag81.xml"/><Relationship Id="rId1" Type="http://schemas.openxmlformats.org/officeDocument/2006/relationships/customXml" Target="../../customXml/item3.xml"/><Relationship Id="rId6" Type="http://schemas.openxmlformats.org/officeDocument/2006/relationships/tags" Target="../tags/tag85.xml"/><Relationship Id="rId11" Type="http://schemas.openxmlformats.org/officeDocument/2006/relationships/image" Target="../media/image3.png"/><Relationship Id="rId5" Type="http://schemas.openxmlformats.org/officeDocument/2006/relationships/tags" Target="../tags/tag8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13" Type="http://schemas.openxmlformats.org/officeDocument/2006/relationships/image" Target="../media/image5.png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12" Type="http://schemas.openxmlformats.org/officeDocument/2006/relationships/image" Target="../media/image4.png"/><Relationship Id="rId2" Type="http://schemas.openxmlformats.org/officeDocument/2006/relationships/tags" Target="../tags/tag89.xml"/><Relationship Id="rId1" Type="http://schemas.openxmlformats.org/officeDocument/2006/relationships/customXml" Target="../../customXml/item6.xml"/><Relationship Id="rId6" Type="http://schemas.openxmlformats.org/officeDocument/2006/relationships/tags" Target="../tags/tag93.xml"/><Relationship Id="rId11" Type="http://schemas.openxmlformats.org/officeDocument/2006/relationships/image" Target="../media/image3.png"/><Relationship Id="rId5" Type="http://schemas.openxmlformats.org/officeDocument/2006/relationships/tags" Target="../tags/tag9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1.xml"/><Relationship Id="rId9" Type="http://schemas.openxmlformats.org/officeDocument/2006/relationships/tags" Target="../tags/tag96.xml"/><Relationship Id="rId1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13" Type="http://schemas.openxmlformats.org/officeDocument/2006/relationships/image" Target="../media/image5.png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12" Type="http://schemas.openxmlformats.org/officeDocument/2006/relationships/image" Target="../media/image4.png"/><Relationship Id="rId2" Type="http://schemas.openxmlformats.org/officeDocument/2006/relationships/tags" Target="../tags/tag97.xml"/><Relationship Id="rId1" Type="http://schemas.openxmlformats.org/officeDocument/2006/relationships/customXml" Target="../../customXml/item12.xml"/><Relationship Id="rId6" Type="http://schemas.openxmlformats.org/officeDocument/2006/relationships/tags" Target="../tags/tag101.xml"/><Relationship Id="rId11" Type="http://schemas.openxmlformats.org/officeDocument/2006/relationships/image" Target="../media/image3.png"/><Relationship Id="rId5" Type="http://schemas.openxmlformats.org/officeDocument/2006/relationships/tags" Target="../tags/tag10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9.xml"/><Relationship Id="rId9" Type="http://schemas.openxmlformats.org/officeDocument/2006/relationships/tags" Target="../tags/tag104.xml"/><Relationship Id="rId1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11.xml"/><Relationship Id="rId13" Type="http://schemas.openxmlformats.org/officeDocument/2006/relationships/image" Target="../media/image5.png"/><Relationship Id="rId3" Type="http://schemas.openxmlformats.org/officeDocument/2006/relationships/tags" Target="../tags/tag106.xml"/><Relationship Id="rId7" Type="http://schemas.openxmlformats.org/officeDocument/2006/relationships/tags" Target="../tags/tag110.xml"/><Relationship Id="rId12" Type="http://schemas.openxmlformats.org/officeDocument/2006/relationships/image" Target="../media/image4.png"/><Relationship Id="rId2" Type="http://schemas.openxmlformats.org/officeDocument/2006/relationships/tags" Target="../tags/tag105.xml"/><Relationship Id="rId1" Type="http://schemas.openxmlformats.org/officeDocument/2006/relationships/customXml" Target="../../customXml/item18.xml"/><Relationship Id="rId6" Type="http://schemas.openxmlformats.org/officeDocument/2006/relationships/tags" Target="../tags/tag109.xml"/><Relationship Id="rId11" Type="http://schemas.openxmlformats.org/officeDocument/2006/relationships/image" Target="../media/image3.png"/><Relationship Id="rId5" Type="http://schemas.openxmlformats.org/officeDocument/2006/relationships/tags" Target="../tags/tag10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7.xml"/><Relationship Id="rId9" Type="http://schemas.openxmlformats.org/officeDocument/2006/relationships/tags" Target="../tags/tag112.xml"/><Relationship Id="rId1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13" Type="http://schemas.openxmlformats.org/officeDocument/2006/relationships/image" Target="../media/image5.png"/><Relationship Id="rId3" Type="http://schemas.openxmlformats.org/officeDocument/2006/relationships/tags" Target="../tags/tag114.xml"/><Relationship Id="rId7" Type="http://schemas.openxmlformats.org/officeDocument/2006/relationships/tags" Target="../tags/tag118.xml"/><Relationship Id="rId12" Type="http://schemas.openxmlformats.org/officeDocument/2006/relationships/image" Target="../media/image4.png"/><Relationship Id="rId2" Type="http://schemas.openxmlformats.org/officeDocument/2006/relationships/tags" Target="../tags/tag113.xml"/><Relationship Id="rId1" Type="http://schemas.openxmlformats.org/officeDocument/2006/relationships/customXml" Target="../../customXml/item19.xml"/><Relationship Id="rId6" Type="http://schemas.openxmlformats.org/officeDocument/2006/relationships/tags" Target="../tags/tag117.xml"/><Relationship Id="rId11" Type="http://schemas.openxmlformats.org/officeDocument/2006/relationships/image" Target="../media/image3.png"/><Relationship Id="rId5" Type="http://schemas.openxmlformats.org/officeDocument/2006/relationships/tags" Target="../tags/tag11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5.xml"/><Relationship Id="rId9" Type="http://schemas.openxmlformats.org/officeDocument/2006/relationships/tags" Target="../tags/tag120.xml"/><Relationship Id="rId14" Type="http://schemas.openxmlformats.org/officeDocument/2006/relationships/image" Target="../media/image6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image" Target="../media/image5.png"/><Relationship Id="rId3" Type="http://schemas.openxmlformats.org/officeDocument/2006/relationships/tags" Target="../tags/tag122.xml"/><Relationship Id="rId7" Type="http://schemas.openxmlformats.org/officeDocument/2006/relationships/tags" Target="../tags/tag126.xml"/><Relationship Id="rId12" Type="http://schemas.openxmlformats.org/officeDocument/2006/relationships/image" Target="../media/image4.png"/><Relationship Id="rId2" Type="http://schemas.openxmlformats.org/officeDocument/2006/relationships/tags" Target="../tags/tag121.xml"/><Relationship Id="rId1" Type="http://schemas.openxmlformats.org/officeDocument/2006/relationships/customXml" Target="../../customXml/item2.xml"/><Relationship Id="rId6" Type="http://schemas.openxmlformats.org/officeDocument/2006/relationships/tags" Target="../tags/tag125.xml"/><Relationship Id="rId11" Type="http://schemas.openxmlformats.org/officeDocument/2006/relationships/image" Target="../media/image3.png"/><Relationship Id="rId5" Type="http://schemas.openxmlformats.org/officeDocument/2006/relationships/tags" Target="../tags/tag12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image" Target="../media/image6.pn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image" Target="../media/image5.png"/><Relationship Id="rId3" Type="http://schemas.openxmlformats.org/officeDocument/2006/relationships/tags" Target="../tags/tag130.xml"/><Relationship Id="rId7" Type="http://schemas.openxmlformats.org/officeDocument/2006/relationships/tags" Target="../tags/tag134.xml"/><Relationship Id="rId12" Type="http://schemas.openxmlformats.org/officeDocument/2006/relationships/image" Target="../media/image4.png"/><Relationship Id="rId2" Type="http://schemas.openxmlformats.org/officeDocument/2006/relationships/tags" Target="../tags/tag129.xml"/><Relationship Id="rId1" Type="http://schemas.openxmlformats.org/officeDocument/2006/relationships/customXml" Target="../../customXml/item9.xml"/><Relationship Id="rId6" Type="http://schemas.openxmlformats.org/officeDocument/2006/relationships/tags" Target="../tags/tag133.xml"/><Relationship Id="rId11" Type="http://schemas.openxmlformats.org/officeDocument/2006/relationships/image" Target="../media/image3.png"/><Relationship Id="rId5" Type="http://schemas.openxmlformats.org/officeDocument/2006/relationships/tags" Target="../tags/tag13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13" Type="http://schemas.openxmlformats.org/officeDocument/2006/relationships/image" Target="../media/image5.png"/><Relationship Id="rId3" Type="http://schemas.openxmlformats.org/officeDocument/2006/relationships/tags" Target="../tags/tag138.xml"/><Relationship Id="rId7" Type="http://schemas.openxmlformats.org/officeDocument/2006/relationships/tags" Target="../tags/tag142.xml"/><Relationship Id="rId12" Type="http://schemas.openxmlformats.org/officeDocument/2006/relationships/image" Target="../media/image4.png"/><Relationship Id="rId2" Type="http://schemas.openxmlformats.org/officeDocument/2006/relationships/tags" Target="../tags/tag137.xml"/><Relationship Id="rId1" Type="http://schemas.openxmlformats.org/officeDocument/2006/relationships/customXml" Target="../../customXml/item10.xml"/><Relationship Id="rId6" Type="http://schemas.openxmlformats.org/officeDocument/2006/relationships/tags" Target="../tags/tag141.xml"/><Relationship Id="rId11" Type="http://schemas.openxmlformats.org/officeDocument/2006/relationships/image" Target="../media/image3.png"/><Relationship Id="rId5" Type="http://schemas.openxmlformats.org/officeDocument/2006/relationships/tags" Target="../tags/tag14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9.xml"/><Relationship Id="rId9" Type="http://schemas.openxmlformats.org/officeDocument/2006/relationships/tags" Target="../tags/tag144.xml"/><Relationship Id="rId1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151.xml"/><Relationship Id="rId13" Type="http://schemas.openxmlformats.org/officeDocument/2006/relationships/image" Target="../media/image5.png"/><Relationship Id="rId3" Type="http://schemas.openxmlformats.org/officeDocument/2006/relationships/tags" Target="../tags/tag146.xml"/><Relationship Id="rId7" Type="http://schemas.openxmlformats.org/officeDocument/2006/relationships/tags" Target="../tags/tag150.xml"/><Relationship Id="rId12" Type="http://schemas.openxmlformats.org/officeDocument/2006/relationships/image" Target="../media/image4.png"/><Relationship Id="rId2" Type="http://schemas.openxmlformats.org/officeDocument/2006/relationships/tags" Target="../tags/tag145.xml"/><Relationship Id="rId1" Type="http://schemas.openxmlformats.org/officeDocument/2006/relationships/customXml" Target="../../customXml/item17.xml"/><Relationship Id="rId6" Type="http://schemas.openxmlformats.org/officeDocument/2006/relationships/tags" Target="../tags/tag149.xml"/><Relationship Id="rId11" Type="http://schemas.openxmlformats.org/officeDocument/2006/relationships/image" Target="../media/image3.png"/><Relationship Id="rId5" Type="http://schemas.openxmlformats.org/officeDocument/2006/relationships/tags" Target="../tags/tag14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47.xml"/><Relationship Id="rId9" Type="http://schemas.openxmlformats.org/officeDocument/2006/relationships/tags" Target="../tags/tag152.xml"/><Relationship Id="rId14" Type="http://schemas.openxmlformats.org/officeDocument/2006/relationships/image" Target="../media/image6.png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159.xml"/><Relationship Id="rId13" Type="http://schemas.openxmlformats.org/officeDocument/2006/relationships/image" Target="../media/image5.png"/><Relationship Id="rId3" Type="http://schemas.openxmlformats.org/officeDocument/2006/relationships/tags" Target="../tags/tag154.xml"/><Relationship Id="rId7" Type="http://schemas.openxmlformats.org/officeDocument/2006/relationships/tags" Target="../tags/tag158.xml"/><Relationship Id="rId12" Type="http://schemas.openxmlformats.org/officeDocument/2006/relationships/image" Target="../media/image4.png"/><Relationship Id="rId2" Type="http://schemas.openxmlformats.org/officeDocument/2006/relationships/tags" Target="../tags/tag153.xml"/><Relationship Id="rId1" Type="http://schemas.openxmlformats.org/officeDocument/2006/relationships/customXml" Target="../../customXml/item15.xml"/><Relationship Id="rId6" Type="http://schemas.openxmlformats.org/officeDocument/2006/relationships/tags" Target="../tags/tag157.xml"/><Relationship Id="rId11" Type="http://schemas.openxmlformats.org/officeDocument/2006/relationships/image" Target="../media/image3.png"/><Relationship Id="rId5" Type="http://schemas.openxmlformats.org/officeDocument/2006/relationships/tags" Target="../tags/tag15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55.xml"/><Relationship Id="rId9" Type="http://schemas.openxmlformats.org/officeDocument/2006/relationships/tags" Target="../tags/tag160.xml"/><Relationship Id="rId1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167.xml"/><Relationship Id="rId13" Type="http://schemas.openxmlformats.org/officeDocument/2006/relationships/image" Target="../media/image5.png"/><Relationship Id="rId3" Type="http://schemas.openxmlformats.org/officeDocument/2006/relationships/tags" Target="../tags/tag162.xml"/><Relationship Id="rId7" Type="http://schemas.openxmlformats.org/officeDocument/2006/relationships/tags" Target="../tags/tag166.xml"/><Relationship Id="rId12" Type="http://schemas.openxmlformats.org/officeDocument/2006/relationships/image" Target="../media/image4.png"/><Relationship Id="rId2" Type="http://schemas.openxmlformats.org/officeDocument/2006/relationships/tags" Target="../tags/tag161.xml"/><Relationship Id="rId1" Type="http://schemas.openxmlformats.org/officeDocument/2006/relationships/customXml" Target="../../customXml/item20.xml"/><Relationship Id="rId6" Type="http://schemas.openxmlformats.org/officeDocument/2006/relationships/tags" Target="../tags/tag165.xml"/><Relationship Id="rId11" Type="http://schemas.openxmlformats.org/officeDocument/2006/relationships/image" Target="../media/image3.png"/><Relationship Id="rId5" Type="http://schemas.openxmlformats.org/officeDocument/2006/relationships/tags" Target="../tags/tag16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63.xml"/><Relationship Id="rId9" Type="http://schemas.openxmlformats.org/officeDocument/2006/relationships/tags" Target="../tags/tag168.xml"/><Relationship Id="rId14" Type="http://schemas.openxmlformats.org/officeDocument/2006/relationships/image" Target="../media/image6.png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image" Target="../media/image5.png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12" Type="http://schemas.openxmlformats.org/officeDocument/2006/relationships/image" Target="../media/image4.png"/><Relationship Id="rId2" Type="http://schemas.openxmlformats.org/officeDocument/2006/relationships/tags" Target="../tags/tag169.xml"/><Relationship Id="rId1" Type="http://schemas.openxmlformats.org/officeDocument/2006/relationships/customXml" Target="../../customXml/item14.xml"/><Relationship Id="rId6" Type="http://schemas.openxmlformats.org/officeDocument/2006/relationships/tags" Target="../tags/tag173.xml"/><Relationship Id="rId11" Type="http://schemas.openxmlformats.org/officeDocument/2006/relationships/image" Target="../media/image3.png"/><Relationship Id="rId5" Type="http://schemas.openxmlformats.org/officeDocument/2006/relationships/tags" Target="../tags/tag17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229225"/>
            <a:ext cx="7723188" cy="762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altLang="zh-HK" noProof="0" smtClean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021388"/>
            <a:ext cx="7723188" cy="792162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altLang="zh-HK" noProof="0" smtClean="0"/>
          </a:p>
        </p:txBody>
      </p:sp>
      <p:sp>
        <p:nvSpPr>
          <p:cNvPr id="26010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260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84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333375"/>
            <a:ext cx="1924050" cy="61912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33375"/>
            <a:ext cx="5619750" cy="61912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815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044573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318467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691959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28520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6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105169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702142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8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792841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9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39218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4640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0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12420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1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758192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2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4180990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3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60543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4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2194057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5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0267210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6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4974778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7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909943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8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9308430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9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51603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25546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0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9709837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5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5942897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7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685486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63471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773238"/>
            <a:ext cx="3771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773238"/>
            <a:ext cx="3771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09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746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313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383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952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514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jpe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33375"/>
            <a:ext cx="7696200" cy="1066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 smtClean="0"/>
              <a:t>Click to edit title style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73238"/>
            <a:ext cx="7696200" cy="47513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HK" smtClean="0"/>
          </a:p>
        </p:txBody>
      </p:sp>
      <p:sp>
        <p:nvSpPr>
          <p:cNvPr id="259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fld id="{E102E53A-A442-40DC-83B1-08CA55FF66A2}" type="datetimeFigureOut">
              <a:rPr lang="zh-HK" altLang="en-US" smtClean="0"/>
              <a:t>22/10/2020</a:t>
            </a:fld>
            <a:endParaRPr lang="zh-HK" altLang="en-US"/>
          </a:p>
        </p:txBody>
      </p:sp>
      <p:sp>
        <p:nvSpPr>
          <p:cNvPr id="259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zh-HK" altLang="en-US"/>
          </a:p>
        </p:txBody>
      </p:sp>
      <p:sp>
        <p:nvSpPr>
          <p:cNvPr id="259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A3ACE9D0-4D8B-4D6D-82C7-4C45ACE0695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  <p:sldLayoutId id="2147483700" r:id="rId18"/>
    <p:sldLayoutId id="2147483701" r:id="rId19"/>
    <p:sldLayoutId id="2147483702" r:id="rId20"/>
    <p:sldLayoutId id="2147483703" r:id="rId21"/>
    <p:sldLayoutId id="2147483704" r:id="rId22"/>
    <p:sldLayoutId id="2147483705" r:id="rId23"/>
    <p:sldLayoutId id="2147483706" r:id="rId24"/>
    <p:sldLayoutId id="2147483707" r:id="rId25"/>
    <p:sldLayoutId id="2147483708" r:id="rId26"/>
    <p:sldLayoutId id="2147483709" r:id="rId27"/>
    <p:sldLayoutId id="2147483710" r:id="rId28"/>
    <p:sldLayoutId id="2147483711" r:id="rId29"/>
    <p:sldLayoutId id="2147483712" r:id="rId30"/>
    <p:sldLayoutId id="2147483664" r:id="rId31"/>
    <p:sldLayoutId id="2147483666" r:id="rId32"/>
    <p:sldLayoutId id="2147483668" r:id="rId3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196.xml"/><Relationship Id="rId1" Type="http://schemas.openxmlformats.org/officeDocument/2006/relationships/tags" Target="../tags/tag195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200.xml"/><Relationship Id="rId1" Type="http://schemas.openxmlformats.org/officeDocument/2006/relationships/tags" Target="../tags/tag199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202.xml"/><Relationship Id="rId1" Type="http://schemas.openxmlformats.org/officeDocument/2006/relationships/tags" Target="../tags/tag20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tags" Target="../tags/tag204.xml"/><Relationship Id="rId1" Type="http://schemas.openxmlformats.org/officeDocument/2006/relationships/tags" Target="../tags/tag20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tags" Target="../tags/tag208.xml"/><Relationship Id="rId1" Type="http://schemas.openxmlformats.org/officeDocument/2006/relationships/tags" Target="../tags/tag20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210.xml"/><Relationship Id="rId1" Type="http://schemas.openxmlformats.org/officeDocument/2006/relationships/tags" Target="../tags/tag209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212.xml"/><Relationship Id="rId1" Type="http://schemas.openxmlformats.org/officeDocument/2006/relationships/tags" Target="../tags/tag21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214.xml"/><Relationship Id="rId1" Type="http://schemas.openxmlformats.org/officeDocument/2006/relationships/tags" Target="../tags/tag21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188.xml"/><Relationship Id="rId1" Type="http://schemas.openxmlformats.org/officeDocument/2006/relationships/tags" Target="../tags/tag18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90.xml"/><Relationship Id="rId1" Type="http://schemas.openxmlformats.org/officeDocument/2006/relationships/tags" Target="../tags/tag189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92.xml"/><Relationship Id="rId1" Type="http://schemas.openxmlformats.org/officeDocument/2006/relationships/tags" Target="../tags/tag19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ETV</a:t>
            </a:r>
            <a:r>
              <a:rPr lang="zh-TW" altLang="en-US" dirty="0" smtClean="0"/>
              <a:t> </a:t>
            </a:r>
            <a:r>
              <a:rPr lang="en-US" altLang="zh-TW" dirty="0" smtClean="0"/>
              <a:t>–</a:t>
            </a:r>
            <a:r>
              <a:rPr lang="zh-TW" altLang="en-US" dirty="0" smtClean="0"/>
              <a:t> 光、顏色和光譜以外</a:t>
            </a:r>
            <a:endParaRPr lang="zh-HK" altLang="en-US" dirty="0"/>
          </a:p>
        </p:txBody>
      </p:sp>
      <p:sp>
        <p:nvSpPr>
          <p:cNvPr id="16" name="副標題 1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顏色的科學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89094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altLang="zh-TW" dirty="0" smtClean="0"/>
              <a:t>9.</a:t>
            </a:r>
            <a:r>
              <a:rPr lang="zh-TW" altLang="en-US" dirty="0" smtClean="0"/>
              <a:t> 利用三色光可混合出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黑色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黃色、洋紅及鮮藍色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任何一種顏色的色光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只有白光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54303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331640" y="116586"/>
            <a:ext cx="7656912" cy="122418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10.</a:t>
            </a:r>
            <a:r>
              <a:rPr lang="zh-TW" altLang="en-US" dirty="0" smtClean="0"/>
              <a:t> 電視上出現不同顏色是由於色光</a:t>
            </a:r>
            <a:r>
              <a:rPr lang="en-US" altLang="zh-TW" dirty="0" smtClean="0"/>
              <a:t>_________</a:t>
            </a:r>
            <a:r>
              <a:rPr lang="zh-TW" altLang="en-US" dirty="0" smtClean="0"/>
              <a:t>原理所致。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折射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加色法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減色法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色散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86876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475656" y="116586"/>
            <a:ext cx="7512896" cy="129619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11.</a:t>
            </a:r>
            <a:r>
              <a:rPr lang="zh-TW" altLang="en-US" dirty="0" smtClean="0"/>
              <a:t> 色覺是在有充足光線的地方下</a:t>
            </a:r>
            <a:r>
              <a:rPr lang="zh-TW" altLang="en-US" dirty="0"/>
              <a:t>，</a:t>
            </a:r>
            <a:r>
              <a:rPr lang="en-US" altLang="zh-TW" dirty="0" smtClean="0"/>
              <a:t>______</a:t>
            </a:r>
            <a:r>
              <a:rPr lang="zh-TW" altLang="en-US" dirty="0" smtClean="0"/>
              <a:t>細胞活動的一種感覺。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眼角膜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視桿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視神經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視錐</a:t>
            </a:r>
            <a:endParaRPr lang="zh-HK" altLang="en-US" dirty="0"/>
          </a:p>
        </p:txBody>
      </p:sp>
      <p:pic>
        <p:nvPicPr>
          <p:cNvPr id="14" name="圖片 13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926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331640" y="116586"/>
            <a:ext cx="7656912" cy="108016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12.</a:t>
            </a:r>
            <a:r>
              <a:rPr lang="zh-TW" altLang="en-US" dirty="0" smtClean="0"/>
              <a:t> 每隻眼晴內視桿和視鍾錐細胞的數量為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大約</a:t>
            </a:r>
            <a:r>
              <a:rPr lang="en-US" altLang="zh-TW" dirty="0" smtClean="0"/>
              <a:t>6</a:t>
            </a:r>
            <a:r>
              <a:rPr lang="zh-TW" altLang="en-US" dirty="0" smtClean="0"/>
              <a:t>億個視桿細胞及</a:t>
            </a:r>
            <a:r>
              <a:rPr lang="en-US" altLang="zh-TW" dirty="0" smtClean="0"/>
              <a:t>1</a:t>
            </a:r>
            <a:r>
              <a:rPr lang="zh-TW" altLang="en-US" dirty="0" smtClean="0"/>
              <a:t>千萬個視錐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大約有</a:t>
            </a:r>
            <a:r>
              <a:rPr lang="en-US" altLang="zh-TW" dirty="0" smtClean="0"/>
              <a:t>1</a:t>
            </a:r>
            <a:r>
              <a:rPr lang="zh-TW" altLang="en-US" dirty="0" smtClean="0"/>
              <a:t> 億個視錐及</a:t>
            </a:r>
            <a:r>
              <a:rPr lang="en-US" altLang="zh-TW" dirty="0" smtClean="0"/>
              <a:t>6</a:t>
            </a:r>
            <a:r>
              <a:rPr lang="zh-TW" altLang="en-US" dirty="0" smtClean="0"/>
              <a:t>千萬個視桿</a:t>
            </a:r>
            <a:endParaRPr lang="zh-HK" altLang="en-US" dirty="0" smtClean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大約有</a:t>
            </a:r>
            <a:r>
              <a:rPr lang="en-US" altLang="zh-TW" dirty="0" smtClean="0"/>
              <a:t>1</a:t>
            </a:r>
            <a:r>
              <a:rPr lang="zh-TW" altLang="en-US" dirty="0" smtClean="0"/>
              <a:t> 億個視桿及</a:t>
            </a:r>
            <a:r>
              <a:rPr lang="en-US" altLang="zh-TW" dirty="0" smtClean="0"/>
              <a:t>6</a:t>
            </a:r>
            <a:r>
              <a:rPr lang="zh-TW" altLang="en-US" dirty="0" smtClean="0"/>
              <a:t>千萬個視錐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大約</a:t>
            </a:r>
            <a:r>
              <a:rPr lang="en-US" altLang="zh-TW" dirty="0" smtClean="0"/>
              <a:t>6</a:t>
            </a:r>
            <a:r>
              <a:rPr lang="zh-TW" altLang="en-US" dirty="0" smtClean="0"/>
              <a:t>億個視錐細胞及</a:t>
            </a:r>
            <a:r>
              <a:rPr lang="en-US" altLang="zh-TW" dirty="0" smtClean="0"/>
              <a:t>1</a:t>
            </a:r>
            <a:r>
              <a:rPr lang="zh-TW" altLang="en-US" dirty="0" smtClean="0"/>
              <a:t>千萬個視錐桿</a:t>
            </a:r>
            <a:endParaRPr lang="zh-HK" altLang="en-US" dirty="0" smtClean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2562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altLang="zh-TW" dirty="0" smtClean="0"/>
              <a:t>13.</a:t>
            </a:r>
            <a:r>
              <a:rPr lang="zh-TW" altLang="en-US" dirty="0" smtClean="0"/>
              <a:t> 單色視者會將所有物體看成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白色和黑色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灰色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彩色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紅色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681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altLang="zh-TW" dirty="0" smtClean="0"/>
              <a:t>14.</a:t>
            </a:r>
            <a:r>
              <a:rPr lang="zh-TW" altLang="en-US" dirty="0" smtClean="0"/>
              <a:t> 物體呈現的顏色</a:t>
            </a:r>
            <a:r>
              <a:rPr lang="zh-TW" altLang="en-US" dirty="0"/>
              <a:t>是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它所反射的光的顏色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它所吸收的光的顏色</a:t>
            </a:r>
            <a:endParaRPr lang="zh-HK" altLang="en-US" dirty="0" smtClean="0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它本身的顏色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它所吸收顏料的顏色</a:t>
            </a:r>
            <a:endParaRPr lang="zh-HK" altLang="en-US" dirty="0"/>
          </a:p>
        </p:txBody>
      </p:sp>
      <p:pic>
        <p:nvPicPr>
          <p:cNvPr id="14" name="圖片 13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29581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47664" y="116586"/>
            <a:ext cx="7440888" cy="129619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15.</a:t>
            </a:r>
            <a:r>
              <a:rPr lang="zh-TW" altLang="en-US" dirty="0" smtClean="0"/>
              <a:t> 將紅色和綠色的顏料混合，會出現</a:t>
            </a:r>
            <a:r>
              <a:rPr lang="en-US" altLang="zh-TW" dirty="0" smtClean="0"/>
              <a:t>_____</a:t>
            </a:r>
            <a:r>
              <a:rPr lang="zh-TW" altLang="en-US" dirty="0" smtClean="0"/>
              <a:t>色。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黃色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藍色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難看的黑紫色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白色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7492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altLang="zh-TW" dirty="0" smtClean="0"/>
              <a:t>16.</a:t>
            </a:r>
            <a:r>
              <a:rPr lang="zh-TW" altLang="en-US" dirty="0" smtClean="0"/>
              <a:t> 鈉光燈主要放出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紅光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黃光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白光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綠光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5491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altLang="zh-TW" dirty="0" smtClean="0"/>
              <a:t>17.</a:t>
            </a:r>
            <a:r>
              <a:rPr lang="zh-TW" altLang="en-US" dirty="0" smtClean="0"/>
              <a:t> 鈉光燈下的藍色車呈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黃色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灰色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紅色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藍色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1280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259632" y="116586"/>
            <a:ext cx="7728920" cy="759181"/>
          </a:xfrm>
        </p:spPr>
        <p:txBody>
          <a:bodyPr/>
          <a:lstStyle/>
          <a:p>
            <a:r>
              <a:rPr lang="en-US" altLang="zh-TW" dirty="0" smtClean="0"/>
              <a:t>18.</a:t>
            </a:r>
            <a:r>
              <a:rPr lang="zh-TW" altLang="en-US" dirty="0" smtClean="0"/>
              <a:t> 太陽在頭頂時，哪一種色光被散射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紅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綠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藍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黃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2758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0"/>
          </p:nvPr>
        </p:nvSpPr>
        <p:spPr>
          <a:xfrm>
            <a:off x="1012698" y="116586"/>
            <a:ext cx="7975854" cy="129619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牛頓在</a:t>
            </a:r>
            <a:r>
              <a:rPr lang="en-US" altLang="zh-TW" dirty="0" smtClean="0"/>
              <a:t>______</a:t>
            </a:r>
            <a:r>
              <a:rPr lang="zh-TW" altLang="en-US" dirty="0" smtClean="0"/>
              <a:t>年初製作了稜鏡，研究顏色的現象。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dirty="0" smtClean="0"/>
              <a:t>1676</a:t>
            </a:r>
            <a:endParaRPr lang="zh-HK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dirty="0" smtClean="0"/>
              <a:t>1666</a:t>
            </a:r>
            <a:endParaRPr lang="zh-HK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dirty="0" smtClean="0"/>
              <a:t>1066</a:t>
            </a:r>
            <a:endParaRPr lang="zh-HK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dirty="0" smtClean="0"/>
              <a:t>1566</a:t>
            </a:r>
            <a:endParaRPr lang="zh-HK" altLang="en-US" dirty="0"/>
          </a:p>
        </p:txBody>
      </p:sp>
      <p:pic>
        <p:nvPicPr>
          <p:cNvPr id="9" name="圖片 8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6980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187624" y="116586"/>
            <a:ext cx="7800928" cy="1132599"/>
          </a:xfrm>
        </p:spPr>
        <p:txBody>
          <a:bodyPr/>
          <a:lstStyle/>
          <a:p>
            <a:r>
              <a:rPr lang="en-US" altLang="zh-TW" dirty="0" smtClean="0"/>
              <a:t>19.</a:t>
            </a:r>
            <a:r>
              <a:rPr lang="zh-TW" altLang="en-US" dirty="0" smtClean="0"/>
              <a:t> 太陽在頭頂時，為什麼太陽呈偏黃色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因為藍色被散射</a:t>
            </a:r>
            <a:r>
              <a:rPr lang="en-US" altLang="zh-TW" dirty="0" smtClean="0"/>
              <a:t>,</a:t>
            </a:r>
            <a:r>
              <a:rPr lang="zh-TW" altLang="en-US" dirty="0" smtClean="0"/>
              <a:t> 紅光和綠光混合所致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因為綠色被散射</a:t>
            </a:r>
            <a:r>
              <a:rPr lang="en-US" altLang="zh-TW" dirty="0" smtClean="0"/>
              <a:t>,</a:t>
            </a:r>
            <a:r>
              <a:rPr lang="zh-TW" altLang="en-US" dirty="0" smtClean="0"/>
              <a:t> 藍光和綠光混合所致</a:t>
            </a:r>
            <a:endParaRPr lang="zh-HK" altLang="en-US" dirty="0" smtClean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因為紅色被散射</a:t>
            </a:r>
            <a:r>
              <a:rPr lang="en-US" altLang="zh-TW" dirty="0" smtClean="0"/>
              <a:t>,</a:t>
            </a:r>
            <a:r>
              <a:rPr lang="zh-TW" altLang="en-US" dirty="0" smtClean="0"/>
              <a:t> 藍光和綠光混合所致</a:t>
            </a:r>
            <a:endParaRPr lang="zh-HK" altLang="en-US" dirty="0" smtClean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因為藍色被吸收</a:t>
            </a:r>
            <a:r>
              <a:rPr lang="en-US" altLang="zh-TW" dirty="0" smtClean="0"/>
              <a:t>,</a:t>
            </a:r>
            <a:r>
              <a:rPr lang="zh-TW" altLang="en-US" dirty="0" smtClean="0"/>
              <a:t> 紅光和綠光混合所致</a:t>
            </a:r>
            <a:endParaRPr lang="zh-HK" altLang="en-US" dirty="0" smtClean="0"/>
          </a:p>
        </p:txBody>
      </p:sp>
      <p:pic>
        <p:nvPicPr>
          <p:cNvPr id="14" name="圖片 13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982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403648" y="116586"/>
            <a:ext cx="7584904" cy="129619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2.</a:t>
            </a:r>
            <a:r>
              <a:rPr lang="zh-TW" altLang="en-US" dirty="0" smtClean="0"/>
              <a:t> 白光射向稜鏡後出現色散，在最右邊的顏色</a:t>
            </a:r>
            <a:r>
              <a:rPr lang="zh-TW" altLang="en-US" dirty="0"/>
              <a:t>是</a:t>
            </a:r>
            <a:endParaRPr lang="zh-HK" altLang="en-US" dirty="0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綠色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紫色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紅色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藍色</a:t>
            </a:r>
            <a:endParaRPr lang="zh-HK" altLang="en-US" dirty="0"/>
          </a:p>
        </p:txBody>
      </p:sp>
      <p:pic>
        <p:nvPicPr>
          <p:cNvPr id="16" name="圖片 15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42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331640" y="116586"/>
            <a:ext cx="7656912" cy="1368198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 白光色散後分出不同顏色的光，而一種色光與另一種色光之間沒有明確的分界，一種顏色漸過度到另一種顏色，科學家將這種彩帶稱為</a:t>
            </a:r>
            <a:r>
              <a:rPr lang="en-US" altLang="zh-TW" dirty="0" smtClean="0"/>
              <a:t>__________</a:t>
            </a:r>
            <a:r>
              <a:rPr lang="zh-TW" altLang="en-US" dirty="0" smtClean="0"/>
              <a:t>。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光譜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色譜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色散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電磁波譜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280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683568" y="116586"/>
            <a:ext cx="8304984" cy="1080166"/>
          </a:xfrm>
        </p:spPr>
        <p:txBody>
          <a:bodyPr/>
          <a:lstStyle/>
          <a:p>
            <a:r>
              <a:rPr lang="en-US" altLang="zh-TW" dirty="0" smtClean="0"/>
              <a:t>4.</a:t>
            </a:r>
            <a:r>
              <a:rPr lang="zh-TW" altLang="en-US" dirty="0" smtClean="0"/>
              <a:t> 三稜鏡將能將白光分散成光譜，原因是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不同色光在空氣下速度相同。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不同色光進入稜鏡後會產生不同情程度的折射。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稜鏡將白光過濾。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稜鏡為白光加添不同的顏色。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02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331640" y="116586"/>
            <a:ext cx="7656912" cy="115217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5.</a:t>
            </a:r>
            <a:r>
              <a:rPr lang="zh-TW" altLang="en-US" dirty="0" smtClean="0"/>
              <a:t> 不同色光進入稜鏡有可同的折射情況</a:t>
            </a:r>
            <a:r>
              <a:rPr lang="zh-TW" altLang="en-US" dirty="0"/>
              <a:t>，</a:t>
            </a:r>
            <a:r>
              <a:rPr lang="zh-TW" altLang="en-US" dirty="0" smtClean="0"/>
              <a:t>哪種色光有最大程度的折射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白光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/>
              <a:t>紅</a:t>
            </a:r>
            <a:r>
              <a:rPr lang="zh-TW" altLang="en-US" dirty="0" smtClean="0"/>
              <a:t>光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紫光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綠光</a:t>
            </a:r>
            <a:endParaRPr lang="zh-HK" altLang="en-US" dirty="0"/>
          </a:p>
        </p:txBody>
      </p:sp>
      <p:pic>
        <p:nvPicPr>
          <p:cNvPr id="12" name="圖片 1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82629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版面配置區 1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altLang="zh-TW" dirty="0" smtClean="0"/>
              <a:t>6.</a:t>
            </a:r>
            <a:r>
              <a:rPr lang="zh-TW" altLang="en-US" dirty="0" smtClean="0"/>
              <a:t> 下列哪種情況會看見彩虹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只有</a:t>
            </a:r>
            <a:r>
              <a:rPr lang="en-US" altLang="zh-TW" dirty="0" smtClean="0"/>
              <a:t>(I)</a:t>
            </a:r>
            <a:r>
              <a:rPr lang="zh-TW" altLang="en-US" dirty="0" smtClean="0"/>
              <a:t>及</a:t>
            </a:r>
            <a:r>
              <a:rPr lang="en-US" altLang="zh-TW" dirty="0" smtClean="0"/>
              <a:t>(II)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只有</a:t>
            </a:r>
            <a:r>
              <a:rPr lang="en-US" altLang="zh-TW" dirty="0" smtClean="0"/>
              <a:t>(I),</a:t>
            </a:r>
            <a:r>
              <a:rPr lang="zh-TW" altLang="en-US" dirty="0" smtClean="0"/>
              <a:t> </a:t>
            </a:r>
            <a:r>
              <a:rPr lang="en-US" altLang="zh-TW" dirty="0" smtClean="0"/>
              <a:t>(II)</a:t>
            </a:r>
            <a:r>
              <a:rPr lang="zh-TW" altLang="en-US" dirty="0" smtClean="0"/>
              <a:t> 及</a:t>
            </a:r>
            <a:r>
              <a:rPr lang="en-US" altLang="zh-TW" dirty="0" smtClean="0"/>
              <a:t>(III)</a:t>
            </a:r>
            <a:endParaRPr lang="zh-HK" altLang="en-US" dirty="0"/>
          </a:p>
        </p:txBody>
      </p:sp>
      <p:sp>
        <p:nvSpPr>
          <p:cNvPr id="15" name="內容版面配置區 1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只有</a:t>
            </a:r>
            <a:r>
              <a:rPr lang="en-US" altLang="zh-TW" dirty="0" smtClean="0"/>
              <a:t>(I),</a:t>
            </a:r>
            <a:r>
              <a:rPr lang="zh-TW" altLang="en-US" dirty="0" smtClean="0"/>
              <a:t> </a:t>
            </a:r>
            <a:r>
              <a:rPr lang="en-US" altLang="zh-TW" dirty="0" smtClean="0"/>
              <a:t>(II),</a:t>
            </a:r>
            <a:r>
              <a:rPr lang="zh-TW" altLang="en-US" dirty="0" smtClean="0"/>
              <a:t> </a:t>
            </a:r>
            <a:r>
              <a:rPr lang="en-US" altLang="zh-TW" dirty="0" smtClean="0"/>
              <a:t>(III)</a:t>
            </a:r>
            <a:r>
              <a:rPr lang="zh-TW" altLang="en-US" dirty="0" smtClean="0"/>
              <a:t>及</a:t>
            </a:r>
            <a:r>
              <a:rPr lang="en-US" altLang="zh-TW" dirty="0" smtClean="0"/>
              <a:t>(VI)</a:t>
            </a:r>
            <a:endParaRPr lang="zh-HK" altLang="en-US" dirty="0"/>
          </a:p>
        </p:txBody>
      </p:sp>
      <p:sp>
        <p:nvSpPr>
          <p:cNvPr id="16" name="內容版面配置區 1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只有</a:t>
            </a:r>
            <a:r>
              <a:rPr lang="en-US" altLang="zh-TW" dirty="0" smtClean="0"/>
              <a:t>(I),</a:t>
            </a:r>
            <a:r>
              <a:rPr lang="zh-TW" altLang="en-US" dirty="0" smtClean="0"/>
              <a:t> </a:t>
            </a:r>
            <a:r>
              <a:rPr lang="en-US" altLang="zh-TW" dirty="0" smtClean="0"/>
              <a:t>(II),</a:t>
            </a:r>
            <a:r>
              <a:rPr lang="zh-TW" altLang="en-US" dirty="0" smtClean="0"/>
              <a:t> </a:t>
            </a:r>
            <a:r>
              <a:rPr lang="en-US" altLang="zh-TW" dirty="0" smtClean="0"/>
              <a:t>(IV),</a:t>
            </a:r>
            <a:r>
              <a:rPr lang="zh-TW" altLang="en-US" dirty="0" smtClean="0"/>
              <a:t> </a:t>
            </a:r>
            <a:r>
              <a:rPr lang="en-US" altLang="zh-TW" dirty="0" smtClean="0"/>
              <a:t>(V)</a:t>
            </a:r>
            <a:endParaRPr lang="zh-HK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11560" y="1628800"/>
            <a:ext cx="2520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arenBoth"/>
            </a:pPr>
            <a:r>
              <a:rPr lang="zh-TW" altLang="en-US" sz="2800" dirty="0" smtClean="0"/>
              <a:t>驟雨過後</a:t>
            </a:r>
            <a:endParaRPr lang="en-US" altLang="zh-TW" sz="2800" dirty="0"/>
          </a:p>
          <a:p>
            <a:pPr marL="400050" indent="-400050">
              <a:buAutoNum type="romanUcParenBoth"/>
            </a:pPr>
            <a:r>
              <a:rPr lang="zh-TW" altLang="en-US" sz="2800" dirty="0" smtClean="0"/>
              <a:t>陽光普照</a:t>
            </a:r>
            <a:endParaRPr lang="en-US" altLang="zh-TW" sz="2800" dirty="0"/>
          </a:p>
          <a:p>
            <a:pPr marL="400050" indent="-400050">
              <a:buAutoNum type="romanUcParenBoth"/>
            </a:pPr>
            <a:r>
              <a:rPr lang="zh-TW" altLang="en-US" sz="2800" dirty="0" smtClean="0"/>
              <a:t>背向太陽</a:t>
            </a:r>
            <a:endParaRPr lang="en-US" altLang="zh-TW" sz="2800" dirty="0"/>
          </a:p>
          <a:p>
            <a:pPr marL="400050" indent="-400050">
              <a:buAutoNum type="romanUcParenBoth"/>
            </a:pPr>
            <a:r>
              <a:rPr lang="zh-TW" altLang="en-US" sz="2800" dirty="0" smtClean="0"/>
              <a:t>面向太陽</a:t>
            </a:r>
            <a:endParaRPr lang="en-US" altLang="zh-TW" sz="2800" dirty="0"/>
          </a:p>
          <a:p>
            <a:pPr marL="400050" indent="-400050">
              <a:buAutoNum type="romanUcParenBoth"/>
            </a:pPr>
            <a:r>
              <a:rPr lang="zh-TW" altLang="en-US" sz="2800" dirty="0" smtClean="0"/>
              <a:t>背向天空</a:t>
            </a:r>
            <a:endParaRPr lang="en-US" altLang="zh-TW" sz="2800" dirty="0" smtClean="0"/>
          </a:p>
          <a:p>
            <a:pPr marL="400050" indent="-400050">
              <a:buAutoNum type="romanUcParenBoth"/>
            </a:pPr>
            <a:r>
              <a:rPr lang="zh-TW" altLang="en-US" sz="2800" dirty="0" smtClean="0"/>
              <a:t>面向天空</a:t>
            </a:r>
            <a:endParaRPr lang="zh-HK" altLang="en-US" sz="2800" dirty="0"/>
          </a:p>
        </p:txBody>
      </p:sp>
      <p:pic>
        <p:nvPicPr>
          <p:cNvPr id="9" name="圖片 8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766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字版面配置區 16"/>
          <p:cNvSpPr>
            <a:spLocks noGrp="1"/>
          </p:cNvSpPr>
          <p:nvPr>
            <p:ph type="body" idx="10"/>
          </p:nvPr>
        </p:nvSpPr>
        <p:spPr>
          <a:xfrm>
            <a:off x="1475656" y="116586"/>
            <a:ext cx="7512896" cy="129619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7.</a:t>
            </a:r>
            <a:r>
              <a:rPr lang="zh-TW" altLang="en-US" dirty="0" smtClean="0"/>
              <a:t> 是什麼物質令白光在空氣中折射形成彩虹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水蒸汽</a:t>
            </a:r>
            <a:endParaRPr lang="zh-HK" altLang="en-US" dirty="0"/>
          </a:p>
        </p:txBody>
      </p:sp>
      <p:sp>
        <p:nvSpPr>
          <p:cNvPr id="19" name="內容版面配置區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空氣中的氧</a:t>
            </a:r>
            <a:endParaRPr lang="zh-HK" altLang="en-US" dirty="0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空氣中的塵埃</a:t>
            </a:r>
            <a:endParaRPr lang="zh-HK" altLang="en-US" dirty="0"/>
          </a:p>
        </p:txBody>
      </p:sp>
      <p:sp>
        <p:nvSpPr>
          <p:cNvPr id="21" name="內容版面配置區 2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小水滴</a:t>
            </a:r>
            <a:endParaRPr lang="zh-HK" altLang="en-US" dirty="0"/>
          </a:p>
        </p:txBody>
      </p:sp>
      <p:pic>
        <p:nvPicPr>
          <p:cNvPr id="23" name="圖片 2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402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259632" y="116586"/>
            <a:ext cx="7728920" cy="1008158"/>
          </a:xfrm>
        </p:spPr>
        <p:txBody>
          <a:bodyPr/>
          <a:lstStyle/>
          <a:p>
            <a:r>
              <a:rPr lang="en-US" altLang="zh-TW" dirty="0" smtClean="0"/>
              <a:t>8.</a:t>
            </a:r>
            <a:r>
              <a:rPr lang="zh-TW" altLang="en-US" dirty="0" smtClean="0"/>
              <a:t> 白光在小水滴中進行了多少次反射</a:t>
            </a:r>
            <a:r>
              <a:rPr lang="en-US" altLang="zh-TW" dirty="0" smtClean="0"/>
              <a:t>/</a:t>
            </a:r>
            <a:r>
              <a:rPr lang="zh-TW" altLang="en-US" dirty="0"/>
              <a:t>折</a:t>
            </a:r>
            <a:r>
              <a:rPr lang="zh-TW" altLang="en-US" dirty="0" smtClean="0"/>
              <a:t>射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zh-HK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zh-TW" altLang="en-US" dirty="0" smtClean="0"/>
              <a:t>一次折射</a:t>
            </a:r>
            <a:endParaRPr lang="zh-HK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zh-TW" altLang="en-US" dirty="0" smtClean="0"/>
              <a:t>兩次折射</a:t>
            </a:r>
            <a:endParaRPr lang="zh-HK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一</a:t>
            </a:r>
            <a:r>
              <a:rPr lang="zh-TW" altLang="en-US" dirty="0" smtClean="0"/>
              <a:t>次反射</a:t>
            </a:r>
            <a:r>
              <a:rPr lang="en-US" altLang="zh-TW" dirty="0" smtClean="0"/>
              <a:t>,</a:t>
            </a:r>
            <a:r>
              <a:rPr lang="zh-TW" altLang="en-US" dirty="0" smtClean="0"/>
              <a:t>兩次折射 </a:t>
            </a:r>
            <a:endParaRPr lang="zh-HK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zh-TW" altLang="en-US" dirty="0" smtClean="0"/>
              <a:t>一次反射</a:t>
            </a:r>
            <a:r>
              <a:rPr lang="en-US" altLang="zh-TW" dirty="0" smtClean="0"/>
              <a:t>,</a:t>
            </a:r>
            <a:r>
              <a:rPr lang="zh-TW" altLang="en-US" dirty="0" smtClean="0"/>
              <a:t> 一次折射</a:t>
            </a:r>
            <a:endParaRPr lang="zh-HK" altLang="en-US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196675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ANSWER" val="2"/>
  <p:tag name="CHOICESCOUNT" val="4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E8EDF2"/>
      </a:lt2>
      <a:accent1>
        <a:srgbClr val="D8E1EC"/>
      </a:accent1>
      <a:accent2>
        <a:srgbClr val="CFD795"/>
      </a:accent2>
      <a:accent3>
        <a:srgbClr val="AAAAAA"/>
      </a:accent3>
      <a:accent4>
        <a:srgbClr val="DADADA"/>
      </a:accent4>
      <a:accent5>
        <a:srgbClr val="E9EEF4"/>
      </a:accent5>
      <a:accent6>
        <a:srgbClr val="BBC387"/>
      </a:accent6>
      <a:hlink>
        <a:srgbClr val="D59F07"/>
      </a:hlink>
      <a:folHlink>
        <a:srgbClr val="94B26C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E8EDF2"/>
        </a:lt2>
        <a:accent1>
          <a:srgbClr val="D8E1EC"/>
        </a:accent1>
        <a:accent2>
          <a:srgbClr val="CFD795"/>
        </a:accent2>
        <a:accent3>
          <a:srgbClr val="AAAAAA"/>
        </a:accent3>
        <a:accent4>
          <a:srgbClr val="DADADA"/>
        </a:accent4>
        <a:accent5>
          <a:srgbClr val="E9EEF4"/>
        </a:accent5>
        <a:accent6>
          <a:srgbClr val="BBC387"/>
        </a:accent6>
        <a:hlink>
          <a:srgbClr val="D59F07"/>
        </a:hlink>
        <a:folHlink>
          <a:srgbClr val="94B26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Layout>
  <Type>MultipleChoice</Type>
  <ChoicesCount>4</ChoicesCount>
  <Orientation>Left</Orientation>
</Layout>
</file>

<file path=customXml/item10.xml><?xml version="1.0" encoding="utf-8"?>
<Layout>
  <Type>MultipleChoice</Type>
  <ChoicesCount>4</ChoicesCount>
  <Orientation>Left</Orientation>
</Layout>
</file>

<file path=customXml/item11.xml><?xml version="1.0" encoding="utf-8"?>
<Layout>
  <Type>MultipleChoice</Type>
  <ChoicesCount>4</ChoicesCount>
  <Orientation>Left</Orientation>
</Layout>
</file>

<file path=customXml/item12.xml><?xml version="1.0" encoding="utf-8"?>
<Layout>
  <Type>MultipleChoice</Type>
  <ChoicesCount>4</ChoicesCount>
  <Orientation>Left</Orientation>
</Layout>
</file>

<file path=customXml/item13.xml><?xml version="1.0" encoding="utf-8"?>
<Layout>
  <Type>MultipleChoice</Type>
  <ChoicesCount>4</ChoicesCount>
  <Orientation>Left</Orientation>
</Layout>
</file>

<file path=customXml/item14.xml><?xml version="1.0" encoding="utf-8"?>
<Layout>
  <Type>MultipleChoice</Type>
  <ChoicesCount>4</ChoicesCount>
  <Orientation>Right</Orientation>
</Layout>
</file>

<file path=customXml/item15.xml><?xml version="1.0" encoding="utf-8"?>
<Layout>
  <Type>MultipleChoice</Type>
  <ChoicesCount>4</ChoicesCount>
  <Orientation>Left</Orientation>
</Layout>
</file>

<file path=customXml/item16.xml><?xml version="1.0" encoding="utf-8"?>
<Layout>
  <Type>MultipleChoice</Type>
  <ChoicesCount>4</ChoicesCount>
  <Orientation>Left</Orientation>
</Layout>
</file>

<file path=customXml/item17.xml><?xml version="1.0" encoding="utf-8"?>
<Layout>
  <Type>MultipleChoice</Type>
  <ChoicesCount>4</ChoicesCount>
  <Orientation>Left</Orientation>
</Layout>
</file>

<file path=customXml/item18.xml><?xml version="1.0" encoding="utf-8"?>
<Layout>
  <Type>MultipleChoice</Type>
  <ChoicesCount>4</ChoicesCount>
  <Orientation>Left</Orientation>
</Layout>
</file>

<file path=customXml/item19.xml><?xml version="1.0" encoding="utf-8"?>
<Layout>
  <Type>MultipleChoice</Type>
  <ChoicesCount>4</ChoicesCount>
  <Orientation>Left</Orientation>
</Layout>
</file>

<file path=customXml/item2.xml><?xml version="1.0" encoding="utf-8"?>
<Layout>
  <Type>MultipleChoice</Type>
  <ChoicesCount>4</ChoicesCount>
  <Orientation>Left</Orientation>
</Layout>
</file>

<file path=customXml/item20.xml><?xml version="1.0" encoding="utf-8"?>
<Layout>
  <Type>MultipleChoice</Type>
  <ChoicesCount>4</ChoicesCount>
  <Orientation>Left</Orientation>
</Layout>
</file>

<file path=customXml/item21.xml><?xml version="1.0" encoding="utf-8"?>
<Layout>
  <Type>MultipleChoice</Type>
  <ChoicesCount>4</ChoicesCount>
  <Orientation>Left</Orientation>
</Layout>
</file>

<file path=customXml/item22.xml><?xml version="1.0" encoding="utf-8"?>
<Layout>
  <Type>MultipleChoice</Type>
  <ChoicesCount>4</ChoicesCount>
  <Orientation>Right</Orientation>
</Layout>
</file>

<file path=customXml/item3.xml><?xml version="1.0" encoding="utf-8"?>
<Layout>
  <Type>MultipleChoice</Type>
  <ChoicesCount>4</ChoicesCount>
  <Orientation>Left</Orientation>
</Layout>
</file>

<file path=customXml/item4.xml><?xml version="1.0" encoding="utf-8"?>
<Layout>
  <Type>MultipleChoice</Type>
  <ChoicesCount>4</ChoicesCount>
  <Orientation>Left</Orientation>
</Layout>
</file>

<file path=customXml/item5.xml><?xml version="1.0" encoding="utf-8"?>
<Layout>
  <Type>MultipleChoice</Type>
  <ChoicesCount>4</ChoicesCount>
  <Orientation>Left</Orientation>
</Layout>
</file>

<file path=customXml/item6.xml><?xml version="1.0" encoding="utf-8"?>
<Layout>
  <Type>MultipleChoice</Type>
  <ChoicesCount>4</ChoicesCount>
  <Orientation>Left</Orientation>
</Layout>
</file>

<file path=customXml/item7.xml><?xml version="1.0" encoding="utf-8"?>
<Layout>
  <Type>MultipleChoice</Type>
  <ChoicesCount>4</ChoicesCount>
  <Orientation>Left</Orientation>
</Layout>
</file>

<file path=customXml/item8.xml><?xml version="1.0" encoding="utf-8"?>
<Layout>
  <Type>MultipleChoice</Type>
  <ChoicesCount>4</ChoicesCount>
  <Orientation>Left</Orientation>
</Layout>
</file>

<file path=customXml/item9.xml><?xml version="1.0" encoding="utf-8"?>
<Layout>
  <Type>MultipleChoice</Type>
  <ChoicesCount>4</ChoicesCount>
  <Orientation>Left</Orientation>
</Layout>
</file>

<file path=customXml/itemProps1.xml><?xml version="1.0" encoding="utf-8"?>
<ds:datastoreItem xmlns:ds="http://schemas.openxmlformats.org/officeDocument/2006/customXml" ds:itemID="{BE54B5F0-1F55-4F17-A634-7E3EF66ACA26}">
  <ds:schemaRefs/>
</ds:datastoreItem>
</file>

<file path=customXml/itemProps10.xml><?xml version="1.0" encoding="utf-8"?>
<ds:datastoreItem xmlns:ds="http://schemas.openxmlformats.org/officeDocument/2006/customXml" ds:itemID="{74AA9AA3-AADD-4DE8-B08D-AC1628A3743B}">
  <ds:schemaRefs/>
</ds:datastoreItem>
</file>

<file path=customXml/itemProps11.xml><?xml version="1.0" encoding="utf-8"?>
<ds:datastoreItem xmlns:ds="http://schemas.openxmlformats.org/officeDocument/2006/customXml" ds:itemID="{B7EFDAB7-7A43-4AA8-A56D-5A684AF92CD1}">
  <ds:schemaRefs/>
</ds:datastoreItem>
</file>

<file path=customXml/itemProps12.xml><?xml version="1.0" encoding="utf-8"?>
<ds:datastoreItem xmlns:ds="http://schemas.openxmlformats.org/officeDocument/2006/customXml" ds:itemID="{1686A727-7AA4-47F6-B36D-48E00AAF3A30}">
  <ds:schemaRefs/>
</ds:datastoreItem>
</file>

<file path=customXml/itemProps13.xml><?xml version="1.0" encoding="utf-8"?>
<ds:datastoreItem xmlns:ds="http://schemas.openxmlformats.org/officeDocument/2006/customXml" ds:itemID="{90AF0976-8119-4478-9577-5EF3D90AAEF7}">
  <ds:schemaRefs/>
</ds:datastoreItem>
</file>

<file path=customXml/itemProps14.xml><?xml version="1.0" encoding="utf-8"?>
<ds:datastoreItem xmlns:ds="http://schemas.openxmlformats.org/officeDocument/2006/customXml" ds:itemID="{7098C01E-10C7-494E-96B4-5FCADA76BAA8}">
  <ds:schemaRefs/>
</ds:datastoreItem>
</file>

<file path=customXml/itemProps15.xml><?xml version="1.0" encoding="utf-8"?>
<ds:datastoreItem xmlns:ds="http://schemas.openxmlformats.org/officeDocument/2006/customXml" ds:itemID="{4CC8B8B0-DBEB-458C-85C5-1AB8256EFAFB}">
  <ds:schemaRefs/>
</ds:datastoreItem>
</file>

<file path=customXml/itemProps16.xml><?xml version="1.0" encoding="utf-8"?>
<ds:datastoreItem xmlns:ds="http://schemas.openxmlformats.org/officeDocument/2006/customXml" ds:itemID="{6FE593BD-3F82-4AF9-9849-713C461BDC14}">
  <ds:schemaRefs/>
</ds:datastoreItem>
</file>

<file path=customXml/itemProps17.xml><?xml version="1.0" encoding="utf-8"?>
<ds:datastoreItem xmlns:ds="http://schemas.openxmlformats.org/officeDocument/2006/customXml" ds:itemID="{9AC10DAC-E408-402D-9EFF-6FC997AAE8BA}">
  <ds:schemaRefs/>
</ds:datastoreItem>
</file>

<file path=customXml/itemProps18.xml><?xml version="1.0" encoding="utf-8"?>
<ds:datastoreItem xmlns:ds="http://schemas.openxmlformats.org/officeDocument/2006/customXml" ds:itemID="{DF575660-ACB2-49D1-97ED-3495994D4BCB}">
  <ds:schemaRefs/>
</ds:datastoreItem>
</file>

<file path=customXml/itemProps19.xml><?xml version="1.0" encoding="utf-8"?>
<ds:datastoreItem xmlns:ds="http://schemas.openxmlformats.org/officeDocument/2006/customXml" ds:itemID="{0EEEDBFF-987B-4F3A-AFB4-CBD1D808779B}">
  <ds:schemaRefs/>
</ds:datastoreItem>
</file>

<file path=customXml/itemProps2.xml><?xml version="1.0" encoding="utf-8"?>
<ds:datastoreItem xmlns:ds="http://schemas.openxmlformats.org/officeDocument/2006/customXml" ds:itemID="{E7A90762-42CC-4A15-9BA8-4DA7734C5F11}">
  <ds:schemaRefs/>
</ds:datastoreItem>
</file>

<file path=customXml/itemProps20.xml><?xml version="1.0" encoding="utf-8"?>
<ds:datastoreItem xmlns:ds="http://schemas.openxmlformats.org/officeDocument/2006/customXml" ds:itemID="{68C75199-D37D-47C5-BE5F-29205442D6F3}">
  <ds:schemaRefs/>
</ds:datastoreItem>
</file>

<file path=customXml/itemProps21.xml><?xml version="1.0" encoding="utf-8"?>
<ds:datastoreItem xmlns:ds="http://schemas.openxmlformats.org/officeDocument/2006/customXml" ds:itemID="{A5A8D253-7BEC-497C-8DDC-32D3BE08E44B}">
  <ds:schemaRefs/>
</ds:datastoreItem>
</file>

<file path=customXml/itemProps22.xml><?xml version="1.0" encoding="utf-8"?>
<ds:datastoreItem xmlns:ds="http://schemas.openxmlformats.org/officeDocument/2006/customXml" ds:itemID="{74AEB8BD-7A27-41A0-A160-0FEF5F1746C0}">
  <ds:schemaRefs/>
</ds:datastoreItem>
</file>

<file path=customXml/itemProps3.xml><?xml version="1.0" encoding="utf-8"?>
<ds:datastoreItem xmlns:ds="http://schemas.openxmlformats.org/officeDocument/2006/customXml" ds:itemID="{A82030FB-9050-4DD7-983B-BC18360F97F6}">
  <ds:schemaRefs/>
</ds:datastoreItem>
</file>

<file path=customXml/itemProps4.xml><?xml version="1.0" encoding="utf-8"?>
<ds:datastoreItem xmlns:ds="http://schemas.openxmlformats.org/officeDocument/2006/customXml" ds:itemID="{97D4EBC7-0980-4CAA-AB2C-659CC6B43EB6}">
  <ds:schemaRefs/>
</ds:datastoreItem>
</file>

<file path=customXml/itemProps5.xml><?xml version="1.0" encoding="utf-8"?>
<ds:datastoreItem xmlns:ds="http://schemas.openxmlformats.org/officeDocument/2006/customXml" ds:itemID="{91BFEC9C-2824-4E94-B804-99D0634AF9C6}">
  <ds:schemaRefs/>
</ds:datastoreItem>
</file>

<file path=customXml/itemProps6.xml><?xml version="1.0" encoding="utf-8"?>
<ds:datastoreItem xmlns:ds="http://schemas.openxmlformats.org/officeDocument/2006/customXml" ds:itemID="{6D420662-5A29-4A0E-9DBC-2C7197B819E5}">
  <ds:schemaRefs/>
</ds:datastoreItem>
</file>

<file path=customXml/itemProps7.xml><?xml version="1.0" encoding="utf-8"?>
<ds:datastoreItem xmlns:ds="http://schemas.openxmlformats.org/officeDocument/2006/customXml" ds:itemID="{3C3B5263-B86C-45AA-A117-87B907547597}">
  <ds:schemaRefs/>
</ds:datastoreItem>
</file>

<file path=customXml/itemProps8.xml><?xml version="1.0" encoding="utf-8"?>
<ds:datastoreItem xmlns:ds="http://schemas.openxmlformats.org/officeDocument/2006/customXml" ds:itemID="{1DB99F1F-891E-4E3E-88FB-1F7A6CB24288}">
  <ds:schemaRefs/>
</ds:datastoreItem>
</file>

<file path=customXml/itemProps9.xml><?xml version="1.0" encoding="utf-8"?>
<ds:datastoreItem xmlns:ds="http://schemas.openxmlformats.org/officeDocument/2006/customXml" ds:itemID="{6CD44D2E-2F46-4B05-BF7F-1E50383DD47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Glowing puzzle pieces design template</Template>
  <TotalTime>88</TotalTime>
  <Words>625</Words>
  <Application>Microsoft Office PowerPoint</Application>
  <PresentationFormat>如螢幕大小 (4:3)</PresentationFormat>
  <Paragraphs>103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Default Design</vt:lpstr>
      <vt:lpstr>ETV – 光、顏色和光譜以外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LEE, Ying-chi, Jackie</dc:creator>
  <cp:lastModifiedBy>USER</cp:lastModifiedBy>
  <cp:revision>9</cp:revision>
  <dcterms:created xsi:type="dcterms:W3CDTF">2011-11-28T08:10:03Z</dcterms:created>
  <dcterms:modified xsi:type="dcterms:W3CDTF">2020-10-22T04:32:17Z</dcterms:modified>
</cp:coreProperties>
</file>