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83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774FF0A-73F1-4560-A0C5-2BE37A0160E3}" type="datetimeFigureOut">
              <a:rPr lang="zh-TW" altLang="en-US" smtClean="0"/>
              <a:t>2020/10/11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A1F14DF-5E08-4820-8D9F-AF2787D6294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6" y="0"/>
            <a:ext cx="91680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052736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/>
              <a:t>保存太魯閣文化的</a:t>
            </a:r>
            <a:endParaRPr lang="en-US" altLang="zh-TW" sz="4400" b="1" dirty="0" smtClean="0"/>
          </a:p>
          <a:p>
            <a:endParaRPr lang="en-US" altLang="zh-TW" sz="4400" b="1" dirty="0" smtClean="0"/>
          </a:p>
          <a:p>
            <a:r>
              <a:rPr lang="zh-TW" altLang="en-US" sz="4400" b="1" dirty="0" smtClean="0"/>
              <a:t>山月村</a:t>
            </a: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489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zh-TW" altLang="en-US" sz="3200" dirty="0" smtClean="0"/>
              <a:t>隊員</a:t>
            </a:r>
            <a:r>
              <a:rPr lang="zh-TW" altLang="en-US" sz="3200" dirty="0" smtClean="0">
                <a:latin typeface="新細明體"/>
                <a:ea typeface="新細明體"/>
              </a:rPr>
              <a:t>：</a:t>
            </a:r>
            <a:r>
              <a:rPr lang="zh-TW" altLang="en-US" sz="3200" dirty="0" smtClean="0"/>
              <a:t>王少鴻</a:t>
            </a:r>
            <a:r>
              <a:rPr lang="zh-TW" altLang="en-US" sz="3200" dirty="0" smtClean="0">
                <a:latin typeface="新細明體"/>
                <a:ea typeface="新細明體"/>
              </a:rPr>
              <a:t>、黃柏軒、柯怡安、賴科佑</a:t>
            </a:r>
            <a:endParaRPr lang="en-US" altLang="zh-TW" sz="3200" smtClean="0">
              <a:latin typeface="新細明體"/>
              <a:ea typeface="新細明體"/>
            </a:endParaRPr>
          </a:p>
          <a:p>
            <a:pPr marL="0" indent="0" algn="l">
              <a:buNone/>
            </a:pPr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650773" y="692696"/>
            <a:ext cx="3884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本隊隊名</a:t>
            </a:r>
            <a:endParaRPr lang="zh-TW" alt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15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3070099" y="404663"/>
            <a:ext cx="2952328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131840" y="115174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保存太魯閣文化的山月村</a:t>
            </a:r>
            <a:endParaRPr lang="zh-TW" altLang="en-US" sz="2800" dirty="0"/>
          </a:p>
        </p:txBody>
      </p:sp>
      <p:cxnSp>
        <p:nvCxnSpPr>
          <p:cNvPr id="6" name="直線接點 5"/>
          <p:cNvCxnSpPr/>
          <p:nvPr/>
        </p:nvCxnSpPr>
        <p:spPr>
          <a:xfrm flipH="1">
            <a:off x="1403648" y="1772816"/>
            <a:ext cx="1656184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>
            <a:stCxn id="2" idx="3"/>
          </p:cNvCxnSpPr>
          <p:nvPr/>
        </p:nvCxnSpPr>
        <p:spPr>
          <a:xfrm flipH="1">
            <a:off x="2421146" y="2494394"/>
            <a:ext cx="1081311" cy="172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3707904" y="2852935"/>
            <a:ext cx="432048" cy="201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788024" y="2852935"/>
            <a:ext cx="1008112" cy="1944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724128" y="2420888"/>
            <a:ext cx="144016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-36512" y="3068960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78" y="4191399"/>
            <a:ext cx="1676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8"/>
            <a:ext cx="1676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36" y="4797152"/>
            <a:ext cx="1676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54" y="4832972"/>
            <a:ext cx="1676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接點 16"/>
          <p:cNvCxnSpPr>
            <a:stCxn id="2" idx="6"/>
          </p:cNvCxnSpPr>
          <p:nvPr/>
        </p:nvCxnSpPr>
        <p:spPr>
          <a:xfrm>
            <a:off x="6022427" y="1628799"/>
            <a:ext cx="1285877" cy="14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8" y="1124744"/>
            <a:ext cx="16764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251520" y="3260883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環境特色</a:t>
            </a:r>
            <a:endParaRPr lang="zh-TW" altLang="en-US" sz="3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517033" y="4268995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服務員都是太魯閣族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229095" y="5126827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演員都是太魯閣族</a:t>
            </a:r>
            <a:endParaRPr lang="zh-TW" altLang="en-US" sz="2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278586" y="5039928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餐點特色</a:t>
            </a:r>
            <a:endParaRPr lang="zh-TW" altLang="en-US" sz="32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876256" y="435883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村長是漢人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486846" y="1600691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總結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171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34</TotalTime>
  <Words>47</Words>
  <Application>Microsoft Office PowerPoint</Application>
  <PresentationFormat>如螢幕大小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BlackTie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501</dc:creator>
  <cp:lastModifiedBy>501</cp:lastModifiedBy>
  <cp:revision>5</cp:revision>
  <dcterms:created xsi:type="dcterms:W3CDTF">2020-10-11T05:35:05Z</dcterms:created>
  <dcterms:modified xsi:type="dcterms:W3CDTF">2020-10-11T06:09:15Z</dcterms:modified>
</cp:coreProperties>
</file>