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1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4718B-6FFE-4569-95B5-4C428E6E033C}" type="datetimeFigureOut">
              <a:rPr lang="zh-TW" altLang="en-US" smtClean="0"/>
              <a:t>2016/10/5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2FC3-7258-4153-86B4-638E952F4A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4044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4718B-6FFE-4569-95B5-4C428E6E033C}" type="datetimeFigureOut">
              <a:rPr lang="zh-TW" altLang="en-US" smtClean="0"/>
              <a:t>2016/10/5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2FC3-7258-4153-86B4-638E952F4A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3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4718B-6FFE-4569-95B5-4C428E6E033C}" type="datetimeFigureOut">
              <a:rPr lang="zh-TW" altLang="en-US" smtClean="0"/>
              <a:t>2016/10/5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2FC3-7258-4153-86B4-638E952F4A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269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4718B-6FFE-4569-95B5-4C428E6E033C}" type="datetimeFigureOut">
              <a:rPr lang="zh-TW" altLang="en-US" smtClean="0"/>
              <a:t>2016/10/5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2FC3-7258-4153-86B4-638E952F4A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8905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4718B-6FFE-4569-95B5-4C428E6E033C}" type="datetimeFigureOut">
              <a:rPr lang="zh-TW" altLang="en-US" smtClean="0"/>
              <a:t>2016/10/5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2FC3-7258-4153-86B4-638E952F4A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9415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4718B-6FFE-4569-95B5-4C428E6E033C}" type="datetimeFigureOut">
              <a:rPr lang="zh-TW" altLang="en-US" smtClean="0"/>
              <a:t>2016/10/5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2FC3-7258-4153-86B4-638E952F4A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7182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4718B-6FFE-4569-95B5-4C428E6E033C}" type="datetimeFigureOut">
              <a:rPr lang="zh-TW" altLang="en-US" smtClean="0"/>
              <a:t>2016/10/5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2FC3-7258-4153-86B4-638E952F4A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5391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4718B-6FFE-4569-95B5-4C428E6E033C}" type="datetimeFigureOut">
              <a:rPr lang="zh-TW" altLang="en-US" smtClean="0"/>
              <a:t>2016/10/5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2FC3-7258-4153-86B4-638E952F4A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7652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4718B-6FFE-4569-95B5-4C428E6E033C}" type="datetimeFigureOut">
              <a:rPr lang="zh-TW" altLang="en-US" smtClean="0"/>
              <a:t>2016/10/5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2FC3-7258-4153-86B4-638E952F4A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2232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4718B-6FFE-4569-95B5-4C428E6E033C}" type="datetimeFigureOut">
              <a:rPr lang="zh-TW" altLang="en-US" smtClean="0"/>
              <a:t>2016/10/5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2FC3-7258-4153-86B4-638E952F4A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896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4718B-6FFE-4569-95B5-4C428E6E033C}" type="datetimeFigureOut">
              <a:rPr lang="zh-TW" altLang="en-US" smtClean="0"/>
              <a:t>2016/10/5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2FC3-7258-4153-86B4-638E952F4A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9814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4718B-6FFE-4569-95B5-4C428E6E033C}" type="datetimeFigureOut">
              <a:rPr lang="zh-TW" altLang="en-US" smtClean="0"/>
              <a:t>2016/10/5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92FC3-7258-4153-86B4-638E952F4A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3804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 descr="C:\Users\User\Downloads\太戰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1464"/>
            <a:ext cx="9036496" cy="6240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6783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 descr="C:\Users\User\Downloads\太戰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92264"/>
            <a:ext cx="8136904" cy="595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7938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074" name="Picture 2" descr="C:\Users\User\Downloads\太戰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" y="241216"/>
            <a:ext cx="9162397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3451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098" name="Picture 2" descr="C:\Users\User\Downloads\太戰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60648"/>
            <a:ext cx="8379113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5124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ownloads\太戰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716302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5404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ownloads\太戰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88640"/>
            <a:ext cx="5021258" cy="6210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0702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如螢幕大小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2016-10-05T05:01:49Z</dcterms:created>
  <dcterms:modified xsi:type="dcterms:W3CDTF">2016-10-05T05:06:46Z</dcterms:modified>
</cp:coreProperties>
</file>