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EA6DAFF-B4E8-41E0-878E-2C7C0A6433F5}" type="datetimeFigureOut">
              <a:rPr lang="zh-TW" altLang="en-US" smtClean="0"/>
              <a:t>2018/9/20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A62D5E1-696A-41EA-909B-AB924660F3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DAFF-B4E8-41E0-878E-2C7C0A6433F5}" type="datetimeFigureOut">
              <a:rPr lang="zh-TW" altLang="en-US" smtClean="0"/>
              <a:t>2018/9/20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D5E1-696A-41EA-909B-AB924660F3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DAFF-B4E8-41E0-878E-2C7C0A6433F5}" type="datetimeFigureOut">
              <a:rPr lang="zh-TW" altLang="en-US" smtClean="0"/>
              <a:t>2018/9/20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D5E1-696A-41EA-909B-AB924660F3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EA6DAFF-B4E8-41E0-878E-2C7C0A6433F5}" type="datetimeFigureOut">
              <a:rPr lang="zh-TW" altLang="en-US" smtClean="0"/>
              <a:t>2018/9/20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D5E1-696A-41EA-909B-AB924660F3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EA6DAFF-B4E8-41E0-878E-2C7C0A6433F5}" type="datetimeFigureOut">
              <a:rPr lang="zh-TW" altLang="en-US" smtClean="0"/>
              <a:t>2018/9/20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A62D5E1-696A-41EA-909B-AB924660F32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EA6DAFF-B4E8-41E0-878E-2C7C0A6433F5}" type="datetimeFigureOut">
              <a:rPr lang="zh-TW" altLang="en-US" smtClean="0"/>
              <a:t>2018/9/20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A62D5E1-696A-41EA-909B-AB924660F3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EA6DAFF-B4E8-41E0-878E-2C7C0A6433F5}" type="datetimeFigureOut">
              <a:rPr lang="zh-TW" altLang="en-US" smtClean="0"/>
              <a:t>2018/9/20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A62D5E1-696A-41EA-909B-AB924660F3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DAFF-B4E8-41E0-878E-2C7C0A6433F5}" type="datetimeFigureOut">
              <a:rPr lang="zh-TW" altLang="en-US" smtClean="0"/>
              <a:t>2018/9/20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2D5E1-696A-41EA-909B-AB924660F3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EA6DAFF-B4E8-41E0-878E-2C7C0A6433F5}" type="datetimeFigureOut">
              <a:rPr lang="zh-TW" altLang="en-US" smtClean="0"/>
              <a:t>2018/9/20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A62D5E1-696A-41EA-909B-AB924660F3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EA6DAFF-B4E8-41E0-878E-2C7C0A6433F5}" type="datetimeFigureOut">
              <a:rPr lang="zh-TW" altLang="en-US" smtClean="0"/>
              <a:t>2018/9/20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A62D5E1-696A-41EA-909B-AB924660F3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EA6DAFF-B4E8-41E0-878E-2C7C0A6433F5}" type="datetimeFigureOut">
              <a:rPr lang="zh-TW" altLang="en-US" smtClean="0"/>
              <a:t>2018/9/20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A62D5E1-696A-41EA-909B-AB924660F3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EA6DAFF-B4E8-41E0-878E-2C7C0A6433F5}" type="datetimeFigureOut">
              <a:rPr lang="zh-TW" altLang="en-US" smtClean="0"/>
              <a:t>2018/9/20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A62D5E1-696A-41EA-909B-AB924660F3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x-auu4p2O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介紹六大類食物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001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這些就是所謂的六大類，只要每天吃到的量到達，少吃加工食品，你一定可以很健康，身體也比較不會有負擔喔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142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什麼是六大類？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337" y="2239962"/>
            <a:ext cx="5267325" cy="3857625"/>
          </a:xfrm>
        </p:spPr>
      </p:pic>
    </p:spTree>
    <p:extLst>
      <p:ext uri="{BB962C8B-B14F-4D97-AF65-F5344CB8AC3E}">
        <p14:creationId xmlns:p14="http://schemas.microsoft.com/office/powerpoint/2010/main" val="93562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五穀根莖類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25" y="2311400"/>
            <a:ext cx="3714750" cy="3714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2286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蔬菜類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827" y="1882775"/>
            <a:ext cx="6462346" cy="4572000"/>
          </a:xfrm>
        </p:spPr>
      </p:pic>
    </p:spTree>
    <p:extLst>
      <p:ext uri="{BB962C8B-B14F-4D97-AF65-F5344CB8AC3E}">
        <p14:creationId xmlns:p14="http://schemas.microsoft.com/office/powerpoint/2010/main" val="128358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水果類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72138"/>
            <a:ext cx="8064896" cy="5397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932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奶類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68400"/>
            <a:ext cx="82296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819275"/>
            <a:ext cx="571500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47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蛋豆魚肉類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1882775"/>
            <a:ext cx="8128000" cy="4572000"/>
          </a:xfrm>
        </p:spPr>
      </p:pic>
    </p:spTree>
    <p:extLst>
      <p:ext uri="{BB962C8B-B14F-4D97-AF65-F5344CB8AC3E}">
        <p14:creationId xmlns:p14="http://schemas.microsoft.com/office/powerpoint/2010/main" val="313010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油脂與堅果類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3368675"/>
            <a:ext cx="2857500" cy="1600200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84784"/>
            <a:ext cx="7812360" cy="439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58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健康飲食小</a:t>
            </a:r>
            <a:r>
              <a:rPr lang="zh-TW" altLang="en-US" dirty="0" smtClean="0"/>
              <a:t>秘訣 </a:t>
            </a:r>
            <a:r>
              <a:rPr lang="zh-TW" altLang="en-US" dirty="0"/>
              <a:t>早餐怎麼</a:t>
            </a:r>
            <a:r>
              <a:rPr lang="zh-TW" altLang="en-US" dirty="0" smtClean="0"/>
              <a:t>吃</a:t>
            </a:r>
            <a:endParaRPr lang="en-US" altLang="zh-TW" dirty="0" smtClean="0"/>
          </a:p>
          <a:p>
            <a:r>
              <a:rPr lang="en-US" altLang="zh-TW" dirty="0">
                <a:hlinkClick r:id="rId2"/>
              </a:rPr>
              <a:t>https://www.youtube.com/watch?v=tx-auu4p2OU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821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神韻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神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</TotalTime>
  <Words>71</Words>
  <Application>Microsoft Office PowerPoint</Application>
  <PresentationFormat>如螢幕大小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神韻</vt:lpstr>
      <vt:lpstr>介紹六大類食物</vt:lpstr>
      <vt:lpstr>什麼是六大類？</vt:lpstr>
      <vt:lpstr>五穀根莖類</vt:lpstr>
      <vt:lpstr>蔬菜類</vt:lpstr>
      <vt:lpstr>水果類</vt:lpstr>
      <vt:lpstr>奶類</vt:lpstr>
      <vt:lpstr>蛋豆魚肉類</vt:lpstr>
      <vt:lpstr>油脂與堅果類</vt:lpstr>
      <vt:lpstr>影片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介紹六大類食物</dc:title>
  <dc:creator>user</dc:creator>
  <cp:lastModifiedBy>USER</cp:lastModifiedBy>
  <cp:revision>7</cp:revision>
  <dcterms:created xsi:type="dcterms:W3CDTF">2018-09-18T00:11:39Z</dcterms:created>
  <dcterms:modified xsi:type="dcterms:W3CDTF">2018-09-20T03:27:21Z</dcterms:modified>
</cp:coreProperties>
</file>