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42803763" cy="30275213"/>
  <p:notesSz cx="6888163" cy="10020300"/>
  <p:defaultTextStyle>
    <a:defPPr>
      <a:defRPr lang="zh-TW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00"/>
    <a:srgbClr val="FF0000"/>
    <a:srgbClr val="FF0066"/>
    <a:srgbClr val="FF66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4" autoAdjust="0"/>
    <p:restoredTop sz="98958" autoAdjust="0"/>
  </p:normalViewPr>
  <p:slideViewPr>
    <p:cSldViewPr snapToGrid="0">
      <p:cViewPr>
        <p:scale>
          <a:sx n="33" d="100"/>
          <a:sy n="33" d="100"/>
        </p:scale>
        <p:origin x="3322" y="2875"/>
      </p:cViewPr>
      <p:guideLst>
        <p:guide orient="horz" pos="9535"/>
        <p:guide pos="134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2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016"/>
          </a:xfrm>
          <a:prstGeom prst="rect">
            <a:avLst/>
          </a:prstGeom>
        </p:spPr>
        <p:txBody>
          <a:bodyPr vert="horz" lIns="92729" tIns="46365" rIns="92729" bIns="4636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0934" y="0"/>
            <a:ext cx="2985621" cy="501016"/>
          </a:xfrm>
          <a:prstGeom prst="rect">
            <a:avLst/>
          </a:prstGeom>
        </p:spPr>
        <p:txBody>
          <a:bodyPr vert="horz" lIns="92729" tIns="46365" rIns="92729" bIns="46365" rtlCol="0"/>
          <a:lstStyle>
            <a:lvl1pPr algn="r">
              <a:defRPr sz="1200"/>
            </a:lvl1pPr>
          </a:lstStyle>
          <a:p>
            <a:fld id="{B91D6C1C-0092-48F6-B2A2-265B7FCDB215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674"/>
            <a:ext cx="2985621" cy="501016"/>
          </a:xfrm>
          <a:prstGeom prst="rect">
            <a:avLst/>
          </a:prstGeom>
        </p:spPr>
        <p:txBody>
          <a:bodyPr vert="horz" lIns="92729" tIns="46365" rIns="92729" bIns="4636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0934" y="9517674"/>
            <a:ext cx="2985621" cy="501016"/>
          </a:xfrm>
          <a:prstGeom prst="rect">
            <a:avLst/>
          </a:prstGeom>
        </p:spPr>
        <p:txBody>
          <a:bodyPr vert="horz" lIns="92729" tIns="46365" rIns="92729" bIns="46365" rtlCol="0" anchor="b"/>
          <a:lstStyle>
            <a:lvl1pPr algn="r">
              <a:defRPr sz="1200"/>
            </a:lvl1pPr>
          </a:lstStyle>
          <a:p>
            <a:fld id="{B12CF33C-2511-46FC-98B2-E03992DEEB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458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84160" cy="503098"/>
          </a:xfrm>
          <a:prstGeom prst="rect">
            <a:avLst/>
          </a:prstGeom>
        </p:spPr>
        <p:txBody>
          <a:bodyPr vert="horz" lIns="92729" tIns="46365" rIns="92729" bIns="4636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2362" y="4"/>
            <a:ext cx="2984160" cy="503098"/>
          </a:xfrm>
          <a:prstGeom prst="rect">
            <a:avLst/>
          </a:prstGeom>
        </p:spPr>
        <p:txBody>
          <a:bodyPr vert="horz" lIns="92729" tIns="46365" rIns="92729" bIns="46365" rtlCol="0"/>
          <a:lstStyle>
            <a:lvl1pPr algn="r">
              <a:defRPr sz="1200"/>
            </a:lvl1pPr>
          </a:lstStyle>
          <a:p>
            <a:fld id="{F503BB7F-CDDB-421B-9151-A4A44A452E11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055688" y="1254125"/>
            <a:ext cx="4776787" cy="3379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29" tIns="46365" rIns="92729" bIns="4636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653" y="4822694"/>
            <a:ext cx="5510859" cy="3944672"/>
          </a:xfrm>
          <a:prstGeom prst="rect">
            <a:avLst/>
          </a:prstGeom>
        </p:spPr>
        <p:txBody>
          <a:bodyPr vert="horz" lIns="92729" tIns="46365" rIns="92729" bIns="46365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206"/>
            <a:ext cx="2984160" cy="503098"/>
          </a:xfrm>
          <a:prstGeom prst="rect">
            <a:avLst/>
          </a:prstGeom>
        </p:spPr>
        <p:txBody>
          <a:bodyPr vert="horz" lIns="92729" tIns="46365" rIns="92729" bIns="4636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2362" y="9517206"/>
            <a:ext cx="2984160" cy="503098"/>
          </a:xfrm>
          <a:prstGeom prst="rect">
            <a:avLst/>
          </a:prstGeom>
        </p:spPr>
        <p:txBody>
          <a:bodyPr vert="horz" lIns="92729" tIns="46365" rIns="92729" bIns="46365" rtlCol="0" anchor="b"/>
          <a:lstStyle>
            <a:lvl1pPr algn="r">
              <a:defRPr sz="1200"/>
            </a:lvl1pPr>
          </a:lstStyle>
          <a:p>
            <a:fld id="{85F752B0-5FCF-4E88-91DC-269F0318C7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2683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52B0-5FCF-4E88-91DC-269F0318C7D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8654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92E-DE4A-4EBE-963A-C1E8A84CCE1F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8F70-EA36-4D74-B5B4-53D98E2819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2971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92E-DE4A-4EBE-963A-C1E8A84CCE1F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8F70-EA36-4D74-B5B4-53D98E2819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225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92E-DE4A-4EBE-963A-C1E8A84CCE1F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8F70-EA36-4D74-B5B4-53D98E2819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023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92E-DE4A-4EBE-963A-C1E8A84CCE1F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8F70-EA36-4D74-B5B4-53D98E2819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870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92E-DE4A-4EBE-963A-C1E8A84CCE1F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8F70-EA36-4D74-B5B4-53D98E2819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033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92E-DE4A-4EBE-963A-C1E8A84CCE1F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8F70-EA36-4D74-B5B4-53D98E2819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37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92E-DE4A-4EBE-963A-C1E8A84CCE1F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8F70-EA36-4D74-B5B4-53D98E2819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6233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92E-DE4A-4EBE-963A-C1E8A84CCE1F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8F70-EA36-4D74-B5B4-53D98E2819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07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92E-DE4A-4EBE-963A-C1E8A84CCE1F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8F70-EA36-4D74-B5B4-53D98E2819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257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92E-DE4A-4EBE-963A-C1E8A84CCE1F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8F70-EA36-4D74-B5B4-53D98E2819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555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92E-DE4A-4EBE-963A-C1E8A84CCE1F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8F70-EA36-4D74-B5B4-53D98E2819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709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A092E-DE4A-4EBE-963A-C1E8A84CCE1F}" type="datetimeFigureOut">
              <a:rPr lang="zh-TW" altLang="en-US" smtClean="0"/>
              <a:pPr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58F70-EA36-4D74-B5B4-53D98E2819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773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../media/image10.jpe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矩形 302"/>
          <p:cNvSpPr/>
          <p:nvPr/>
        </p:nvSpPr>
        <p:spPr>
          <a:xfrm>
            <a:off x="35210057" y="3919802"/>
            <a:ext cx="6660000" cy="93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zh-TW" altLang="en-US" sz="9600" b="1" dirty="0">
              <a:solidFill>
                <a:schemeClr val="tx1"/>
              </a:solidFill>
            </a:endParaRPr>
          </a:p>
        </p:txBody>
      </p:sp>
      <p:sp>
        <p:nvSpPr>
          <p:cNvPr id="256" name="矩形 255"/>
          <p:cNvSpPr/>
          <p:nvPr/>
        </p:nvSpPr>
        <p:spPr>
          <a:xfrm rot="-60000">
            <a:off x="5660396" y="8953793"/>
            <a:ext cx="23275445" cy="18620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3901477" y="4001721"/>
            <a:ext cx="26373621" cy="399439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1" name="文字方塊 650"/>
          <p:cNvSpPr txBox="1"/>
          <p:nvPr/>
        </p:nvSpPr>
        <p:spPr>
          <a:xfrm rot="21575605">
            <a:off x="4266360" y="6427471"/>
            <a:ext cx="1388775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三甲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2" name="文字方塊 651"/>
          <p:cNvSpPr txBox="1"/>
          <p:nvPr/>
        </p:nvSpPr>
        <p:spPr>
          <a:xfrm rot="21575605">
            <a:off x="6759948" y="6403569"/>
            <a:ext cx="1376148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甲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3" name="文字方塊 652"/>
          <p:cNvSpPr txBox="1"/>
          <p:nvPr/>
        </p:nvSpPr>
        <p:spPr>
          <a:xfrm rot="21575605">
            <a:off x="4353279" y="3988804"/>
            <a:ext cx="1388775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甲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4" name="文字方塊 653"/>
          <p:cNvSpPr txBox="1"/>
          <p:nvPr/>
        </p:nvSpPr>
        <p:spPr>
          <a:xfrm rot="21575605">
            <a:off x="6865507" y="3954113"/>
            <a:ext cx="1388775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甲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5" name="文字方塊 654"/>
          <p:cNvSpPr txBox="1"/>
          <p:nvPr/>
        </p:nvSpPr>
        <p:spPr>
          <a:xfrm rot="21575605">
            <a:off x="9383811" y="3968683"/>
            <a:ext cx="1388775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四甲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6" name="文字方塊 655"/>
          <p:cNvSpPr txBox="1"/>
          <p:nvPr/>
        </p:nvSpPr>
        <p:spPr>
          <a:xfrm rot="21575605">
            <a:off x="8889311" y="6540784"/>
            <a:ext cx="2331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書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0" name="文字方塊 659"/>
          <p:cNvSpPr txBox="1"/>
          <p:nvPr/>
        </p:nvSpPr>
        <p:spPr>
          <a:xfrm rot="21575605">
            <a:off x="12668204" y="6447475"/>
            <a:ext cx="2116723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地下室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1" name="文字方塊 660"/>
          <p:cNvSpPr txBox="1"/>
          <p:nvPr/>
        </p:nvSpPr>
        <p:spPr>
          <a:xfrm rot="21575605">
            <a:off x="15424806" y="6459806"/>
            <a:ext cx="1737354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一甲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3" name="文字方塊 662"/>
          <p:cNvSpPr txBox="1"/>
          <p:nvPr/>
        </p:nvSpPr>
        <p:spPr>
          <a:xfrm rot="21575605">
            <a:off x="12572823" y="3995545"/>
            <a:ext cx="2218668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4" name="文字方塊 663"/>
          <p:cNvSpPr txBox="1"/>
          <p:nvPr/>
        </p:nvSpPr>
        <p:spPr>
          <a:xfrm rot="21575605">
            <a:off x="15048930" y="4030726"/>
            <a:ext cx="2557990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電腦教室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5" name="文字方塊 664"/>
          <p:cNvSpPr txBox="1"/>
          <p:nvPr/>
        </p:nvSpPr>
        <p:spPr>
          <a:xfrm rot="21575605">
            <a:off x="17884166" y="3980187"/>
            <a:ext cx="2620221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自然教室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6" name="文字方塊 665"/>
          <p:cNvSpPr txBox="1"/>
          <p:nvPr/>
        </p:nvSpPr>
        <p:spPr>
          <a:xfrm rot="21575605">
            <a:off x="20617775" y="4104804"/>
            <a:ext cx="23332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0" name="文字方塊 669"/>
          <p:cNvSpPr txBox="1"/>
          <p:nvPr/>
        </p:nvSpPr>
        <p:spPr>
          <a:xfrm rot="21575605">
            <a:off x="25901875" y="4030453"/>
            <a:ext cx="2686621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視聽教室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1" name="文字方塊 670"/>
          <p:cNvSpPr txBox="1"/>
          <p:nvPr/>
        </p:nvSpPr>
        <p:spPr>
          <a:xfrm rot="21575605">
            <a:off x="25251068" y="6363957"/>
            <a:ext cx="2056117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辦公室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2" name="文字方塊 671"/>
          <p:cNvSpPr txBox="1"/>
          <p:nvPr/>
        </p:nvSpPr>
        <p:spPr>
          <a:xfrm rot="21575605">
            <a:off x="27704249" y="6348333"/>
            <a:ext cx="2555564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健康中心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08" name="Picture 2" descr="http://push01.com/uploads/images/20150807/19933297628235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246">
            <a:off x="24347597" y="6606483"/>
            <a:ext cx="603435" cy="63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9" name="Picture 2" descr="http://push01.com/uploads/images/20150807/19933297628235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246">
            <a:off x="24330151" y="4165367"/>
            <a:ext cx="603435" cy="63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直線接點 24"/>
          <p:cNvCxnSpPr/>
          <p:nvPr/>
        </p:nvCxnSpPr>
        <p:spPr>
          <a:xfrm rot="60000">
            <a:off x="25013275" y="3940045"/>
            <a:ext cx="132102" cy="47765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2" name="直線接點 781"/>
          <p:cNvCxnSpPr/>
          <p:nvPr/>
        </p:nvCxnSpPr>
        <p:spPr>
          <a:xfrm rot="60000">
            <a:off x="6303907" y="4000357"/>
            <a:ext cx="132102" cy="46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3" name="直線接點 782"/>
          <p:cNvCxnSpPr/>
          <p:nvPr/>
        </p:nvCxnSpPr>
        <p:spPr>
          <a:xfrm rot="60000">
            <a:off x="8768081" y="3964047"/>
            <a:ext cx="132102" cy="46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4" name="直線接點 783"/>
          <p:cNvCxnSpPr/>
          <p:nvPr/>
        </p:nvCxnSpPr>
        <p:spPr>
          <a:xfrm rot="60000">
            <a:off x="11313088" y="3854411"/>
            <a:ext cx="132102" cy="47765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5" name="直線接點 784"/>
          <p:cNvCxnSpPr/>
          <p:nvPr/>
        </p:nvCxnSpPr>
        <p:spPr>
          <a:xfrm rot="60000">
            <a:off x="12310990" y="3935415"/>
            <a:ext cx="132102" cy="47765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7" name="直線接點 786"/>
          <p:cNvCxnSpPr/>
          <p:nvPr/>
        </p:nvCxnSpPr>
        <p:spPr>
          <a:xfrm rot="60000">
            <a:off x="14992064" y="4017467"/>
            <a:ext cx="132102" cy="464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8" name="直線接點 787"/>
          <p:cNvCxnSpPr/>
          <p:nvPr/>
        </p:nvCxnSpPr>
        <p:spPr>
          <a:xfrm rot="60000">
            <a:off x="17669197" y="3911626"/>
            <a:ext cx="132102" cy="47765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9" name="直線接點 788"/>
          <p:cNvCxnSpPr/>
          <p:nvPr/>
        </p:nvCxnSpPr>
        <p:spPr>
          <a:xfrm rot="60000">
            <a:off x="20442920" y="3990747"/>
            <a:ext cx="63154" cy="20766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0" name="直線接點 789"/>
          <p:cNvCxnSpPr/>
          <p:nvPr/>
        </p:nvCxnSpPr>
        <p:spPr>
          <a:xfrm rot="60000">
            <a:off x="23160763" y="3887846"/>
            <a:ext cx="132102" cy="47765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1" name="直線接點 790"/>
          <p:cNvCxnSpPr/>
          <p:nvPr/>
        </p:nvCxnSpPr>
        <p:spPr>
          <a:xfrm rot="60000">
            <a:off x="27527524" y="6267447"/>
            <a:ext cx="74788" cy="23882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2" name="直線接點 791"/>
          <p:cNvCxnSpPr/>
          <p:nvPr/>
        </p:nvCxnSpPr>
        <p:spPr>
          <a:xfrm rot="60000">
            <a:off x="24078553" y="3881323"/>
            <a:ext cx="132102" cy="47765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" name="矩形 623"/>
          <p:cNvSpPr/>
          <p:nvPr/>
        </p:nvSpPr>
        <p:spPr>
          <a:xfrm>
            <a:off x="3914549" y="5707942"/>
            <a:ext cx="26354046" cy="752811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3" name="矩形 622"/>
          <p:cNvSpPr/>
          <p:nvPr/>
        </p:nvSpPr>
        <p:spPr>
          <a:xfrm>
            <a:off x="3907531" y="7960888"/>
            <a:ext cx="26355221" cy="75281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00" name="圖片 799" descr="12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">
            <a:off x="28954962" y="4493138"/>
            <a:ext cx="986992" cy="1003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1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25161123" y="4891541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2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22628535" y="4849373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3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25198658" y="7125389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4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27651586" y="7140164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7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19883028" y="4885534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8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17139818" y="4862721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17126534" y="7120120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0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14451004" y="4868014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1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10770132" y="4858401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2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10809503" y="7143436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3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8250605" y="7124564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4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8235652" y="4844573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5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5797883" y="7081751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6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5782929" y="4801760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" name="圖片 818"/>
          <p:cNvPicPr preferRelativeResize="0"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60000">
            <a:off x="25918480" y="7225216"/>
            <a:ext cx="740244" cy="7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" name="圖片 819" descr="「指56」救護站標誌"/>
          <p:cNvPicPr preferRelativeResize="0">
            <a:picLocks/>
          </p:cNvPicPr>
          <p:nvPr/>
        </p:nvPicPr>
        <p:blipFill>
          <a:blip r:embed="rId8" cstate="print"/>
          <a:srcRect l="14538" t="18182" r="28263" b="17046"/>
          <a:stretch>
            <a:fillRect/>
          </a:stretch>
        </p:blipFill>
        <p:spPr bwMode="auto">
          <a:xfrm rot="60000">
            <a:off x="29296691" y="7111801"/>
            <a:ext cx="740244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8" name="圖片 827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">
            <a:off x="26773116" y="7162039"/>
            <a:ext cx="740244" cy="752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30" name="圖片 829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">
            <a:off x="20577798" y="4868013"/>
            <a:ext cx="740244" cy="752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38" name="圖片 837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">
            <a:off x="8929083" y="7142316"/>
            <a:ext cx="740244" cy="75281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3" name="直線接點 162"/>
          <p:cNvCxnSpPr/>
          <p:nvPr/>
        </p:nvCxnSpPr>
        <p:spPr>
          <a:xfrm rot="60000" flipH="1" flipV="1">
            <a:off x="11616539" y="4312391"/>
            <a:ext cx="165021" cy="6211733"/>
          </a:xfrm>
          <a:prstGeom prst="line">
            <a:avLst/>
          </a:prstGeom>
          <a:ln w="7620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1" name="直線接點 170"/>
          <p:cNvCxnSpPr/>
          <p:nvPr/>
        </p:nvCxnSpPr>
        <p:spPr>
          <a:xfrm rot="60000" flipV="1">
            <a:off x="12436472" y="6199799"/>
            <a:ext cx="4758754" cy="79915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4" name="直線接點 173"/>
          <p:cNvCxnSpPr/>
          <p:nvPr/>
        </p:nvCxnSpPr>
        <p:spPr>
          <a:xfrm rot="60000" flipH="1">
            <a:off x="4539078" y="8375444"/>
            <a:ext cx="7020524" cy="134784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8" name="直線接點 177"/>
          <p:cNvCxnSpPr/>
          <p:nvPr/>
        </p:nvCxnSpPr>
        <p:spPr>
          <a:xfrm rot="60000" flipV="1">
            <a:off x="13129177" y="8336351"/>
            <a:ext cx="9608223" cy="173098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1" name="直線接點 180"/>
          <p:cNvCxnSpPr/>
          <p:nvPr/>
        </p:nvCxnSpPr>
        <p:spPr>
          <a:xfrm rot="60000" flipH="1" flipV="1">
            <a:off x="17223803" y="8485808"/>
            <a:ext cx="86458" cy="2248954"/>
          </a:xfrm>
          <a:prstGeom prst="line">
            <a:avLst/>
          </a:prstGeom>
          <a:ln w="7620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3" name="直線接點 182"/>
          <p:cNvCxnSpPr/>
          <p:nvPr/>
        </p:nvCxnSpPr>
        <p:spPr>
          <a:xfrm rot="60000" flipH="1">
            <a:off x="18561421" y="6226347"/>
            <a:ext cx="4929117" cy="76664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6" name="直線接點 185"/>
          <p:cNvCxnSpPr/>
          <p:nvPr/>
        </p:nvCxnSpPr>
        <p:spPr>
          <a:xfrm rot="60000" flipH="1" flipV="1">
            <a:off x="23489573" y="4045131"/>
            <a:ext cx="165021" cy="6211733"/>
          </a:xfrm>
          <a:prstGeom prst="line">
            <a:avLst/>
          </a:prstGeom>
          <a:ln w="7620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9" name="直線接點 188"/>
          <p:cNvCxnSpPr/>
          <p:nvPr/>
        </p:nvCxnSpPr>
        <p:spPr>
          <a:xfrm rot="60000" flipV="1">
            <a:off x="23930561" y="6147195"/>
            <a:ext cx="4758754" cy="79915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0" name="直線接點 189"/>
          <p:cNvCxnSpPr/>
          <p:nvPr/>
        </p:nvCxnSpPr>
        <p:spPr>
          <a:xfrm rot="60000" flipV="1">
            <a:off x="23986481" y="8402317"/>
            <a:ext cx="4758754" cy="79915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1" name="矩形 220"/>
          <p:cNvSpPr/>
          <p:nvPr/>
        </p:nvSpPr>
        <p:spPr>
          <a:xfrm>
            <a:off x="17753370" y="6512579"/>
            <a:ext cx="5442251" cy="1430940"/>
          </a:xfrm>
          <a:prstGeom prst="rect">
            <a:avLst/>
          </a:prstGeom>
          <a:solidFill>
            <a:srgbClr val="FFFF00">
              <a:alpha val="3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2" name="文字方塊 661"/>
          <p:cNvSpPr txBox="1"/>
          <p:nvPr/>
        </p:nvSpPr>
        <p:spPr>
          <a:xfrm rot="21575605">
            <a:off x="19377018" y="6450800"/>
            <a:ext cx="2067931" cy="81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幼兒園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05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22640029" y="7135253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6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17834275" y="7132917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4" name="群組 203"/>
          <p:cNvGrpSpPr/>
          <p:nvPr/>
        </p:nvGrpSpPr>
        <p:grpSpPr>
          <a:xfrm>
            <a:off x="6503678" y="11063041"/>
            <a:ext cx="10591109" cy="5799242"/>
            <a:chOff x="7587649" y="9459504"/>
            <a:chExt cx="6447945" cy="4618446"/>
          </a:xfrm>
        </p:grpSpPr>
        <p:sp>
          <p:nvSpPr>
            <p:cNvPr id="205" name="矩形 204"/>
            <p:cNvSpPr/>
            <p:nvPr/>
          </p:nvSpPr>
          <p:spPr>
            <a:xfrm rot="16140000">
              <a:off x="8502399" y="8544754"/>
              <a:ext cx="4618446" cy="644794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7620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8" name="矩形 207"/>
            <p:cNvSpPr/>
            <p:nvPr/>
          </p:nvSpPr>
          <p:spPr>
            <a:xfrm rot="16140000">
              <a:off x="9529400" y="9080813"/>
              <a:ext cx="2816387" cy="562798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0" name="流程圖: 延遲 209"/>
            <p:cNvSpPr/>
            <p:nvPr/>
          </p:nvSpPr>
          <p:spPr>
            <a:xfrm rot="21540000">
              <a:off x="8111170" y="10620636"/>
              <a:ext cx="2187323" cy="2616620"/>
            </a:xfrm>
            <a:prstGeom prst="flowChartDelay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212" name="群組 211"/>
            <p:cNvGrpSpPr/>
            <p:nvPr/>
          </p:nvGrpSpPr>
          <p:grpSpPr>
            <a:xfrm rot="16140000">
              <a:off x="8567763" y="10949506"/>
              <a:ext cx="1023981" cy="1890020"/>
              <a:chOff x="7164842" y="17319009"/>
              <a:chExt cx="899711" cy="1178668"/>
            </a:xfrm>
          </p:grpSpPr>
          <p:sp>
            <p:nvSpPr>
              <p:cNvPr id="234" name="矩形 233"/>
              <p:cNvSpPr/>
              <p:nvPr/>
            </p:nvSpPr>
            <p:spPr>
              <a:xfrm>
                <a:off x="7164842" y="17319009"/>
                <a:ext cx="899711" cy="97482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3" name="弧形 252"/>
              <p:cNvSpPr/>
              <p:nvPr/>
            </p:nvSpPr>
            <p:spPr>
              <a:xfrm rot="10800000">
                <a:off x="7326997" y="17620402"/>
                <a:ext cx="597378" cy="343478"/>
              </a:xfrm>
              <a:prstGeom prst="arc">
                <a:avLst>
                  <a:gd name="adj1" fmla="val 10767473"/>
                  <a:gd name="adj2" fmla="val 21338084"/>
                </a:avLst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4" name="矩形 253"/>
              <p:cNvSpPr/>
              <p:nvPr/>
            </p:nvSpPr>
            <p:spPr>
              <a:xfrm>
                <a:off x="7509560" y="17322974"/>
                <a:ext cx="206205" cy="126438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5" name="弧形 254"/>
              <p:cNvSpPr/>
              <p:nvPr/>
            </p:nvSpPr>
            <p:spPr>
              <a:xfrm rot="10800000">
                <a:off x="7335671" y="18038855"/>
                <a:ext cx="597378" cy="458822"/>
              </a:xfrm>
              <a:prstGeom prst="arc">
                <a:avLst>
                  <a:gd name="adj1" fmla="val 11257048"/>
                  <a:gd name="adj2" fmla="val 21338084"/>
                </a:avLst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215" name="群組 214"/>
            <p:cNvGrpSpPr/>
            <p:nvPr/>
          </p:nvGrpSpPr>
          <p:grpSpPr>
            <a:xfrm rot="5340000">
              <a:off x="12247431" y="10926865"/>
              <a:ext cx="1023981" cy="1890020"/>
              <a:chOff x="7164842" y="17319009"/>
              <a:chExt cx="899711" cy="1178668"/>
            </a:xfrm>
          </p:grpSpPr>
          <p:sp>
            <p:nvSpPr>
              <p:cNvPr id="224" name="矩形 223"/>
              <p:cNvSpPr/>
              <p:nvPr/>
            </p:nvSpPr>
            <p:spPr>
              <a:xfrm>
                <a:off x="7164842" y="17319009"/>
                <a:ext cx="899711" cy="97482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8" name="弧形 227"/>
              <p:cNvSpPr/>
              <p:nvPr/>
            </p:nvSpPr>
            <p:spPr>
              <a:xfrm rot="10800000">
                <a:off x="7326997" y="17620402"/>
                <a:ext cx="597378" cy="343478"/>
              </a:xfrm>
              <a:prstGeom prst="arc">
                <a:avLst>
                  <a:gd name="adj1" fmla="val 10767473"/>
                  <a:gd name="adj2" fmla="val 21338084"/>
                </a:avLst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0" name="矩形 229"/>
              <p:cNvSpPr/>
              <p:nvPr/>
            </p:nvSpPr>
            <p:spPr>
              <a:xfrm>
                <a:off x="7509560" y="17322974"/>
                <a:ext cx="206205" cy="126438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2" name="弧形 231"/>
              <p:cNvSpPr/>
              <p:nvPr/>
            </p:nvSpPr>
            <p:spPr>
              <a:xfrm rot="10800000">
                <a:off x="7335671" y="18038855"/>
                <a:ext cx="597378" cy="458822"/>
              </a:xfrm>
              <a:prstGeom prst="arc">
                <a:avLst>
                  <a:gd name="adj1" fmla="val 11257048"/>
                  <a:gd name="adj2" fmla="val 21338084"/>
                </a:avLst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216" name="流程圖: 延遲 215"/>
            <p:cNvSpPr/>
            <p:nvPr/>
          </p:nvSpPr>
          <p:spPr>
            <a:xfrm rot="10740000">
              <a:off x="11554569" y="10565505"/>
              <a:ext cx="2187323" cy="2616620"/>
            </a:xfrm>
            <a:prstGeom prst="flowChartDelay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8" name="橢圓 217"/>
            <p:cNvSpPr/>
            <p:nvPr/>
          </p:nvSpPr>
          <p:spPr>
            <a:xfrm rot="16140000">
              <a:off x="10680986" y="11538769"/>
              <a:ext cx="635612" cy="70840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19" name="直線接點 218"/>
            <p:cNvCxnSpPr>
              <a:stCxn id="208" idx="1"/>
            </p:cNvCxnSpPr>
            <p:nvPr/>
          </p:nvCxnSpPr>
          <p:spPr>
            <a:xfrm rot="16140000">
              <a:off x="9566842" y="11859792"/>
              <a:ext cx="2813350" cy="7180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0" name="矩形 219"/>
            <p:cNvSpPr/>
            <p:nvPr/>
          </p:nvSpPr>
          <p:spPr>
            <a:xfrm rot="16140000">
              <a:off x="10087252" y="10534913"/>
              <a:ext cx="1737642" cy="2703352"/>
            </a:xfrm>
            <a:prstGeom prst="rect">
              <a:avLst/>
            </a:prstGeom>
            <a:noFill/>
            <a:ln w="28575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22" name="直線接點 221"/>
            <p:cNvCxnSpPr/>
            <p:nvPr/>
          </p:nvCxnSpPr>
          <p:spPr>
            <a:xfrm rot="16140000">
              <a:off x="9571975" y="11872021"/>
              <a:ext cx="1737642" cy="47126"/>
            </a:xfrm>
            <a:prstGeom prst="line">
              <a:avLst/>
            </a:prstGeom>
            <a:ln w="28575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線接點 222"/>
            <p:cNvCxnSpPr/>
            <p:nvPr/>
          </p:nvCxnSpPr>
          <p:spPr>
            <a:xfrm rot="16140000">
              <a:off x="10571005" y="11860821"/>
              <a:ext cx="1737642" cy="47126"/>
            </a:xfrm>
            <a:prstGeom prst="line">
              <a:avLst/>
            </a:prstGeom>
            <a:ln w="28575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矩形 2"/>
          <p:cNvSpPr/>
          <p:nvPr/>
        </p:nvSpPr>
        <p:spPr>
          <a:xfrm>
            <a:off x="357486" y="2780727"/>
            <a:ext cx="1080000" cy="21855159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7" name="矩形 196"/>
          <p:cNvSpPr/>
          <p:nvPr/>
        </p:nvSpPr>
        <p:spPr>
          <a:xfrm>
            <a:off x="781538" y="3183114"/>
            <a:ext cx="33300000" cy="540000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98" name="Picture 2" descr="http://103.24.229.2:8099/uploadfile/2014/1212/20141212015156679.png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69"/>
          <a:stretch/>
        </p:blipFill>
        <p:spPr bwMode="auto">
          <a:xfrm>
            <a:off x="45641699" y="11921527"/>
            <a:ext cx="2806292" cy="282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矩形 149"/>
          <p:cNvSpPr/>
          <p:nvPr/>
        </p:nvSpPr>
        <p:spPr>
          <a:xfrm>
            <a:off x="374440" y="105882"/>
            <a:ext cx="41760000" cy="2160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2" name="文字方塊 151"/>
          <p:cNvSpPr txBox="1"/>
          <p:nvPr/>
        </p:nvSpPr>
        <p:spPr>
          <a:xfrm>
            <a:off x="35045727" y="68144"/>
            <a:ext cx="454804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經度：</a:t>
            </a:r>
          </a:p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東經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121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36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59.30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秒</a:t>
            </a:r>
          </a:p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緯度：</a:t>
            </a:r>
          </a:p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北緯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58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39.19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秒</a:t>
            </a:r>
          </a:p>
        </p:txBody>
      </p:sp>
      <p:sp>
        <p:nvSpPr>
          <p:cNvPr id="164" name="文字方塊 163"/>
          <p:cNvSpPr txBox="1"/>
          <p:nvPr/>
        </p:nvSpPr>
        <p:spPr>
          <a:xfrm>
            <a:off x="39593766" y="599704"/>
            <a:ext cx="2492990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北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濱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國小製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65" name="直線接點 164"/>
          <p:cNvCxnSpPr/>
          <p:nvPr/>
        </p:nvCxnSpPr>
        <p:spPr>
          <a:xfrm>
            <a:off x="39535768" y="101616"/>
            <a:ext cx="0" cy="21606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接點 165"/>
          <p:cNvCxnSpPr/>
          <p:nvPr/>
        </p:nvCxnSpPr>
        <p:spPr>
          <a:xfrm>
            <a:off x="34943888" y="113235"/>
            <a:ext cx="0" cy="216063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0" name="表格 3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457916"/>
              </p:ext>
            </p:extLst>
          </p:nvPr>
        </p:nvGraphicFramePr>
        <p:xfrm>
          <a:off x="372373" y="25382286"/>
          <a:ext cx="34503942" cy="462077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5750657"/>
                <a:gridCol w="5750657"/>
                <a:gridCol w="5750657"/>
                <a:gridCol w="5750657"/>
                <a:gridCol w="5750657"/>
                <a:gridCol w="5750657"/>
              </a:tblGrid>
              <a:tr h="2310387">
                <a:tc rowSpan="2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200" u="non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圖例</a:t>
                      </a:r>
                      <a:endParaRPr lang="zh-TW" altLang="en-US" sz="8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94" marR="129294" marT="64727" marB="64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u="none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室內避難</a:t>
                      </a:r>
                      <a:endParaRPr lang="en-US" altLang="zh-TW" sz="4500" u="none" baseline="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u="none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處所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94" marR="129294" marT="64727" marB="64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室外避難</a:t>
                      </a:r>
                      <a:endParaRPr lang="en-US" altLang="zh-TW" sz="4500" u="none" kern="1200" baseline="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4500" u="none" kern="120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處所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94" marR="129294" marT="64727" marB="64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人車轉運</a:t>
                      </a:r>
                      <a:endParaRPr lang="en-US" altLang="zh-TW" sz="4500" u="none" kern="1200" baseline="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l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u="none" kern="120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集結點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94" marR="129294" marT="64727" marB="64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滅火器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94" marR="129294" marT="64727" marB="64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危險區域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94" marR="129294" marT="64727" marB="64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31038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指揮中心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94" marR="129294" marT="64727" marB="64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通訊設備</a:t>
                      </a:r>
                      <a:endParaRPr lang="en-US" altLang="zh-TW" sz="4500" u="none" kern="1200" baseline="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l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u="none" kern="120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放置點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94" marR="129294" marT="64727" marB="64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救援器材</a:t>
                      </a:r>
                      <a:endParaRPr lang="en-US" altLang="zh-TW" sz="4500" u="none" kern="1200" baseline="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4500" u="none" kern="120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放置點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94" marR="129294" marT="64727" marB="64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物資儲備點</a:t>
                      </a:r>
                      <a:endParaRPr lang="zh-TW" altLang="en-US" sz="45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94" marR="129294" marT="64727" marB="64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急救站</a:t>
                      </a:r>
                      <a:endParaRPr lang="zh-TW" altLang="en-US" sz="45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94" marR="129294" marT="64727" marB="64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91" name="圖片 390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9651" y="28175467"/>
            <a:ext cx="1184297" cy="1178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圖片 391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9850" y="28233192"/>
            <a:ext cx="1132730" cy="1181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圖片 392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1205" y="28076110"/>
            <a:ext cx="1126851" cy="1274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圖片 393" descr="「指56」救護站標誌"/>
          <p:cNvPicPr/>
          <p:nvPr/>
        </p:nvPicPr>
        <p:blipFill>
          <a:blip r:embed="rId8" cstate="print"/>
          <a:srcRect l="14538" t="18182" r="28263" b="17046"/>
          <a:stretch>
            <a:fillRect/>
          </a:stretch>
        </p:blipFill>
        <p:spPr bwMode="auto">
          <a:xfrm>
            <a:off x="32933958" y="28175467"/>
            <a:ext cx="1106959" cy="120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5" name="圖片 394" descr="1021室外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7871" y="25935930"/>
            <a:ext cx="1151572" cy="1152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圖片 395" descr="12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0008" y="25920799"/>
            <a:ext cx="1122851" cy="1124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圖片 396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49178" y="28255158"/>
            <a:ext cx="1033681" cy="99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8" name="irc_mi" descr="http://www.clker.com/cliparts/b/f/3/8/1194984863413596986extincteur_yves_guillou_01.svg.med.png">
            <a:hlinkClick r:id="rId5"/>
          </p:cNvPr>
          <p:cNvPicPr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>
            <a:off x="26994830" y="25847726"/>
            <a:ext cx="730580" cy="117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" name="圖片 398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768104" y="25917828"/>
            <a:ext cx="1261067" cy="1155163"/>
          </a:xfrm>
          <a:prstGeom prst="rect">
            <a:avLst/>
          </a:prstGeom>
          <a:noFill/>
        </p:spPr>
      </p:pic>
      <p:sp>
        <p:nvSpPr>
          <p:cNvPr id="400" name="矩形 399"/>
          <p:cNvSpPr/>
          <p:nvPr/>
        </p:nvSpPr>
        <p:spPr>
          <a:xfrm>
            <a:off x="374440" y="25367594"/>
            <a:ext cx="34560000" cy="46800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401" name="圖片 10" descr="1021集節點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9850" y="25925800"/>
            <a:ext cx="1153424" cy="11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3" name="矩形 402"/>
          <p:cNvSpPr/>
          <p:nvPr/>
        </p:nvSpPr>
        <p:spPr>
          <a:xfrm>
            <a:off x="35189528" y="21910442"/>
            <a:ext cx="6660000" cy="93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zh-TW" altLang="en-US" sz="9600" b="1" dirty="0">
              <a:solidFill>
                <a:schemeClr val="tx1"/>
              </a:solidFill>
            </a:endParaRPr>
          </a:p>
        </p:txBody>
      </p:sp>
      <p:sp>
        <p:nvSpPr>
          <p:cNvPr id="404" name="矩形 403"/>
          <p:cNvSpPr/>
          <p:nvPr/>
        </p:nvSpPr>
        <p:spPr>
          <a:xfrm>
            <a:off x="35365848" y="13011858"/>
            <a:ext cx="6660000" cy="93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zh-TW" altLang="en-US" sz="9600" b="1" dirty="0">
              <a:solidFill>
                <a:schemeClr val="tx1"/>
              </a:solidFill>
            </a:endParaRPr>
          </a:p>
        </p:txBody>
      </p:sp>
      <p:grpSp>
        <p:nvGrpSpPr>
          <p:cNvPr id="405" name="群組 404"/>
          <p:cNvGrpSpPr/>
          <p:nvPr/>
        </p:nvGrpSpPr>
        <p:grpSpPr>
          <a:xfrm>
            <a:off x="35243536" y="12834445"/>
            <a:ext cx="6760870" cy="9029263"/>
            <a:chOff x="15831671" y="7271705"/>
            <a:chExt cx="4896000" cy="9029263"/>
          </a:xfrm>
          <a:noFill/>
        </p:grpSpPr>
        <p:sp>
          <p:nvSpPr>
            <p:cNvPr id="406" name="文字方塊 405"/>
            <p:cNvSpPr txBox="1"/>
            <p:nvPr/>
          </p:nvSpPr>
          <p:spPr>
            <a:xfrm>
              <a:off x="15831671" y="7271705"/>
              <a:ext cx="4896000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6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警消醫療單位</a:t>
              </a:r>
              <a:endPara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29" name="文字方塊 428"/>
            <p:cNvSpPr txBox="1"/>
            <p:nvPr/>
          </p:nvSpPr>
          <p:spPr>
            <a:xfrm>
              <a:off x="15836604" y="8821998"/>
              <a:ext cx="4831873" cy="747897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TW" altLang="en-US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軒轅派出所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TW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03-8328344</a:t>
              </a:r>
            </a:p>
            <a:p>
              <a:pPr algn="ctr">
                <a:lnSpc>
                  <a:spcPct val="150000"/>
                </a:lnSpc>
              </a:pPr>
              <a:r>
                <a:rPr lang="zh-TW" altLang="en-US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消防分隊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03-8316539</a:t>
              </a:r>
              <a:endPara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ct val="150000"/>
                </a:lnSpc>
              </a:pPr>
              <a:r>
                <a:rPr lang="zh-TW" altLang="en-US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門諾醫院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03-8241234</a:t>
              </a:r>
            </a:p>
            <a:p>
              <a:pPr algn="ctr">
                <a:lnSpc>
                  <a:spcPct val="150000"/>
                </a:lnSpc>
              </a:pP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報</a:t>
              </a:r>
              <a:r>
                <a:rPr lang="zh-TW" altLang="en-US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平安留言平台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TW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1991</a:t>
              </a:r>
            </a:p>
          </p:txBody>
        </p:sp>
      </p:grpSp>
      <p:grpSp>
        <p:nvGrpSpPr>
          <p:cNvPr id="430" name="群組 429"/>
          <p:cNvGrpSpPr/>
          <p:nvPr/>
        </p:nvGrpSpPr>
        <p:grpSpPr>
          <a:xfrm>
            <a:off x="35182029" y="21917139"/>
            <a:ext cx="6727489" cy="6686546"/>
            <a:chOff x="15984325" y="12790821"/>
            <a:chExt cx="4896001" cy="4820033"/>
          </a:xfrm>
          <a:noFill/>
        </p:grpSpPr>
        <p:sp>
          <p:nvSpPr>
            <p:cNvPr id="431" name="文字方塊 430"/>
            <p:cNvSpPr txBox="1"/>
            <p:nvPr/>
          </p:nvSpPr>
          <p:spPr>
            <a:xfrm>
              <a:off x="15984325" y="12790821"/>
              <a:ext cx="4896001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6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學校災害潛勢資訊</a:t>
              </a:r>
              <a:endPara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2" name="文字方塊 431"/>
            <p:cNvSpPr txBox="1"/>
            <p:nvPr/>
          </p:nvSpPr>
          <p:spPr>
            <a:xfrm>
              <a:off x="15992186" y="13550771"/>
              <a:ext cx="4831873" cy="406008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淹水潛勢</a:t>
              </a: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</a:t>
              </a:r>
              <a:endPara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海嘯潛</a:t>
              </a: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勢</a:t>
              </a: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低</a:t>
              </a:r>
              <a:endPara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地震潛勢</a:t>
              </a: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低</a:t>
              </a:r>
              <a:endPara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坡地潛</a:t>
              </a: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勢</a:t>
              </a: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低</a:t>
              </a:r>
              <a:endPara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人為潛</a:t>
              </a: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勢</a:t>
              </a: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低</a:t>
              </a:r>
              <a:endPara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輻射潛</a:t>
              </a: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勢</a:t>
              </a: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無</a:t>
              </a:r>
              <a:endPara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依全國各級學校災害</a:t>
              </a:r>
              <a:endPara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潛勢資訊管理系統</a:t>
              </a: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  <a:p>
              <a:pPr algn="ctr"/>
              <a:endPara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453" name="矩形 452"/>
          <p:cNvSpPr/>
          <p:nvPr/>
        </p:nvSpPr>
        <p:spPr>
          <a:xfrm>
            <a:off x="38057042" y="25526234"/>
            <a:ext cx="39649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altLang="zh-TW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4" name="矩形 453"/>
          <p:cNvSpPr/>
          <p:nvPr/>
        </p:nvSpPr>
        <p:spPr>
          <a:xfrm>
            <a:off x="35178760" y="27816877"/>
            <a:ext cx="6660000" cy="93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zh-TW" altLang="en-US" sz="9600" b="1" dirty="0">
              <a:solidFill>
                <a:schemeClr val="tx1"/>
              </a:solidFill>
            </a:endParaRPr>
          </a:p>
        </p:txBody>
      </p:sp>
      <p:sp>
        <p:nvSpPr>
          <p:cNvPr id="456" name="矩形 455"/>
          <p:cNvSpPr/>
          <p:nvPr/>
        </p:nvSpPr>
        <p:spPr>
          <a:xfrm>
            <a:off x="38204286" y="28666366"/>
            <a:ext cx="36641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建議內路線</a:t>
            </a:r>
            <a:endParaRPr lang="en-US" altLang="zh-TW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8" name="矩形 457"/>
          <p:cNvSpPr/>
          <p:nvPr/>
        </p:nvSpPr>
        <p:spPr>
          <a:xfrm>
            <a:off x="35208461" y="2573947"/>
            <a:ext cx="6660000" cy="93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zh-TW" altLang="en-US" sz="9600" b="1" dirty="0">
              <a:solidFill>
                <a:schemeClr val="tx1"/>
              </a:solidFill>
            </a:endParaRPr>
          </a:p>
        </p:txBody>
      </p:sp>
      <p:sp>
        <p:nvSpPr>
          <p:cNvPr id="459" name="矩形 458"/>
          <p:cNvSpPr/>
          <p:nvPr/>
        </p:nvSpPr>
        <p:spPr>
          <a:xfrm>
            <a:off x="38191006" y="29361466"/>
            <a:ext cx="36641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建議外路線</a:t>
            </a:r>
            <a:endParaRPr lang="en-US" altLang="zh-TW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460" name="群組 459"/>
          <p:cNvGrpSpPr/>
          <p:nvPr/>
        </p:nvGrpSpPr>
        <p:grpSpPr>
          <a:xfrm>
            <a:off x="35065970" y="3750824"/>
            <a:ext cx="6818760" cy="9334891"/>
            <a:chOff x="15759410" y="2336347"/>
            <a:chExt cx="4906645" cy="9334891"/>
          </a:xfrm>
          <a:noFill/>
        </p:grpSpPr>
        <p:sp>
          <p:nvSpPr>
            <p:cNvPr id="461" name="文字方塊 460"/>
            <p:cNvSpPr txBox="1"/>
            <p:nvPr/>
          </p:nvSpPr>
          <p:spPr>
            <a:xfrm>
              <a:off x="15770055" y="2336347"/>
              <a:ext cx="4896000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6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災害通報單位</a:t>
              </a:r>
              <a:endPara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62" name="文字方塊 461"/>
            <p:cNvSpPr txBox="1"/>
            <p:nvPr/>
          </p:nvSpPr>
          <p:spPr>
            <a:xfrm>
              <a:off x="15759410" y="2345608"/>
              <a:ext cx="4881314" cy="93256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ct val="150000"/>
                </a:lnSpc>
              </a:pP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教育部校安中心</a:t>
              </a:r>
              <a:endPara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02-33437855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02-33437856</a:t>
              </a:r>
            </a:p>
            <a:p>
              <a:pPr algn="ctr">
                <a:lnSpc>
                  <a:spcPct val="150000"/>
                </a:lnSpc>
              </a:pP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花蓮縣政</a:t>
              </a:r>
              <a:r>
                <a:rPr lang="zh-TW" altLang="en-US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府</a:t>
              </a: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災害應變中心</a:t>
              </a:r>
              <a:endPara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03-84621199#6011~6020</a:t>
              </a:r>
            </a:p>
            <a:p>
              <a:pPr algn="ctr">
                <a:lnSpc>
                  <a:spcPct val="150000"/>
                </a:lnSpc>
              </a:pP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花蓮</a:t>
              </a:r>
              <a:r>
                <a:rPr lang="zh-TW" altLang="en-US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市</a:t>
              </a: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災害應變中心</a:t>
              </a:r>
              <a:endPara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03-834-2995</a:t>
              </a:r>
            </a:p>
            <a:p>
              <a:pPr algn="ctr">
                <a:lnSpc>
                  <a:spcPct val="150000"/>
                </a:lnSpc>
              </a:pPr>
              <a:r>
                <a:rPr lang="zh-TW" altLang="en-US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花蓮縣教育</a:t>
              </a:r>
              <a:r>
                <a:rPr lang="zh-TW" altLang="en-US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處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TW" sz="4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03-462-860</a:t>
              </a:r>
              <a:endPara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464" name="文字方塊 463"/>
          <p:cNvSpPr txBox="1"/>
          <p:nvPr/>
        </p:nvSpPr>
        <p:spPr>
          <a:xfrm>
            <a:off x="35144238" y="27748981"/>
            <a:ext cx="6860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標示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5" name="矩形 464"/>
          <p:cNvSpPr/>
          <p:nvPr/>
        </p:nvSpPr>
        <p:spPr>
          <a:xfrm>
            <a:off x="34934440" y="2299354"/>
            <a:ext cx="7200000" cy="277200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817" name="圖片 816" descr="1021室外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918" y="10971061"/>
            <a:ext cx="1248973" cy="1071264"/>
          </a:xfrm>
          <a:prstGeom prst="rect">
            <a:avLst/>
          </a:prstGeom>
          <a:noFill/>
          <a:ln>
            <a:noFill/>
          </a:ln>
        </p:spPr>
      </p:pic>
      <p:sp>
        <p:nvSpPr>
          <p:cNvPr id="818" name="文字方塊 817"/>
          <p:cNvSpPr txBox="1"/>
          <p:nvPr/>
        </p:nvSpPr>
        <p:spPr>
          <a:xfrm>
            <a:off x="12436137" y="10986768"/>
            <a:ext cx="1415773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n w="22225">
                  <a:solidFill>
                    <a:schemeClr val="tx1"/>
                  </a:solidFill>
                  <a:prstDash val="solid"/>
                </a:ln>
                <a:latin typeface="微軟正黑體" panose="020B0604030504040204" pitchFamily="34" charset="-120"/>
                <a:ea typeface="微軟正黑體" panose="020B0604030504040204" pitchFamily="34" charset="-120"/>
              </a:rPr>
              <a:t>最終集</a:t>
            </a:r>
            <a:endParaRPr lang="en-US" altLang="zh-TW" sz="3200" dirty="0" smtClean="0">
              <a:ln w="22225">
                <a:solidFill>
                  <a:schemeClr val="tx1"/>
                </a:solidFill>
                <a:prstDash val="solid"/>
              </a:ln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 smtClean="0">
                <a:ln w="22225">
                  <a:solidFill>
                    <a:schemeClr val="tx1"/>
                  </a:solidFill>
                  <a:prstDash val="solid"/>
                </a:ln>
                <a:latin typeface="微軟正黑體" panose="020B0604030504040204" pitchFamily="34" charset="-120"/>
                <a:ea typeface="微軟正黑體" panose="020B0604030504040204" pitchFamily="34" charset="-120"/>
              </a:rPr>
              <a:t>合地點</a:t>
            </a:r>
            <a:endParaRPr lang="zh-TW" altLang="en-US" sz="3200" dirty="0">
              <a:ln w="22225">
                <a:solidFill>
                  <a:schemeClr val="tx1"/>
                </a:solidFill>
                <a:prstDash val="solid"/>
              </a:ln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27" name="文字方塊 826"/>
          <p:cNvSpPr txBox="1"/>
          <p:nvPr/>
        </p:nvSpPr>
        <p:spPr>
          <a:xfrm>
            <a:off x="10950710" y="14890248"/>
            <a:ext cx="1692557" cy="646331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二甲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839" name="圖片 838"/>
          <p:cNvPicPr preferRelativeResize="0"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93419" y="9538924"/>
            <a:ext cx="1080000" cy="103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0" name="圖片 839" descr="「指56」救護站標誌"/>
          <p:cNvPicPr preferRelativeResize="0">
            <a:picLocks/>
          </p:cNvPicPr>
          <p:nvPr/>
        </p:nvPicPr>
        <p:blipFill>
          <a:blip r:embed="rId8" cstate="print"/>
          <a:srcRect l="14538" t="18182" r="28263" b="17046"/>
          <a:stretch>
            <a:fillRect/>
          </a:stretch>
        </p:blipFill>
        <p:spPr bwMode="auto">
          <a:xfrm>
            <a:off x="14345752" y="9436378"/>
            <a:ext cx="1080000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矩形 22"/>
          <p:cNvSpPr/>
          <p:nvPr/>
        </p:nvSpPr>
        <p:spPr>
          <a:xfrm>
            <a:off x="2077299" y="8804423"/>
            <a:ext cx="3153211" cy="1357401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5" name="文字方塊 634"/>
          <p:cNvSpPr txBox="1"/>
          <p:nvPr/>
        </p:nvSpPr>
        <p:spPr>
          <a:xfrm>
            <a:off x="2564452" y="17055276"/>
            <a:ext cx="2862144" cy="596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勞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</a:p>
        </p:txBody>
      </p:sp>
      <p:sp>
        <p:nvSpPr>
          <p:cNvPr id="636" name="文字方塊 635"/>
          <p:cNvSpPr txBox="1"/>
          <p:nvPr/>
        </p:nvSpPr>
        <p:spPr>
          <a:xfrm>
            <a:off x="2070097" y="21451279"/>
            <a:ext cx="3083821" cy="596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器材室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7" name="文字方塊 636"/>
          <p:cNvSpPr txBox="1"/>
          <p:nvPr/>
        </p:nvSpPr>
        <p:spPr>
          <a:xfrm>
            <a:off x="2236878" y="18606928"/>
            <a:ext cx="59503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舞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蹈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8" name="文字方塊 637"/>
          <p:cNvSpPr txBox="1"/>
          <p:nvPr/>
        </p:nvSpPr>
        <p:spPr>
          <a:xfrm>
            <a:off x="2765227" y="13634927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9" name="文字方塊 638"/>
          <p:cNvSpPr txBox="1"/>
          <p:nvPr/>
        </p:nvSpPr>
        <p:spPr>
          <a:xfrm>
            <a:off x="2075690" y="11128893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英語情境教室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40" name="文字方塊 639"/>
          <p:cNvSpPr txBox="1"/>
          <p:nvPr/>
        </p:nvSpPr>
        <p:spPr>
          <a:xfrm>
            <a:off x="2479375" y="8811545"/>
            <a:ext cx="2683403" cy="596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海洋教室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93" name="直線接點 792"/>
          <p:cNvCxnSpPr/>
          <p:nvPr/>
        </p:nvCxnSpPr>
        <p:spPr>
          <a:xfrm>
            <a:off x="2077299" y="11136507"/>
            <a:ext cx="3457520" cy="356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" name="直線接點 793"/>
          <p:cNvCxnSpPr/>
          <p:nvPr/>
        </p:nvCxnSpPr>
        <p:spPr>
          <a:xfrm>
            <a:off x="2077299" y="15827945"/>
            <a:ext cx="3457520" cy="356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" name="直線接點 794"/>
          <p:cNvCxnSpPr/>
          <p:nvPr/>
        </p:nvCxnSpPr>
        <p:spPr>
          <a:xfrm>
            <a:off x="2068310" y="17063338"/>
            <a:ext cx="3420000" cy="356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" name="直線接點 795"/>
          <p:cNvCxnSpPr/>
          <p:nvPr/>
        </p:nvCxnSpPr>
        <p:spPr>
          <a:xfrm>
            <a:off x="2058194" y="13575545"/>
            <a:ext cx="3457520" cy="356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7" name="直線接點 796"/>
          <p:cNvCxnSpPr/>
          <p:nvPr/>
        </p:nvCxnSpPr>
        <p:spPr>
          <a:xfrm>
            <a:off x="2067599" y="18106398"/>
            <a:ext cx="3457520" cy="356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9" name="直線接點 798"/>
          <p:cNvCxnSpPr/>
          <p:nvPr/>
        </p:nvCxnSpPr>
        <p:spPr>
          <a:xfrm>
            <a:off x="2077299" y="21489340"/>
            <a:ext cx="3457520" cy="356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5" name="矩形 624"/>
          <p:cNvSpPr/>
          <p:nvPr/>
        </p:nvSpPr>
        <p:spPr>
          <a:xfrm>
            <a:off x="4773524" y="8804423"/>
            <a:ext cx="751387" cy="1357401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31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>
            <a:off x="4180999" y="10525523"/>
            <a:ext cx="500925" cy="5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2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>
            <a:off x="4180999" y="12971943"/>
            <a:ext cx="500925" cy="5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3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>
            <a:off x="4180999" y="15206861"/>
            <a:ext cx="500925" cy="5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4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>
            <a:off x="4152138" y="20884644"/>
            <a:ext cx="500925" cy="5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5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>
            <a:off x="4179730" y="18807010"/>
            <a:ext cx="500925" cy="5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6" name="圖片 835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138" y="21798995"/>
            <a:ext cx="751387" cy="55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7" name="圖片 836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325" y="21791621"/>
            <a:ext cx="751387" cy="55108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2" name="直線接點 191"/>
          <p:cNvCxnSpPr/>
          <p:nvPr/>
        </p:nvCxnSpPr>
        <p:spPr>
          <a:xfrm flipH="1" flipV="1">
            <a:off x="5267072" y="9399647"/>
            <a:ext cx="55040" cy="12431247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4" name="直線接點 193"/>
          <p:cNvCxnSpPr/>
          <p:nvPr/>
        </p:nvCxnSpPr>
        <p:spPr>
          <a:xfrm flipH="1">
            <a:off x="5327700" y="12271533"/>
            <a:ext cx="5550146" cy="69544"/>
          </a:xfrm>
          <a:prstGeom prst="line">
            <a:avLst/>
          </a:prstGeom>
          <a:ln w="7620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27860446" y="18849209"/>
            <a:ext cx="6124272" cy="5794193"/>
          </a:xfrm>
          <a:prstGeom prst="rect">
            <a:avLst/>
          </a:prstGeom>
          <a:solidFill>
            <a:schemeClr val="bg1">
              <a:alpha val="3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25" name="群組 224"/>
          <p:cNvGrpSpPr/>
          <p:nvPr/>
        </p:nvGrpSpPr>
        <p:grpSpPr>
          <a:xfrm>
            <a:off x="28056522" y="23332492"/>
            <a:ext cx="5928196" cy="1173844"/>
            <a:chOff x="28056522" y="23332492"/>
            <a:chExt cx="5928196" cy="1173844"/>
          </a:xfrm>
        </p:grpSpPr>
        <p:pic>
          <p:nvPicPr>
            <p:cNvPr id="226" name="圖片 225"/>
            <p:cNvPicPr preferRelativeResize="0">
              <a:picLocks/>
            </p:cNvPicPr>
            <p:nvPr/>
          </p:nvPicPr>
          <p:blipFill rotWithShape="1">
            <a:blip r:embed="rId16"/>
            <a:srcRect t="52029" r="19065" b="12457"/>
            <a:stretch/>
          </p:blipFill>
          <p:spPr>
            <a:xfrm>
              <a:off x="28056522" y="24052113"/>
              <a:ext cx="5400000" cy="360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</p:spPr>
        </p:pic>
        <p:sp>
          <p:nvSpPr>
            <p:cNvPr id="227" name="文字方塊 226"/>
            <p:cNvSpPr txBox="1"/>
            <p:nvPr/>
          </p:nvSpPr>
          <p:spPr>
            <a:xfrm>
              <a:off x="30515915" y="23351315"/>
              <a:ext cx="44114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5</a:t>
              </a:r>
            </a:p>
          </p:txBody>
        </p:sp>
        <p:sp>
          <p:nvSpPr>
            <p:cNvPr id="229" name="文字方塊 228"/>
            <p:cNvSpPr txBox="1"/>
            <p:nvPr/>
          </p:nvSpPr>
          <p:spPr>
            <a:xfrm>
              <a:off x="32832725" y="23332492"/>
              <a:ext cx="6976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4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10</a:t>
              </a:r>
            </a:p>
          </p:txBody>
        </p:sp>
        <p:sp>
          <p:nvSpPr>
            <p:cNvPr id="231" name="文字方塊 230"/>
            <p:cNvSpPr txBox="1"/>
            <p:nvPr/>
          </p:nvSpPr>
          <p:spPr>
            <a:xfrm>
              <a:off x="33543572" y="23798450"/>
              <a:ext cx="44114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4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m</a:t>
              </a:r>
              <a:endPara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233" name="群組 232"/>
          <p:cNvGrpSpPr/>
          <p:nvPr/>
        </p:nvGrpSpPr>
        <p:grpSpPr>
          <a:xfrm>
            <a:off x="29034496" y="19544107"/>
            <a:ext cx="3959768" cy="3427265"/>
            <a:chOff x="32430178" y="22336000"/>
            <a:chExt cx="1922202" cy="1898438"/>
          </a:xfrm>
        </p:grpSpPr>
        <p:grpSp>
          <p:nvGrpSpPr>
            <p:cNvPr id="235" name="群組 234"/>
            <p:cNvGrpSpPr/>
            <p:nvPr/>
          </p:nvGrpSpPr>
          <p:grpSpPr>
            <a:xfrm>
              <a:off x="32682464" y="22538423"/>
              <a:ext cx="1467806" cy="1430405"/>
              <a:chOff x="32856786" y="21696003"/>
              <a:chExt cx="982564" cy="975361"/>
            </a:xfrm>
          </p:grpSpPr>
          <p:sp>
            <p:nvSpPr>
              <p:cNvPr id="240" name="手繪多邊形 239"/>
              <p:cNvSpPr/>
              <p:nvPr/>
            </p:nvSpPr>
            <p:spPr>
              <a:xfrm>
                <a:off x="32872699" y="21696003"/>
                <a:ext cx="966651" cy="975361"/>
              </a:xfrm>
              <a:custGeom>
                <a:avLst/>
                <a:gdLst>
                  <a:gd name="connsiteX0" fmla="*/ 452845 w 966651"/>
                  <a:gd name="connsiteY0" fmla="*/ 0 h 966652"/>
                  <a:gd name="connsiteX1" fmla="*/ 365760 w 966651"/>
                  <a:gd name="connsiteY1" fmla="*/ 304800 h 966652"/>
                  <a:gd name="connsiteX2" fmla="*/ 209005 w 966651"/>
                  <a:gd name="connsiteY2" fmla="*/ 217714 h 966652"/>
                  <a:gd name="connsiteX3" fmla="*/ 287383 w 966651"/>
                  <a:gd name="connsiteY3" fmla="*/ 391886 h 966652"/>
                  <a:gd name="connsiteX4" fmla="*/ 0 w 966651"/>
                  <a:gd name="connsiteY4" fmla="*/ 461554 h 966652"/>
                  <a:gd name="connsiteX5" fmla="*/ 313508 w 966651"/>
                  <a:gd name="connsiteY5" fmla="*/ 548640 h 966652"/>
                  <a:gd name="connsiteX6" fmla="*/ 217714 w 966651"/>
                  <a:gd name="connsiteY6" fmla="*/ 696686 h 966652"/>
                  <a:gd name="connsiteX7" fmla="*/ 374468 w 966651"/>
                  <a:gd name="connsiteY7" fmla="*/ 653143 h 966652"/>
                  <a:gd name="connsiteX8" fmla="*/ 418011 w 966651"/>
                  <a:gd name="connsiteY8" fmla="*/ 966652 h 966652"/>
                  <a:gd name="connsiteX9" fmla="*/ 522514 w 966651"/>
                  <a:gd name="connsiteY9" fmla="*/ 618309 h 966652"/>
                  <a:gd name="connsiteX10" fmla="*/ 714103 w 966651"/>
                  <a:gd name="connsiteY10" fmla="*/ 740229 h 966652"/>
                  <a:gd name="connsiteX11" fmla="*/ 661851 w 966651"/>
                  <a:gd name="connsiteY11" fmla="*/ 548640 h 966652"/>
                  <a:gd name="connsiteX12" fmla="*/ 966651 w 966651"/>
                  <a:gd name="connsiteY12" fmla="*/ 470263 h 966652"/>
                  <a:gd name="connsiteX13" fmla="*/ 635725 w 966651"/>
                  <a:gd name="connsiteY13" fmla="*/ 383177 h 966652"/>
                  <a:gd name="connsiteX14" fmla="*/ 714103 w 966651"/>
                  <a:gd name="connsiteY14" fmla="*/ 217714 h 966652"/>
                  <a:gd name="connsiteX15" fmla="*/ 557348 w 966651"/>
                  <a:gd name="connsiteY15" fmla="*/ 278674 h 966652"/>
                  <a:gd name="connsiteX16" fmla="*/ 452845 w 966651"/>
                  <a:gd name="connsiteY16" fmla="*/ 0 h 966652"/>
                  <a:gd name="connsiteX0" fmla="*/ 452845 w 966651"/>
                  <a:gd name="connsiteY0" fmla="*/ 0 h 975361"/>
                  <a:gd name="connsiteX1" fmla="*/ 365760 w 966651"/>
                  <a:gd name="connsiteY1" fmla="*/ 304800 h 975361"/>
                  <a:gd name="connsiteX2" fmla="*/ 209005 w 966651"/>
                  <a:gd name="connsiteY2" fmla="*/ 217714 h 975361"/>
                  <a:gd name="connsiteX3" fmla="*/ 287383 w 966651"/>
                  <a:gd name="connsiteY3" fmla="*/ 391886 h 975361"/>
                  <a:gd name="connsiteX4" fmla="*/ 0 w 966651"/>
                  <a:gd name="connsiteY4" fmla="*/ 461554 h 975361"/>
                  <a:gd name="connsiteX5" fmla="*/ 313508 w 966651"/>
                  <a:gd name="connsiteY5" fmla="*/ 548640 h 975361"/>
                  <a:gd name="connsiteX6" fmla="*/ 217714 w 966651"/>
                  <a:gd name="connsiteY6" fmla="*/ 696686 h 975361"/>
                  <a:gd name="connsiteX7" fmla="*/ 374468 w 966651"/>
                  <a:gd name="connsiteY7" fmla="*/ 653143 h 975361"/>
                  <a:gd name="connsiteX8" fmla="*/ 452845 w 966651"/>
                  <a:gd name="connsiteY8" fmla="*/ 975361 h 975361"/>
                  <a:gd name="connsiteX9" fmla="*/ 522514 w 966651"/>
                  <a:gd name="connsiteY9" fmla="*/ 618309 h 975361"/>
                  <a:gd name="connsiteX10" fmla="*/ 714103 w 966651"/>
                  <a:gd name="connsiteY10" fmla="*/ 740229 h 975361"/>
                  <a:gd name="connsiteX11" fmla="*/ 661851 w 966651"/>
                  <a:gd name="connsiteY11" fmla="*/ 548640 h 975361"/>
                  <a:gd name="connsiteX12" fmla="*/ 966651 w 966651"/>
                  <a:gd name="connsiteY12" fmla="*/ 470263 h 975361"/>
                  <a:gd name="connsiteX13" fmla="*/ 635725 w 966651"/>
                  <a:gd name="connsiteY13" fmla="*/ 383177 h 975361"/>
                  <a:gd name="connsiteX14" fmla="*/ 714103 w 966651"/>
                  <a:gd name="connsiteY14" fmla="*/ 217714 h 975361"/>
                  <a:gd name="connsiteX15" fmla="*/ 557348 w 966651"/>
                  <a:gd name="connsiteY15" fmla="*/ 278674 h 975361"/>
                  <a:gd name="connsiteX16" fmla="*/ 452845 w 966651"/>
                  <a:gd name="connsiteY16" fmla="*/ 0 h 9753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966651" h="975361">
                    <a:moveTo>
                      <a:pt x="452845" y="0"/>
                    </a:moveTo>
                    <a:lnTo>
                      <a:pt x="365760" y="304800"/>
                    </a:lnTo>
                    <a:lnTo>
                      <a:pt x="209005" y="217714"/>
                    </a:lnTo>
                    <a:lnTo>
                      <a:pt x="287383" y="391886"/>
                    </a:lnTo>
                    <a:lnTo>
                      <a:pt x="0" y="461554"/>
                    </a:lnTo>
                    <a:lnTo>
                      <a:pt x="313508" y="548640"/>
                    </a:lnTo>
                    <a:lnTo>
                      <a:pt x="217714" y="696686"/>
                    </a:lnTo>
                    <a:lnTo>
                      <a:pt x="374468" y="653143"/>
                    </a:lnTo>
                    <a:lnTo>
                      <a:pt x="452845" y="975361"/>
                    </a:lnTo>
                    <a:lnTo>
                      <a:pt x="522514" y="618309"/>
                    </a:lnTo>
                    <a:lnTo>
                      <a:pt x="714103" y="740229"/>
                    </a:lnTo>
                    <a:lnTo>
                      <a:pt x="661851" y="548640"/>
                    </a:lnTo>
                    <a:lnTo>
                      <a:pt x="966651" y="470263"/>
                    </a:lnTo>
                    <a:lnTo>
                      <a:pt x="635725" y="383177"/>
                    </a:lnTo>
                    <a:lnTo>
                      <a:pt x="714103" y="217714"/>
                    </a:lnTo>
                    <a:lnTo>
                      <a:pt x="557348" y="278674"/>
                    </a:lnTo>
                    <a:lnTo>
                      <a:pt x="452845" y="0"/>
                    </a:lnTo>
                    <a:close/>
                  </a:path>
                </a:pathLst>
              </a:cu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241" name="Picture 4" descr="https://encrypted-tbn0.gstatic.com/images?q=tbn:ANd9GcQobGhSPFwaiCmGvP7fxFZi409glxKvjQoQiQJJIJllRomFxC3KMw"/>
              <p:cNvPicPr>
                <a:picLocks noChangeAspect="1" noChangeArrowheads="1"/>
              </p:cNvPicPr>
              <p:nvPr/>
            </p:nvPicPr>
            <p:blipFill rotWithShape="1">
              <a:blip r:embed="rId1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033" t="19876" r="60892" b="20280"/>
              <a:stretch/>
            </p:blipFill>
            <p:spPr bwMode="auto">
              <a:xfrm>
                <a:off x="32856786" y="21713421"/>
                <a:ext cx="931817" cy="9405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36" name="文字方塊 235"/>
            <p:cNvSpPr txBox="1"/>
            <p:nvPr/>
          </p:nvSpPr>
          <p:spPr>
            <a:xfrm>
              <a:off x="34127026" y="23105730"/>
              <a:ext cx="225354" cy="2557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北</a:t>
              </a:r>
              <a:endPara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37" name="文字方塊 236"/>
            <p:cNvSpPr txBox="1"/>
            <p:nvPr/>
          </p:nvSpPr>
          <p:spPr>
            <a:xfrm>
              <a:off x="33256384" y="23944615"/>
              <a:ext cx="263949" cy="2898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8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東</a:t>
              </a:r>
            </a:p>
          </p:txBody>
        </p:sp>
        <p:sp>
          <p:nvSpPr>
            <p:cNvPr id="238" name="文字方塊 237"/>
            <p:cNvSpPr txBox="1"/>
            <p:nvPr/>
          </p:nvSpPr>
          <p:spPr>
            <a:xfrm>
              <a:off x="33268834" y="22336000"/>
              <a:ext cx="239048" cy="255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西</a:t>
              </a:r>
              <a:endPara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39" name="文字方塊 238"/>
            <p:cNvSpPr txBox="1"/>
            <p:nvPr/>
          </p:nvSpPr>
          <p:spPr>
            <a:xfrm>
              <a:off x="32430178" y="23097084"/>
              <a:ext cx="239048" cy="255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南</a:t>
              </a:r>
            </a:p>
          </p:txBody>
        </p:sp>
      </p:grpSp>
      <p:sp>
        <p:nvSpPr>
          <p:cNvPr id="242" name="文字方塊 241"/>
          <p:cNvSpPr txBox="1"/>
          <p:nvPr/>
        </p:nvSpPr>
        <p:spPr>
          <a:xfrm>
            <a:off x="11997325" y="3009607"/>
            <a:ext cx="408970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北　濱　街</a:t>
            </a:r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3" name="文字方塊 242"/>
          <p:cNvSpPr txBox="1"/>
          <p:nvPr/>
        </p:nvSpPr>
        <p:spPr>
          <a:xfrm>
            <a:off x="531793" y="8463271"/>
            <a:ext cx="775388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花</a:t>
            </a:r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蓮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街</a:t>
            </a:r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45" name="群組 244"/>
          <p:cNvGrpSpPr/>
          <p:nvPr/>
        </p:nvGrpSpPr>
        <p:grpSpPr>
          <a:xfrm rot="10800000">
            <a:off x="32149121" y="4258656"/>
            <a:ext cx="746742" cy="3292415"/>
            <a:chOff x="1821192" y="21239195"/>
            <a:chExt cx="746742" cy="3292415"/>
          </a:xfrm>
        </p:grpSpPr>
        <p:sp>
          <p:nvSpPr>
            <p:cNvPr id="246" name="矩形 245"/>
            <p:cNvSpPr/>
            <p:nvPr/>
          </p:nvSpPr>
          <p:spPr>
            <a:xfrm>
              <a:off x="1821192" y="24201191"/>
              <a:ext cx="746742" cy="3304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7" name="矩形 246"/>
            <p:cNvSpPr/>
            <p:nvPr/>
          </p:nvSpPr>
          <p:spPr>
            <a:xfrm>
              <a:off x="1821192" y="21239195"/>
              <a:ext cx="746742" cy="30659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8" name="文字方塊 247"/>
            <p:cNvSpPr txBox="1"/>
            <p:nvPr/>
          </p:nvSpPr>
          <p:spPr>
            <a:xfrm rot="5400000">
              <a:off x="971245" y="22610283"/>
              <a:ext cx="2462213" cy="52322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eaVert" wrap="square" rtlCol="0">
              <a:spAutoFit/>
            </a:bodyPr>
            <a:lstStyle/>
            <a:p>
              <a:endPara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32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正</a:t>
              </a:r>
              <a:endPara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8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門</a:t>
              </a:r>
              <a:endPara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49" name="群組 248"/>
          <p:cNvGrpSpPr/>
          <p:nvPr/>
        </p:nvGrpSpPr>
        <p:grpSpPr>
          <a:xfrm rot="10800000">
            <a:off x="1185786" y="13011858"/>
            <a:ext cx="770805" cy="3316478"/>
            <a:chOff x="1749003" y="21215132"/>
            <a:chExt cx="770805" cy="3316478"/>
          </a:xfrm>
        </p:grpSpPr>
        <p:sp>
          <p:nvSpPr>
            <p:cNvPr id="250" name="矩形 249"/>
            <p:cNvSpPr/>
            <p:nvPr/>
          </p:nvSpPr>
          <p:spPr>
            <a:xfrm>
              <a:off x="1749003" y="24201191"/>
              <a:ext cx="746742" cy="3304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1" name="矩形 250"/>
            <p:cNvSpPr/>
            <p:nvPr/>
          </p:nvSpPr>
          <p:spPr>
            <a:xfrm>
              <a:off x="1773066" y="21215132"/>
              <a:ext cx="746742" cy="30659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2" name="文字方塊 251"/>
            <p:cNvSpPr txBox="1"/>
            <p:nvPr/>
          </p:nvSpPr>
          <p:spPr>
            <a:xfrm rot="5400000">
              <a:off x="940468" y="22610283"/>
              <a:ext cx="2523768" cy="52322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eaVert" wrap="square" rtlCol="0">
              <a:spAutoFit/>
            </a:bodyPr>
            <a:lstStyle/>
            <a:p>
              <a:endPara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3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後</a:t>
              </a:r>
              <a:endPara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32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門</a:t>
              </a:r>
              <a:endPara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99" name="矩形 198"/>
          <p:cNvSpPr/>
          <p:nvPr/>
        </p:nvSpPr>
        <p:spPr>
          <a:xfrm>
            <a:off x="439133" y="22556183"/>
            <a:ext cx="7994264" cy="2132494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等腰三角形 4"/>
          <p:cNvSpPr/>
          <p:nvPr/>
        </p:nvSpPr>
        <p:spPr>
          <a:xfrm rot="16200000">
            <a:off x="19810197" y="10289288"/>
            <a:ext cx="10562237" cy="18202937"/>
          </a:xfrm>
          <a:prstGeom prst="triangle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3" name="矩形 202"/>
          <p:cNvSpPr/>
          <p:nvPr/>
        </p:nvSpPr>
        <p:spPr>
          <a:xfrm rot="3609035">
            <a:off x="21332875" y="5024103"/>
            <a:ext cx="3795696" cy="27346052"/>
          </a:xfrm>
          <a:custGeom>
            <a:avLst/>
            <a:gdLst>
              <a:gd name="connsiteX0" fmla="*/ 0 w 3961750"/>
              <a:gd name="connsiteY0" fmla="*/ 0 h 26362291"/>
              <a:gd name="connsiteX1" fmla="*/ 3961750 w 3961750"/>
              <a:gd name="connsiteY1" fmla="*/ 0 h 26362291"/>
              <a:gd name="connsiteX2" fmla="*/ 3961750 w 3961750"/>
              <a:gd name="connsiteY2" fmla="*/ 26362291 h 26362291"/>
              <a:gd name="connsiteX3" fmla="*/ 0 w 3961750"/>
              <a:gd name="connsiteY3" fmla="*/ 26362291 h 26362291"/>
              <a:gd name="connsiteX4" fmla="*/ 0 w 3961750"/>
              <a:gd name="connsiteY4" fmla="*/ 0 h 26362291"/>
              <a:gd name="connsiteX0" fmla="*/ 0 w 3961750"/>
              <a:gd name="connsiteY0" fmla="*/ 0 h 26362291"/>
              <a:gd name="connsiteX1" fmla="*/ 3953816 w 3961750"/>
              <a:gd name="connsiteY1" fmla="*/ 1077452 h 26362291"/>
              <a:gd name="connsiteX2" fmla="*/ 3961750 w 3961750"/>
              <a:gd name="connsiteY2" fmla="*/ 26362291 h 26362291"/>
              <a:gd name="connsiteX3" fmla="*/ 0 w 3961750"/>
              <a:gd name="connsiteY3" fmla="*/ 26362291 h 26362291"/>
              <a:gd name="connsiteX4" fmla="*/ 0 w 3961750"/>
              <a:gd name="connsiteY4" fmla="*/ 0 h 26362291"/>
              <a:gd name="connsiteX0" fmla="*/ 189962 w 3961750"/>
              <a:gd name="connsiteY0" fmla="*/ 0 h 27418518"/>
              <a:gd name="connsiteX1" fmla="*/ 3953816 w 3961750"/>
              <a:gd name="connsiteY1" fmla="*/ 2133679 h 27418518"/>
              <a:gd name="connsiteX2" fmla="*/ 3961750 w 3961750"/>
              <a:gd name="connsiteY2" fmla="*/ 27418518 h 27418518"/>
              <a:gd name="connsiteX3" fmla="*/ 0 w 3961750"/>
              <a:gd name="connsiteY3" fmla="*/ 27418518 h 27418518"/>
              <a:gd name="connsiteX4" fmla="*/ 189962 w 3961750"/>
              <a:gd name="connsiteY4" fmla="*/ 0 h 27418518"/>
              <a:gd name="connsiteX0" fmla="*/ 189962 w 3961750"/>
              <a:gd name="connsiteY0" fmla="*/ 0 h 27418518"/>
              <a:gd name="connsiteX1" fmla="*/ 3929863 w 3961750"/>
              <a:gd name="connsiteY1" fmla="*/ 2175420 h 27418518"/>
              <a:gd name="connsiteX2" fmla="*/ 3961750 w 3961750"/>
              <a:gd name="connsiteY2" fmla="*/ 27418518 h 27418518"/>
              <a:gd name="connsiteX3" fmla="*/ 0 w 3961750"/>
              <a:gd name="connsiteY3" fmla="*/ 27418518 h 27418518"/>
              <a:gd name="connsiteX4" fmla="*/ 189962 w 3961750"/>
              <a:gd name="connsiteY4" fmla="*/ 0 h 27418518"/>
              <a:gd name="connsiteX0" fmla="*/ 0 w 3771788"/>
              <a:gd name="connsiteY0" fmla="*/ 0 h 27418518"/>
              <a:gd name="connsiteX1" fmla="*/ 3739901 w 3771788"/>
              <a:gd name="connsiteY1" fmla="*/ 2175420 h 27418518"/>
              <a:gd name="connsiteX2" fmla="*/ 3771788 w 3771788"/>
              <a:gd name="connsiteY2" fmla="*/ 27418518 h 27418518"/>
              <a:gd name="connsiteX3" fmla="*/ 989116 w 3771788"/>
              <a:gd name="connsiteY3" fmla="*/ 27346052 h 27418518"/>
              <a:gd name="connsiteX4" fmla="*/ 0 w 3771788"/>
              <a:gd name="connsiteY4" fmla="*/ 0 h 27418518"/>
              <a:gd name="connsiteX0" fmla="*/ 0 w 3795696"/>
              <a:gd name="connsiteY0" fmla="*/ 0 h 27346052"/>
              <a:gd name="connsiteX1" fmla="*/ 3739901 w 3795696"/>
              <a:gd name="connsiteY1" fmla="*/ 2175420 h 27346052"/>
              <a:gd name="connsiteX2" fmla="*/ 3795696 w 3795696"/>
              <a:gd name="connsiteY2" fmla="*/ 22493853 h 27346052"/>
              <a:gd name="connsiteX3" fmla="*/ 989116 w 3795696"/>
              <a:gd name="connsiteY3" fmla="*/ 27346052 h 27346052"/>
              <a:gd name="connsiteX4" fmla="*/ 0 w 3795696"/>
              <a:gd name="connsiteY4" fmla="*/ 0 h 27346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5696" h="27346052">
                <a:moveTo>
                  <a:pt x="0" y="0"/>
                </a:moveTo>
                <a:lnTo>
                  <a:pt x="3739901" y="2175420"/>
                </a:lnTo>
                <a:cubicBezTo>
                  <a:pt x="3742546" y="10603700"/>
                  <a:pt x="3793051" y="14065573"/>
                  <a:pt x="3795696" y="22493853"/>
                </a:cubicBezTo>
                <a:lnTo>
                  <a:pt x="989116" y="2734605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0" name="矩形 199"/>
          <p:cNvSpPr/>
          <p:nvPr/>
        </p:nvSpPr>
        <p:spPr>
          <a:xfrm rot="3679042">
            <a:off x="17872643" y="424313"/>
            <a:ext cx="3625087" cy="34979281"/>
          </a:xfrm>
          <a:custGeom>
            <a:avLst/>
            <a:gdLst>
              <a:gd name="connsiteX0" fmla="*/ 0 w 3589749"/>
              <a:gd name="connsiteY0" fmla="*/ 0 h 30671707"/>
              <a:gd name="connsiteX1" fmla="*/ 3589749 w 3589749"/>
              <a:gd name="connsiteY1" fmla="*/ 0 h 30671707"/>
              <a:gd name="connsiteX2" fmla="*/ 3589749 w 3589749"/>
              <a:gd name="connsiteY2" fmla="*/ 30671707 h 30671707"/>
              <a:gd name="connsiteX3" fmla="*/ 0 w 3589749"/>
              <a:gd name="connsiteY3" fmla="*/ 30671707 h 30671707"/>
              <a:gd name="connsiteX4" fmla="*/ 0 w 3589749"/>
              <a:gd name="connsiteY4" fmla="*/ 0 h 30671707"/>
              <a:gd name="connsiteX0" fmla="*/ 0 w 3624397"/>
              <a:gd name="connsiteY0" fmla="*/ 63331 h 30671707"/>
              <a:gd name="connsiteX1" fmla="*/ 3624397 w 3624397"/>
              <a:gd name="connsiteY1" fmla="*/ 0 h 30671707"/>
              <a:gd name="connsiteX2" fmla="*/ 3624397 w 3624397"/>
              <a:gd name="connsiteY2" fmla="*/ 30671707 h 30671707"/>
              <a:gd name="connsiteX3" fmla="*/ 34648 w 3624397"/>
              <a:gd name="connsiteY3" fmla="*/ 30671707 h 30671707"/>
              <a:gd name="connsiteX4" fmla="*/ 0 w 3624397"/>
              <a:gd name="connsiteY4" fmla="*/ 63331 h 30671707"/>
              <a:gd name="connsiteX0" fmla="*/ 0 w 3633288"/>
              <a:gd name="connsiteY0" fmla="*/ 0 h 30608376"/>
              <a:gd name="connsiteX1" fmla="*/ 3633288 w 3633288"/>
              <a:gd name="connsiteY1" fmla="*/ 2026130 h 30608376"/>
              <a:gd name="connsiteX2" fmla="*/ 3624397 w 3633288"/>
              <a:gd name="connsiteY2" fmla="*/ 30608376 h 30608376"/>
              <a:gd name="connsiteX3" fmla="*/ 34648 w 3633288"/>
              <a:gd name="connsiteY3" fmla="*/ 30608376 h 30608376"/>
              <a:gd name="connsiteX4" fmla="*/ 0 w 3633288"/>
              <a:gd name="connsiteY4" fmla="*/ 0 h 30608376"/>
              <a:gd name="connsiteX0" fmla="*/ 0 w 3623727"/>
              <a:gd name="connsiteY0" fmla="*/ 0 h 30575716"/>
              <a:gd name="connsiteX1" fmla="*/ 3623727 w 3623727"/>
              <a:gd name="connsiteY1" fmla="*/ 1993470 h 30575716"/>
              <a:gd name="connsiteX2" fmla="*/ 3614836 w 3623727"/>
              <a:gd name="connsiteY2" fmla="*/ 30575716 h 30575716"/>
              <a:gd name="connsiteX3" fmla="*/ 25087 w 3623727"/>
              <a:gd name="connsiteY3" fmla="*/ 30575716 h 30575716"/>
              <a:gd name="connsiteX4" fmla="*/ 0 w 3623727"/>
              <a:gd name="connsiteY4" fmla="*/ 0 h 30575716"/>
              <a:gd name="connsiteX0" fmla="*/ 0 w 3623727"/>
              <a:gd name="connsiteY0" fmla="*/ 0 h 30575716"/>
              <a:gd name="connsiteX1" fmla="*/ 3623727 w 3623727"/>
              <a:gd name="connsiteY1" fmla="*/ 1993470 h 30575716"/>
              <a:gd name="connsiteX2" fmla="*/ 3611909 w 3623727"/>
              <a:gd name="connsiteY2" fmla="*/ 28324944 h 30575716"/>
              <a:gd name="connsiteX3" fmla="*/ 25087 w 3623727"/>
              <a:gd name="connsiteY3" fmla="*/ 30575716 h 30575716"/>
              <a:gd name="connsiteX4" fmla="*/ 0 w 3623727"/>
              <a:gd name="connsiteY4" fmla="*/ 0 h 30575716"/>
              <a:gd name="connsiteX0" fmla="*/ 1360 w 3625087"/>
              <a:gd name="connsiteY0" fmla="*/ 0 h 34979281"/>
              <a:gd name="connsiteX1" fmla="*/ 3625087 w 3625087"/>
              <a:gd name="connsiteY1" fmla="*/ 1993470 h 34979281"/>
              <a:gd name="connsiteX2" fmla="*/ 3613269 w 3625087"/>
              <a:gd name="connsiteY2" fmla="*/ 28324944 h 34979281"/>
              <a:gd name="connsiteX3" fmla="*/ 3616 w 3625087"/>
              <a:gd name="connsiteY3" fmla="*/ 34979281 h 34979281"/>
              <a:gd name="connsiteX4" fmla="*/ 1360 w 3625087"/>
              <a:gd name="connsiteY4" fmla="*/ 0 h 34979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5087" h="34979281">
                <a:moveTo>
                  <a:pt x="1360" y="0"/>
                </a:moveTo>
                <a:lnTo>
                  <a:pt x="3625087" y="1993470"/>
                </a:lnTo>
                <a:cubicBezTo>
                  <a:pt x="3622123" y="11520885"/>
                  <a:pt x="3616233" y="18797529"/>
                  <a:pt x="3613269" y="28324944"/>
                </a:cubicBezTo>
                <a:lnTo>
                  <a:pt x="3616" y="34979281"/>
                </a:lnTo>
                <a:cubicBezTo>
                  <a:pt x="-7933" y="24776489"/>
                  <a:pt x="12909" y="10202792"/>
                  <a:pt x="136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1" name="矩形 200"/>
          <p:cNvSpPr/>
          <p:nvPr/>
        </p:nvSpPr>
        <p:spPr>
          <a:xfrm rot="3609035">
            <a:off x="23658559" y="8025248"/>
            <a:ext cx="2892958" cy="22922181"/>
          </a:xfrm>
          <a:custGeom>
            <a:avLst/>
            <a:gdLst>
              <a:gd name="connsiteX0" fmla="*/ 0 w 2071628"/>
              <a:gd name="connsiteY0" fmla="*/ 0 h 21097343"/>
              <a:gd name="connsiteX1" fmla="*/ 2071628 w 2071628"/>
              <a:gd name="connsiteY1" fmla="*/ 0 h 21097343"/>
              <a:gd name="connsiteX2" fmla="*/ 2071628 w 2071628"/>
              <a:gd name="connsiteY2" fmla="*/ 21097343 h 21097343"/>
              <a:gd name="connsiteX3" fmla="*/ 0 w 2071628"/>
              <a:gd name="connsiteY3" fmla="*/ 21097343 h 21097343"/>
              <a:gd name="connsiteX4" fmla="*/ 0 w 2071628"/>
              <a:gd name="connsiteY4" fmla="*/ 0 h 21097343"/>
              <a:gd name="connsiteX0" fmla="*/ 0 w 2071628"/>
              <a:gd name="connsiteY0" fmla="*/ 0 h 21097343"/>
              <a:gd name="connsiteX1" fmla="*/ 2069858 w 2071628"/>
              <a:gd name="connsiteY1" fmla="*/ 970015 h 21097343"/>
              <a:gd name="connsiteX2" fmla="*/ 2071628 w 2071628"/>
              <a:gd name="connsiteY2" fmla="*/ 21097343 h 21097343"/>
              <a:gd name="connsiteX3" fmla="*/ 0 w 2071628"/>
              <a:gd name="connsiteY3" fmla="*/ 21097343 h 21097343"/>
              <a:gd name="connsiteX4" fmla="*/ 0 w 2071628"/>
              <a:gd name="connsiteY4" fmla="*/ 0 h 21097343"/>
              <a:gd name="connsiteX0" fmla="*/ 66049 w 2071628"/>
              <a:gd name="connsiteY0" fmla="*/ 0 h 21309134"/>
              <a:gd name="connsiteX1" fmla="*/ 2069858 w 2071628"/>
              <a:gd name="connsiteY1" fmla="*/ 1181806 h 21309134"/>
              <a:gd name="connsiteX2" fmla="*/ 2071628 w 2071628"/>
              <a:gd name="connsiteY2" fmla="*/ 21309134 h 21309134"/>
              <a:gd name="connsiteX3" fmla="*/ 0 w 2071628"/>
              <a:gd name="connsiteY3" fmla="*/ 21309134 h 21309134"/>
              <a:gd name="connsiteX4" fmla="*/ 66049 w 2071628"/>
              <a:gd name="connsiteY4" fmla="*/ 0 h 21309134"/>
              <a:gd name="connsiteX0" fmla="*/ 66049 w 2076583"/>
              <a:gd name="connsiteY0" fmla="*/ 0 h 21309134"/>
              <a:gd name="connsiteX1" fmla="*/ 2069858 w 2076583"/>
              <a:gd name="connsiteY1" fmla="*/ 1181806 h 21309134"/>
              <a:gd name="connsiteX2" fmla="*/ 2076583 w 2076583"/>
              <a:gd name="connsiteY2" fmla="*/ 18593091 h 21309134"/>
              <a:gd name="connsiteX3" fmla="*/ 0 w 2076583"/>
              <a:gd name="connsiteY3" fmla="*/ 21309134 h 21309134"/>
              <a:gd name="connsiteX4" fmla="*/ 66049 w 2076583"/>
              <a:gd name="connsiteY4" fmla="*/ 0 h 21309134"/>
              <a:gd name="connsiteX0" fmla="*/ 0 w 2010534"/>
              <a:gd name="connsiteY0" fmla="*/ 0 h 21169912"/>
              <a:gd name="connsiteX1" fmla="*/ 2003809 w 2010534"/>
              <a:gd name="connsiteY1" fmla="*/ 1181806 h 21169912"/>
              <a:gd name="connsiteX2" fmla="*/ 2010534 w 2010534"/>
              <a:gd name="connsiteY2" fmla="*/ 18593091 h 21169912"/>
              <a:gd name="connsiteX3" fmla="*/ 513232 w 2010534"/>
              <a:gd name="connsiteY3" fmla="*/ 21169912 h 21169912"/>
              <a:gd name="connsiteX4" fmla="*/ 0 w 2010534"/>
              <a:gd name="connsiteY4" fmla="*/ 0 h 21169912"/>
              <a:gd name="connsiteX0" fmla="*/ 0 w 1901402"/>
              <a:gd name="connsiteY0" fmla="*/ 0 h 21354667"/>
              <a:gd name="connsiteX1" fmla="*/ 1894677 w 1901402"/>
              <a:gd name="connsiteY1" fmla="*/ 1366561 h 21354667"/>
              <a:gd name="connsiteX2" fmla="*/ 1901402 w 1901402"/>
              <a:gd name="connsiteY2" fmla="*/ 18777846 h 21354667"/>
              <a:gd name="connsiteX3" fmla="*/ 404100 w 1901402"/>
              <a:gd name="connsiteY3" fmla="*/ 21354667 h 21354667"/>
              <a:gd name="connsiteX4" fmla="*/ 0 w 1901402"/>
              <a:gd name="connsiteY4" fmla="*/ 0 h 21354667"/>
              <a:gd name="connsiteX0" fmla="*/ 0 w 1929128"/>
              <a:gd name="connsiteY0" fmla="*/ 0 h 21766626"/>
              <a:gd name="connsiteX1" fmla="*/ 1922403 w 1929128"/>
              <a:gd name="connsiteY1" fmla="*/ 1778520 h 21766626"/>
              <a:gd name="connsiteX2" fmla="*/ 1929128 w 1929128"/>
              <a:gd name="connsiteY2" fmla="*/ 19189805 h 21766626"/>
              <a:gd name="connsiteX3" fmla="*/ 431826 w 1929128"/>
              <a:gd name="connsiteY3" fmla="*/ 21766626 h 21766626"/>
              <a:gd name="connsiteX4" fmla="*/ 0 w 1929128"/>
              <a:gd name="connsiteY4" fmla="*/ 0 h 21766626"/>
              <a:gd name="connsiteX0" fmla="*/ 0 w 1954754"/>
              <a:gd name="connsiteY0" fmla="*/ 0 h 21700535"/>
              <a:gd name="connsiteX1" fmla="*/ 1948029 w 1954754"/>
              <a:gd name="connsiteY1" fmla="*/ 1712429 h 21700535"/>
              <a:gd name="connsiteX2" fmla="*/ 1954754 w 1954754"/>
              <a:gd name="connsiteY2" fmla="*/ 19123714 h 21700535"/>
              <a:gd name="connsiteX3" fmla="*/ 457452 w 1954754"/>
              <a:gd name="connsiteY3" fmla="*/ 21700535 h 21700535"/>
              <a:gd name="connsiteX4" fmla="*/ 0 w 1954754"/>
              <a:gd name="connsiteY4" fmla="*/ 0 h 21700535"/>
              <a:gd name="connsiteX0" fmla="*/ 0 w 1954754"/>
              <a:gd name="connsiteY0" fmla="*/ 0 h 22922181"/>
              <a:gd name="connsiteX1" fmla="*/ 1948029 w 1954754"/>
              <a:gd name="connsiteY1" fmla="*/ 1712429 h 22922181"/>
              <a:gd name="connsiteX2" fmla="*/ 1954754 w 1954754"/>
              <a:gd name="connsiteY2" fmla="*/ 19123714 h 22922181"/>
              <a:gd name="connsiteX3" fmla="*/ 473509 w 1954754"/>
              <a:gd name="connsiteY3" fmla="*/ 22922181 h 22922181"/>
              <a:gd name="connsiteX4" fmla="*/ 0 w 1954754"/>
              <a:gd name="connsiteY4" fmla="*/ 0 h 22922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754" h="22922181">
                <a:moveTo>
                  <a:pt x="0" y="0"/>
                </a:moveTo>
                <a:lnTo>
                  <a:pt x="1948029" y="1712429"/>
                </a:lnTo>
                <a:cubicBezTo>
                  <a:pt x="1950271" y="7516191"/>
                  <a:pt x="1952512" y="13319952"/>
                  <a:pt x="1954754" y="19123714"/>
                </a:cubicBezTo>
                <a:lnTo>
                  <a:pt x="473509" y="22922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314442" y="2780728"/>
            <a:ext cx="33840000" cy="219600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7" name="文字方塊 256"/>
          <p:cNvSpPr txBox="1"/>
          <p:nvPr/>
        </p:nvSpPr>
        <p:spPr>
          <a:xfrm rot="19703014">
            <a:off x="15209063" y="19029450"/>
            <a:ext cx="390960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海　濱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街</a:t>
            </a:r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4" name="文字方塊 243"/>
          <p:cNvSpPr txBox="1"/>
          <p:nvPr/>
        </p:nvSpPr>
        <p:spPr>
          <a:xfrm rot="19703014">
            <a:off x="21322852" y="19730883"/>
            <a:ext cx="627770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北　濱　地　下　道</a:t>
            </a:r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8" name="文字方塊 257"/>
          <p:cNvSpPr txBox="1"/>
          <p:nvPr/>
        </p:nvSpPr>
        <p:spPr>
          <a:xfrm>
            <a:off x="23783844" y="23380604"/>
            <a:ext cx="627770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太平洋公園</a:t>
            </a:r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64" name="群組 263"/>
          <p:cNvGrpSpPr/>
          <p:nvPr/>
        </p:nvGrpSpPr>
        <p:grpSpPr>
          <a:xfrm>
            <a:off x="29186896" y="19696507"/>
            <a:ext cx="3959768" cy="3427265"/>
            <a:chOff x="32430178" y="22336000"/>
            <a:chExt cx="1922202" cy="1898438"/>
          </a:xfrm>
        </p:grpSpPr>
        <p:grpSp>
          <p:nvGrpSpPr>
            <p:cNvPr id="265" name="群組 264"/>
            <p:cNvGrpSpPr/>
            <p:nvPr/>
          </p:nvGrpSpPr>
          <p:grpSpPr>
            <a:xfrm>
              <a:off x="32682464" y="22538423"/>
              <a:ext cx="1467806" cy="1430405"/>
              <a:chOff x="32856786" y="21696003"/>
              <a:chExt cx="982564" cy="975361"/>
            </a:xfrm>
          </p:grpSpPr>
          <p:sp>
            <p:nvSpPr>
              <p:cNvPr id="270" name="手繪多邊形 269"/>
              <p:cNvSpPr/>
              <p:nvPr/>
            </p:nvSpPr>
            <p:spPr>
              <a:xfrm>
                <a:off x="32872699" y="21696003"/>
                <a:ext cx="966651" cy="975361"/>
              </a:xfrm>
              <a:custGeom>
                <a:avLst/>
                <a:gdLst>
                  <a:gd name="connsiteX0" fmla="*/ 452845 w 966651"/>
                  <a:gd name="connsiteY0" fmla="*/ 0 h 966652"/>
                  <a:gd name="connsiteX1" fmla="*/ 365760 w 966651"/>
                  <a:gd name="connsiteY1" fmla="*/ 304800 h 966652"/>
                  <a:gd name="connsiteX2" fmla="*/ 209005 w 966651"/>
                  <a:gd name="connsiteY2" fmla="*/ 217714 h 966652"/>
                  <a:gd name="connsiteX3" fmla="*/ 287383 w 966651"/>
                  <a:gd name="connsiteY3" fmla="*/ 391886 h 966652"/>
                  <a:gd name="connsiteX4" fmla="*/ 0 w 966651"/>
                  <a:gd name="connsiteY4" fmla="*/ 461554 h 966652"/>
                  <a:gd name="connsiteX5" fmla="*/ 313508 w 966651"/>
                  <a:gd name="connsiteY5" fmla="*/ 548640 h 966652"/>
                  <a:gd name="connsiteX6" fmla="*/ 217714 w 966651"/>
                  <a:gd name="connsiteY6" fmla="*/ 696686 h 966652"/>
                  <a:gd name="connsiteX7" fmla="*/ 374468 w 966651"/>
                  <a:gd name="connsiteY7" fmla="*/ 653143 h 966652"/>
                  <a:gd name="connsiteX8" fmla="*/ 418011 w 966651"/>
                  <a:gd name="connsiteY8" fmla="*/ 966652 h 966652"/>
                  <a:gd name="connsiteX9" fmla="*/ 522514 w 966651"/>
                  <a:gd name="connsiteY9" fmla="*/ 618309 h 966652"/>
                  <a:gd name="connsiteX10" fmla="*/ 714103 w 966651"/>
                  <a:gd name="connsiteY10" fmla="*/ 740229 h 966652"/>
                  <a:gd name="connsiteX11" fmla="*/ 661851 w 966651"/>
                  <a:gd name="connsiteY11" fmla="*/ 548640 h 966652"/>
                  <a:gd name="connsiteX12" fmla="*/ 966651 w 966651"/>
                  <a:gd name="connsiteY12" fmla="*/ 470263 h 966652"/>
                  <a:gd name="connsiteX13" fmla="*/ 635725 w 966651"/>
                  <a:gd name="connsiteY13" fmla="*/ 383177 h 966652"/>
                  <a:gd name="connsiteX14" fmla="*/ 714103 w 966651"/>
                  <a:gd name="connsiteY14" fmla="*/ 217714 h 966652"/>
                  <a:gd name="connsiteX15" fmla="*/ 557348 w 966651"/>
                  <a:gd name="connsiteY15" fmla="*/ 278674 h 966652"/>
                  <a:gd name="connsiteX16" fmla="*/ 452845 w 966651"/>
                  <a:gd name="connsiteY16" fmla="*/ 0 h 966652"/>
                  <a:gd name="connsiteX0" fmla="*/ 452845 w 966651"/>
                  <a:gd name="connsiteY0" fmla="*/ 0 h 975361"/>
                  <a:gd name="connsiteX1" fmla="*/ 365760 w 966651"/>
                  <a:gd name="connsiteY1" fmla="*/ 304800 h 975361"/>
                  <a:gd name="connsiteX2" fmla="*/ 209005 w 966651"/>
                  <a:gd name="connsiteY2" fmla="*/ 217714 h 975361"/>
                  <a:gd name="connsiteX3" fmla="*/ 287383 w 966651"/>
                  <a:gd name="connsiteY3" fmla="*/ 391886 h 975361"/>
                  <a:gd name="connsiteX4" fmla="*/ 0 w 966651"/>
                  <a:gd name="connsiteY4" fmla="*/ 461554 h 975361"/>
                  <a:gd name="connsiteX5" fmla="*/ 313508 w 966651"/>
                  <a:gd name="connsiteY5" fmla="*/ 548640 h 975361"/>
                  <a:gd name="connsiteX6" fmla="*/ 217714 w 966651"/>
                  <a:gd name="connsiteY6" fmla="*/ 696686 h 975361"/>
                  <a:gd name="connsiteX7" fmla="*/ 374468 w 966651"/>
                  <a:gd name="connsiteY7" fmla="*/ 653143 h 975361"/>
                  <a:gd name="connsiteX8" fmla="*/ 452845 w 966651"/>
                  <a:gd name="connsiteY8" fmla="*/ 975361 h 975361"/>
                  <a:gd name="connsiteX9" fmla="*/ 522514 w 966651"/>
                  <a:gd name="connsiteY9" fmla="*/ 618309 h 975361"/>
                  <a:gd name="connsiteX10" fmla="*/ 714103 w 966651"/>
                  <a:gd name="connsiteY10" fmla="*/ 740229 h 975361"/>
                  <a:gd name="connsiteX11" fmla="*/ 661851 w 966651"/>
                  <a:gd name="connsiteY11" fmla="*/ 548640 h 975361"/>
                  <a:gd name="connsiteX12" fmla="*/ 966651 w 966651"/>
                  <a:gd name="connsiteY12" fmla="*/ 470263 h 975361"/>
                  <a:gd name="connsiteX13" fmla="*/ 635725 w 966651"/>
                  <a:gd name="connsiteY13" fmla="*/ 383177 h 975361"/>
                  <a:gd name="connsiteX14" fmla="*/ 714103 w 966651"/>
                  <a:gd name="connsiteY14" fmla="*/ 217714 h 975361"/>
                  <a:gd name="connsiteX15" fmla="*/ 557348 w 966651"/>
                  <a:gd name="connsiteY15" fmla="*/ 278674 h 975361"/>
                  <a:gd name="connsiteX16" fmla="*/ 452845 w 966651"/>
                  <a:gd name="connsiteY16" fmla="*/ 0 h 9753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966651" h="975361">
                    <a:moveTo>
                      <a:pt x="452845" y="0"/>
                    </a:moveTo>
                    <a:lnTo>
                      <a:pt x="365760" y="304800"/>
                    </a:lnTo>
                    <a:lnTo>
                      <a:pt x="209005" y="217714"/>
                    </a:lnTo>
                    <a:lnTo>
                      <a:pt x="287383" y="391886"/>
                    </a:lnTo>
                    <a:lnTo>
                      <a:pt x="0" y="461554"/>
                    </a:lnTo>
                    <a:lnTo>
                      <a:pt x="313508" y="548640"/>
                    </a:lnTo>
                    <a:lnTo>
                      <a:pt x="217714" y="696686"/>
                    </a:lnTo>
                    <a:lnTo>
                      <a:pt x="374468" y="653143"/>
                    </a:lnTo>
                    <a:lnTo>
                      <a:pt x="452845" y="975361"/>
                    </a:lnTo>
                    <a:lnTo>
                      <a:pt x="522514" y="618309"/>
                    </a:lnTo>
                    <a:lnTo>
                      <a:pt x="714103" y="740229"/>
                    </a:lnTo>
                    <a:lnTo>
                      <a:pt x="661851" y="548640"/>
                    </a:lnTo>
                    <a:lnTo>
                      <a:pt x="966651" y="470263"/>
                    </a:lnTo>
                    <a:lnTo>
                      <a:pt x="635725" y="383177"/>
                    </a:lnTo>
                    <a:lnTo>
                      <a:pt x="714103" y="217714"/>
                    </a:lnTo>
                    <a:lnTo>
                      <a:pt x="557348" y="278674"/>
                    </a:lnTo>
                    <a:lnTo>
                      <a:pt x="452845" y="0"/>
                    </a:lnTo>
                    <a:close/>
                  </a:path>
                </a:pathLst>
              </a:cu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271" name="Picture 4" descr="https://encrypted-tbn0.gstatic.com/images?q=tbn:ANd9GcQobGhSPFwaiCmGvP7fxFZi409glxKvjQoQiQJJIJllRomFxC3KMw"/>
              <p:cNvPicPr>
                <a:picLocks noChangeAspect="1" noChangeArrowheads="1"/>
              </p:cNvPicPr>
              <p:nvPr/>
            </p:nvPicPr>
            <p:blipFill rotWithShape="1">
              <a:blip r:embed="rId1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033" t="19876" r="60892" b="20280"/>
              <a:stretch/>
            </p:blipFill>
            <p:spPr bwMode="auto">
              <a:xfrm>
                <a:off x="32856786" y="21713421"/>
                <a:ext cx="931817" cy="9405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66" name="文字方塊 265"/>
            <p:cNvSpPr txBox="1"/>
            <p:nvPr/>
          </p:nvSpPr>
          <p:spPr>
            <a:xfrm>
              <a:off x="34127026" y="23105730"/>
              <a:ext cx="225354" cy="2557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北</a:t>
              </a:r>
              <a:endPara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67" name="文字方塊 266"/>
            <p:cNvSpPr txBox="1"/>
            <p:nvPr/>
          </p:nvSpPr>
          <p:spPr>
            <a:xfrm>
              <a:off x="33256384" y="23944615"/>
              <a:ext cx="263949" cy="2898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8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東</a:t>
              </a:r>
            </a:p>
          </p:txBody>
        </p:sp>
        <p:sp>
          <p:nvSpPr>
            <p:cNvPr id="268" name="文字方塊 267"/>
            <p:cNvSpPr txBox="1"/>
            <p:nvPr/>
          </p:nvSpPr>
          <p:spPr>
            <a:xfrm>
              <a:off x="33268834" y="22336000"/>
              <a:ext cx="239048" cy="255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西</a:t>
              </a:r>
              <a:endPara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69" name="文字方塊 268"/>
            <p:cNvSpPr txBox="1"/>
            <p:nvPr/>
          </p:nvSpPr>
          <p:spPr>
            <a:xfrm>
              <a:off x="32430178" y="23097084"/>
              <a:ext cx="239048" cy="255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南</a:t>
              </a:r>
            </a:p>
          </p:txBody>
        </p:sp>
      </p:grpSp>
      <p:sp>
        <p:nvSpPr>
          <p:cNvPr id="272" name="文字方塊 271"/>
          <p:cNvSpPr txBox="1"/>
          <p:nvPr/>
        </p:nvSpPr>
        <p:spPr>
          <a:xfrm>
            <a:off x="29675172" y="4672359"/>
            <a:ext cx="18642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2F</a:t>
            </a:r>
          </a:p>
          <a:p>
            <a:pPr algn="ctr"/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28208922" y="23484892"/>
            <a:ext cx="5928196" cy="1173844"/>
            <a:chOff x="28208922" y="23484892"/>
            <a:chExt cx="5928196" cy="1173844"/>
          </a:xfrm>
        </p:grpSpPr>
        <p:grpSp>
          <p:nvGrpSpPr>
            <p:cNvPr id="259" name="群組 258"/>
            <p:cNvGrpSpPr/>
            <p:nvPr/>
          </p:nvGrpSpPr>
          <p:grpSpPr>
            <a:xfrm>
              <a:off x="28208922" y="23484892"/>
              <a:ext cx="5928196" cy="1173844"/>
              <a:chOff x="28056522" y="23332492"/>
              <a:chExt cx="5928196" cy="1173844"/>
            </a:xfrm>
          </p:grpSpPr>
          <p:pic>
            <p:nvPicPr>
              <p:cNvPr id="260" name="圖片 259"/>
              <p:cNvPicPr preferRelativeResize="0">
                <a:picLocks/>
              </p:cNvPicPr>
              <p:nvPr/>
            </p:nvPicPr>
            <p:blipFill rotWithShape="1">
              <a:blip r:embed="rId16"/>
              <a:srcRect t="52029" r="19065" b="12457"/>
              <a:stretch/>
            </p:blipFill>
            <p:spPr>
              <a:xfrm>
                <a:off x="28056522" y="24052113"/>
                <a:ext cx="5400000" cy="360000"/>
              </a:xfrm>
              <a:prstGeom prst="rect">
                <a:avLst/>
              </a:prstGeom>
              <a:solidFill>
                <a:schemeClr val="bg1">
                  <a:alpha val="30000"/>
                </a:schemeClr>
              </a:solidFill>
            </p:spPr>
          </p:pic>
          <p:sp>
            <p:nvSpPr>
              <p:cNvPr id="261" name="文字方塊 260"/>
              <p:cNvSpPr txBox="1"/>
              <p:nvPr/>
            </p:nvSpPr>
            <p:spPr>
              <a:xfrm>
                <a:off x="30515915" y="23351315"/>
                <a:ext cx="44114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5</a:t>
                </a:r>
              </a:p>
            </p:txBody>
          </p:sp>
          <p:sp>
            <p:nvSpPr>
              <p:cNvPr id="262" name="文字方塊 261"/>
              <p:cNvSpPr txBox="1"/>
              <p:nvPr/>
            </p:nvSpPr>
            <p:spPr>
              <a:xfrm>
                <a:off x="32832725" y="23332492"/>
                <a:ext cx="69762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10</a:t>
                </a:r>
              </a:p>
            </p:txBody>
          </p:sp>
          <p:sp>
            <p:nvSpPr>
              <p:cNvPr id="263" name="文字方塊 262"/>
              <p:cNvSpPr txBox="1"/>
              <p:nvPr/>
            </p:nvSpPr>
            <p:spPr>
              <a:xfrm>
                <a:off x="33543572" y="23798450"/>
                <a:ext cx="44114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m</a:t>
                </a:r>
                <a:endParaRPr lang="en-US" altLang="zh-TW" sz="4000" dirty="0" smtClean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sp>
          <p:nvSpPr>
            <p:cNvPr id="293" name="文字方塊 292"/>
            <p:cNvSpPr txBox="1"/>
            <p:nvPr/>
          </p:nvSpPr>
          <p:spPr>
            <a:xfrm>
              <a:off x="28240605" y="23558408"/>
              <a:ext cx="44114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4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0</a:t>
              </a:r>
              <a:endPara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73" name="文字方塊 272"/>
          <p:cNvSpPr txBox="1"/>
          <p:nvPr/>
        </p:nvSpPr>
        <p:spPr>
          <a:xfrm>
            <a:off x="531794" y="553346"/>
            <a:ext cx="34310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9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花蓮縣花蓮市北</a:t>
            </a:r>
            <a:r>
              <a:rPr lang="zh-TW" altLang="en-US" sz="9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濱</a:t>
            </a:r>
            <a:r>
              <a:rPr lang="zh-TW" altLang="en-US" sz="9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國民小學</a:t>
            </a:r>
            <a:r>
              <a:rPr lang="en-US" altLang="zh-TW" sz="9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9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校園防災地圖</a:t>
            </a:r>
            <a:r>
              <a:rPr lang="en-US" altLang="zh-TW" sz="9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9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地震災害</a:t>
            </a:r>
            <a:r>
              <a:rPr lang="en-US" altLang="zh-TW" sz="9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9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9" name="矩形 278"/>
          <p:cNvSpPr/>
          <p:nvPr/>
        </p:nvSpPr>
        <p:spPr>
          <a:xfrm>
            <a:off x="1467876" y="3751694"/>
            <a:ext cx="2416657" cy="228700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80" name="直線接點 279"/>
          <p:cNvCxnSpPr>
            <a:stCxn id="279" idx="0"/>
            <a:endCxn id="279" idx="2"/>
          </p:cNvCxnSpPr>
          <p:nvPr/>
        </p:nvCxnSpPr>
        <p:spPr>
          <a:xfrm>
            <a:off x="2676205" y="3751694"/>
            <a:ext cx="0" cy="22870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文字方塊 280"/>
          <p:cNvSpPr txBox="1"/>
          <p:nvPr/>
        </p:nvSpPr>
        <p:spPr>
          <a:xfrm rot="21575605">
            <a:off x="2608658" y="3971331"/>
            <a:ext cx="1388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宿舍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3" name="矩形 282"/>
          <p:cNvSpPr/>
          <p:nvPr/>
        </p:nvSpPr>
        <p:spPr>
          <a:xfrm>
            <a:off x="1501936" y="3802299"/>
            <a:ext cx="1125869" cy="2134921"/>
          </a:xfrm>
          <a:prstGeom prst="rect">
            <a:avLst/>
          </a:prstGeom>
          <a:solidFill>
            <a:srgbClr val="FFFF00">
              <a:alpha val="3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2" name="文字方塊 281"/>
          <p:cNvSpPr txBox="1"/>
          <p:nvPr/>
        </p:nvSpPr>
        <p:spPr>
          <a:xfrm rot="21575605">
            <a:off x="1408781" y="3915662"/>
            <a:ext cx="1388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廚房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84" name="直線接點 283"/>
          <p:cNvCxnSpPr/>
          <p:nvPr/>
        </p:nvCxnSpPr>
        <p:spPr>
          <a:xfrm rot="60000" flipH="1">
            <a:off x="4400532" y="6117153"/>
            <a:ext cx="7020524" cy="134784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18" y="16713705"/>
            <a:ext cx="115252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5" name="圖片 10" descr="1021集節點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0272" y="5462701"/>
            <a:ext cx="1153424" cy="11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2129722" y="5230027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9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3278283" y="5230029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0" name="irc_mi" descr="http://www.clker.com/cliparts/b/f/3/8/1194984863413596986extincteur_yves_guillou_01.svg.med.png">
            <a:hlinkClick r:id="rId5"/>
          </p:cNvPr>
          <p:cNvPicPr preferRelativeResize="0"/>
          <p:nvPr/>
        </p:nvPicPr>
        <p:blipFill>
          <a:blip r:embed="rId6" cstate="print"/>
          <a:srcRect l="21882" t="4630" r="23038" b="7278"/>
          <a:stretch>
            <a:fillRect/>
          </a:stretch>
        </p:blipFill>
        <p:spPr bwMode="auto">
          <a:xfrm rot="60000">
            <a:off x="4228497" y="17382191"/>
            <a:ext cx="493496" cy="75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2" name="文字方塊 291"/>
          <p:cNvSpPr txBox="1"/>
          <p:nvPr/>
        </p:nvSpPr>
        <p:spPr>
          <a:xfrm>
            <a:off x="10952954" y="12097545"/>
            <a:ext cx="1692557" cy="646331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六甲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6" name="文字方塊 295"/>
          <p:cNvSpPr txBox="1"/>
          <p:nvPr/>
        </p:nvSpPr>
        <p:spPr>
          <a:xfrm>
            <a:off x="10950709" y="16328336"/>
            <a:ext cx="1692557" cy="646331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幼兒園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7" name="文字方塊 296"/>
          <p:cNvSpPr txBox="1"/>
          <p:nvPr/>
        </p:nvSpPr>
        <p:spPr>
          <a:xfrm>
            <a:off x="10952954" y="14190144"/>
            <a:ext cx="1692557" cy="646331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三甲</a:t>
            </a:r>
          </a:p>
        </p:txBody>
      </p:sp>
      <p:sp>
        <p:nvSpPr>
          <p:cNvPr id="298" name="文字方塊 297"/>
          <p:cNvSpPr txBox="1"/>
          <p:nvPr/>
        </p:nvSpPr>
        <p:spPr>
          <a:xfrm>
            <a:off x="10950711" y="13481670"/>
            <a:ext cx="1692557" cy="646331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四甲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9" name="文字方塊 298"/>
          <p:cNvSpPr txBox="1"/>
          <p:nvPr/>
        </p:nvSpPr>
        <p:spPr>
          <a:xfrm>
            <a:off x="10952953" y="12800802"/>
            <a:ext cx="1692557" cy="646331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五甲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0" name="文字方塊 299"/>
          <p:cNvSpPr txBox="1"/>
          <p:nvPr/>
        </p:nvSpPr>
        <p:spPr>
          <a:xfrm>
            <a:off x="10952954" y="15591432"/>
            <a:ext cx="1692557" cy="646331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一甲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2" name="文字方塊 301"/>
          <p:cNvSpPr txBox="1"/>
          <p:nvPr/>
        </p:nvSpPr>
        <p:spPr>
          <a:xfrm>
            <a:off x="35150006" y="2541498"/>
            <a:ext cx="6803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防救災資訊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04" name="直線接點 303"/>
          <p:cNvCxnSpPr/>
          <p:nvPr/>
        </p:nvCxnSpPr>
        <p:spPr>
          <a:xfrm flipH="1">
            <a:off x="35365848" y="29106843"/>
            <a:ext cx="2944708" cy="0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5" name="直線接點 304"/>
          <p:cNvCxnSpPr/>
          <p:nvPr/>
        </p:nvCxnSpPr>
        <p:spPr>
          <a:xfrm flipH="1">
            <a:off x="35302394" y="29698023"/>
            <a:ext cx="3071616" cy="34772"/>
          </a:xfrm>
          <a:prstGeom prst="line">
            <a:avLst/>
          </a:prstGeom>
          <a:ln w="7620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1306" y="7077501"/>
            <a:ext cx="512763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992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4958</TotalTime>
  <Words>259</Words>
  <Application>Microsoft Office PowerPoint</Application>
  <PresentationFormat>自訂</PresentationFormat>
  <Paragraphs>131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張喬宇</dc:creator>
  <cp:lastModifiedBy>user</cp:lastModifiedBy>
  <cp:revision>312</cp:revision>
  <cp:lastPrinted>2015-11-18T01:58:54Z</cp:lastPrinted>
  <dcterms:created xsi:type="dcterms:W3CDTF">2015-09-07T06:52:22Z</dcterms:created>
  <dcterms:modified xsi:type="dcterms:W3CDTF">2018-05-30T02:23:56Z</dcterms:modified>
</cp:coreProperties>
</file>