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3" r:id="rId3"/>
    <p:sldId id="264" r:id="rId4"/>
    <p:sldId id="265" r:id="rId5"/>
    <p:sldId id="266" r:id="rId6"/>
    <p:sldId id="268" r:id="rId7"/>
    <p:sldId id="267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21E0F5-B98E-4FC7-804C-5423380DE5E7}" type="datetimeFigureOut">
              <a:rPr lang="zh-TW" altLang="en-US" smtClean="0"/>
              <a:pPr/>
              <a:t>2018/10/5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2FB388-D606-4EAD-8686-22579D54FD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\\10.100.72.11\Public\&#21516;&#20161;&#36039;&#26009;&#22846;\&#26041;&#24800;&#35998;\&#35506;&#31243;&#25945;&#23416;\&#22283;&#31119;&#26412;&#20301;&#35506;&#31243;\105&#26412;&#20301;__&#31038;&#21312;&#21360;&#35937;105.9~106.6\&#36948;&#22266;&#28246;&#28771;&#20107;&#20214;&#37636;&#38899;&#27284;\&#25746;&#22855;001%20(online-audio-converter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\\10.100.72.11\Public\&#21516;&#20161;&#36039;&#26009;&#22846;\&#26041;&#24800;&#35998;\&#35506;&#31243;&#25945;&#23416;\&#22283;&#31119;&#26412;&#20301;&#35506;&#31243;\105&#26412;&#20301;__&#31038;&#21312;&#21360;&#35937;105.9~106.6\&#36948;&#22266;&#28246;&#28771;&#20107;&#20214;&#37636;&#38899;&#27284;\&#38564;&#60776;&#60879;%20002%20(online-audio-converter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\\10.100.72.11\Public\&#21516;&#20161;&#36039;&#26009;&#22846;\&#26041;&#24800;&#35998;\&#35506;&#31243;&#25945;&#23416;\&#22283;&#31119;&#26412;&#20301;&#35506;&#31243;\105&#26412;&#20301;__&#31038;&#21312;&#21360;&#35937;105.9~106.6\&#36948;&#22266;&#28246;&#28771;&#20107;&#20214;&#37636;&#38899;&#27284;\&#38564;&#60776;&#60879;%20003%20(online-audio-converter.com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\\10.100.72.11\Public\&#21516;&#20161;&#36039;&#26009;&#22846;\&#26041;&#24800;&#35998;\&#35506;&#31243;&#25945;&#23416;\&#22283;&#31119;&#26412;&#20301;&#35506;&#31243;\105&#26412;&#20301;__&#31038;&#21312;&#21360;&#35937;105.9~106.6\&#36948;&#22266;&#28246;&#28771;&#20107;&#20214;&#37636;&#38899;&#27284;\&#38564;&#60776;&#60879;%20004%20(online-audio-converter.com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\\10.100.72.11\Public\&#21516;&#20161;&#36039;&#26009;&#22846;\&#26041;&#24800;&#35998;\&#35506;&#31243;&#25945;&#23416;\&#22283;&#31119;&#26412;&#20301;&#35506;&#31243;\105&#26412;&#20301;__&#31038;&#21312;&#21360;&#35937;105.9~106.6\&#36948;&#22266;&#28246;&#28771;&#20107;&#20214;&#37636;&#38899;&#27284;\&#38564;&#60776;&#60879;%20005%20(online-audio-converter.com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\\10.100.72.11\Public\&#21516;&#20161;&#36039;&#26009;&#22846;\&#26041;&#24800;&#35998;\&#35506;&#31243;&#25945;&#23416;\&#22283;&#31119;&#26412;&#20301;&#35506;&#31243;\105&#26412;&#20301;__&#31038;&#21312;&#21360;&#35937;105.9~106.6\&#36948;&#22266;&#28246;&#28771;&#20107;&#20214;&#37636;&#38899;&#27284;\&#38564;&#60776;&#60879;%20006%20(online-audio-converter.com)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達</a:t>
            </a:r>
            <a:r>
              <a:rPr lang="zh-TW" altLang="en-US" dirty="0" smtClean="0"/>
              <a:t>固湖灣故事影音檔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half" idx="2"/>
          </p:nvPr>
        </p:nvSpPr>
        <p:spPr>
          <a:xfrm>
            <a:off x="214282" y="5072074"/>
            <a:ext cx="8715436" cy="1357322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zh-TW" altLang="en-US" sz="3200" b="1" dirty="0" smtClean="0"/>
              <a:t>當年，有一群懶惰的外族人士</a:t>
            </a:r>
            <a:r>
              <a:rPr lang="en-US" sz="3200" b="1" dirty="0" smtClean="0"/>
              <a:t>---</a:t>
            </a:r>
            <a:r>
              <a:rPr lang="zh-TW" altLang="en-US" sz="3200" b="1" dirty="0" smtClean="0"/>
              <a:t>也就是清兵軍隊，他們常常搶奪撒奇萊雅族人的錢財與農作物收成。族人們實在忍不下去，決定給他們一個教訓，沒想到，因為太氣憤了，雙方嚴重的戰鬥後，清軍當場被全數殺害。長老擔心會有災難，要求族人不可以說出去</a:t>
            </a:r>
            <a:r>
              <a:rPr lang="zh-TW" altLang="en-US" sz="3200" dirty="0" smtClean="0"/>
              <a:t>。</a:t>
            </a:r>
            <a:endParaRPr lang="zh-TW" altLang="en-US" sz="3000" dirty="0" smtClean="0">
              <a:solidFill>
                <a:schemeClr val="accent5">
                  <a:lumMod val="75000"/>
                </a:schemeClr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</a:endParaRPr>
          </a:p>
        </p:txBody>
      </p:sp>
      <p:pic>
        <p:nvPicPr>
          <p:cNvPr id="7" name="圖片版面配置區 6" descr="P1020056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4540" b="14540"/>
          <a:stretch>
            <a:fillRect/>
          </a:stretch>
        </p:blipFill>
        <p:spPr>
          <a:xfrm>
            <a:off x="285720" y="571480"/>
            <a:ext cx="8686800" cy="438912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01056" cy="4286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無法隱忍，引發事件</a:t>
            </a:r>
          </a:p>
        </p:txBody>
      </p:sp>
      <p:pic>
        <p:nvPicPr>
          <p:cNvPr id="5" name="撒奇001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85720" y="5357826"/>
            <a:ext cx="8501122" cy="985994"/>
          </a:xfrm>
        </p:spPr>
        <p:txBody>
          <a:bodyPr>
            <a:normAutofit fontScale="92500"/>
          </a:bodyPr>
          <a:lstStyle/>
          <a:p>
            <a:pPr algn="l">
              <a:lnSpc>
                <a:spcPct val="120000"/>
              </a:lnSpc>
            </a:pPr>
            <a:r>
              <a:rPr lang="zh-TW" altLang="en-US" sz="2000" b="1" dirty="0" smtClean="0"/>
              <a:t>有一天，族人在跟葛瑪蘭人喝酒時，不小心把殺死清軍的秘密說了出去。憤怒的清軍決定起兵攻打，長老們很擔心便要求族人開始進行嚴格的訓練與防守。</a:t>
            </a:r>
          </a:p>
          <a:p>
            <a:pPr algn="l"/>
            <a:endParaRPr lang="zh-TW" altLang="en-US" dirty="0"/>
          </a:p>
        </p:txBody>
      </p:sp>
      <p:pic>
        <p:nvPicPr>
          <p:cNvPr id="5" name="圖片版面配置區 4" descr="P102005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xfrm>
            <a:off x="214282" y="928670"/>
            <a:ext cx="8686800" cy="4389120"/>
          </a:xfrm>
        </p:spPr>
      </p:pic>
      <p:sp>
        <p:nvSpPr>
          <p:cNvPr id="6" name="標題 3"/>
          <p:cNvSpPr txBox="1">
            <a:spLocks/>
          </p:cNvSpPr>
          <p:nvPr/>
        </p:nvSpPr>
        <p:spPr>
          <a:xfrm>
            <a:off x="500034" y="214290"/>
            <a:ext cx="800105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 fontScale="90000" lnSpcReduction="1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酒後洩密，危機四起</a:t>
            </a:r>
            <a:endParaRPr kumimoji="0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隤 002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2844" y="5357826"/>
            <a:ext cx="8715436" cy="1019560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b="1" dirty="0" smtClean="0"/>
              <a:t>在一天夜裡，清軍突然攻進了部落裡，經過一陣廝殺後，清軍又全數被撒奇萊雅人殺光，據說清軍的屍體用了二十幾台牛車才載完。</a:t>
            </a:r>
          </a:p>
        </p:txBody>
      </p:sp>
      <p:pic>
        <p:nvPicPr>
          <p:cNvPr id="5" name="圖片版面配置區 4" descr="P1020058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xfrm>
            <a:off x="142844" y="928670"/>
            <a:ext cx="8686800" cy="4389120"/>
          </a:xfrm>
        </p:spPr>
      </p:pic>
      <p:sp>
        <p:nvSpPr>
          <p:cNvPr id="6" name="標題 3"/>
          <p:cNvSpPr txBox="1">
            <a:spLocks/>
          </p:cNvSpPr>
          <p:nvPr/>
        </p:nvSpPr>
        <p:spPr>
          <a:xfrm>
            <a:off x="500034" y="214290"/>
            <a:ext cx="800105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 fontScale="90000" lnSpcReduction="1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再度交戰，清軍落敗</a:t>
            </a:r>
            <a:endParaRPr kumimoji="0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隤 003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4282" y="5286388"/>
            <a:ext cx="8643998" cy="1057432"/>
          </a:xfrm>
        </p:spPr>
        <p:txBody>
          <a:bodyPr>
            <a:noAutofit/>
          </a:bodyPr>
          <a:lstStyle/>
          <a:p>
            <a:pPr algn="l"/>
            <a:r>
              <a:rPr lang="zh-TW" altLang="en-US" sz="2000" b="1" dirty="0" smtClean="0"/>
              <a:t>自從這場戰爭後，維持了一段很長時間的平靜。族人們以為清軍不會再來了，便連續兩三天開心的喝酒慶功。沒想到，就在天亮時，達固湖灣部落外面的河邊已經布滿清軍。清軍先採取火攻，把外圍燒得一乾二淨，再攻進部落。</a:t>
            </a:r>
          </a:p>
        </p:txBody>
      </p:sp>
      <p:pic>
        <p:nvPicPr>
          <p:cNvPr id="5" name="圖片版面配置區 4" descr="P102005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xfrm>
            <a:off x="214282" y="857232"/>
            <a:ext cx="8686800" cy="4389120"/>
          </a:xfrm>
        </p:spPr>
      </p:pic>
      <p:sp>
        <p:nvSpPr>
          <p:cNvPr id="6" name="標題 3"/>
          <p:cNvSpPr txBox="1">
            <a:spLocks/>
          </p:cNvSpPr>
          <p:nvPr/>
        </p:nvSpPr>
        <p:spPr>
          <a:xfrm>
            <a:off x="642910" y="214290"/>
            <a:ext cx="800105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 fontScale="90000" lnSpcReduction="1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狂歡慶功，清軍來襲</a:t>
            </a:r>
            <a:endParaRPr kumimoji="0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隤 004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42844" y="5286388"/>
            <a:ext cx="8858312" cy="1057432"/>
          </a:xfrm>
        </p:spPr>
        <p:txBody>
          <a:bodyPr>
            <a:normAutofit/>
          </a:bodyPr>
          <a:lstStyle/>
          <a:p>
            <a:pPr algn="l"/>
            <a:r>
              <a:rPr lang="zh-TW" altLang="en-US" sz="2000" b="1" dirty="0" smtClean="0"/>
              <a:t>當清兵再度攻擊達固湖灣部落時，已不見連夜離開的青少年、婦人和小孩，便將頭目及夫人抓起來，綁在樹幹上行刑，並要求剩下的族人在旁觀看，作為警告。</a:t>
            </a:r>
          </a:p>
        </p:txBody>
      </p:sp>
      <p:pic>
        <p:nvPicPr>
          <p:cNvPr id="5" name="圖片版面配置區 4" descr="P102006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xfrm>
            <a:off x="142844" y="857232"/>
            <a:ext cx="8686800" cy="4389120"/>
          </a:xfrm>
        </p:spPr>
      </p:pic>
      <p:sp>
        <p:nvSpPr>
          <p:cNvPr id="7" name="標題 3"/>
          <p:cNvSpPr txBox="1">
            <a:spLocks/>
          </p:cNvSpPr>
          <p:nvPr/>
        </p:nvSpPr>
        <p:spPr>
          <a:xfrm>
            <a:off x="642910" y="214290"/>
            <a:ext cx="800105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rmAutofit fontScale="90000" lnSpcReduction="10000"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zh-TW" altLang="en-US" sz="3000" b="1" dirty="0" smtClean="0">
                <a:solidFill>
                  <a:srgbClr val="FF0000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壯烈犧牲，流離四散</a:t>
            </a:r>
            <a:endParaRPr kumimoji="0" lang="zh-TW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800" dist="25000" dir="5400000" algn="t" rotWithShape="0">
                  <a:prstClr val="black">
                    <a:alpha val="45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隤 005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4282" y="5143512"/>
            <a:ext cx="8715436" cy="914556"/>
          </a:xfrm>
        </p:spPr>
        <p:txBody>
          <a:bodyPr>
            <a:noAutofit/>
          </a:bodyPr>
          <a:lstStyle/>
          <a:p>
            <a:pPr algn="l"/>
            <a:r>
              <a:rPr lang="zh-TW" altLang="en-US" sz="2000" b="1" dirty="0" smtClean="0"/>
              <a:t>頭目夫婦死後，剩餘的撒奇萊雅族人因為害怕，在一夜之間分多路逃亡，四散各地，隱姓埋名於阿美族之中。之後才在今日四維高中後面及德興棒球場一帶再度集結，成立第十三族</a:t>
            </a:r>
            <a:r>
              <a:rPr lang="en-US" altLang="zh-TW" sz="2000" b="1" dirty="0" smtClean="0"/>
              <a:t>---</a:t>
            </a:r>
            <a:r>
              <a:rPr lang="zh-TW" altLang="en-US" sz="2000" b="1" dirty="0" smtClean="0"/>
              <a:t>撒奇萊雅族。</a:t>
            </a:r>
          </a:p>
        </p:txBody>
      </p:sp>
      <p:pic>
        <p:nvPicPr>
          <p:cNvPr id="5" name="圖片版面配置區 4" descr="P102006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>
          <a:xfrm>
            <a:off x="214282" y="714356"/>
            <a:ext cx="8686800" cy="438912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     </a:t>
            </a:r>
            <a:endParaRPr lang="zh-TW" altLang="en-US" dirty="0" smtClean="0">
              <a:solidFill>
                <a:schemeClr val="accent5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571472" y="214290"/>
            <a:ext cx="8001056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t">
            <a:noAutofit/>
            <a:scene3d>
              <a:camera prst="orthographicFront"/>
              <a:lightRig rig="soft" dir="t"/>
            </a:scene3d>
            <a:sp3d extrusionH="57150"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</a:pPr>
            <a:r>
              <a:rPr lang="zh-TW" altLang="en-US" sz="2700" b="1" dirty="0" smtClean="0">
                <a:solidFill>
                  <a:srgbClr val="FF0000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rPr>
              <a:t>隱姓埋名，正名立族</a:t>
            </a:r>
          </a:p>
        </p:txBody>
      </p:sp>
      <p:pic>
        <p:nvPicPr>
          <p:cNvPr id="7" name="隤 006 (online-audio-convert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</TotalTime>
  <Words>383</Words>
  <Application>Microsoft Office PowerPoint</Application>
  <PresentationFormat>如螢幕大小 (4:3)</PresentationFormat>
  <Paragraphs>14</Paragraphs>
  <Slides>7</Slides>
  <Notes>0</Notes>
  <HiddenSlides>0</HiddenSlides>
  <MMClips>6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匯合</vt:lpstr>
      <vt:lpstr>達固湖灣故事影音檔</vt:lpstr>
      <vt:lpstr>無法隱忍，引發事件</vt:lpstr>
      <vt:lpstr>投影片 3</vt:lpstr>
      <vt:lpstr>投影片 4</vt:lpstr>
      <vt:lpstr>投影片 5</vt:lpstr>
      <vt:lpstr>投影片 6</vt:lpstr>
      <vt:lpstr>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user</cp:lastModifiedBy>
  <cp:revision>45</cp:revision>
  <dcterms:created xsi:type="dcterms:W3CDTF">2017-06-19T06:00:51Z</dcterms:created>
  <dcterms:modified xsi:type="dcterms:W3CDTF">2018-10-05T00:21:02Z</dcterms:modified>
</cp:coreProperties>
</file>