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95" r:id="rId2"/>
    <p:sldMasterId id="2147484248" r:id="rId3"/>
    <p:sldMasterId id="2147484260" r:id="rId4"/>
  </p:sldMasterIdLst>
  <p:notesMasterIdLst>
    <p:notesMasterId r:id="rId77"/>
  </p:notesMasterIdLst>
  <p:handoutMasterIdLst>
    <p:handoutMasterId r:id="rId78"/>
  </p:handoutMasterIdLst>
  <p:sldIdLst>
    <p:sldId id="259" r:id="rId5"/>
    <p:sldId id="573" r:id="rId6"/>
    <p:sldId id="574" r:id="rId7"/>
    <p:sldId id="462" r:id="rId8"/>
    <p:sldId id="463" r:id="rId9"/>
    <p:sldId id="495" r:id="rId10"/>
    <p:sldId id="575" r:id="rId11"/>
    <p:sldId id="464" r:id="rId12"/>
    <p:sldId id="465" r:id="rId13"/>
    <p:sldId id="471" r:id="rId14"/>
    <p:sldId id="491" r:id="rId15"/>
    <p:sldId id="435" r:id="rId16"/>
    <p:sldId id="472" r:id="rId17"/>
    <p:sldId id="262" r:id="rId18"/>
    <p:sldId id="261" r:id="rId19"/>
    <p:sldId id="569" r:id="rId20"/>
    <p:sldId id="477" r:id="rId21"/>
    <p:sldId id="436" r:id="rId22"/>
    <p:sldId id="347" r:id="rId23"/>
    <p:sldId id="348" r:id="rId24"/>
    <p:sldId id="349" r:id="rId25"/>
    <p:sldId id="350" r:id="rId26"/>
    <p:sldId id="351" r:id="rId27"/>
    <p:sldId id="369" r:id="rId28"/>
    <p:sldId id="458" r:id="rId29"/>
    <p:sldId id="550" r:id="rId30"/>
    <p:sldId id="570" r:id="rId31"/>
    <p:sldId id="504" r:id="rId32"/>
    <p:sldId id="546" r:id="rId33"/>
    <p:sldId id="354" r:id="rId34"/>
    <p:sldId id="547" r:id="rId35"/>
    <p:sldId id="548" r:id="rId36"/>
    <p:sldId id="549" r:id="rId37"/>
    <p:sldId id="459" r:id="rId38"/>
    <p:sldId id="552" r:id="rId39"/>
    <p:sldId id="554" r:id="rId40"/>
    <p:sldId id="366" r:id="rId41"/>
    <p:sldId id="568" r:id="rId42"/>
    <p:sldId id="492" r:id="rId43"/>
    <p:sldId id="486" r:id="rId44"/>
    <p:sldId id="557" r:id="rId45"/>
    <p:sldId id="558" r:id="rId46"/>
    <p:sldId id="559" r:id="rId47"/>
    <p:sldId id="560" r:id="rId48"/>
    <p:sldId id="576" r:id="rId49"/>
    <p:sldId id="561" r:id="rId50"/>
    <p:sldId id="563" r:id="rId51"/>
    <p:sldId id="565" r:id="rId52"/>
    <p:sldId id="566" r:id="rId53"/>
    <p:sldId id="571" r:id="rId54"/>
    <p:sldId id="572" r:id="rId55"/>
    <p:sldId id="490" r:id="rId56"/>
    <p:sldId id="439" r:id="rId57"/>
    <p:sldId id="538" r:id="rId58"/>
    <p:sldId id="355" r:id="rId59"/>
    <p:sldId id="356" r:id="rId60"/>
    <p:sldId id="357" r:id="rId61"/>
    <p:sldId id="359" r:id="rId62"/>
    <p:sldId id="360" r:id="rId63"/>
    <p:sldId id="361" r:id="rId64"/>
    <p:sldId id="362" r:id="rId65"/>
    <p:sldId id="363" r:id="rId66"/>
    <p:sldId id="364" r:id="rId67"/>
    <p:sldId id="338" r:id="rId68"/>
    <p:sldId id="476" r:id="rId69"/>
    <p:sldId id="339" r:id="rId70"/>
    <p:sldId id="478" r:id="rId71"/>
    <p:sldId id="479" r:id="rId72"/>
    <p:sldId id="482" r:id="rId73"/>
    <p:sldId id="483" r:id="rId74"/>
    <p:sldId id="481" r:id="rId75"/>
    <p:sldId id="567" r:id="rId76"/>
  </p:sldIdLst>
  <p:sldSz cx="9144000" cy="6858000" type="screen4x3"/>
  <p:notesSz cx="6761163" cy="99425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FF"/>
    <a:srgbClr val="0099FF"/>
    <a:srgbClr val="009999"/>
    <a:srgbClr val="3366CC"/>
    <a:srgbClr val="6666FF"/>
    <a:srgbClr val="FFFFCC"/>
    <a:srgbClr val="FF5050"/>
    <a:srgbClr val="CCFFFF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A5108-0BE4-493A-A53E-1399417D1A9E}" type="doc">
      <dgm:prSet loTypeId="urn:microsoft.com/office/officeart/2005/8/layout/cycle8" loCatId="cycle" qsTypeId="urn:microsoft.com/office/officeart/2005/8/quickstyle/simple3" qsCatId="simple" csTypeId="urn:microsoft.com/office/officeart/2005/8/colors/colorful5" csCatId="colorful" phldr="1"/>
      <dgm:spPr/>
    </dgm:pt>
    <dgm:pt modelId="{D2119439-B17D-4123-B62F-B94BA114AE40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公開</a:t>
          </a:r>
          <a: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授課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A4424E-F286-4B72-8D7A-753E56106CDE}" type="parTrans" cxnId="{546C1635-BE89-4A1E-8982-46334F1F4081}">
      <dgm:prSet/>
      <dgm:spPr/>
      <dgm:t>
        <a:bodyPr/>
        <a:lstStyle/>
        <a:p>
          <a:endParaRPr lang="zh-TW" altLang="en-US"/>
        </a:p>
      </dgm:t>
    </dgm:pt>
    <dgm:pt modelId="{764388DA-F113-4008-9102-3C55E36CB6A2}" type="sibTrans" cxnId="{546C1635-BE89-4A1E-8982-46334F1F4081}">
      <dgm:prSet/>
      <dgm:spPr/>
      <dgm:t>
        <a:bodyPr/>
        <a:lstStyle/>
        <a:p>
          <a:endParaRPr lang="zh-TW" altLang="en-US"/>
        </a:p>
      </dgm:t>
    </dgm:pt>
    <dgm:pt modelId="{44F2CE04-B185-4C6A-861E-55BD0130B2CF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專業回饋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C38648-748B-4C8F-8525-84CA7EE40DDC}" type="parTrans" cxnId="{C7FC9F97-BD74-4630-B1A5-D2B35FC32B46}">
      <dgm:prSet/>
      <dgm:spPr/>
      <dgm:t>
        <a:bodyPr/>
        <a:lstStyle/>
        <a:p>
          <a:endParaRPr lang="zh-TW" altLang="en-US"/>
        </a:p>
      </dgm:t>
    </dgm:pt>
    <dgm:pt modelId="{468F03DC-7FFA-4BEB-B76E-3D61052E682B}" type="sibTrans" cxnId="{C7FC9F97-BD74-4630-B1A5-D2B35FC32B46}">
      <dgm:prSet/>
      <dgm:spPr/>
      <dgm:t>
        <a:bodyPr/>
        <a:lstStyle/>
        <a:p>
          <a:endParaRPr lang="zh-TW" altLang="en-US"/>
        </a:p>
      </dgm:t>
    </dgm:pt>
    <dgm:pt modelId="{3CE4131A-89FF-421C-991B-97C27731D9C8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共同備課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FA8513-F139-4D0E-A453-E42BC80E3899}" type="parTrans" cxnId="{02A47FFD-5F3C-48AD-B3D4-765634439C9E}">
      <dgm:prSet/>
      <dgm:spPr/>
      <dgm:t>
        <a:bodyPr/>
        <a:lstStyle/>
        <a:p>
          <a:endParaRPr lang="zh-TW" altLang="en-US"/>
        </a:p>
      </dgm:t>
    </dgm:pt>
    <dgm:pt modelId="{25CA1B1E-726F-4340-9A09-1B74BA4D8900}" type="sibTrans" cxnId="{02A47FFD-5F3C-48AD-B3D4-765634439C9E}">
      <dgm:prSet/>
      <dgm:spPr/>
      <dgm:t>
        <a:bodyPr/>
        <a:lstStyle/>
        <a:p>
          <a:endParaRPr lang="zh-TW" altLang="en-US"/>
        </a:p>
      </dgm:t>
    </dgm:pt>
    <dgm:pt modelId="{14E84C80-1435-4636-BFD2-045AB1541227}" type="pres">
      <dgm:prSet presAssocID="{764A5108-0BE4-493A-A53E-1399417D1A9E}" presName="compositeShape" presStyleCnt="0">
        <dgm:presLayoutVars>
          <dgm:chMax val="7"/>
          <dgm:dir/>
          <dgm:resizeHandles val="exact"/>
        </dgm:presLayoutVars>
      </dgm:prSet>
      <dgm:spPr/>
    </dgm:pt>
    <dgm:pt modelId="{6451FED7-57E4-455C-859B-CA3FCB2178DF}" type="pres">
      <dgm:prSet presAssocID="{764A5108-0BE4-493A-A53E-1399417D1A9E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DF4A59B1-9EE5-4AF4-BB36-94AB7C9BE042}" type="pres">
      <dgm:prSet presAssocID="{764A5108-0BE4-493A-A53E-1399417D1A9E}" presName="dummy1a" presStyleCnt="0"/>
      <dgm:spPr/>
    </dgm:pt>
    <dgm:pt modelId="{38FC5C5D-BDE6-4368-A3CC-263B5C4A36AC}" type="pres">
      <dgm:prSet presAssocID="{764A5108-0BE4-493A-A53E-1399417D1A9E}" presName="dummy1b" presStyleCnt="0"/>
      <dgm:spPr/>
    </dgm:pt>
    <dgm:pt modelId="{146DB8D5-F19A-40FB-ADD6-8D786F284DE4}" type="pres">
      <dgm:prSet presAssocID="{764A5108-0BE4-493A-A53E-1399417D1A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94DAFC-D87C-45D4-8934-A9DD33799427}" type="pres">
      <dgm:prSet presAssocID="{764A5108-0BE4-493A-A53E-1399417D1A9E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433926E5-085E-4CE0-8295-AE4267AC3DC8}" type="pres">
      <dgm:prSet presAssocID="{764A5108-0BE4-493A-A53E-1399417D1A9E}" presName="dummy2a" presStyleCnt="0"/>
      <dgm:spPr/>
    </dgm:pt>
    <dgm:pt modelId="{4A03ACC0-94A5-4A9E-A136-A0CBC367DF74}" type="pres">
      <dgm:prSet presAssocID="{764A5108-0BE4-493A-A53E-1399417D1A9E}" presName="dummy2b" presStyleCnt="0"/>
      <dgm:spPr/>
    </dgm:pt>
    <dgm:pt modelId="{E8CB05DA-F801-45E4-8E4F-0CEB228CB59F}" type="pres">
      <dgm:prSet presAssocID="{764A5108-0BE4-493A-A53E-1399417D1A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7B491-40FF-4D61-AFEB-DA74F9F7295B}" type="pres">
      <dgm:prSet presAssocID="{764A5108-0BE4-493A-A53E-1399417D1A9E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B4B32D17-1421-4E05-AF57-7873A7F1B571}" type="pres">
      <dgm:prSet presAssocID="{764A5108-0BE4-493A-A53E-1399417D1A9E}" presName="dummy3a" presStyleCnt="0"/>
      <dgm:spPr/>
    </dgm:pt>
    <dgm:pt modelId="{A113AFEC-959F-4971-8486-2A3C735461BD}" type="pres">
      <dgm:prSet presAssocID="{764A5108-0BE4-493A-A53E-1399417D1A9E}" presName="dummy3b" presStyleCnt="0"/>
      <dgm:spPr/>
    </dgm:pt>
    <dgm:pt modelId="{F78C37DD-DDFD-43FB-A653-9FAD92460561}" type="pres">
      <dgm:prSet presAssocID="{764A5108-0BE4-493A-A53E-1399417D1A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7C84FF-628A-45A4-B2C8-B844183BDF09}" type="pres">
      <dgm:prSet presAssocID="{25CA1B1E-726F-4340-9A09-1B74BA4D8900}" presName="arrowWedge1" presStyleLbl="fgSibTrans2D1" presStyleIdx="0" presStyleCnt="3"/>
      <dgm:spPr/>
    </dgm:pt>
    <dgm:pt modelId="{E51DD401-739F-464C-8F57-1A2782229A3A}" type="pres">
      <dgm:prSet presAssocID="{764388DA-F113-4008-9102-3C55E36CB6A2}" presName="arrowWedge2" presStyleLbl="fgSibTrans2D1" presStyleIdx="1" presStyleCnt="3" custLinFactNeighborX="-1295"/>
      <dgm:spPr/>
    </dgm:pt>
    <dgm:pt modelId="{78274706-CB31-442E-AAA1-9B4B779FBD80}" type="pres">
      <dgm:prSet presAssocID="{468F03DC-7FFA-4BEB-B76E-3D61052E682B}" presName="arrowWedge3" presStyleLbl="fgSibTrans2D1" presStyleIdx="2" presStyleCnt="3"/>
      <dgm:spPr/>
    </dgm:pt>
  </dgm:ptLst>
  <dgm:cxnLst>
    <dgm:cxn modelId="{38F69699-7B1A-4CC8-BA37-784DFA77845D}" type="presOf" srcId="{D2119439-B17D-4123-B62F-B94BA114AE40}" destId="{E8CB05DA-F801-45E4-8E4F-0CEB228CB59F}" srcOrd="1" destOrd="0" presId="urn:microsoft.com/office/officeart/2005/8/layout/cycle8"/>
    <dgm:cxn modelId="{FC8BFCA0-8B1C-4507-8D24-5DD5F9CAE8AE}" type="presOf" srcId="{3CE4131A-89FF-421C-991B-97C27731D9C8}" destId="{6451FED7-57E4-455C-859B-CA3FCB2178DF}" srcOrd="0" destOrd="0" presId="urn:microsoft.com/office/officeart/2005/8/layout/cycle8"/>
    <dgm:cxn modelId="{138E0BAB-7A96-41E4-839A-3AF6ADB2A6ED}" type="presOf" srcId="{44F2CE04-B185-4C6A-861E-55BD0130B2CF}" destId="{4E27B491-40FF-4D61-AFEB-DA74F9F7295B}" srcOrd="0" destOrd="0" presId="urn:microsoft.com/office/officeart/2005/8/layout/cycle8"/>
    <dgm:cxn modelId="{859D93DE-572A-4048-BB74-A954A601FAD9}" type="presOf" srcId="{764A5108-0BE4-493A-A53E-1399417D1A9E}" destId="{14E84C80-1435-4636-BFD2-045AB1541227}" srcOrd="0" destOrd="0" presId="urn:microsoft.com/office/officeart/2005/8/layout/cycle8"/>
    <dgm:cxn modelId="{9DD825D9-C3C0-4E3A-8DEC-7CF69CE0AB59}" type="presOf" srcId="{3CE4131A-89FF-421C-991B-97C27731D9C8}" destId="{146DB8D5-F19A-40FB-ADD6-8D786F284DE4}" srcOrd="1" destOrd="0" presId="urn:microsoft.com/office/officeart/2005/8/layout/cycle8"/>
    <dgm:cxn modelId="{C7FC9F97-BD74-4630-B1A5-D2B35FC32B46}" srcId="{764A5108-0BE4-493A-A53E-1399417D1A9E}" destId="{44F2CE04-B185-4C6A-861E-55BD0130B2CF}" srcOrd="2" destOrd="0" parTransId="{11C38648-748B-4C8F-8525-84CA7EE40DDC}" sibTransId="{468F03DC-7FFA-4BEB-B76E-3D61052E682B}"/>
    <dgm:cxn modelId="{546C1635-BE89-4A1E-8982-46334F1F4081}" srcId="{764A5108-0BE4-493A-A53E-1399417D1A9E}" destId="{D2119439-B17D-4123-B62F-B94BA114AE40}" srcOrd="1" destOrd="0" parTransId="{70A4424E-F286-4B72-8D7A-753E56106CDE}" sibTransId="{764388DA-F113-4008-9102-3C55E36CB6A2}"/>
    <dgm:cxn modelId="{C1CC4EE0-F728-42F0-983C-D759D29DE8EC}" type="presOf" srcId="{D2119439-B17D-4123-B62F-B94BA114AE40}" destId="{3194DAFC-D87C-45D4-8934-A9DD33799427}" srcOrd="0" destOrd="0" presId="urn:microsoft.com/office/officeart/2005/8/layout/cycle8"/>
    <dgm:cxn modelId="{02A47FFD-5F3C-48AD-B3D4-765634439C9E}" srcId="{764A5108-0BE4-493A-A53E-1399417D1A9E}" destId="{3CE4131A-89FF-421C-991B-97C27731D9C8}" srcOrd="0" destOrd="0" parTransId="{B3FA8513-F139-4D0E-A453-E42BC80E3899}" sibTransId="{25CA1B1E-726F-4340-9A09-1B74BA4D8900}"/>
    <dgm:cxn modelId="{0475ECA0-1E5E-4FE6-90A9-1C1B251FE741}" type="presOf" srcId="{44F2CE04-B185-4C6A-861E-55BD0130B2CF}" destId="{F78C37DD-DDFD-43FB-A653-9FAD92460561}" srcOrd="1" destOrd="0" presId="urn:microsoft.com/office/officeart/2005/8/layout/cycle8"/>
    <dgm:cxn modelId="{FDE38059-5E09-4B99-915C-EFBF661F3F0C}" type="presParOf" srcId="{14E84C80-1435-4636-BFD2-045AB1541227}" destId="{6451FED7-57E4-455C-859B-CA3FCB2178DF}" srcOrd="0" destOrd="0" presId="urn:microsoft.com/office/officeart/2005/8/layout/cycle8"/>
    <dgm:cxn modelId="{CB995D84-15D1-487F-A77A-20BBA9F59DA9}" type="presParOf" srcId="{14E84C80-1435-4636-BFD2-045AB1541227}" destId="{DF4A59B1-9EE5-4AF4-BB36-94AB7C9BE042}" srcOrd="1" destOrd="0" presId="urn:microsoft.com/office/officeart/2005/8/layout/cycle8"/>
    <dgm:cxn modelId="{15A29F7A-EC9B-43FA-ADB5-5A0B84F5A02A}" type="presParOf" srcId="{14E84C80-1435-4636-BFD2-045AB1541227}" destId="{38FC5C5D-BDE6-4368-A3CC-263B5C4A36AC}" srcOrd="2" destOrd="0" presId="urn:microsoft.com/office/officeart/2005/8/layout/cycle8"/>
    <dgm:cxn modelId="{0F8DEBDA-3634-4D14-8E4A-0B8E94D34B81}" type="presParOf" srcId="{14E84C80-1435-4636-BFD2-045AB1541227}" destId="{146DB8D5-F19A-40FB-ADD6-8D786F284DE4}" srcOrd="3" destOrd="0" presId="urn:microsoft.com/office/officeart/2005/8/layout/cycle8"/>
    <dgm:cxn modelId="{FFFE992D-5C5D-4011-9EEA-60CA774B5C3F}" type="presParOf" srcId="{14E84C80-1435-4636-BFD2-045AB1541227}" destId="{3194DAFC-D87C-45D4-8934-A9DD33799427}" srcOrd="4" destOrd="0" presId="urn:microsoft.com/office/officeart/2005/8/layout/cycle8"/>
    <dgm:cxn modelId="{F3E4DD9F-DA8C-4A31-9EF1-828C1F21E3A8}" type="presParOf" srcId="{14E84C80-1435-4636-BFD2-045AB1541227}" destId="{433926E5-085E-4CE0-8295-AE4267AC3DC8}" srcOrd="5" destOrd="0" presId="urn:microsoft.com/office/officeart/2005/8/layout/cycle8"/>
    <dgm:cxn modelId="{537571BC-8E21-49A5-82D9-ACD1111F158D}" type="presParOf" srcId="{14E84C80-1435-4636-BFD2-045AB1541227}" destId="{4A03ACC0-94A5-4A9E-A136-A0CBC367DF74}" srcOrd="6" destOrd="0" presId="urn:microsoft.com/office/officeart/2005/8/layout/cycle8"/>
    <dgm:cxn modelId="{0B82A4E7-9FEF-4853-832D-F32EDF82BE56}" type="presParOf" srcId="{14E84C80-1435-4636-BFD2-045AB1541227}" destId="{E8CB05DA-F801-45E4-8E4F-0CEB228CB59F}" srcOrd="7" destOrd="0" presId="urn:microsoft.com/office/officeart/2005/8/layout/cycle8"/>
    <dgm:cxn modelId="{ECD99F2B-B470-4CC3-873D-CB19F84622B2}" type="presParOf" srcId="{14E84C80-1435-4636-BFD2-045AB1541227}" destId="{4E27B491-40FF-4D61-AFEB-DA74F9F7295B}" srcOrd="8" destOrd="0" presId="urn:microsoft.com/office/officeart/2005/8/layout/cycle8"/>
    <dgm:cxn modelId="{262EBAC5-1228-46E2-B4F7-6EFD63CE98C8}" type="presParOf" srcId="{14E84C80-1435-4636-BFD2-045AB1541227}" destId="{B4B32D17-1421-4E05-AF57-7873A7F1B571}" srcOrd="9" destOrd="0" presId="urn:microsoft.com/office/officeart/2005/8/layout/cycle8"/>
    <dgm:cxn modelId="{874B1946-B7BB-48AF-92F2-AD004F6D53B5}" type="presParOf" srcId="{14E84C80-1435-4636-BFD2-045AB1541227}" destId="{A113AFEC-959F-4971-8486-2A3C735461BD}" srcOrd="10" destOrd="0" presId="urn:microsoft.com/office/officeart/2005/8/layout/cycle8"/>
    <dgm:cxn modelId="{8C320506-0E0C-4A65-9F01-CCE985DE4F51}" type="presParOf" srcId="{14E84C80-1435-4636-BFD2-045AB1541227}" destId="{F78C37DD-DDFD-43FB-A653-9FAD92460561}" srcOrd="11" destOrd="0" presId="urn:microsoft.com/office/officeart/2005/8/layout/cycle8"/>
    <dgm:cxn modelId="{6BE4C8D3-E431-4039-8CB1-BE7D80392B0E}" type="presParOf" srcId="{14E84C80-1435-4636-BFD2-045AB1541227}" destId="{5A7C84FF-628A-45A4-B2C8-B844183BDF09}" srcOrd="12" destOrd="0" presId="urn:microsoft.com/office/officeart/2005/8/layout/cycle8"/>
    <dgm:cxn modelId="{62E0F200-D9A5-43B4-9197-AD183BB966D1}" type="presParOf" srcId="{14E84C80-1435-4636-BFD2-045AB1541227}" destId="{E51DD401-739F-464C-8F57-1A2782229A3A}" srcOrd="13" destOrd="0" presId="urn:microsoft.com/office/officeart/2005/8/layout/cycle8"/>
    <dgm:cxn modelId="{A1287374-2546-4483-8C9C-26900DBEDF70}" type="presParOf" srcId="{14E84C80-1435-4636-BFD2-045AB1541227}" destId="{78274706-CB31-442E-AAA1-9B4B779FBD8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05050-8A53-4BAA-9DC2-D010D86AD23F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A8CC932-E879-479D-8970-0948191A3257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教育部國民及學前教育署</a:t>
          </a:r>
          <a:endParaRPr lang="zh-TW" alt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D36ED3-DEFE-4547-981A-B6C6B00F3935}" type="parTrans" cxnId="{E259A657-4D5F-473D-A5E3-EBC1D5C2DDDD}">
      <dgm:prSet/>
      <dgm:spPr/>
      <dgm:t>
        <a:bodyPr/>
        <a:lstStyle/>
        <a:p>
          <a:endParaRPr lang="zh-TW" altLang="en-US"/>
        </a:p>
      </dgm:t>
    </dgm:pt>
    <dgm:pt modelId="{B40719AD-2580-40C8-A7E3-A01629EF407C}" type="sibTrans" cxnId="{E259A657-4D5F-473D-A5E3-EBC1D5C2DDDD}">
      <dgm:prSet/>
      <dgm:spPr/>
      <dgm:t>
        <a:bodyPr/>
        <a:lstStyle/>
        <a:p>
          <a:endParaRPr lang="zh-TW" altLang="en-US"/>
        </a:p>
      </dgm:t>
    </dgm:pt>
    <dgm:pt modelId="{6372DC3B-B395-437C-92B5-18AD21A30DA4}">
      <dgm:prSet custT="1"/>
      <dgm:spPr/>
      <dgm:t>
        <a:bodyPr/>
        <a:lstStyle/>
        <a:p>
          <a:r>
            <a:rPr lang="zh-TW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國民中、小學各校</a:t>
          </a:r>
        </a:p>
      </dgm:t>
    </dgm:pt>
    <dgm:pt modelId="{4CA11D49-4416-4851-9C88-FCC9743643DD}" type="parTrans" cxnId="{834331D1-3394-417C-8BF4-8E8CD2368571}">
      <dgm:prSet/>
      <dgm:spPr/>
      <dgm:t>
        <a:bodyPr/>
        <a:lstStyle/>
        <a:p>
          <a:endParaRPr lang="zh-TW" altLang="en-US"/>
        </a:p>
      </dgm:t>
    </dgm:pt>
    <dgm:pt modelId="{C6F00D2F-8870-4B68-B5BA-A6D0290C90A2}" type="sibTrans" cxnId="{834331D1-3394-417C-8BF4-8E8CD2368571}">
      <dgm:prSet/>
      <dgm:spPr/>
      <dgm:t>
        <a:bodyPr/>
        <a:lstStyle/>
        <a:p>
          <a:endParaRPr lang="zh-TW" altLang="en-US"/>
        </a:p>
      </dgm:t>
    </dgm:pt>
    <dgm:pt modelId="{EC2A699B-1A2F-4C8A-8C23-63A97C3F77EE}">
      <dgm:prSet phldrT="[文字]"/>
      <dgm:spPr/>
      <dgm:t>
        <a:bodyPr/>
        <a:lstStyle/>
        <a:p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「國民中學與國民小學實施校長及教師公開授課參考原則」</a:t>
          </a:r>
          <a:endParaRPr lang="zh-TW" altLang="en-US" dirty="0"/>
        </a:p>
      </dgm:t>
    </dgm:pt>
    <dgm:pt modelId="{3B7E2448-B69E-4521-A57E-462F83CCC7D6}" type="parTrans" cxnId="{686C8EA4-530B-4EA5-84A6-2112C83EAB7C}">
      <dgm:prSet/>
      <dgm:spPr/>
      <dgm:t>
        <a:bodyPr/>
        <a:lstStyle/>
        <a:p>
          <a:endParaRPr lang="zh-TW" altLang="en-US"/>
        </a:p>
      </dgm:t>
    </dgm:pt>
    <dgm:pt modelId="{652F5C5E-9AD5-4603-8131-9EBC7B1C7F72}" type="sibTrans" cxnId="{686C8EA4-530B-4EA5-84A6-2112C83EAB7C}">
      <dgm:prSet/>
      <dgm:spPr/>
      <dgm:t>
        <a:bodyPr/>
        <a:lstStyle/>
        <a:p>
          <a:endParaRPr lang="zh-TW" altLang="en-US"/>
        </a:p>
      </dgm:t>
    </dgm:pt>
    <dgm:pt modelId="{C787D395-2429-47CE-8179-1AC7A09F751B}">
      <dgm:prSet phldrT="[文字]" custT="1"/>
      <dgm:spPr/>
      <dgm:t>
        <a:bodyPr/>
        <a:lstStyle/>
        <a:p>
          <a:r>
            <a:rPr lang="zh-TW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各縣市政府教育局</a:t>
          </a:r>
          <a:r>
            <a: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處</a:t>
          </a:r>
          <a:endParaRPr lang="zh-TW" alt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2C77D8-18D2-45F4-8EF2-E16D78DD01DC}" type="parTrans" cxnId="{9E9D56F6-2244-4D23-AA1E-F874E09AE949}">
      <dgm:prSet/>
      <dgm:spPr/>
      <dgm:t>
        <a:bodyPr/>
        <a:lstStyle/>
        <a:p>
          <a:endParaRPr lang="zh-TW" altLang="en-US"/>
        </a:p>
      </dgm:t>
    </dgm:pt>
    <dgm:pt modelId="{1801C7AB-E76D-4410-B76E-072842055512}" type="sibTrans" cxnId="{9E9D56F6-2244-4D23-AA1E-F874E09AE949}">
      <dgm:prSet/>
      <dgm:spPr/>
      <dgm:t>
        <a:bodyPr/>
        <a:lstStyle/>
        <a:p>
          <a:endParaRPr lang="zh-TW" altLang="en-US"/>
        </a:p>
      </dgm:t>
    </dgm:pt>
    <dgm:pt modelId="{B689B185-915B-4C32-B7D5-7789FE5AB6B9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訂定縣市層級之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校長及教師公開授課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實施計畫。</a:t>
          </a:r>
          <a:endParaRPr lang="zh-TW" altLang="en-US" dirty="0"/>
        </a:p>
      </dgm:t>
    </dgm:pt>
    <dgm:pt modelId="{DE4B3079-C012-4C8B-917D-E570209F651A}" type="parTrans" cxnId="{A33FFF30-264D-488D-8298-25C317F292BA}">
      <dgm:prSet/>
      <dgm:spPr/>
      <dgm:t>
        <a:bodyPr/>
        <a:lstStyle/>
        <a:p>
          <a:endParaRPr lang="zh-TW" altLang="en-US"/>
        </a:p>
      </dgm:t>
    </dgm:pt>
    <dgm:pt modelId="{87A3427A-DA12-436E-BF9F-3065BF22F2A6}" type="sibTrans" cxnId="{A33FFF30-264D-488D-8298-25C317F292BA}">
      <dgm:prSet/>
      <dgm:spPr/>
      <dgm:t>
        <a:bodyPr/>
        <a:lstStyle/>
        <a:p>
          <a:endParaRPr lang="zh-TW" altLang="en-US"/>
        </a:p>
      </dgm:t>
    </dgm:pt>
    <dgm:pt modelId="{ACF052EB-F605-4FDC-B9F5-D7D9B774371A}">
      <dgm:prSet/>
      <dgm:spPr/>
      <dgm:t>
        <a:bodyPr/>
        <a:lstStyle/>
        <a:p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依據各校脈絡及需求，</a:t>
          </a:r>
          <a:r>
            <a:rPr lang="zh-TW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擬定各校校長及教師公開授課實施</a:t>
          </a:r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</a:t>
          </a:r>
          <a:r>
            <a:rPr lang="zh-TW" altLang="zh-TW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AEEC84-51DD-41BA-90E3-3E048364BC24}" type="parTrans" cxnId="{B799EFF4-B33D-4E52-BA28-025180FDEA6F}">
      <dgm:prSet/>
      <dgm:spPr/>
      <dgm:t>
        <a:bodyPr/>
        <a:lstStyle/>
        <a:p>
          <a:endParaRPr lang="zh-TW" altLang="en-US"/>
        </a:p>
      </dgm:t>
    </dgm:pt>
    <dgm:pt modelId="{209A2013-AA4E-467D-8115-1C51F03B04BE}" type="sibTrans" cxnId="{B799EFF4-B33D-4E52-BA28-025180FDEA6F}">
      <dgm:prSet/>
      <dgm:spPr/>
      <dgm:t>
        <a:bodyPr/>
        <a:lstStyle/>
        <a:p>
          <a:endParaRPr lang="zh-TW" altLang="en-US"/>
        </a:p>
      </dgm:t>
    </dgm:pt>
    <dgm:pt modelId="{2BB1853F-782F-4966-AEA8-B7D533DB051E}" type="pres">
      <dgm:prSet presAssocID="{B2405050-8A53-4BAA-9DC2-D010D86AD2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4BC38D-56D5-44FA-ADF8-5BED4F005D26}" type="pres">
      <dgm:prSet presAssocID="{6372DC3B-B395-437C-92B5-18AD21A30DA4}" presName="boxAndChildren" presStyleCnt="0"/>
      <dgm:spPr/>
    </dgm:pt>
    <dgm:pt modelId="{894FC269-A583-488A-BB98-8D853E8D179C}" type="pres">
      <dgm:prSet presAssocID="{6372DC3B-B395-437C-92B5-18AD21A30DA4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07A68A60-BD78-4E4B-BC75-5C871981C352}" type="pres">
      <dgm:prSet presAssocID="{6372DC3B-B395-437C-92B5-18AD21A30DA4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3D0C90D6-3D00-496D-B183-53F2A7A1B8DE}" type="pres">
      <dgm:prSet presAssocID="{6372DC3B-B395-437C-92B5-18AD21A30DA4}" presName="descendantBox" presStyleCnt="0"/>
      <dgm:spPr/>
    </dgm:pt>
    <dgm:pt modelId="{83D90E3E-9588-44AF-B06F-2BE467C50896}" type="pres">
      <dgm:prSet presAssocID="{ACF052EB-F605-4FDC-B9F5-D7D9B774371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1B1100-892F-47D8-9646-81DD6546ED3E}" type="pres">
      <dgm:prSet presAssocID="{1801C7AB-E76D-4410-B76E-072842055512}" presName="sp" presStyleCnt="0"/>
      <dgm:spPr/>
    </dgm:pt>
    <dgm:pt modelId="{EFCEB4D2-FA98-4449-ACB5-D03A8C71B2EA}" type="pres">
      <dgm:prSet presAssocID="{C787D395-2429-47CE-8179-1AC7A09F751B}" presName="arrowAndChildren" presStyleCnt="0"/>
      <dgm:spPr/>
    </dgm:pt>
    <dgm:pt modelId="{D4F4AFCC-D738-4B9E-A7C1-000B3BB58696}" type="pres">
      <dgm:prSet presAssocID="{C787D395-2429-47CE-8179-1AC7A09F751B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6B28C9B5-77B4-4781-8E09-CFE6D9C009BD}" type="pres">
      <dgm:prSet presAssocID="{C787D395-2429-47CE-8179-1AC7A09F751B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E1C65D0A-2A2C-4575-9E29-30D24FC000D3}" type="pres">
      <dgm:prSet presAssocID="{C787D395-2429-47CE-8179-1AC7A09F751B}" presName="descendantArrow" presStyleCnt="0"/>
      <dgm:spPr/>
    </dgm:pt>
    <dgm:pt modelId="{85AEA492-709A-427F-A269-C8FFCDE82CFA}" type="pres">
      <dgm:prSet presAssocID="{B689B185-915B-4C32-B7D5-7789FE5AB6B9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84D013-9215-4034-B6F2-3E8765A0CB9E}" type="pres">
      <dgm:prSet presAssocID="{B40719AD-2580-40C8-A7E3-A01629EF407C}" presName="sp" presStyleCnt="0"/>
      <dgm:spPr/>
    </dgm:pt>
    <dgm:pt modelId="{7BB7D205-B70F-44A0-BF6B-A6F4EF8BC5E4}" type="pres">
      <dgm:prSet presAssocID="{0A8CC932-E879-479D-8970-0948191A3257}" presName="arrowAndChildren" presStyleCnt="0"/>
      <dgm:spPr/>
    </dgm:pt>
    <dgm:pt modelId="{A0473E82-5150-40D8-B7CB-FEDD5E85E288}" type="pres">
      <dgm:prSet presAssocID="{0A8CC932-E879-479D-8970-0948191A3257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A1F366C2-3A6E-4BCC-A8A4-BBA3365178DF}" type="pres">
      <dgm:prSet presAssocID="{0A8CC932-E879-479D-8970-0948191A3257}" presName="arrow" presStyleLbl="node1" presStyleIdx="2" presStyleCnt="3" custLinFactNeighborY="4065"/>
      <dgm:spPr/>
      <dgm:t>
        <a:bodyPr/>
        <a:lstStyle/>
        <a:p>
          <a:endParaRPr lang="zh-TW" altLang="en-US"/>
        </a:p>
      </dgm:t>
    </dgm:pt>
    <dgm:pt modelId="{0119B0E2-C5A9-4EFA-8675-C318C6C62A12}" type="pres">
      <dgm:prSet presAssocID="{0A8CC932-E879-479D-8970-0948191A3257}" presName="descendantArrow" presStyleCnt="0"/>
      <dgm:spPr/>
    </dgm:pt>
    <dgm:pt modelId="{F1D41991-F664-4842-898F-1D1FF8A0779E}" type="pres">
      <dgm:prSet presAssocID="{EC2A699B-1A2F-4C8A-8C23-63A97C3F77EE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E8BB80-DDCA-4F05-BCCE-9BD3CFBDC626}" type="presOf" srcId="{6372DC3B-B395-437C-92B5-18AD21A30DA4}" destId="{07A68A60-BD78-4E4B-BC75-5C871981C352}" srcOrd="1" destOrd="0" presId="urn:microsoft.com/office/officeart/2005/8/layout/process4"/>
    <dgm:cxn modelId="{3F95EC53-0222-4BE1-82DD-F89C1166C293}" type="presOf" srcId="{6372DC3B-B395-437C-92B5-18AD21A30DA4}" destId="{894FC269-A583-488A-BB98-8D853E8D179C}" srcOrd="0" destOrd="0" presId="urn:microsoft.com/office/officeart/2005/8/layout/process4"/>
    <dgm:cxn modelId="{D48AE73E-8910-4540-872A-1F5772FA28EC}" type="presOf" srcId="{B689B185-915B-4C32-B7D5-7789FE5AB6B9}" destId="{85AEA492-709A-427F-A269-C8FFCDE82CFA}" srcOrd="0" destOrd="0" presId="urn:microsoft.com/office/officeart/2005/8/layout/process4"/>
    <dgm:cxn modelId="{C3914D17-01AB-4DDC-A40B-FDD3A8B60F25}" type="presOf" srcId="{0A8CC932-E879-479D-8970-0948191A3257}" destId="{A1F366C2-3A6E-4BCC-A8A4-BBA3365178DF}" srcOrd="1" destOrd="0" presId="urn:microsoft.com/office/officeart/2005/8/layout/process4"/>
    <dgm:cxn modelId="{101C8901-A90F-44A1-889C-55FF0D5BAA40}" type="presOf" srcId="{C787D395-2429-47CE-8179-1AC7A09F751B}" destId="{D4F4AFCC-D738-4B9E-A7C1-000B3BB58696}" srcOrd="0" destOrd="0" presId="urn:microsoft.com/office/officeart/2005/8/layout/process4"/>
    <dgm:cxn modelId="{834331D1-3394-417C-8BF4-8E8CD2368571}" srcId="{B2405050-8A53-4BAA-9DC2-D010D86AD23F}" destId="{6372DC3B-B395-437C-92B5-18AD21A30DA4}" srcOrd="2" destOrd="0" parTransId="{4CA11D49-4416-4851-9C88-FCC9743643DD}" sibTransId="{C6F00D2F-8870-4B68-B5BA-A6D0290C90A2}"/>
    <dgm:cxn modelId="{56102CDA-B82E-4A87-A6C6-64EEF546B9E1}" type="presOf" srcId="{B2405050-8A53-4BAA-9DC2-D010D86AD23F}" destId="{2BB1853F-782F-4966-AEA8-B7D533DB051E}" srcOrd="0" destOrd="0" presId="urn:microsoft.com/office/officeart/2005/8/layout/process4"/>
    <dgm:cxn modelId="{8B364192-5A2F-42CA-A629-51B64F483752}" type="presOf" srcId="{ACF052EB-F605-4FDC-B9F5-D7D9B774371A}" destId="{83D90E3E-9588-44AF-B06F-2BE467C50896}" srcOrd="0" destOrd="0" presId="urn:microsoft.com/office/officeart/2005/8/layout/process4"/>
    <dgm:cxn modelId="{E259A657-4D5F-473D-A5E3-EBC1D5C2DDDD}" srcId="{B2405050-8A53-4BAA-9DC2-D010D86AD23F}" destId="{0A8CC932-E879-479D-8970-0948191A3257}" srcOrd="0" destOrd="0" parTransId="{9CD36ED3-DEFE-4547-981A-B6C6B00F3935}" sibTransId="{B40719AD-2580-40C8-A7E3-A01629EF407C}"/>
    <dgm:cxn modelId="{28D12439-5820-4C95-9255-4DDBE2760B60}" type="presOf" srcId="{C787D395-2429-47CE-8179-1AC7A09F751B}" destId="{6B28C9B5-77B4-4781-8E09-CFE6D9C009BD}" srcOrd="1" destOrd="0" presId="urn:microsoft.com/office/officeart/2005/8/layout/process4"/>
    <dgm:cxn modelId="{B799EFF4-B33D-4E52-BA28-025180FDEA6F}" srcId="{6372DC3B-B395-437C-92B5-18AD21A30DA4}" destId="{ACF052EB-F605-4FDC-B9F5-D7D9B774371A}" srcOrd="0" destOrd="0" parTransId="{C1AEEC84-51DD-41BA-90E3-3E048364BC24}" sibTransId="{209A2013-AA4E-467D-8115-1C51F03B04BE}"/>
    <dgm:cxn modelId="{6DCC4915-1A1A-4E55-9551-FE470E733782}" type="presOf" srcId="{0A8CC932-E879-479D-8970-0948191A3257}" destId="{A0473E82-5150-40D8-B7CB-FEDD5E85E288}" srcOrd="0" destOrd="0" presId="urn:microsoft.com/office/officeart/2005/8/layout/process4"/>
    <dgm:cxn modelId="{A33FFF30-264D-488D-8298-25C317F292BA}" srcId="{C787D395-2429-47CE-8179-1AC7A09F751B}" destId="{B689B185-915B-4C32-B7D5-7789FE5AB6B9}" srcOrd="0" destOrd="0" parTransId="{DE4B3079-C012-4C8B-917D-E570209F651A}" sibTransId="{87A3427A-DA12-436E-BF9F-3065BF22F2A6}"/>
    <dgm:cxn modelId="{B5D5E3B7-9D9B-456C-8441-15FD146A5A51}" type="presOf" srcId="{EC2A699B-1A2F-4C8A-8C23-63A97C3F77EE}" destId="{F1D41991-F664-4842-898F-1D1FF8A0779E}" srcOrd="0" destOrd="0" presId="urn:microsoft.com/office/officeart/2005/8/layout/process4"/>
    <dgm:cxn modelId="{686C8EA4-530B-4EA5-84A6-2112C83EAB7C}" srcId="{0A8CC932-E879-479D-8970-0948191A3257}" destId="{EC2A699B-1A2F-4C8A-8C23-63A97C3F77EE}" srcOrd="0" destOrd="0" parTransId="{3B7E2448-B69E-4521-A57E-462F83CCC7D6}" sibTransId="{652F5C5E-9AD5-4603-8131-9EBC7B1C7F72}"/>
    <dgm:cxn modelId="{9E9D56F6-2244-4D23-AA1E-F874E09AE949}" srcId="{B2405050-8A53-4BAA-9DC2-D010D86AD23F}" destId="{C787D395-2429-47CE-8179-1AC7A09F751B}" srcOrd="1" destOrd="0" parTransId="{FA2C77D8-18D2-45F4-8EF2-E16D78DD01DC}" sibTransId="{1801C7AB-E76D-4410-B76E-072842055512}"/>
    <dgm:cxn modelId="{8A24237E-8DEE-4BDF-B923-993FC5CD150C}" type="presParOf" srcId="{2BB1853F-782F-4966-AEA8-B7D533DB051E}" destId="{404BC38D-56D5-44FA-ADF8-5BED4F005D26}" srcOrd="0" destOrd="0" presId="urn:microsoft.com/office/officeart/2005/8/layout/process4"/>
    <dgm:cxn modelId="{1C45B43A-E5DF-45E2-B67B-B1DA57111A83}" type="presParOf" srcId="{404BC38D-56D5-44FA-ADF8-5BED4F005D26}" destId="{894FC269-A583-488A-BB98-8D853E8D179C}" srcOrd="0" destOrd="0" presId="urn:microsoft.com/office/officeart/2005/8/layout/process4"/>
    <dgm:cxn modelId="{3855D43C-DF96-4D7F-B0D5-BBDB02A1401A}" type="presParOf" srcId="{404BC38D-56D5-44FA-ADF8-5BED4F005D26}" destId="{07A68A60-BD78-4E4B-BC75-5C871981C352}" srcOrd="1" destOrd="0" presId="urn:microsoft.com/office/officeart/2005/8/layout/process4"/>
    <dgm:cxn modelId="{80BD4A6F-1F34-4C10-943C-EA451EB50F63}" type="presParOf" srcId="{404BC38D-56D5-44FA-ADF8-5BED4F005D26}" destId="{3D0C90D6-3D00-496D-B183-53F2A7A1B8DE}" srcOrd="2" destOrd="0" presId="urn:microsoft.com/office/officeart/2005/8/layout/process4"/>
    <dgm:cxn modelId="{5AD4D948-56FB-4A58-8E09-D3AF8D57B07B}" type="presParOf" srcId="{3D0C90D6-3D00-496D-B183-53F2A7A1B8DE}" destId="{83D90E3E-9588-44AF-B06F-2BE467C50896}" srcOrd="0" destOrd="0" presId="urn:microsoft.com/office/officeart/2005/8/layout/process4"/>
    <dgm:cxn modelId="{6E2C3DAF-5B15-4363-9486-8B9867136285}" type="presParOf" srcId="{2BB1853F-782F-4966-AEA8-B7D533DB051E}" destId="{ED1B1100-892F-47D8-9646-81DD6546ED3E}" srcOrd="1" destOrd="0" presId="urn:microsoft.com/office/officeart/2005/8/layout/process4"/>
    <dgm:cxn modelId="{49186C04-B36A-4F79-9CB1-EFB7021A9876}" type="presParOf" srcId="{2BB1853F-782F-4966-AEA8-B7D533DB051E}" destId="{EFCEB4D2-FA98-4449-ACB5-D03A8C71B2EA}" srcOrd="2" destOrd="0" presId="urn:microsoft.com/office/officeart/2005/8/layout/process4"/>
    <dgm:cxn modelId="{56759609-BBC8-47A4-8B9B-C4CB1322A875}" type="presParOf" srcId="{EFCEB4D2-FA98-4449-ACB5-D03A8C71B2EA}" destId="{D4F4AFCC-D738-4B9E-A7C1-000B3BB58696}" srcOrd="0" destOrd="0" presId="urn:microsoft.com/office/officeart/2005/8/layout/process4"/>
    <dgm:cxn modelId="{FCA23C38-C732-4235-8ED9-14DE05426B16}" type="presParOf" srcId="{EFCEB4D2-FA98-4449-ACB5-D03A8C71B2EA}" destId="{6B28C9B5-77B4-4781-8E09-CFE6D9C009BD}" srcOrd="1" destOrd="0" presId="urn:microsoft.com/office/officeart/2005/8/layout/process4"/>
    <dgm:cxn modelId="{FFC53764-157B-4A6F-B587-5BDBB0C58410}" type="presParOf" srcId="{EFCEB4D2-FA98-4449-ACB5-D03A8C71B2EA}" destId="{E1C65D0A-2A2C-4575-9E29-30D24FC000D3}" srcOrd="2" destOrd="0" presId="urn:microsoft.com/office/officeart/2005/8/layout/process4"/>
    <dgm:cxn modelId="{899CF996-EA9B-4D6B-B786-B5CF1832E3A8}" type="presParOf" srcId="{E1C65D0A-2A2C-4575-9E29-30D24FC000D3}" destId="{85AEA492-709A-427F-A269-C8FFCDE82CFA}" srcOrd="0" destOrd="0" presId="urn:microsoft.com/office/officeart/2005/8/layout/process4"/>
    <dgm:cxn modelId="{8CECC618-AB86-4286-A6D6-4D527BE7DEB0}" type="presParOf" srcId="{2BB1853F-782F-4966-AEA8-B7D533DB051E}" destId="{CB84D013-9215-4034-B6F2-3E8765A0CB9E}" srcOrd="3" destOrd="0" presId="urn:microsoft.com/office/officeart/2005/8/layout/process4"/>
    <dgm:cxn modelId="{E38D982D-BACA-4761-BF70-AD40E7A7AC25}" type="presParOf" srcId="{2BB1853F-782F-4966-AEA8-B7D533DB051E}" destId="{7BB7D205-B70F-44A0-BF6B-A6F4EF8BC5E4}" srcOrd="4" destOrd="0" presId="urn:microsoft.com/office/officeart/2005/8/layout/process4"/>
    <dgm:cxn modelId="{7BB5996E-3C20-453E-AA9E-849E89224AC6}" type="presParOf" srcId="{7BB7D205-B70F-44A0-BF6B-A6F4EF8BC5E4}" destId="{A0473E82-5150-40D8-B7CB-FEDD5E85E288}" srcOrd="0" destOrd="0" presId="urn:microsoft.com/office/officeart/2005/8/layout/process4"/>
    <dgm:cxn modelId="{D957B5F8-4F27-4B7E-A5B1-466237247655}" type="presParOf" srcId="{7BB7D205-B70F-44A0-BF6B-A6F4EF8BC5E4}" destId="{A1F366C2-3A6E-4BCC-A8A4-BBA3365178DF}" srcOrd="1" destOrd="0" presId="urn:microsoft.com/office/officeart/2005/8/layout/process4"/>
    <dgm:cxn modelId="{6DC0E0C4-DE92-45D9-8C46-F0EE500C8C9C}" type="presParOf" srcId="{7BB7D205-B70F-44A0-BF6B-A6F4EF8BC5E4}" destId="{0119B0E2-C5A9-4EFA-8675-C318C6C62A12}" srcOrd="2" destOrd="0" presId="urn:microsoft.com/office/officeart/2005/8/layout/process4"/>
    <dgm:cxn modelId="{47BA9A8B-D531-425E-ACAD-8AEF00B211B0}" type="presParOf" srcId="{0119B0E2-C5A9-4EFA-8675-C318C6C62A12}" destId="{F1D41991-F664-4842-898F-1D1FF8A077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A7434-8315-43D7-9C7B-821E6D28903F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D725BC0-9189-4756-A625-F648E3C46F18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學校可建置</a:t>
          </a:r>
          <a:r>
            <a:rPr lang="en-US" altLang="zh-TW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相關表件供</a:t>
          </a:r>
          <a:r>
            <a:rPr lang="en-US" altLang="zh-TW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全校教師使用</a:t>
          </a:r>
          <a:endParaRPr lang="zh-TW" altLang="en-US" sz="28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7E151F-476C-47DB-A7C7-D5AD1DBAB129}" type="parTrans" cxnId="{B573F912-8FF4-483A-9A58-B5578E49CC9F}">
      <dgm:prSet/>
      <dgm:spPr/>
      <dgm:t>
        <a:bodyPr/>
        <a:lstStyle/>
        <a:p>
          <a:endParaRPr lang="zh-TW" altLang="en-US"/>
        </a:p>
      </dgm:t>
    </dgm:pt>
    <dgm:pt modelId="{FA89C6FA-CD59-4377-8EBE-EED48377B704}" type="sibTrans" cxnId="{B573F912-8FF4-483A-9A58-B5578E49CC9F}">
      <dgm:prSet/>
      <dgm:spPr/>
      <dgm:t>
        <a:bodyPr/>
        <a:lstStyle/>
        <a:p>
          <a:endParaRPr lang="zh-TW" altLang="en-US"/>
        </a:p>
      </dgm:t>
    </dgm:pt>
    <dgm:pt modelId="{F7B6B89C-F807-430F-85D9-FDFDED3BD47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全校公開授課辦理時間規畫表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52721F-B82B-4DB1-A6E5-F27B9737A76F}" type="parTrans" cxnId="{DDE391C4-3F8F-49B3-BF98-2A0920BD3522}">
      <dgm:prSet/>
      <dgm:spPr/>
      <dgm:t>
        <a:bodyPr/>
        <a:lstStyle/>
        <a:p>
          <a:endParaRPr lang="zh-TW" altLang="en-US"/>
        </a:p>
      </dgm:t>
    </dgm:pt>
    <dgm:pt modelId="{5A83A28A-F895-49CC-932A-B2EC7B943707}" type="sibTrans" cxnId="{DDE391C4-3F8F-49B3-BF98-2A0920BD3522}">
      <dgm:prSet/>
      <dgm:spPr/>
      <dgm:t>
        <a:bodyPr/>
        <a:lstStyle/>
        <a:p>
          <a:endParaRPr lang="zh-TW" altLang="en-US"/>
        </a:p>
      </dgm:t>
    </dgm:pt>
    <dgm:pt modelId="{B8DEF1B2-CAC9-466A-94ED-386E701F49B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教學設計表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C0F4AE-EDD8-427B-A628-1D25402D6EFB}" type="parTrans" cxnId="{3E8DB649-ABA5-4367-A183-5EC07182E87D}">
      <dgm:prSet/>
      <dgm:spPr/>
      <dgm:t>
        <a:bodyPr/>
        <a:lstStyle/>
        <a:p>
          <a:endParaRPr lang="zh-TW" altLang="en-US"/>
        </a:p>
      </dgm:t>
    </dgm:pt>
    <dgm:pt modelId="{2E00E103-9BB5-405F-8E85-19F84D92ED84}" type="sibTrans" cxnId="{3E8DB649-ABA5-4367-A183-5EC07182E87D}">
      <dgm:prSet/>
      <dgm:spPr/>
      <dgm:t>
        <a:bodyPr/>
        <a:lstStyle/>
        <a:p>
          <a:endParaRPr lang="zh-TW" altLang="en-US"/>
        </a:p>
      </dgm:t>
    </dgm:pt>
    <dgm:pt modelId="{A4DE9957-5DB9-4D66-A3A3-6693B714E07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公開觀課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紀</a:t>
          </a:r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錄表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892798-B2DA-4656-9705-3B1349D89BE6}" type="parTrans" cxnId="{8EAFEC14-5B69-4760-95D0-CAFEF5E57218}">
      <dgm:prSet/>
      <dgm:spPr/>
      <dgm:t>
        <a:bodyPr/>
        <a:lstStyle/>
        <a:p>
          <a:endParaRPr lang="zh-TW" altLang="en-US"/>
        </a:p>
      </dgm:t>
    </dgm:pt>
    <dgm:pt modelId="{C34FC1A8-B5D3-470D-8EF9-35821FA1431F}" type="sibTrans" cxnId="{8EAFEC14-5B69-4760-95D0-CAFEF5E57218}">
      <dgm:prSet/>
      <dgm:spPr/>
      <dgm:t>
        <a:bodyPr/>
        <a:lstStyle/>
        <a:p>
          <a:endParaRPr lang="zh-TW" altLang="en-US"/>
        </a:p>
      </dgm:t>
    </dgm:pt>
    <dgm:pt modelId="{76DA36A7-5662-4F13-AB59-86EDF0A181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議課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紀</a:t>
          </a:r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錄表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含活動照片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</dgm:t>
    </dgm:pt>
    <dgm:pt modelId="{2354AD17-A532-470E-8FDE-3D0C38F2184C}" type="parTrans" cxnId="{47F96FFF-8731-448A-B87D-B4A8CACD9CC1}">
      <dgm:prSet/>
      <dgm:spPr/>
      <dgm:t>
        <a:bodyPr/>
        <a:lstStyle/>
        <a:p>
          <a:endParaRPr lang="zh-TW" altLang="en-US"/>
        </a:p>
      </dgm:t>
    </dgm:pt>
    <dgm:pt modelId="{86960DBB-A24F-48F8-8FDA-A93AACF84CDC}" type="sibTrans" cxnId="{47F96FFF-8731-448A-B87D-B4A8CACD9CC1}">
      <dgm:prSet/>
      <dgm:spPr/>
      <dgm:t>
        <a:bodyPr/>
        <a:lstStyle/>
        <a:p>
          <a:endParaRPr lang="zh-TW" altLang="en-US"/>
        </a:p>
      </dgm:t>
    </dgm:pt>
    <dgm:pt modelId="{4D8BC6A5-4CEE-43AE-AFA1-FE42320847F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教師授課省思紀錄表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536951-C124-46C6-888B-0DAC7F7142BA}" type="parTrans" cxnId="{0DE1F655-EE36-4E84-935B-0989E402BBFB}">
      <dgm:prSet/>
      <dgm:spPr/>
      <dgm:t>
        <a:bodyPr/>
        <a:lstStyle/>
        <a:p>
          <a:endParaRPr lang="zh-TW" altLang="en-US"/>
        </a:p>
      </dgm:t>
    </dgm:pt>
    <dgm:pt modelId="{DC0969C8-E72D-4589-990F-E704871A7E14}" type="sibTrans" cxnId="{0DE1F655-EE36-4E84-935B-0989E402BBFB}">
      <dgm:prSet/>
      <dgm:spPr/>
      <dgm:t>
        <a:bodyPr/>
        <a:lstStyle/>
        <a:p>
          <a:endParaRPr lang="zh-TW" altLang="en-US"/>
        </a:p>
      </dgm:t>
    </dgm:pt>
    <dgm:pt modelId="{8881D158-6E27-47DA-AAF1-B6719101BA13}">
      <dgm:prSet custT="1"/>
      <dgm:spPr/>
      <dgm:t>
        <a:bodyPr lIns="0" tIns="0" rIns="0" bIns="0"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zh-TW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可參酌各校推動</a:t>
          </a:r>
          <a:r>
            <a:rPr lang="zh-TW" alt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中的教學改革或系統件，設計符合教學現場需求的表件。</a:t>
          </a:r>
        </a:p>
      </dgm:t>
    </dgm:pt>
    <dgm:pt modelId="{B34A44ED-CDF6-4C75-B456-1F76A2D49765}" type="parTrans" cxnId="{5CDD9852-35AA-4A89-A820-BA133FD45F14}">
      <dgm:prSet/>
      <dgm:spPr/>
      <dgm:t>
        <a:bodyPr/>
        <a:lstStyle/>
        <a:p>
          <a:endParaRPr lang="zh-TW" altLang="en-US"/>
        </a:p>
      </dgm:t>
    </dgm:pt>
    <dgm:pt modelId="{DAC95FAE-E176-4C16-8FFB-B1DE4CDFE2E3}" type="sibTrans" cxnId="{5CDD9852-35AA-4A89-A820-BA133FD45F14}">
      <dgm:prSet/>
      <dgm:spPr/>
      <dgm:t>
        <a:bodyPr/>
        <a:lstStyle/>
        <a:p>
          <a:endParaRPr lang="zh-TW" altLang="en-US"/>
        </a:p>
      </dgm:t>
    </dgm:pt>
    <dgm:pt modelId="{8520F656-FEA4-44DE-B563-5E55588D8823}">
      <dgm:prSet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教師專業發展支持系統</a:t>
          </a:r>
        </a:p>
      </dgm:t>
    </dgm:pt>
    <dgm:pt modelId="{051542EF-714B-4583-AB82-6BB007FD410F}" type="parTrans" cxnId="{6D959051-2552-4655-ACBF-49168A66E89D}">
      <dgm:prSet/>
      <dgm:spPr/>
      <dgm:t>
        <a:bodyPr/>
        <a:lstStyle/>
        <a:p>
          <a:endParaRPr lang="zh-TW" altLang="en-US"/>
        </a:p>
      </dgm:t>
    </dgm:pt>
    <dgm:pt modelId="{70FEB6CB-F0DC-4A80-94E5-02728BBED269}" type="sibTrans" cxnId="{6D959051-2552-4655-ACBF-49168A66E89D}">
      <dgm:prSet/>
      <dgm:spPr/>
      <dgm:t>
        <a:bodyPr/>
        <a:lstStyle/>
        <a:p>
          <a:endParaRPr lang="zh-TW" altLang="en-US"/>
        </a:p>
      </dgm:t>
    </dgm:pt>
    <dgm:pt modelId="{91887862-C0FA-42FC-979C-0B5E2224532E}">
      <dgm:prSet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學習共同體</a:t>
          </a:r>
        </a:p>
      </dgm:t>
    </dgm:pt>
    <dgm:pt modelId="{8A774F98-DFDE-4A0F-B897-7059C096C832}" type="parTrans" cxnId="{F1601F48-432B-452E-B77A-7A8FCF7CD361}">
      <dgm:prSet/>
      <dgm:spPr/>
      <dgm:t>
        <a:bodyPr/>
        <a:lstStyle/>
        <a:p>
          <a:endParaRPr lang="zh-TW" altLang="en-US"/>
        </a:p>
      </dgm:t>
    </dgm:pt>
    <dgm:pt modelId="{1201147D-88C1-480C-BABC-8D574222ABB1}" type="sibTrans" cxnId="{F1601F48-432B-452E-B77A-7A8FCF7CD361}">
      <dgm:prSet/>
      <dgm:spPr/>
      <dgm:t>
        <a:bodyPr/>
        <a:lstStyle/>
        <a:p>
          <a:endParaRPr lang="zh-TW" altLang="en-US"/>
        </a:p>
      </dgm:t>
    </dgm:pt>
    <dgm:pt modelId="{FC35F082-B6B3-4DEE-95B3-A497FCFC5742}">
      <dgm:prSet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重理解課程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UbD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CE797D-1732-4764-9673-61D6A756CE46}" type="parTrans" cxnId="{0777DED4-F6BE-4BFE-ACA5-5A050770B327}">
      <dgm:prSet/>
      <dgm:spPr/>
      <dgm:t>
        <a:bodyPr/>
        <a:lstStyle/>
        <a:p>
          <a:endParaRPr lang="zh-TW" altLang="en-US"/>
        </a:p>
      </dgm:t>
    </dgm:pt>
    <dgm:pt modelId="{678FF993-4877-4597-A848-1802158E6681}" type="sibTrans" cxnId="{0777DED4-F6BE-4BFE-ACA5-5A050770B327}">
      <dgm:prSet/>
      <dgm:spPr/>
      <dgm:t>
        <a:bodyPr/>
        <a:lstStyle/>
        <a:p>
          <a:endParaRPr lang="zh-TW" altLang="en-US"/>
        </a:p>
      </dgm:t>
    </dgm:pt>
    <dgm:pt modelId="{79E0D741-B3C2-40A9-BE16-0371FF1AC14E}">
      <dgm:prSet custT="1"/>
      <dgm:spPr/>
      <dgm:t>
        <a:bodyPr/>
        <a:lstStyle/>
        <a:p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分組合作學習</a:t>
          </a:r>
        </a:p>
      </dgm:t>
    </dgm:pt>
    <dgm:pt modelId="{7F639949-3E7A-4373-83E2-F2E9D857BE66}" type="parTrans" cxnId="{4162D555-5B28-4ED1-8E9A-4B84106C9501}">
      <dgm:prSet/>
      <dgm:spPr/>
      <dgm:t>
        <a:bodyPr/>
        <a:lstStyle/>
        <a:p>
          <a:endParaRPr lang="zh-TW" altLang="en-US"/>
        </a:p>
      </dgm:t>
    </dgm:pt>
    <dgm:pt modelId="{DFE54BF4-7A60-426C-A100-F3CCBDB5D382}" type="sibTrans" cxnId="{4162D555-5B28-4ED1-8E9A-4B84106C9501}">
      <dgm:prSet/>
      <dgm:spPr/>
      <dgm:t>
        <a:bodyPr/>
        <a:lstStyle/>
        <a:p>
          <a:endParaRPr lang="zh-TW" altLang="en-US"/>
        </a:p>
      </dgm:t>
    </dgm:pt>
    <dgm:pt modelId="{065CB4AB-9721-4EE5-A480-36A874593D1C}">
      <dgm:prSet custT="1"/>
      <dgm:spPr/>
      <dgm:t>
        <a:bodyPr/>
        <a:lstStyle/>
        <a:p>
          <a:r>
            <a:rPr lang="zh-TW" alt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gm:t>
    </dgm:pt>
    <dgm:pt modelId="{FA491983-CD8A-4313-9D99-F25E9FD0ECF3}" type="parTrans" cxnId="{D75E430E-F873-48EB-BE47-C1F0C15825CC}">
      <dgm:prSet/>
      <dgm:spPr/>
      <dgm:t>
        <a:bodyPr/>
        <a:lstStyle/>
        <a:p>
          <a:endParaRPr lang="zh-TW" altLang="en-US"/>
        </a:p>
      </dgm:t>
    </dgm:pt>
    <dgm:pt modelId="{267DD646-C14D-48F4-91EA-73A657CB4C5A}" type="sibTrans" cxnId="{D75E430E-F873-48EB-BE47-C1F0C15825CC}">
      <dgm:prSet/>
      <dgm:spPr/>
      <dgm:t>
        <a:bodyPr/>
        <a:lstStyle/>
        <a:p>
          <a:endParaRPr lang="zh-TW" altLang="en-US"/>
        </a:p>
      </dgm:t>
    </dgm:pt>
    <dgm:pt modelId="{6CF5A17D-CEC2-4BDE-9E7C-D8E8C42C567D}" type="pres">
      <dgm:prSet presAssocID="{8CEA7434-8315-43D7-9C7B-821E6D2890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9062B89-0260-4968-BE4C-472476CE1D9C}" type="pres">
      <dgm:prSet presAssocID="{3D725BC0-9189-4756-A625-F648E3C46F18}" presName="linNode" presStyleCnt="0"/>
      <dgm:spPr/>
    </dgm:pt>
    <dgm:pt modelId="{6ED6269A-5160-49EB-94C9-3BD11ED6B39F}" type="pres">
      <dgm:prSet presAssocID="{3D725BC0-9189-4756-A625-F648E3C46F1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CEC50-2AD0-4002-8583-9D6D0DFCB360}" type="pres">
      <dgm:prSet presAssocID="{3D725BC0-9189-4756-A625-F648E3C46F1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4CED22-AF33-4694-B609-DB6A962DEA89}" type="pres">
      <dgm:prSet presAssocID="{FA89C6FA-CD59-4377-8EBE-EED48377B704}" presName="sp" presStyleCnt="0"/>
      <dgm:spPr/>
    </dgm:pt>
    <dgm:pt modelId="{C24598A1-212A-4728-A395-F97005E33389}" type="pres">
      <dgm:prSet presAssocID="{8881D158-6E27-47DA-AAF1-B6719101BA13}" presName="linNode" presStyleCnt="0"/>
      <dgm:spPr/>
    </dgm:pt>
    <dgm:pt modelId="{F8778BFA-709B-4224-B8E8-DEC49837C831}" type="pres">
      <dgm:prSet presAssocID="{8881D158-6E27-47DA-AAF1-B6719101BA1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C6B0C9-1758-4090-BAC2-ECB015FD5C0C}" type="pres">
      <dgm:prSet presAssocID="{8881D158-6E27-47DA-AAF1-B6719101BA13}" presName="descendantText" presStyleLbl="alignAccFollowNode1" presStyleIdx="1" presStyleCnt="2" custScaleY="1107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7105C0-5066-4589-A5FF-782B74733821}" type="presOf" srcId="{8CEA7434-8315-43D7-9C7B-821E6D28903F}" destId="{6CF5A17D-CEC2-4BDE-9E7C-D8E8C42C567D}" srcOrd="0" destOrd="0" presId="urn:microsoft.com/office/officeart/2005/8/layout/vList5"/>
    <dgm:cxn modelId="{00DDD5E7-3BB9-4620-B7A5-8886E3A45C89}" type="presOf" srcId="{FC35F082-B6B3-4DEE-95B3-A497FCFC5742}" destId="{A3C6B0C9-1758-4090-BAC2-ECB015FD5C0C}" srcOrd="0" destOrd="3" presId="urn:microsoft.com/office/officeart/2005/8/layout/vList5"/>
    <dgm:cxn modelId="{0DE1F655-EE36-4E84-935B-0989E402BBFB}" srcId="{3D725BC0-9189-4756-A625-F648E3C46F18}" destId="{4D8BC6A5-4CEE-43AE-AFA1-FE42320847F3}" srcOrd="4" destOrd="0" parTransId="{29536951-C124-46C6-888B-0DAC7F7142BA}" sibTransId="{DC0969C8-E72D-4589-990F-E704871A7E14}"/>
    <dgm:cxn modelId="{95240DAD-F2F4-4E0E-8025-6DB8E458E7C8}" type="presOf" srcId="{8520F656-FEA4-44DE-B563-5E55588D8823}" destId="{A3C6B0C9-1758-4090-BAC2-ECB015FD5C0C}" srcOrd="0" destOrd="0" presId="urn:microsoft.com/office/officeart/2005/8/layout/vList5"/>
    <dgm:cxn modelId="{4162D555-5B28-4ED1-8E9A-4B84106C9501}" srcId="{8881D158-6E27-47DA-AAF1-B6719101BA13}" destId="{79E0D741-B3C2-40A9-BE16-0371FF1AC14E}" srcOrd="1" destOrd="0" parTransId="{7F639949-3E7A-4373-83E2-F2E9D857BE66}" sibTransId="{DFE54BF4-7A60-426C-A100-F3CCBDB5D382}"/>
    <dgm:cxn modelId="{FF4569AE-0763-4161-86B6-4A455D9F48AC}" type="presOf" srcId="{76DA36A7-5662-4F13-AB59-86EDF0A181FC}" destId="{77ECEC50-2AD0-4002-8583-9D6D0DFCB360}" srcOrd="0" destOrd="3" presId="urn:microsoft.com/office/officeart/2005/8/layout/vList5"/>
    <dgm:cxn modelId="{E1F65EED-20DE-4392-A675-E6F5C6ED6EC5}" type="presOf" srcId="{F7B6B89C-F807-430F-85D9-FDFDED3BD47E}" destId="{77ECEC50-2AD0-4002-8583-9D6D0DFCB360}" srcOrd="0" destOrd="0" presId="urn:microsoft.com/office/officeart/2005/8/layout/vList5"/>
    <dgm:cxn modelId="{DF6294E9-2186-411D-BB39-E13D23671D39}" type="presOf" srcId="{A4DE9957-5DB9-4D66-A3A3-6693B714E07A}" destId="{77ECEC50-2AD0-4002-8583-9D6D0DFCB360}" srcOrd="0" destOrd="2" presId="urn:microsoft.com/office/officeart/2005/8/layout/vList5"/>
    <dgm:cxn modelId="{B1553BD7-8A2B-44F2-BEB3-2E92CEADF3AB}" type="presOf" srcId="{8881D158-6E27-47DA-AAF1-B6719101BA13}" destId="{F8778BFA-709B-4224-B8E8-DEC49837C831}" srcOrd="0" destOrd="0" presId="urn:microsoft.com/office/officeart/2005/8/layout/vList5"/>
    <dgm:cxn modelId="{5CDD9852-35AA-4A89-A820-BA133FD45F14}" srcId="{8CEA7434-8315-43D7-9C7B-821E6D28903F}" destId="{8881D158-6E27-47DA-AAF1-B6719101BA13}" srcOrd="1" destOrd="0" parTransId="{B34A44ED-CDF6-4C75-B456-1F76A2D49765}" sibTransId="{DAC95FAE-E176-4C16-8FFB-B1DE4CDFE2E3}"/>
    <dgm:cxn modelId="{8479A50C-27D9-4C29-BB74-8E814F953A11}" type="presOf" srcId="{065CB4AB-9721-4EE5-A480-36A874593D1C}" destId="{A3C6B0C9-1758-4090-BAC2-ECB015FD5C0C}" srcOrd="0" destOrd="4" presId="urn:microsoft.com/office/officeart/2005/8/layout/vList5"/>
    <dgm:cxn modelId="{F1601F48-432B-452E-B77A-7A8FCF7CD361}" srcId="{8881D158-6E27-47DA-AAF1-B6719101BA13}" destId="{91887862-C0FA-42FC-979C-0B5E2224532E}" srcOrd="2" destOrd="0" parTransId="{8A774F98-DFDE-4A0F-B897-7059C096C832}" sibTransId="{1201147D-88C1-480C-BABC-8D574222ABB1}"/>
    <dgm:cxn modelId="{6B13FF64-7C94-452A-B8F3-ED8C22C591AE}" type="presOf" srcId="{3D725BC0-9189-4756-A625-F648E3C46F18}" destId="{6ED6269A-5160-49EB-94C9-3BD11ED6B39F}" srcOrd="0" destOrd="0" presId="urn:microsoft.com/office/officeart/2005/8/layout/vList5"/>
    <dgm:cxn modelId="{8EAFEC14-5B69-4760-95D0-CAFEF5E57218}" srcId="{3D725BC0-9189-4756-A625-F648E3C46F18}" destId="{A4DE9957-5DB9-4D66-A3A3-6693B714E07A}" srcOrd="2" destOrd="0" parTransId="{C9892798-B2DA-4656-9705-3B1349D89BE6}" sibTransId="{C34FC1A8-B5D3-470D-8EF9-35821FA1431F}"/>
    <dgm:cxn modelId="{0777DED4-F6BE-4BFE-ACA5-5A050770B327}" srcId="{8881D158-6E27-47DA-AAF1-B6719101BA13}" destId="{FC35F082-B6B3-4DEE-95B3-A497FCFC5742}" srcOrd="3" destOrd="0" parTransId="{F3CE797D-1732-4764-9673-61D6A756CE46}" sibTransId="{678FF993-4877-4597-A848-1802158E6681}"/>
    <dgm:cxn modelId="{157774C8-A762-49BF-A9E7-936AA0D2A27E}" type="presOf" srcId="{91887862-C0FA-42FC-979C-0B5E2224532E}" destId="{A3C6B0C9-1758-4090-BAC2-ECB015FD5C0C}" srcOrd="0" destOrd="2" presId="urn:microsoft.com/office/officeart/2005/8/layout/vList5"/>
    <dgm:cxn modelId="{47F96FFF-8731-448A-B87D-B4A8CACD9CC1}" srcId="{3D725BC0-9189-4756-A625-F648E3C46F18}" destId="{76DA36A7-5662-4F13-AB59-86EDF0A181FC}" srcOrd="3" destOrd="0" parTransId="{2354AD17-A532-470E-8FDE-3D0C38F2184C}" sibTransId="{86960DBB-A24F-48F8-8FDA-A93AACF84CDC}"/>
    <dgm:cxn modelId="{FB706722-C772-49AB-8D4B-9AD8D99B678E}" type="presOf" srcId="{4D8BC6A5-4CEE-43AE-AFA1-FE42320847F3}" destId="{77ECEC50-2AD0-4002-8583-9D6D0DFCB360}" srcOrd="0" destOrd="4" presId="urn:microsoft.com/office/officeart/2005/8/layout/vList5"/>
    <dgm:cxn modelId="{6D959051-2552-4655-ACBF-49168A66E89D}" srcId="{8881D158-6E27-47DA-AAF1-B6719101BA13}" destId="{8520F656-FEA4-44DE-B563-5E55588D8823}" srcOrd="0" destOrd="0" parTransId="{051542EF-714B-4583-AB82-6BB007FD410F}" sibTransId="{70FEB6CB-F0DC-4A80-94E5-02728BBED269}"/>
    <dgm:cxn modelId="{3E8DB649-ABA5-4367-A183-5EC07182E87D}" srcId="{3D725BC0-9189-4756-A625-F648E3C46F18}" destId="{B8DEF1B2-CAC9-466A-94ED-386E701F49BC}" srcOrd="1" destOrd="0" parTransId="{BEC0F4AE-EDD8-427B-A628-1D25402D6EFB}" sibTransId="{2E00E103-9BB5-405F-8E85-19F84D92ED84}"/>
    <dgm:cxn modelId="{DDE391C4-3F8F-49B3-BF98-2A0920BD3522}" srcId="{3D725BC0-9189-4756-A625-F648E3C46F18}" destId="{F7B6B89C-F807-430F-85D9-FDFDED3BD47E}" srcOrd="0" destOrd="0" parTransId="{D052721F-B82B-4DB1-A6E5-F27B9737A76F}" sibTransId="{5A83A28A-F895-49CC-932A-B2EC7B943707}"/>
    <dgm:cxn modelId="{0997EB67-A407-4C89-BE65-88C305AB7D74}" type="presOf" srcId="{B8DEF1B2-CAC9-466A-94ED-386E701F49BC}" destId="{77ECEC50-2AD0-4002-8583-9D6D0DFCB360}" srcOrd="0" destOrd="1" presId="urn:microsoft.com/office/officeart/2005/8/layout/vList5"/>
    <dgm:cxn modelId="{B573F912-8FF4-483A-9A58-B5578E49CC9F}" srcId="{8CEA7434-8315-43D7-9C7B-821E6D28903F}" destId="{3D725BC0-9189-4756-A625-F648E3C46F18}" srcOrd="0" destOrd="0" parTransId="{5B7E151F-476C-47DB-A7C7-D5AD1DBAB129}" sibTransId="{FA89C6FA-CD59-4377-8EBE-EED48377B704}"/>
    <dgm:cxn modelId="{3BBCC0BC-D9C4-40CE-9B9F-E671C116283A}" type="presOf" srcId="{79E0D741-B3C2-40A9-BE16-0371FF1AC14E}" destId="{A3C6B0C9-1758-4090-BAC2-ECB015FD5C0C}" srcOrd="0" destOrd="1" presId="urn:microsoft.com/office/officeart/2005/8/layout/vList5"/>
    <dgm:cxn modelId="{D75E430E-F873-48EB-BE47-C1F0C15825CC}" srcId="{8881D158-6E27-47DA-AAF1-B6719101BA13}" destId="{065CB4AB-9721-4EE5-A480-36A874593D1C}" srcOrd="4" destOrd="0" parTransId="{FA491983-CD8A-4313-9D99-F25E9FD0ECF3}" sibTransId="{267DD646-C14D-48F4-91EA-73A657CB4C5A}"/>
    <dgm:cxn modelId="{E5EC7EE6-A485-4CA1-BE08-71C75630CEE2}" type="presParOf" srcId="{6CF5A17D-CEC2-4BDE-9E7C-D8E8C42C567D}" destId="{E9062B89-0260-4968-BE4C-472476CE1D9C}" srcOrd="0" destOrd="0" presId="urn:microsoft.com/office/officeart/2005/8/layout/vList5"/>
    <dgm:cxn modelId="{7CD19854-97A8-410E-A58F-CA7773AD9CBB}" type="presParOf" srcId="{E9062B89-0260-4968-BE4C-472476CE1D9C}" destId="{6ED6269A-5160-49EB-94C9-3BD11ED6B39F}" srcOrd="0" destOrd="0" presId="urn:microsoft.com/office/officeart/2005/8/layout/vList5"/>
    <dgm:cxn modelId="{514C62E8-85C9-4660-8AC7-0D65681A7F97}" type="presParOf" srcId="{E9062B89-0260-4968-BE4C-472476CE1D9C}" destId="{77ECEC50-2AD0-4002-8583-9D6D0DFCB360}" srcOrd="1" destOrd="0" presId="urn:microsoft.com/office/officeart/2005/8/layout/vList5"/>
    <dgm:cxn modelId="{251F0903-0A21-4986-A1B3-8A9C470579F7}" type="presParOf" srcId="{6CF5A17D-CEC2-4BDE-9E7C-D8E8C42C567D}" destId="{254CED22-AF33-4694-B609-DB6A962DEA89}" srcOrd="1" destOrd="0" presId="urn:microsoft.com/office/officeart/2005/8/layout/vList5"/>
    <dgm:cxn modelId="{F5D28AC6-0E03-4A7C-9645-129FE2BED851}" type="presParOf" srcId="{6CF5A17D-CEC2-4BDE-9E7C-D8E8C42C567D}" destId="{C24598A1-212A-4728-A395-F97005E33389}" srcOrd="2" destOrd="0" presId="urn:microsoft.com/office/officeart/2005/8/layout/vList5"/>
    <dgm:cxn modelId="{A41CC5AA-29AA-4492-961D-BABD5D2E4C7C}" type="presParOf" srcId="{C24598A1-212A-4728-A395-F97005E33389}" destId="{F8778BFA-709B-4224-B8E8-DEC49837C831}" srcOrd="0" destOrd="0" presId="urn:microsoft.com/office/officeart/2005/8/layout/vList5"/>
    <dgm:cxn modelId="{29734EAD-FF06-4ABA-A5BE-FF677077DACC}" type="presParOf" srcId="{C24598A1-212A-4728-A395-F97005E33389}" destId="{A3C6B0C9-1758-4090-BAC2-ECB015FD5C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4CDB7-D6D1-49BA-84E0-57125CA9A0E0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360856D-946C-4633-AF64-BD92AF56DC67}">
      <dgm:prSet phldrT="[文字]" custT="1"/>
      <dgm:spPr/>
      <dgm:t>
        <a:bodyPr/>
        <a:lstStyle/>
        <a:p>
          <a:r>
            <a:rPr lang="zh-TW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學校召開會議共同擬訂公開授課計畫</a:t>
          </a:r>
          <a:endParaRPr lang="zh-TW" alt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C17B7B-52D9-44F0-AA5F-331BC2C77734}" type="parTrans" cxnId="{D10B3319-97A8-4B2B-A7AD-DF9CD79F3CCF}">
      <dgm:prSet/>
      <dgm:spPr/>
      <dgm:t>
        <a:bodyPr/>
        <a:lstStyle/>
        <a:p>
          <a:endParaRPr lang="zh-TW" altLang="en-US"/>
        </a:p>
      </dgm:t>
    </dgm:pt>
    <dgm:pt modelId="{1FB10BA4-6A17-44DE-A4DC-20205398F4B2}" type="sibTrans" cxnId="{D10B3319-97A8-4B2B-A7AD-DF9CD79F3CCF}">
      <dgm:prSet/>
      <dgm:spPr/>
      <dgm:t>
        <a:bodyPr/>
        <a:lstStyle/>
        <a:p>
          <a:endParaRPr lang="zh-TW" altLang="en-US"/>
        </a:p>
      </dgm:t>
    </dgm:pt>
    <dgm:pt modelId="{5CDCE0F8-9FF7-4483-9459-F8B8B983D25F}">
      <dgm:prSet phldrT="[文字]"/>
      <dgm:spPr/>
      <dgm:t>
        <a:bodyPr/>
        <a:lstStyle/>
        <a:p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各教學研究會</a:t>
          </a:r>
          <a:endParaRPr lang="zh-TW" altLang="en-US" dirty="0"/>
        </a:p>
      </dgm:t>
    </dgm:pt>
    <dgm:pt modelId="{0227E5F0-6868-4F66-8BA6-8A9F5D042DCA}" type="parTrans" cxnId="{9A24ED3F-A582-4A6A-9368-506CCDDBC044}">
      <dgm:prSet/>
      <dgm:spPr/>
      <dgm:t>
        <a:bodyPr/>
        <a:lstStyle/>
        <a:p>
          <a:endParaRPr lang="zh-TW" altLang="en-US"/>
        </a:p>
      </dgm:t>
    </dgm:pt>
    <dgm:pt modelId="{02044E91-E289-42BB-9441-E47480CF636C}" type="sibTrans" cxnId="{9A24ED3F-A582-4A6A-9368-506CCDDBC044}">
      <dgm:prSet/>
      <dgm:spPr/>
      <dgm:t>
        <a:bodyPr/>
        <a:lstStyle/>
        <a:p>
          <a:endParaRPr lang="zh-TW" altLang="en-US"/>
        </a:p>
      </dgm:t>
    </dgm:pt>
    <dgm:pt modelId="{75A416CD-D405-4D4F-9C9E-EC56AC4EE96F}">
      <dgm:prSet phldrT="[文字]"/>
      <dgm:spPr/>
      <dgm:t>
        <a:bodyPr/>
        <a:lstStyle/>
        <a:p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年級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研究會</a:t>
          </a:r>
          <a:endParaRPr lang="zh-TW" altLang="en-US" dirty="0"/>
        </a:p>
      </dgm:t>
    </dgm:pt>
    <dgm:pt modelId="{E7A7EE5C-F556-4A5D-B986-F2813729DFBF}" type="parTrans" cxnId="{1868317B-E4CD-4BE1-BA67-D1892146F33E}">
      <dgm:prSet/>
      <dgm:spPr/>
      <dgm:t>
        <a:bodyPr/>
        <a:lstStyle/>
        <a:p>
          <a:endParaRPr lang="zh-TW" altLang="en-US"/>
        </a:p>
      </dgm:t>
    </dgm:pt>
    <dgm:pt modelId="{782AD73D-9E72-49DC-BE8B-1344700DF746}" type="sibTrans" cxnId="{1868317B-E4CD-4BE1-BA67-D1892146F33E}">
      <dgm:prSet/>
      <dgm:spPr/>
      <dgm:t>
        <a:bodyPr/>
        <a:lstStyle/>
        <a:p>
          <a:endParaRPr lang="zh-TW" altLang="en-US"/>
        </a:p>
      </dgm:t>
    </dgm:pt>
    <dgm:pt modelId="{D8457ADA-958A-419A-AAFC-31D802DA503E}">
      <dgm:prSet phldrT="[文字]"/>
      <dgm:spPr/>
      <dgm:t>
        <a:bodyPr/>
        <a:lstStyle/>
        <a:p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年段會議</a:t>
          </a:r>
          <a:endParaRPr lang="zh-TW" altLang="en-US" dirty="0"/>
        </a:p>
      </dgm:t>
    </dgm:pt>
    <dgm:pt modelId="{41FB6DAC-E893-4E7D-BAC2-B8C87A3B97EB}" type="parTrans" cxnId="{65D24B6B-CD13-4C08-A22E-4AF787967D0D}">
      <dgm:prSet/>
      <dgm:spPr/>
      <dgm:t>
        <a:bodyPr/>
        <a:lstStyle/>
        <a:p>
          <a:endParaRPr lang="zh-TW" altLang="en-US"/>
        </a:p>
      </dgm:t>
    </dgm:pt>
    <dgm:pt modelId="{EB77329B-9A47-4AEF-ADF8-B2B92C19C345}" type="sibTrans" cxnId="{65D24B6B-CD13-4C08-A22E-4AF787967D0D}">
      <dgm:prSet/>
      <dgm:spPr/>
      <dgm:t>
        <a:bodyPr/>
        <a:lstStyle/>
        <a:p>
          <a:endParaRPr lang="zh-TW" altLang="en-US"/>
        </a:p>
      </dgm:t>
    </dgm:pt>
    <dgm:pt modelId="{6FCD07C4-EB4C-4AE5-8C05-26244273725A}">
      <dgm:prSet phldrT="[文字]" custT="1"/>
      <dgm:spPr/>
      <dgm:t>
        <a:bodyPr/>
        <a:lstStyle/>
        <a:p>
          <a:r>
            <a:rPr lang="zh-TW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討論通過</a:t>
          </a:r>
          <a:r>
            <a:rPr lang="zh-TW" altLang="zh-TW" sz="36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後，由</a:t>
          </a:r>
          <a:r>
            <a:rPr lang="zh-TW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相關</a:t>
          </a:r>
          <a:r>
            <a:rPr lang="zh-TW" altLang="zh-TW" sz="36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處室彙</a:t>
          </a:r>
          <a:r>
            <a:rPr lang="zh-TW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整核定</a:t>
          </a:r>
          <a:endParaRPr lang="zh-TW" alt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43D15F-6F22-47A1-9DA4-1518C2F07335}" type="parTrans" cxnId="{19A4017E-16D3-415B-9C93-9DEC71B85DE1}">
      <dgm:prSet/>
      <dgm:spPr/>
      <dgm:t>
        <a:bodyPr/>
        <a:lstStyle/>
        <a:p>
          <a:endParaRPr lang="zh-TW" altLang="en-US"/>
        </a:p>
      </dgm:t>
    </dgm:pt>
    <dgm:pt modelId="{65136813-12B9-428B-BEF6-DCCB32A3C537}" type="sibTrans" cxnId="{19A4017E-16D3-415B-9C93-9DEC71B85DE1}">
      <dgm:prSet/>
      <dgm:spPr/>
      <dgm:t>
        <a:bodyPr/>
        <a:lstStyle/>
        <a:p>
          <a:endParaRPr lang="zh-TW" altLang="en-US"/>
        </a:p>
      </dgm:t>
    </dgm:pt>
    <dgm:pt modelId="{2229FFFE-B0ED-4D08-A0A5-479D85F7960B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公告於學校網頁</a:t>
          </a:r>
          <a:endParaRPr lang="zh-TW" alt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05895-4CDA-40EB-9E98-FE7C04B36619}" type="parTrans" cxnId="{CB5AE183-49E5-4A61-B80A-0E2517287EF5}">
      <dgm:prSet/>
      <dgm:spPr/>
      <dgm:t>
        <a:bodyPr/>
        <a:lstStyle/>
        <a:p>
          <a:endParaRPr lang="zh-TW" altLang="en-US"/>
        </a:p>
      </dgm:t>
    </dgm:pt>
    <dgm:pt modelId="{9BF033F1-6DAC-4385-B0BE-A45D7FCAAAE5}" type="sibTrans" cxnId="{CB5AE183-49E5-4A61-B80A-0E2517287EF5}">
      <dgm:prSet/>
      <dgm:spPr/>
      <dgm:t>
        <a:bodyPr/>
        <a:lstStyle/>
        <a:p>
          <a:endParaRPr lang="zh-TW" altLang="en-US"/>
        </a:p>
      </dgm:t>
    </dgm:pt>
    <dgm:pt modelId="{C07A7156-204D-4C62-8B79-8DFC099E1E4F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第一學期：</a:t>
          </a:r>
          <a:r>
            <a:rPr lang="zh-TW" altLang="zh-TW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九月三十日前</a:t>
          </a:r>
          <a:endParaRPr lang="zh-TW" alt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E65F0-B4AC-4A21-9868-43EB88EA6746}" type="parTrans" cxnId="{697CCA7A-D90A-4999-BC94-CA8F9E69FBC2}">
      <dgm:prSet/>
      <dgm:spPr/>
      <dgm:t>
        <a:bodyPr/>
        <a:lstStyle/>
        <a:p>
          <a:endParaRPr lang="zh-TW" altLang="en-US"/>
        </a:p>
      </dgm:t>
    </dgm:pt>
    <dgm:pt modelId="{38B2E305-D1C9-4CE3-B064-625E9999FD77}" type="sibTrans" cxnId="{697CCA7A-D90A-4999-BC94-CA8F9E69FBC2}">
      <dgm:prSet/>
      <dgm:spPr/>
      <dgm:t>
        <a:bodyPr/>
        <a:lstStyle/>
        <a:p>
          <a:endParaRPr lang="zh-TW" altLang="en-US"/>
        </a:p>
      </dgm:t>
    </dgm:pt>
    <dgm:pt modelId="{02E6096F-63F7-4BB7-9112-23F5701A8ACA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第二學期：</a:t>
          </a:r>
          <a:r>
            <a:rPr lang="zh-TW" altLang="zh-TW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三月三十一日</a:t>
          </a:r>
          <a:r>
            <a:rPr lang="zh-TW" alt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endParaRPr lang="zh-TW" alt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6DC24F-44EB-4454-B469-1E06777BC7F5}" type="parTrans" cxnId="{91CF2460-6CA8-4EC8-810B-A1862526A391}">
      <dgm:prSet/>
      <dgm:spPr/>
    </dgm:pt>
    <dgm:pt modelId="{23450557-9304-486B-B87F-8548492ED4E5}" type="sibTrans" cxnId="{91CF2460-6CA8-4EC8-810B-A1862526A391}">
      <dgm:prSet/>
      <dgm:spPr/>
    </dgm:pt>
    <dgm:pt modelId="{70CCC72F-94F4-4BDB-84F6-D1D8C6CE1883}" type="pres">
      <dgm:prSet presAssocID="{F864CDB7-D6D1-49BA-84E0-57125CA9A0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94ACDBD-7A58-4E0E-A0AB-C1EFA2097306}" type="pres">
      <dgm:prSet presAssocID="{2229FFFE-B0ED-4D08-A0A5-479D85F7960B}" presName="boxAndChildren" presStyleCnt="0"/>
      <dgm:spPr/>
    </dgm:pt>
    <dgm:pt modelId="{AFAA030C-FE85-47D3-B650-E90EA1C8A259}" type="pres">
      <dgm:prSet presAssocID="{2229FFFE-B0ED-4D08-A0A5-479D85F7960B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1062137A-AE71-4EE3-AE53-C114DDDF33FC}" type="pres">
      <dgm:prSet presAssocID="{2229FFFE-B0ED-4D08-A0A5-479D85F7960B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6CA8C494-7298-4177-9206-FCA628503B71}" type="pres">
      <dgm:prSet presAssocID="{2229FFFE-B0ED-4D08-A0A5-479D85F7960B}" presName="descendantBox" presStyleCnt="0"/>
      <dgm:spPr/>
    </dgm:pt>
    <dgm:pt modelId="{4D51C203-4EE9-4921-86AE-D2B4BE3C4597}" type="pres">
      <dgm:prSet presAssocID="{C07A7156-204D-4C62-8B79-8DFC099E1E4F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5C83AD-94F0-434E-8E8F-AD7DE75C8238}" type="pres">
      <dgm:prSet presAssocID="{02E6096F-63F7-4BB7-9112-23F5701A8ACA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145F94-FB0B-496E-9721-164A053EB5D3}" type="pres">
      <dgm:prSet presAssocID="{65136813-12B9-428B-BEF6-DCCB32A3C537}" presName="sp" presStyleCnt="0"/>
      <dgm:spPr/>
    </dgm:pt>
    <dgm:pt modelId="{86D3186B-4A73-4CA1-9799-D73B332A6150}" type="pres">
      <dgm:prSet presAssocID="{6FCD07C4-EB4C-4AE5-8C05-26244273725A}" presName="arrowAndChildren" presStyleCnt="0"/>
      <dgm:spPr/>
    </dgm:pt>
    <dgm:pt modelId="{48CF1D0A-BFA6-4379-968B-CAC765A08CFF}" type="pres">
      <dgm:prSet presAssocID="{6FCD07C4-EB4C-4AE5-8C05-26244273725A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B5BCE28C-400D-42F8-A1D8-FE1A4AFB7525}" type="pres">
      <dgm:prSet presAssocID="{1FB10BA4-6A17-44DE-A4DC-20205398F4B2}" presName="sp" presStyleCnt="0"/>
      <dgm:spPr/>
    </dgm:pt>
    <dgm:pt modelId="{8FC6377B-366D-4870-B426-95CDF70D6990}" type="pres">
      <dgm:prSet presAssocID="{9360856D-946C-4633-AF64-BD92AF56DC67}" presName="arrowAndChildren" presStyleCnt="0"/>
      <dgm:spPr/>
    </dgm:pt>
    <dgm:pt modelId="{3CF195DE-9E1F-41F8-8F46-7787E79D8F61}" type="pres">
      <dgm:prSet presAssocID="{9360856D-946C-4633-AF64-BD92AF56DC67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43C5EF52-8951-42FC-8E20-DFF01AF47838}" type="pres">
      <dgm:prSet presAssocID="{9360856D-946C-4633-AF64-BD92AF56DC67}" presName="arrow" presStyleLbl="node1" presStyleIdx="2" presStyleCnt="3" custLinFactNeighborY="-8021"/>
      <dgm:spPr/>
      <dgm:t>
        <a:bodyPr/>
        <a:lstStyle/>
        <a:p>
          <a:endParaRPr lang="zh-TW" altLang="en-US"/>
        </a:p>
      </dgm:t>
    </dgm:pt>
    <dgm:pt modelId="{388B87F1-1D07-4203-A064-F5766E5AB9D5}" type="pres">
      <dgm:prSet presAssocID="{9360856D-946C-4633-AF64-BD92AF56DC67}" presName="descendantArrow" presStyleCnt="0"/>
      <dgm:spPr/>
    </dgm:pt>
    <dgm:pt modelId="{77638809-20C9-458B-A1ED-36A00382739D}" type="pres">
      <dgm:prSet presAssocID="{5CDCE0F8-9FF7-4483-9459-F8B8B983D25F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619418-9C1B-43C9-8C2C-D2A9E22B3E38}" type="pres">
      <dgm:prSet presAssocID="{75A416CD-D405-4D4F-9C9E-EC56AC4EE96F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25F03F-2865-423F-82A4-C8EC83F1DE73}" type="pres">
      <dgm:prSet presAssocID="{D8457ADA-958A-419A-AAFC-31D802DA503E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24ED3F-A582-4A6A-9368-506CCDDBC044}" srcId="{9360856D-946C-4633-AF64-BD92AF56DC67}" destId="{5CDCE0F8-9FF7-4483-9459-F8B8B983D25F}" srcOrd="0" destOrd="0" parTransId="{0227E5F0-6868-4F66-8BA6-8A9F5D042DCA}" sibTransId="{02044E91-E289-42BB-9441-E47480CF636C}"/>
    <dgm:cxn modelId="{CB5AE183-49E5-4A61-B80A-0E2517287EF5}" srcId="{F864CDB7-D6D1-49BA-84E0-57125CA9A0E0}" destId="{2229FFFE-B0ED-4D08-A0A5-479D85F7960B}" srcOrd="2" destOrd="0" parTransId="{43205895-4CDA-40EB-9E98-FE7C04B36619}" sibTransId="{9BF033F1-6DAC-4385-B0BE-A45D7FCAAAE5}"/>
    <dgm:cxn modelId="{81E8380A-0E5D-4835-B25C-BC5645924FD0}" type="presOf" srcId="{5CDCE0F8-9FF7-4483-9459-F8B8B983D25F}" destId="{77638809-20C9-458B-A1ED-36A00382739D}" srcOrd="0" destOrd="0" presId="urn:microsoft.com/office/officeart/2005/8/layout/process4"/>
    <dgm:cxn modelId="{898B7764-62A7-4178-AF40-E1C9652C04CA}" type="presOf" srcId="{6FCD07C4-EB4C-4AE5-8C05-26244273725A}" destId="{48CF1D0A-BFA6-4379-968B-CAC765A08CFF}" srcOrd="0" destOrd="0" presId="urn:microsoft.com/office/officeart/2005/8/layout/process4"/>
    <dgm:cxn modelId="{D10B3319-97A8-4B2B-A7AD-DF9CD79F3CCF}" srcId="{F864CDB7-D6D1-49BA-84E0-57125CA9A0E0}" destId="{9360856D-946C-4633-AF64-BD92AF56DC67}" srcOrd="0" destOrd="0" parTransId="{EAC17B7B-52D9-44F0-AA5F-331BC2C77734}" sibTransId="{1FB10BA4-6A17-44DE-A4DC-20205398F4B2}"/>
    <dgm:cxn modelId="{697CCA7A-D90A-4999-BC94-CA8F9E69FBC2}" srcId="{2229FFFE-B0ED-4D08-A0A5-479D85F7960B}" destId="{C07A7156-204D-4C62-8B79-8DFC099E1E4F}" srcOrd="0" destOrd="0" parTransId="{3BAE65F0-B4AC-4A21-9868-43EB88EA6746}" sibTransId="{38B2E305-D1C9-4CE3-B064-625E9999FD77}"/>
    <dgm:cxn modelId="{F2F35274-89C0-44A6-9B08-9BB5C55EBA12}" type="presOf" srcId="{9360856D-946C-4633-AF64-BD92AF56DC67}" destId="{3CF195DE-9E1F-41F8-8F46-7787E79D8F61}" srcOrd="0" destOrd="0" presId="urn:microsoft.com/office/officeart/2005/8/layout/process4"/>
    <dgm:cxn modelId="{19A4017E-16D3-415B-9C93-9DEC71B85DE1}" srcId="{F864CDB7-D6D1-49BA-84E0-57125CA9A0E0}" destId="{6FCD07C4-EB4C-4AE5-8C05-26244273725A}" srcOrd="1" destOrd="0" parTransId="{5043D15F-6F22-47A1-9DA4-1518C2F07335}" sibTransId="{65136813-12B9-428B-BEF6-DCCB32A3C537}"/>
    <dgm:cxn modelId="{D06403D9-27B9-4446-92CF-2D8FFAB22C1D}" type="presOf" srcId="{C07A7156-204D-4C62-8B79-8DFC099E1E4F}" destId="{4D51C203-4EE9-4921-86AE-D2B4BE3C4597}" srcOrd="0" destOrd="0" presId="urn:microsoft.com/office/officeart/2005/8/layout/process4"/>
    <dgm:cxn modelId="{21BC990C-0F07-4B1F-BF0F-6BFA13BEEA18}" type="presOf" srcId="{2229FFFE-B0ED-4D08-A0A5-479D85F7960B}" destId="{AFAA030C-FE85-47D3-B650-E90EA1C8A259}" srcOrd="0" destOrd="0" presId="urn:microsoft.com/office/officeart/2005/8/layout/process4"/>
    <dgm:cxn modelId="{29324D04-503D-4720-AD94-6501A3FF3A96}" type="presOf" srcId="{D8457ADA-958A-419A-AAFC-31D802DA503E}" destId="{5225F03F-2865-423F-82A4-C8EC83F1DE73}" srcOrd="0" destOrd="0" presId="urn:microsoft.com/office/officeart/2005/8/layout/process4"/>
    <dgm:cxn modelId="{FCF5EE75-5416-4A24-97D5-91B710E9F68C}" type="presOf" srcId="{9360856D-946C-4633-AF64-BD92AF56DC67}" destId="{43C5EF52-8951-42FC-8E20-DFF01AF47838}" srcOrd="1" destOrd="0" presId="urn:microsoft.com/office/officeart/2005/8/layout/process4"/>
    <dgm:cxn modelId="{2D6A766F-78AC-4A4E-8457-26EC5EEDCBAB}" type="presOf" srcId="{F864CDB7-D6D1-49BA-84E0-57125CA9A0E0}" destId="{70CCC72F-94F4-4BDB-84F6-D1D8C6CE1883}" srcOrd="0" destOrd="0" presId="urn:microsoft.com/office/officeart/2005/8/layout/process4"/>
    <dgm:cxn modelId="{38B6F872-C6F4-4AF8-A9F0-9AC28A4F4570}" type="presOf" srcId="{02E6096F-63F7-4BB7-9112-23F5701A8ACA}" destId="{EB5C83AD-94F0-434E-8E8F-AD7DE75C8238}" srcOrd="0" destOrd="0" presId="urn:microsoft.com/office/officeart/2005/8/layout/process4"/>
    <dgm:cxn modelId="{65D24B6B-CD13-4C08-A22E-4AF787967D0D}" srcId="{9360856D-946C-4633-AF64-BD92AF56DC67}" destId="{D8457ADA-958A-419A-AAFC-31D802DA503E}" srcOrd="2" destOrd="0" parTransId="{41FB6DAC-E893-4E7D-BAC2-B8C87A3B97EB}" sibTransId="{EB77329B-9A47-4AEF-ADF8-B2B92C19C345}"/>
    <dgm:cxn modelId="{1868317B-E4CD-4BE1-BA67-D1892146F33E}" srcId="{9360856D-946C-4633-AF64-BD92AF56DC67}" destId="{75A416CD-D405-4D4F-9C9E-EC56AC4EE96F}" srcOrd="1" destOrd="0" parTransId="{E7A7EE5C-F556-4A5D-B986-F2813729DFBF}" sibTransId="{782AD73D-9E72-49DC-BE8B-1344700DF746}"/>
    <dgm:cxn modelId="{91CF2460-6CA8-4EC8-810B-A1862526A391}" srcId="{2229FFFE-B0ED-4D08-A0A5-479D85F7960B}" destId="{02E6096F-63F7-4BB7-9112-23F5701A8ACA}" srcOrd="1" destOrd="0" parTransId="{066DC24F-44EB-4454-B469-1E06777BC7F5}" sibTransId="{23450557-9304-486B-B87F-8548492ED4E5}"/>
    <dgm:cxn modelId="{E679FB2F-1596-43F2-BC58-FF7D76B3C3CD}" type="presOf" srcId="{75A416CD-D405-4D4F-9C9E-EC56AC4EE96F}" destId="{B2619418-9C1B-43C9-8C2C-D2A9E22B3E38}" srcOrd="0" destOrd="0" presId="urn:microsoft.com/office/officeart/2005/8/layout/process4"/>
    <dgm:cxn modelId="{9A18DCEF-FDC1-4D20-9067-EBD0BE12491A}" type="presOf" srcId="{2229FFFE-B0ED-4D08-A0A5-479D85F7960B}" destId="{1062137A-AE71-4EE3-AE53-C114DDDF33FC}" srcOrd="1" destOrd="0" presId="urn:microsoft.com/office/officeart/2005/8/layout/process4"/>
    <dgm:cxn modelId="{3ABD1B1A-05FF-417D-9BD0-D9D1B142F6FA}" type="presParOf" srcId="{70CCC72F-94F4-4BDB-84F6-D1D8C6CE1883}" destId="{C94ACDBD-7A58-4E0E-A0AB-C1EFA2097306}" srcOrd="0" destOrd="0" presId="urn:microsoft.com/office/officeart/2005/8/layout/process4"/>
    <dgm:cxn modelId="{DC9B82F7-BB1F-4F84-B101-428281AFB6BF}" type="presParOf" srcId="{C94ACDBD-7A58-4E0E-A0AB-C1EFA2097306}" destId="{AFAA030C-FE85-47D3-B650-E90EA1C8A259}" srcOrd="0" destOrd="0" presId="urn:microsoft.com/office/officeart/2005/8/layout/process4"/>
    <dgm:cxn modelId="{141B7073-4D5D-4EB3-9523-9496A79E0851}" type="presParOf" srcId="{C94ACDBD-7A58-4E0E-A0AB-C1EFA2097306}" destId="{1062137A-AE71-4EE3-AE53-C114DDDF33FC}" srcOrd="1" destOrd="0" presId="urn:microsoft.com/office/officeart/2005/8/layout/process4"/>
    <dgm:cxn modelId="{888E3B92-55F0-4837-ABC1-E4BE7670DB9A}" type="presParOf" srcId="{C94ACDBD-7A58-4E0E-A0AB-C1EFA2097306}" destId="{6CA8C494-7298-4177-9206-FCA628503B71}" srcOrd="2" destOrd="0" presId="urn:microsoft.com/office/officeart/2005/8/layout/process4"/>
    <dgm:cxn modelId="{01613FD8-056C-4957-AB93-44947A9E5444}" type="presParOf" srcId="{6CA8C494-7298-4177-9206-FCA628503B71}" destId="{4D51C203-4EE9-4921-86AE-D2B4BE3C4597}" srcOrd="0" destOrd="0" presId="urn:microsoft.com/office/officeart/2005/8/layout/process4"/>
    <dgm:cxn modelId="{685BB3B4-7CB8-4BEC-A048-D4AD83CDD099}" type="presParOf" srcId="{6CA8C494-7298-4177-9206-FCA628503B71}" destId="{EB5C83AD-94F0-434E-8E8F-AD7DE75C8238}" srcOrd="1" destOrd="0" presId="urn:microsoft.com/office/officeart/2005/8/layout/process4"/>
    <dgm:cxn modelId="{25D24A4D-C1C6-409C-A45A-DFC92E01F663}" type="presParOf" srcId="{70CCC72F-94F4-4BDB-84F6-D1D8C6CE1883}" destId="{64145F94-FB0B-496E-9721-164A053EB5D3}" srcOrd="1" destOrd="0" presId="urn:microsoft.com/office/officeart/2005/8/layout/process4"/>
    <dgm:cxn modelId="{C3B3D9FF-97E3-4C75-953C-C4987F854927}" type="presParOf" srcId="{70CCC72F-94F4-4BDB-84F6-D1D8C6CE1883}" destId="{86D3186B-4A73-4CA1-9799-D73B332A6150}" srcOrd="2" destOrd="0" presId="urn:microsoft.com/office/officeart/2005/8/layout/process4"/>
    <dgm:cxn modelId="{87514425-09A6-4BDE-9625-736FA1AD8443}" type="presParOf" srcId="{86D3186B-4A73-4CA1-9799-D73B332A6150}" destId="{48CF1D0A-BFA6-4379-968B-CAC765A08CFF}" srcOrd="0" destOrd="0" presId="urn:microsoft.com/office/officeart/2005/8/layout/process4"/>
    <dgm:cxn modelId="{616F948E-93B6-4E6A-B1A4-D50621E84D57}" type="presParOf" srcId="{70CCC72F-94F4-4BDB-84F6-D1D8C6CE1883}" destId="{B5BCE28C-400D-42F8-A1D8-FE1A4AFB7525}" srcOrd="3" destOrd="0" presId="urn:microsoft.com/office/officeart/2005/8/layout/process4"/>
    <dgm:cxn modelId="{8D4B292E-C503-4758-BAC5-FABF8CF6F68E}" type="presParOf" srcId="{70CCC72F-94F4-4BDB-84F6-D1D8C6CE1883}" destId="{8FC6377B-366D-4870-B426-95CDF70D6990}" srcOrd="4" destOrd="0" presId="urn:microsoft.com/office/officeart/2005/8/layout/process4"/>
    <dgm:cxn modelId="{28D71214-FE5A-4974-8C16-E3A72471ED46}" type="presParOf" srcId="{8FC6377B-366D-4870-B426-95CDF70D6990}" destId="{3CF195DE-9E1F-41F8-8F46-7787E79D8F61}" srcOrd="0" destOrd="0" presId="urn:microsoft.com/office/officeart/2005/8/layout/process4"/>
    <dgm:cxn modelId="{5BE2B9CD-2FAA-46AB-A37E-E2809B2101EE}" type="presParOf" srcId="{8FC6377B-366D-4870-B426-95CDF70D6990}" destId="{43C5EF52-8951-42FC-8E20-DFF01AF47838}" srcOrd="1" destOrd="0" presId="urn:microsoft.com/office/officeart/2005/8/layout/process4"/>
    <dgm:cxn modelId="{73708537-5146-4721-AF15-0250373DB280}" type="presParOf" srcId="{8FC6377B-366D-4870-B426-95CDF70D6990}" destId="{388B87F1-1D07-4203-A064-F5766E5AB9D5}" srcOrd="2" destOrd="0" presId="urn:microsoft.com/office/officeart/2005/8/layout/process4"/>
    <dgm:cxn modelId="{ACF2E0C2-B7A1-4833-8428-34DE4BBD2EAE}" type="presParOf" srcId="{388B87F1-1D07-4203-A064-F5766E5AB9D5}" destId="{77638809-20C9-458B-A1ED-36A00382739D}" srcOrd="0" destOrd="0" presId="urn:microsoft.com/office/officeart/2005/8/layout/process4"/>
    <dgm:cxn modelId="{6D93743C-E06A-41DB-A4FC-AB5CA98421AD}" type="presParOf" srcId="{388B87F1-1D07-4203-A064-F5766E5AB9D5}" destId="{B2619418-9C1B-43C9-8C2C-D2A9E22B3E38}" srcOrd="1" destOrd="0" presId="urn:microsoft.com/office/officeart/2005/8/layout/process4"/>
    <dgm:cxn modelId="{FD190C0A-EE4F-4DAF-BE4D-4617DD357672}" type="presParOf" srcId="{388B87F1-1D07-4203-A064-F5766E5AB9D5}" destId="{5225F03F-2865-423F-82A4-C8EC83F1DE7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B3B99C-C6BE-40AF-9D8D-83C813FC513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9BB8DEB8-5741-4EA1-A0EE-082AA4EA1785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學校是否有參與公開授課相關專案之經驗？</a:t>
          </a:r>
          <a:endParaRPr lang="zh-TW" altLang="en-US" b="1" dirty="0"/>
        </a:p>
      </dgm:t>
    </dgm:pt>
    <dgm:pt modelId="{BD6A6322-15DF-4F26-AFE4-ECE85946943B}" type="parTrans" cxnId="{30E40DDB-7429-4BA1-BA1F-EF9FDC1DE61C}">
      <dgm:prSet/>
      <dgm:spPr/>
      <dgm:t>
        <a:bodyPr/>
        <a:lstStyle/>
        <a:p>
          <a:endParaRPr lang="zh-TW" altLang="en-US"/>
        </a:p>
      </dgm:t>
    </dgm:pt>
    <dgm:pt modelId="{E0BBB9E7-013A-42FC-B41E-D34706AB1C51}" type="sibTrans" cxnId="{30E40DDB-7429-4BA1-BA1F-EF9FDC1DE61C}">
      <dgm:prSet/>
      <dgm:spPr/>
      <dgm:t>
        <a:bodyPr/>
        <a:lstStyle/>
        <a:p>
          <a:endParaRPr lang="zh-TW" altLang="en-US"/>
        </a:p>
      </dgm:t>
    </dgm:pt>
    <dgm:pt modelId="{507B51D9-259F-4416-A01D-072D4D0C837D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全校教師參加 與公開授課相關專案的比例為何？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9E0AFB-F37E-49E9-91BF-C5C445E3E00F}" type="parTrans" cxnId="{8C95C981-AD60-469F-AD13-EEBEBEFF9BBB}">
      <dgm:prSet/>
      <dgm:spPr/>
      <dgm:t>
        <a:bodyPr/>
        <a:lstStyle/>
        <a:p>
          <a:endParaRPr lang="zh-TW" altLang="en-US"/>
        </a:p>
      </dgm:t>
    </dgm:pt>
    <dgm:pt modelId="{36F17342-D424-4934-8A3D-49A8FBEDC958}" type="sibTrans" cxnId="{8C95C981-AD60-469F-AD13-EEBEBEFF9BBB}">
      <dgm:prSet/>
      <dgm:spPr/>
      <dgm:t>
        <a:bodyPr/>
        <a:lstStyle/>
        <a:p>
          <a:endParaRPr lang="zh-TW" altLang="en-US"/>
        </a:p>
      </dgm:t>
    </dgm:pt>
    <dgm:pt modelId="{7291B7B5-1650-4B39-915B-342493B1105C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全校教師對於開放課堂的接受度為何？落差是否很大？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4E6424-AC58-4AEE-8786-F32FD5B5D9FB}" type="parTrans" cxnId="{83FB8DA8-7393-4313-B739-C98E64EA0995}">
      <dgm:prSet/>
      <dgm:spPr/>
      <dgm:t>
        <a:bodyPr/>
        <a:lstStyle/>
        <a:p>
          <a:endParaRPr lang="zh-TW" altLang="en-US"/>
        </a:p>
      </dgm:t>
    </dgm:pt>
    <dgm:pt modelId="{81BF9739-2454-41AD-A575-C0F93C21ECFA}" type="sibTrans" cxnId="{83FB8DA8-7393-4313-B739-C98E64EA0995}">
      <dgm:prSet/>
      <dgm:spPr/>
      <dgm:t>
        <a:bodyPr/>
        <a:lstStyle/>
        <a:p>
          <a:endParaRPr lang="zh-TW" altLang="en-US"/>
        </a:p>
      </dgm:t>
    </dgm:pt>
    <dgm:pt modelId="{B0B8D714-4AD7-4505-BBF5-BC3A2F9E07D8}" type="pres">
      <dgm:prSet presAssocID="{25B3B99C-C6BE-40AF-9D8D-83C813FC51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3862285-2C07-4D01-9E35-881FBE701F56}" type="pres">
      <dgm:prSet presAssocID="{9BB8DEB8-5741-4EA1-A0EE-082AA4EA1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E898D6-357B-4D26-93C3-40E3180EAFBF}" type="pres">
      <dgm:prSet presAssocID="{E0BBB9E7-013A-42FC-B41E-D34706AB1C51}" presName="spacer" presStyleCnt="0"/>
      <dgm:spPr/>
    </dgm:pt>
    <dgm:pt modelId="{FC07D24F-5DCB-4C03-B6BB-D382287E8221}" type="pres">
      <dgm:prSet presAssocID="{507B51D9-259F-4416-A01D-072D4D0C83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195265-FC7F-4FFC-B5BB-7578D4099113}" type="pres">
      <dgm:prSet presAssocID="{36F17342-D424-4934-8A3D-49A8FBEDC958}" presName="spacer" presStyleCnt="0"/>
      <dgm:spPr/>
    </dgm:pt>
    <dgm:pt modelId="{D9D37647-77E2-4EEB-8202-056F3E05668A}" type="pres">
      <dgm:prSet presAssocID="{7291B7B5-1650-4B39-915B-342493B110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FB8DA8-7393-4313-B739-C98E64EA0995}" srcId="{25B3B99C-C6BE-40AF-9D8D-83C813FC5139}" destId="{7291B7B5-1650-4B39-915B-342493B1105C}" srcOrd="2" destOrd="0" parTransId="{BE4E6424-AC58-4AEE-8786-F32FD5B5D9FB}" sibTransId="{81BF9739-2454-41AD-A575-C0F93C21ECFA}"/>
    <dgm:cxn modelId="{147CD8E9-242D-424E-B348-57A7AC77E6C1}" type="presOf" srcId="{7291B7B5-1650-4B39-915B-342493B1105C}" destId="{D9D37647-77E2-4EEB-8202-056F3E05668A}" srcOrd="0" destOrd="0" presId="urn:microsoft.com/office/officeart/2005/8/layout/vList2"/>
    <dgm:cxn modelId="{303A4CFA-6F8C-4138-8D25-F1DBDF7DF3F6}" type="presOf" srcId="{25B3B99C-C6BE-40AF-9D8D-83C813FC5139}" destId="{B0B8D714-4AD7-4505-BBF5-BC3A2F9E07D8}" srcOrd="0" destOrd="0" presId="urn:microsoft.com/office/officeart/2005/8/layout/vList2"/>
    <dgm:cxn modelId="{90F11E8E-A658-493C-89D3-C3A19534DEC6}" type="presOf" srcId="{9BB8DEB8-5741-4EA1-A0EE-082AA4EA1785}" destId="{03862285-2C07-4D01-9E35-881FBE701F56}" srcOrd="0" destOrd="0" presId="urn:microsoft.com/office/officeart/2005/8/layout/vList2"/>
    <dgm:cxn modelId="{8C95C981-AD60-469F-AD13-EEBEBEFF9BBB}" srcId="{25B3B99C-C6BE-40AF-9D8D-83C813FC5139}" destId="{507B51D9-259F-4416-A01D-072D4D0C837D}" srcOrd="1" destOrd="0" parTransId="{639E0AFB-F37E-49E9-91BF-C5C445E3E00F}" sibTransId="{36F17342-D424-4934-8A3D-49A8FBEDC958}"/>
    <dgm:cxn modelId="{CED67890-193B-4CE6-AE48-30CDFD7CC591}" type="presOf" srcId="{507B51D9-259F-4416-A01D-072D4D0C837D}" destId="{FC07D24F-5DCB-4C03-B6BB-D382287E8221}" srcOrd="0" destOrd="0" presId="urn:microsoft.com/office/officeart/2005/8/layout/vList2"/>
    <dgm:cxn modelId="{30E40DDB-7429-4BA1-BA1F-EF9FDC1DE61C}" srcId="{25B3B99C-C6BE-40AF-9D8D-83C813FC5139}" destId="{9BB8DEB8-5741-4EA1-A0EE-082AA4EA1785}" srcOrd="0" destOrd="0" parTransId="{BD6A6322-15DF-4F26-AFE4-ECE85946943B}" sibTransId="{E0BBB9E7-013A-42FC-B41E-D34706AB1C51}"/>
    <dgm:cxn modelId="{D1151790-09B9-4489-A189-CC1A50005939}" type="presParOf" srcId="{B0B8D714-4AD7-4505-BBF5-BC3A2F9E07D8}" destId="{03862285-2C07-4D01-9E35-881FBE701F56}" srcOrd="0" destOrd="0" presId="urn:microsoft.com/office/officeart/2005/8/layout/vList2"/>
    <dgm:cxn modelId="{6DF53414-B217-4BA3-B426-FA34F9E0011B}" type="presParOf" srcId="{B0B8D714-4AD7-4505-BBF5-BC3A2F9E07D8}" destId="{CBE898D6-357B-4D26-93C3-40E3180EAFBF}" srcOrd="1" destOrd="0" presId="urn:microsoft.com/office/officeart/2005/8/layout/vList2"/>
    <dgm:cxn modelId="{77FA92A6-55AC-4752-BB14-1CBF693DDB42}" type="presParOf" srcId="{B0B8D714-4AD7-4505-BBF5-BC3A2F9E07D8}" destId="{FC07D24F-5DCB-4C03-B6BB-D382287E8221}" srcOrd="2" destOrd="0" presId="urn:microsoft.com/office/officeart/2005/8/layout/vList2"/>
    <dgm:cxn modelId="{6AF05713-BF29-4DBA-B88A-7662DA7EA830}" type="presParOf" srcId="{B0B8D714-4AD7-4505-BBF5-BC3A2F9E07D8}" destId="{83195265-FC7F-4FFC-B5BB-7578D4099113}" srcOrd="3" destOrd="0" presId="urn:microsoft.com/office/officeart/2005/8/layout/vList2"/>
    <dgm:cxn modelId="{6D4806F4-D882-4C16-9A6B-56F4620CD475}" type="presParOf" srcId="{B0B8D714-4AD7-4505-BBF5-BC3A2F9E07D8}" destId="{D9D37647-77E2-4EEB-8202-056F3E0566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226A19-D8A2-4DF8-BDC9-7E2E56FE27E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A90D1196-52EE-48EF-8668-133CDC0D7688}">
      <dgm:prSet phldrT="[文字]" custT="1"/>
      <dgm:spPr/>
      <dgm:t>
        <a:bodyPr/>
        <a:lstStyle/>
        <a:p>
          <a:r>
            <a:rPr lang="zh-TW" alt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教師的教學強項？或亟待解決的教學問題？</a:t>
          </a:r>
          <a:endParaRPr lang="zh-TW" altLang="en-US" sz="2800" dirty="0"/>
        </a:p>
      </dgm:t>
    </dgm:pt>
    <dgm:pt modelId="{CAD165FB-179F-4A3C-BF6A-AB3E505A3F81}" type="parTrans" cxnId="{7FCB6B1E-5A2C-4E69-820C-413A973EFC4C}">
      <dgm:prSet/>
      <dgm:spPr/>
      <dgm:t>
        <a:bodyPr/>
        <a:lstStyle/>
        <a:p>
          <a:endParaRPr lang="zh-TW" altLang="en-US"/>
        </a:p>
      </dgm:t>
    </dgm:pt>
    <dgm:pt modelId="{E02B6075-BC8A-41C0-81D2-2745E6584B94}" type="sibTrans" cxnId="{7FCB6B1E-5A2C-4E69-820C-413A973EFC4C}">
      <dgm:prSet/>
      <dgm:spPr/>
      <dgm:t>
        <a:bodyPr/>
        <a:lstStyle/>
        <a:p>
          <a:endParaRPr lang="zh-TW" altLang="en-US"/>
        </a:p>
      </dgm:t>
    </dgm:pt>
    <dgm:pt modelId="{0DF9B994-5892-4A2A-9EBF-05BA34B66B82}">
      <dgm:prSet custT="1"/>
      <dgm:spPr/>
      <dgm:t>
        <a:bodyPr/>
        <a:lstStyle/>
        <a:p>
          <a:r>
            <a:rPr lang="zh-TW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校長</a:t>
          </a:r>
          <a:r>
            <a:rPr lang="zh-TW" alt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+mn-ea"/>
            </a:rPr>
            <a:t>課程教學領導人</a:t>
          </a:r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+mn-ea"/>
            </a:rPr>
            <a:t>在課程</a:t>
          </a:r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與教學上欲發揮的功能？教學上的強項為何？</a:t>
          </a:r>
          <a:endParaRPr lang="en-US" altLang="zh-TW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B676E0-982C-45F0-8DCD-D236F2953BDB}" type="parTrans" cxnId="{B63B07A6-CAD2-42B5-857D-6D392C1CE86B}">
      <dgm:prSet/>
      <dgm:spPr/>
      <dgm:t>
        <a:bodyPr/>
        <a:lstStyle/>
        <a:p>
          <a:endParaRPr lang="zh-TW" altLang="en-US"/>
        </a:p>
      </dgm:t>
    </dgm:pt>
    <dgm:pt modelId="{0CA754E1-7F7C-4BA8-B5EC-718EC0D18612}" type="sibTrans" cxnId="{B63B07A6-CAD2-42B5-857D-6D392C1CE86B}">
      <dgm:prSet/>
      <dgm:spPr/>
      <dgm:t>
        <a:bodyPr/>
        <a:lstStyle/>
        <a:p>
          <a:endParaRPr lang="zh-TW" altLang="en-US"/>
        </a:p>
      </dgm:t>
    </dgm:pt>
    <dgm:pt modelId="{C197D9AA-B0D5-4D3B-A332-D27086F71CA8}">
      <dgm:prSet custT="1"/>
      <dgm:spPr/>
      <dgm:t>
        <a:bodyPr/>
        <a:lstStyle/>
        <a:p>
          <a:r>
            <a:rPr lang="zh-TW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校長</a:t>
          </a:r>
          <a:r>
            <a:rPr lang="zh-TW" alt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+mn-ea"/>
            </a:rPr>
            <a:t>課程教學領導人</a:t>
          </a:r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如何透過公開授課之教學實踐達到學校課程教學領導？並且避免負面效應？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8A369F-3720-48BF-A9F0-3FE07224F4E3}" type="parTrans" cxnId="{9A3539F2-AC63-4DAD-99C5-FBE23269B7E7}">
      <dgm:prSet/>
      <dgm:spPr/>
      <dgm:t>
        <a:bodyPr/>
        <a:lstStyle/>
        <a:p>
          <a:endParaRPr lang="zh-TW" altLang="en-US"/>
        </a:p>
      </dgm:t>
    </dgm:pt>
    <dgm:pt modelId="{80D7E20D-A5DC-4BEC-8CAF-477D3DD1257B}" type="sibTrans" cxnId="{9A3539F2-AC63-4DAD-99C5-FBE23269B7E7}">
      <dgm:prSet/>
      <dgm:spPr/>
      <dgm:t>
        <a:bodyPr/>
        <a:lstStyle/>
        <a:p>
          <a:endParaRPr lang="zh-TW" altLang="en-US"/>
        </a:p>
      </dgm:t>
    </dgm:pt>
    <dgm:pt modelId="{593EE372-4EE3-4D3F-8B84-ACB37AD73575}" type="pres">
      <dgm:prSet presAssocID="{29226A19-D8A2-4DF8-BDC9-7E2E56FE2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79191F-DE0A-4262-B746-B8ED18E9AB0E}" type="pres">
      <dgm:prSet presAssocID="{A90D1196-52EE-48EF-8668-133CDC0D76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49071-6E13-4C07-8E7B-E7828EF4B5E5}" type="pres">
      <dgm:prSet presAssocID="{E02B6075-BC8A-41C0-81D2-2745E6584B94}" presName="spacer" presStyleCnt="0"/>
      <dgm:spPr/>
    </dgm:pt>
    <dgm:pt modelId="{2C0A1098-107B-41E9-82EB-E4355246F799}" type="pres">
      <dgm:prSet presAssocID="{0DF9B994-5892-4A2A-9EBF-05BA34B66B82}" presName="parentText" presStyleLbl="node1" presStyleIdx="1" presStyleCnt="3" custLinFactNeighborY="71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BD2E49-C0B3-4725-B1DA-18166BEF05D5}" type="pres">
      <dgm:prSet presAssocID="{0CA754E1-7F7C-4BA8-B5EC-718EC0D18612}" presName="spacer" presStyleCnt="0"/>
      <dgm:spPr/>
    </dgm:pt>
    <dgm:pt modelId="{63D1A316-33EE-447F-A0A7-708F4265A7E1}" type="pres">
      <dgm:prSet presAssocID="{C197D9AA-B0D5-4D3B-A332-D27086F71C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FCB6B1E-5A2C-4E69-820C-413A973EFC4C}" srcId="{29226A19-D8A2-4DF8-BDC9-7E2E56FE27E6}" destId="{A90D1196-52EE-48EF-8668-133CDC0D7688}" srcOrd="0" destOrd="0" parTransId="{CAD165FB-179F-4A3C-BF6A-AB3E505A3F81}" sibTransId="{E02B6075-BC8A-41C0-81D2-2745E6584B94}"/>
    <dgm:cxn modelId="{112DF4FE-021C-4AA5-B5D7-732B7C25EDEB}" type="presOf" srcId="{0DF9B994-5892-4A2A-9EBF-05BA34B66B82}" destId="{2C0A1098-107B-41E9-82EB-E4355246F799}" srcOrd="0" destOrd="0" presId="urn:microsoft.com/office/officeart/2005/8/layout/vList2"/>
    <dgm:cxn modelId="{66C787A4-1757-43FA-A017-DAF58FFF27D8}" type="presOf" srcId="{A90D1196-52EE-48EF-8668-133CDC0D7688}" destId="{B779191F-DE0A-4262-B746-B8ED18E9AB0E}" srcOrd="0" destOrd="0" presId="urn:microsoft.com/office/officeart/2005/8/layout/vList2"/>
    <dgm:cxn modelId="{10A1D24E-C7AB-40F6-9198-E45F51BD1A55}" type="presOf" srcId="{29226A19-D8A2-4DF8-BDC9-7E2E56FE27E6}" destId="{593EE372-4EE3-4D3F-8B84-ACB37AD73575}" srcOrd="0" destOrd="0" presId="urn:microsoft.com/office/officeart/2005/8/layout/vList2"/>
    <dgm:cxn modelId="{9A3539F2-AC63-4DAD-99C5-FBE23269B7E7}" srcId="{29226A19-D8A2-4DF8-BDC9-7E2E56FE27E6}" destId="{C197D9AA-B0D5-4D3B-A332-D27086F71CA8}" srcOrd="2" destOrd="0" parTransId="{DF8A369F-3720-48BF-A9F0-3FE07224F4E3}" sibTransId="{80D7E20D-A5DC-4BEC-8CAF-477D3DD1257B}"/>
    <dgm:cxn modelId="{B63B07A6-CAD2-42B5-857D-6D392C1CE86B}" srcId="{29226A19-D8A2-4DF8-BDC9-7E2E56FE27E6}" destId="{0DF9B994-5892-4A2A-9EBF-05BA34B66B82}" srcOrd="1" destOrd="0" parTransId="{0FB676E0-982C-45F0-8DCD-D236F2953BDB}" sibTransId="{0CA754E1-7F7C-4BA8-B5EC-718EC0D18612}"/>
    <dgm:cxn modelId="{AD4B709A-B484-440B-B333-BC0EFA21A489}" type="presOf" srcId="{C197D9AA-B0D5-4D3B-A332-D27086F71CA8}" destId="{63D1A316-33EE-447F-A0A7-708F4265A7E1}" srcOrd="0" destOrd="0" presId="urn:microsoft.com/office/officeart/2005/8/layout/vList2"/>
    <dgm:cxn modelId="{01AE5D5B-3D60-4868-ABF7-5D81A4485399}" type="presParOf" srcId="{593EE372-4EE3-4D3F-8B84-ACB37AD73575}" destId="{B779191F-DE0A-4262-B746-B8ED18E9AB0E}" srcOrd="0" destOrd="0" presId="urn:microsoft.com/office/officeart/2005/8/layout/vList2"/>
    <dgm:cxn modelId="{337F0669-196E-46E1-A5E4-F180EC6AE28C}" type="presParOf" srcId="{593EE372-4EE3-4D3F-8B84-ACB37AD73575}" destId="{58649071-6E13-4C07-8E7B-E7828EF4B5E5}" srcOrd="1" destOrd="0" presId="urn:microsoft.com/office/officeart/2005/8/layout/vList2"/>
    <dgm:cxn modelId="{56275C50-54A3-4744-9067-78F69415EB0D}" type="presParOf" srcId="{593EE372-4EE3-4D3F-8B84-ACB37AD73575}" destId="{2C0A1098-107B-41E9-82EB-E4355246F799}" srcOrd="2" destOrd="0" presId="urn:microsoft.com/office/officeart/2005/8/layout/vList2"/>
    <dgm:cxn modelId="{19F430BE-FEDA-485A-B033-A09A67444D1B}" type="presParOf" srcId="{593EE372-4EE3-4D3F-8B84-ACB37AD73575}" destId="{58BD2E49-C0B3-4725-B1DA-18166BEF05D5}" srcOrd="3" destOrd="0" presId="urn:microsoft.com/office/officeart/2005/8/layout/vList2"/>
    <dgm:cxn modelId="{1E89F176-3581-4641-BBEC-A4C33D58CEB9}" type="presParOf" srcId="{593EE372-4EE3-4D3F-8B84-ACB37AD73575}" destId="{63D1A316-33EE-447F-A0A7-708F4265A7E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226A19-D8A2-4DF8-BDC9-7E2E56FE27E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07BE72C8-B92D-4180-A26F-E1F7C5DF8B65}">
      <dgm:prSet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學校學習社群發展的情形為何？是否以教學實踐為主？</a:t>
          </a:r>
          <a:endParaRPr lang="en-US" altLang="zh-TW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62799C-35A9-4D0B-A2A1-1FDA918A87A7}" type="parTrans" cxnId="{67EAE970-0AC5-408F-8345-F742016C3359}">
      <dgm:prSet/>
      <dgm:spPr/>
      <dgm:t>
        <a:bodyPr/>
        <a:lstStyle/>
        <a:p>
          <a:endParaRPr lang="zh-TW" altLang="en-US"/>
        </a:p>
      </dgm:t>
    </dgm:pt>
    <dgm:pt modelId="{0C6321B5-A7DD-4CFC-BA66-995E13A0B4F9}" type="sibTrans" cxnId="{67EAE970-0AC5-408F-8345-F742016C3359}">
      <dgm:prSet/>
      <dgm:spPr/>
      <dgm:t>
        <a:bodyPr/>
        <a:lstStyle/>
        <a:p>
          <a:endParaRPr lang="zh-TW" altLang="en-US"/>
        </a:p>
      </dgm:t>
    </dgm:pt>
    <dgm:pt modelId="{B83F2112-1FFB-4569-B5E6-A7792D093CEB}">
      <dgm:prSet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學習社群發展緊扣精進教學之實踐模式為何？</a:t>
          </a:r>
          <a:endParaRPr lang="en-US" altLang="zh-TW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0B731F-3031-4888-B757-2FF57D1B23EB}" type="parTrans" cxnId="{69257BC7-005E-4793-9B6F-952045D75B64}">
      <dgm:prSet/>
      <dgm:spPr/>
      <dgm:t>
        <a:bodyPr/>
        <a:lstStyle/>
        <a:p>
          <a:endParaRPr lang="zh-TW" altLang="en-US"/>
        </a:p>
      </dgm:t>
    </dgm:pt>
    <dgm:pt modelId="{2EE5DE5F-A731-4CDA-B586-740EECE6121D}" type="sibTrans" cxnId="{69257BC7-005E-4793-9B6F-952045D75B64}">
      <dgm:prSet/>
      <dgm:spPr/>
      <dgm:t>
        <a:bodyPr/>
        <a:lstStyle/>
        <a:p>
          <a:endParaRPr lang="zh-TW" altLang="en-US"/>
        </a:p>
      </dgm:t>
    </dgm:pt>
    <dgm:pt modelId="{73EE8D95-F87F-43C7-92E3-20E3919D9DBA}">
      <dgm:prSet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學習社群發展是否有備課、觀課和議課之經驗？</a:t>
          </a:r>
          <a:endParaRPr lang="en-US" altLang="zh-TW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551B8D-4092-418F-A68A-687ED0704E40}" type="parTrans" cxnId="{05E9AA56-47D0-4B55-B8F9-9507A95580B3}">
      <dgm:prSet/>
      <dgm:spPr/>
      <dgm:t>
        <a:bodyPr/>
        <a:lstStyle/>
        <a:p>
          <a:endParaRPr lang="zh-TW" altLang="en-US"/>
        </a:p>
      </dgm:t>
    </dgm:pt>
    <dgm:pt modelId="{699AE373-16D6-4A7D-A226-81123659DF99}" type="sibTrans" cxnId="{05E9AA56-47D0-4B55-B8F9-9507A95580B3}">
      <dgm:prSet/>
      <dgm:spPr/>
      <dgm:t>
        <a:bodyPr/>
        <a:lstStyle/>
        <a:p>
          <a:endParaRPr lang="zh-TW" altLang="en-US"/>
        </a:p>
      </dgm:t>
    </dgm:pt>
    <dgm:pt modelId="{3F4B5615-428A-4EA3-AC76-72EB27C19F37}">
      <dgm:prSet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學習社群運作中是否有穩定的領頭羊或促進者的角色，可以提升社群運作之專業性？</a:t>
          </a:r>
          <a:endParaRPr lang="en-US" altLang="zh-TW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299DEC-1002-4ADA-85BA-84533368D0DB}" type="parTrans" cxnId="{A4E108AF-4734-4DA6-BA07-7FD35AC02A75}">
      <dgm:prSet/>
      <dgm:spPr/>
      <dgm:t>
        <a:bodyPr/>
        <a:lstStyle/>
        <a:p>
          <a:endParaRPr lang="zh-TW" altLang="en-US"/>
        </a:p>
      </dgm:t>
    </dgm:pt>
    <dgm:pt modelId="{77F4F8CA-CF92-476F-8BEE-7B6860628D1B}" type="sibTrans" cxnId="{A4E108AF-4734-4DA6-BA07-7FD35AC02A75}">
      <dgm:prSet/>
      <dgm:spPr/>
      <dgm:t>
        <a:bodyPr/>
        <a:lstStyle/>
        <a:p>
          <a:endParaRPr lang="zh-TW" altLang="en-US"/>
        </a:p>
      </dgm:t>
    </dgm:pt>
    <dgm:pt modelId="{593EE372-4EE3-4D3F-8B84-ACB37AD73575}" type="pres">
      <dgm:prSet presAssocID="{29226A19-D8A2-4DF8-BDC9-7E2E56FE2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274580-EB81-4E74-8FD4-ACCCA8F1C43F}" type="pres">
      <dgm:prSet presAssocID="{07BE72C8-B92D-4180-A26F-E1F7C5DF8B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58A3B7-AF8F-47D3-BF67-06FA63A30C86}" type="pres">
      <dgm:prSet presAssocID="{0C6321B5-A7DD-4CFC-BA66-995E13A0B4F9}" presName="spacer" presStyleCnt="0"/>
      <dgm:spPr/>
    </dgm:pt>
    <dgm:pt modelId="{3B5C72ED-D68E-4CCF-BE3E-ADC3F719C2B7}" type="pres">
      <dgm:prSet presAssocID="{B83F2112-1FFB-4569-B5E6-A7792D093C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468FAE-4887-4738-8386-6B01CC5480D4}" type="pres">
      <dgm:prSet presAssocID="{2EE5DE5F-A731-4CDA-B586-740EECE6121D}" presName="spacer" presStyleCnt="0"/>
      <dgm:spPr/>
    </dgm:pt>
    <dgm:pt modelId="{4AF0C0C7-FC80-4FAA-B0CB-5166716FD897}" type="pres">
      <dgm:prSet presAssocID="{73EE8D95-F87F-43C7-92E3-20E3919D9D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7C3DA7-5623-41F7-B6B2-C02F8E8D0FF0}" type="pres">
      <dgm:prSet presAssocID="{699AE373-16D6-4A7D-A226-81123659DF99}" presName="spacer" presStyleCnt="0"/>
      <dgm:spPr/>
    </dgm:pt>
    <dgm:pt modelId="{8E836AE5-892C-4BCF-8ECB-0783A813E663}" type="pres">
      <dgm:prSet presAssocID="{3F4B5615-428A-4EA3-AC76-72EB27C19F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E108AF-4734-4DA6-BA07-7FD35AC02A75}" srcId="{29226A19-D8A2-4DF8-BDC9-7E2E56FE27E6}" destId="{3F4B5615-428A-4EA3-AC76-72EB27C19F37}" srcOrd="3" destOrd="0" parTransId="{75299DEC-1002-4ADA-85BA-84533368D0DB}" sibTransId="{77F4F8CA-CF92-476F-8BEE-7B6860628D1B}"/>
    <dgm:cxn modelId="{F07CE09F-77FF-4150-B79A-EF255700A772}" type="presOf" srcId="{B83F2112-1FFB-4569-B5E6-A7792D093CEB}" destId="{3B5C72ED-D68E-4CCF-BE3E-ADC3F719C2B7}" srcOrd="0" destOrd="0" presId="urn:microsoft.com/office/officeart/2005/8/layout/vList2"/>
    <dgm:cxn modelId="{21EEB2C4-2657-4649-BFB8-CBC683450704}" type="presOf" srcId="{07BE72C8-B92D-4180-A26F-E1F7C5DF8B65}" destId="{93274580-EB81-4E74-8FD4-ACCCA8F1C43F}" srcOrd="0" destOrd="0" presId="urn:microsoft.com/office/officeart/2005/8/layout/vList2"/>
    <dgm:cxn modelId="{67EAE970-0AC5-408F-8345-F742016C3359}" srcId="{29226A19-D8A2-4DF8-BDC9-7E2E56FE27E6}" destId="{07BE72C8-B92D-4180-A26F-E1F7C5DF8B65}" srcOrd="0" destOrd="0" parTransId="{3762799C-35A9-4D0B-A2A1-1FDA918A87A7}" sibTransId="{0C6321B5-A7DD-4CFC-BA66-995E13A0B4F9}"/>
    <dgm:cxn modelId="{3808ACB0-87D0-4684-AD2D-C02299C4A3B4}" type="presOf" srcId="{73EE8D95-F87F-43C7-92E3-20E3919D9DBA}" destId="{4AF0C0C7-FC80-4FAA-B0CB-5166716FD897}" srcOrd="0" destOrd="0" presId="urn:microsoft.com/office/officeart/2005/8/layout/vList2"/>
    <dgm:cxn modelId="{9292C3B5-C76A-4023-9535-1C6C422BDF4D}" type="presOf" srcId="{29226A19-D8A2-4DF8-BDC9-7E2E56FE27E6}" destId="{593EE372-4EE3-4D3F-8B84-ACB37AD73575}" srcOrd="0" destOrd="0" presId="urn:microsoft.com/office/officeart/2005/8/layout/vList2"/>
    <dgm:cxn modelId="{28D44618-DDF4-42D0-805D-0502B27D1BF3}" type="presOf" srcId="{3F4B5615-428A-4EA3-AC76-72EB27C19F37}" destId="{8E836AE5-892C-4BCF-8ECB-0783A813E663}" srcOrd="0" destOrd="0" presId="urn:microsoft.com/office/officeart/2005/8/layout/vList2"/>
    <dgm:cxn modelId="{69257BC7-005E-4793-9B6F-952045D75B64}" srcId="{29226A19-D8A2-4DF8-BDC9-7E2E56FE27E6}" destId="{B83F2112-1FFB-4569-B5E6-A7792D093CEB}" srcOrd="1" destOrd="0" parTransId="{2F0B731F-3031-4888-B757-2FF57D1B23EB}" sibTransId="{2EE5DE5F-A731-4CDA-B586-740EECE6121D}"/>
    <dgm:cxn modelId="{05E9AA56-47D0-4B55-B8F9-9507A95580B3}" srcId="{29226A19-D8A2-4DF8-BDC9-7E2E56FE27E6}" destId="{73EE8D95-F87F-43C7-92E3-20E3919D9DBA}" srcOrd="2" destOrd="0" parTransId="{93551B8D-4092-418F-A68A-687ED0704E40}" sibTransId="{699AE373-16D6-4A7D-A226-81123659DF99}"/>
    <dgm:cxn modelId="{1BA14575-2434-4CD4-9DAF-F5D55875F04B}" type="presParOf" srcId="{593EE372-4EE3-4D3F-8B84-ACB37AD73575}" destId="{93274580-EB81-4E74-8FD4-ACCCA8F1C43F}" srcOrd="0" destOrd="0" presId="urn:microsoft.com/office/officeart/2005/8/layout/vList2"/>
    <dgm:cxn modelId="{F0FBF18B-1A74-4390-A116-6AA72D23B170}" type="presParOf" srcId="{593EE372-4EE3-4D3F-8B84-ACB37AD73575}" destId="{C858A3B7-AF8F-47D3-BF67-06FA63A30C86}" srcOrd="1" destOrd="0" presId="urn:microsoft.com/office/officeart/2005/8/layout/vList2"/>
    <dgm:cxn modelId="{FD2F05C6-431B-41CF-A7FC-148A9574FB0F}" type="presParOf" srcId="{593EE372-4EE3-4D3F-8B84-ACB37AD73575}" destId="{3B5C72ED-D68E-4CCF-BE3E-ADC3F719C2B7}" srcOrd="2" destOrd="0" presId="urn:microsoft.com/office/officeart/2005/8/layout/vList2"/>
    <dgm:cxn modelId="{6E804836-FCE8-40BF-90EC-D080A6DAAA20}" type="presParOf" srcId="{593EE372-4EE3-4D3F-8B84-ACB37AD73575}" destId="{66468FAE-4887-4738-8386-6B01CC5480D4}" srcOrd="3" destOrd="0" presId="urn:microsoft.com/office/officeart/2005/8/layout/vList2"/>
    <dgm:cxn modelId="{5636109E-A40B-475A-AA68-10F842F0D349}" type="presParOf" srcId="{593EE372-4EE3-4D3F-8B84-ACB37AD73575}" destId="{4AF0C0C7-FC80-4FAA-B0CB-5166716FD897}" srcOrd="4" destOrd="0" presId="urn:microsoft.com/office/officeart/2005/8/layout/vList2"/>
    <dgm:cxn modelId="{735AE407-81D7-4613-93C0-D13BA22CCE8B}" type="presParOf" srcId="{593EE372-4EE3-4D3F-8B84-ACB37AD73575}" destId="{C97C3DA7-5623-41F7-B6B2-C02F8E8D0FF0}" srcOrd="5" destOrd="0" presId="urn:microsoft.com/office/officeart/2005/8/layout/vList2"/>
    <dgm:cxn modelId="{F1D6E943-7515-45B1-807E-A4ECC3413BFD}" type="presParOf" srcId="{593EE372-4EE3-4D3F-8B84-ACB37AD73575}" destId="{8E836AE5-892C-4BCF-8ECB-0783A813E663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226A19-D8A2-4DF8-BDC9-7E2E56FE27E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AD8C5433-E828-4186-BA7A-8CBC40F7F12D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授課與觀課教師的組成為自願或配對？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DD7EC5-FE37-4D0D-95ED-80EA4D831093}" type="parTrans" cxnId="{6194104B-E6E2-4DE4-B5C5-20ACC0731823}">
      <dgm:prSet/>
      <dgm:spPr/>
      <dgm:t>
        <a:bodyPr/>
        <a:lstStyle/>
        <a:p>
          <a:endParaRPr lang="zh-TW" altLang="en-US"/>
        </a:p>
      </dgm:t>
    </dgm:pt>
    <dgm:pt modelId="{9223FF26-6018-4FD6-9813-8EC6BBA30579}" type="sibTrans" cxnId="{6194104B-E6E2-4DE4-B5C5-20ACC0731823}">
      <dgm:prSet/>
      <dgm:spPr/>
      <dgm:t>
        <a:bodyPr/>
        <a:lstStyle/>
        <a:p>
          <a:endParaRPr lang="zh-TW" altLang="en-US"/>
        </a:p>
      </dgm:t>
    </dgm:pt>
    <dgm:pt modelId="{4ED23FB0-EA4F-4315-A447-5A96CD5E6724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能否結合社群運作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(6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人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，進行共同備、觀、議課？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665CC4-9465-4A76-BE4E-787D50060C02}" type="parTrans" cxnId="{D748B04A-0C97-4A18-A18A-93AE75846CA5}">
      <dgm:prSet/>
      <dgm:spPr/>
      <dgm:t>
        <a:bodyPr/>
        <a:lstStyle/>
        <a:p>
          <a:endParaRPr lang="zh-TW" altLang="en-US"/>
        </a:p>
      </dgm:t>
    </dgm:pt>
    <dgm:pt modelId="{995BD915-4B7A-4CB7-BC9F-E15DEF674761}" type="sibTrans" cxnId="{D748B04A-0C97-4A18-A18A-93AE75846CA5}">
      <dgm:prSet/>
      <dgm:spPr/>
      <dgm:t>
        <a:bodyPr/>
        <a:lstStyle/>
        <a:p>
          <a:endParaRPr lang="zh-TW" altLang="en-US"/>
        </a:p>
      </dgm:t>
    </dgm:pt>
    <dgm:pt modelId="{CC7C6083-E482-4602-B589-87D2C44CF4B4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能否結合領域教學研究會或輔導團進行教師公開授課之備、觀、議三階段的活動？</a:t>
          </a:r>
          <a:endParaRPr lang="en-US" altLang="zh-TW" sz="24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E79D01-FBB7-4276-91D4-BB3227D2F32D}" type="parTrans" cxnId="{3C9E2867-5652-4774-A4DA-CA7AED375298}">
      <dgm:prSet/>
      <dgm:spPr/>
      <dgm:t>
        <a:bodyPr/>
        <a:lstStyle/>
        <a:p>
          <a:endParaRPr lang="zh-TW" altLang="en-US"/>
        </a:p>
      </dgm:t>
    </dgm:pt>
    <dgm:pt modelId="{D03EE489-7812-4E74-BA61-6760208E51C5}" type="sibTrans" cxnId="{3C9E2867-5652-4774-A4DA-CA7AED375298}">
      <dgm:prSet/>
      <dgm:spPr/>
      <dgm:t>
        <a:bodyPr/>
        <a:lstStyle/>
        <a:p>
          <a:endParaRPr lang="zh-TW" altLang="en-US"/>
        </a:p>
      </dgm:t>
    </dgm:pt>
    <dgm:pt modelId="{CF65FA54-2161-4838-AB76-6FA170B295F7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校長授課對象為何？授課課程為校訂課程、主題或領域？</a:t>
          </a:r>
          <a:endParaRPr lang="en-US" altLang="zh-TW" sz="24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3AF339-2F47-4F6D-9AD9-3368E40D36BF}" type="parTrans" cxnId="{51ABD1C5-E5AB-4638-B382-A33AC7075B89}">
      <dgm:prSet/>
      <dgm:spPr/>
      <dgm:t>
        <a:bodyPr/>
        <a:lstStyle/>
        <a:p>
          <a:endParaRPr lang="zh-TW" altLang="en-US"/>
        </a:p>
      </dgm:t>
    </dgm:pt>
    <dgm:pt modelId="{10C9F13C-631E-4F45-BC95-0F2B751D63D4}" type="sibTrans" cxnId="{51ABD1C5-E5AB-4638-B382-A33AC7075B89}">
      <dgm:prSet/>
      <dgm:spPr/>
      <dgm:t>
        <a:bodyPr/>
        <a:lstStyle/>
        <a:p>
          <a:endParaRPr lang="zh-TW" altLang="en-US"/>
        </a:p>
      </dgm:t>
    </dgm:pt>
    <dgm:pt modelId="{CF1DBEA4-BF0B-42E3-9197-541E2B359759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校長於備課、觀課、和專業回饋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議課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三階段所扮演的角色？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A7AF7E-ADD0-406E-BA35-3D9FB741D7D7}" type="parTrans" cxnId="{44793B29-B8D5-4230-A90B-7092E1B7EA72}">
      <dgm:prSet/>
      <dgm:spPr/>
      <dgm:t>
        <a:bodyPr/>
        <a:lstStyle/>
        <a:p>
          <a:endParaRPr lang="zh-TW" altLang="en-US"/>
        </a:p>
      </dgm:t>
    </dgm:pt>
    <dgm:pt modelId="{3B10BB0E-42EE-44B8-9F2D-A91C9372C766}" type="sibTrans" cxnId="{44793B29-B8D5-4230-A90B-7092E1B7EA72}">
      <dgm:prSet/>
      <dgm:spPr/>
      <dgm:t>
        <a:bodyPr/>
        <a:lstStyle/>
        <a:p>
          <a:endParaRPr lang="zh-TW" altLang="en-US"/>
        </a:p>
      </dgm:t>
    </dgm:pt>
    <dgm:pt modelId="{593EE372-4EE3-4D3F-8B84-ACB37AD73575}" type="pres">
      <dgm:prSet presAssocID="{29226A19-D8A2-4DF8-BDC9-7E2E56FE2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BAC4F4-A838-4D09-8074-35309C6EBD53}" type="pres">
      <dgm:prSet presAssocID="{AD8C5433-E828-4186-BA7A-8CBC40F7F1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28AC5E-28B5-4EC5-842A-D06DBF623B9A}" type="pres">
      <dgm:prSet presAssocID="{9223FF26-6018-4FD6-9813-8EC6BBA30579}" presName="spacer" presStyleCnt="0"/>
      <dgm:spPr/>
    </dgm:pt>
    <dgm:pt modelId="{B43EE03F-4DA4-424C-AE6E-410866215A53}" type="pres">
      <dgm:prSet presAssocID="{4ED23FB0-EA4F-4315-A447-5A96CD5E67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33CAC7-D693-443F-A5C2-8A8C7F889343}" type="pres">
      <dgm:prSet presAssocID="{995BD915-4B7A-4CB7-BC9F-E15DEF674761}" presName="spacer" presStyleCnt="0"/>
      <dgm:spPr/>
    </dgm:pt>
    <dgm:pt modelId="{4CF21EA1-BE01-4F4B-AFA1-48F32C3A3C7C}" type="pres">
      <dgm:prSet presAssocID="{CC7C6083-E482-4602-B589-87D2C44CF4B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522256-9FBF-4B95-B6A8-3385D34EDB42}" type="pres">
      <dgm:prSet presAssocID="{D03EE489-7812-4E74-BA61-6760208E51C5}" presName="spacer" presStyleCnt="0"/>
      <dgm:spPr/>
    </dgm:pt>
    <dgm:pt modelId="{3650AB65-BA02-4B52-82ED-25CC6063A641}" type="pres">
      <dgm:prSet presAssocID="{CF65FA54-2161-4838-AB76-6FA170B295F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6A139F-FBD8-4D42-9C2A-B0343D2B1B2A}" type="pres">
      <dgm:prSet presAssocID="{10C9F13C-631E-4F45-BC95-0F2B751D63D4}" presName="spacer" presStyleCnt="0"/>
      <dgm:spPr/>
    </dgm:pt>
    <dgm:pt modelId="{72BFED93-A607-4301-8427-87BCE2C0BAC1}" type="pres">
      <dgm:prSet presAssocID="{CF1DBEA4-BF0B-42E3-9197-541E2B35975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9E2867-5652-4774-A4DA-CA7AED375298}" srcId="{29226A19-D8A2-4DF8-BDC9-7E2E56FE27E6}" destId="{CC7C6083-E482-4602-B589-87D2C44CF4B4}" srcOrd="2" destOrd="0" parTransId="{1FE79D01-FBB7-4276-91D4-BB3227D2F32D}" sibTransId="{D03EE489-7812-4E74-BA61-6760208E51C5}"/>
    <dgm:cxn modelId="{CDFB6BA7-6B9F-407B-AE4B-522A8B655060}" type="presOf" srcId="{4ED23FB0-EA4F-4315-A447-5A96CD5E6724}" destId="{B43EE03F-4DA4-424C-AE6E-410866215A53}" srcOrd="0" destOrd="0" presId="urn:microsoft.com/office/officeart/2005/8/layout/vList2"/>
    <dgm:cxn modelId="{3E8A9D33-BA7B-47F1-9188-360DBD52C8FC}" type="presOf" srcId="{CF1DBEA4-BF0B-42E3-9197-541E2B359759}" destId="{72BFED93-A607-4301-8427-87BCE2C0BAC1}" srcOrd="0" destOrd="0" presId="urn:microsoft.com/office/officeart/2005/8/layout/vList2"/>
    <dgm:cxn modelId="{D748B04A-0C97-4A18-A18A-93AE75846CA5}" srcId="{29226A19-D8A2-4DF8-BDC9-7E2E56FE27E6}" destId="{4ED23FB0-EA4F-4315-A447-5A96CD5E6724}" srcOrd="1" destOrd="0" parTransId="{45665CC4-9465-4A76-BE4E-787D50060C02}" sibTransId="{995BD915-4B7A-4CB7-BC9F-E15DEF674761}"/>
    <dgm:cxn modelId="{036E14C4-41FE-4A4C-A459-A93A1AA29DB1}" type="presOf" srcId="{CF65FA54-2161-4838-AB76-6FA170B295F7}" destId="{3650AB65-BA02-4B52-82ED-25CC6063A641}" srcOrd="0" destOrd="0" presId="urn:microsoft.com/office/officeart/2005/8/layout/vList2"/>
    <dgm:cxn modelId="{5D018F0C-29A3-4EDB-9BDE-C7E7FA38C737}" type="presOf" srcId="{29226A19-D8A2-4DF8-BDC9-7E2E56FE27E6}" destId="{593EE372-4EE3-4D3F-8B84-ACB37AD73575}" srcOrd="0" destOrd="0" presId="urn:microsoft.com/office/officeart/2005/8/layout/vList2"/>
    <dgm:cxn modelId="{423E1962-269A-4AB8-98BE-6A2C684024D5}" type="presOf" srcId="{AD8C5433-E828-4186-BA7A-8CBC40F7F12D}" destId="{74BAC4F4-A838-4D09-8074-35309C6EBD53}" srcOrd="0" destOrd="0" presId="urn:microsoft.com/office/officeart/2005/8/layout/vList2"/>
    <dgm:cxn modelId="{78C83882-C235-41E3-A53C-F3FDB5A6F2D9}" type="presOf" srcId="{CC7C6083-E482-4602-B589-87D2C44CF4B4}" destId="{4CF21EA1-BE01-4F4B-AFA1-48F32C3A3C7C}" srcOrd="0" destOrd="0" presId="urn:microsoft.com/office/officeart/2005/8/layout/vList2"/>
    <dgm:cxn modelId="{51ABD1C5-E5AB-4638-B382-A33AC7075B89}" srcId="{29226A19-D8A2-4DF8-BDC9-7E2E56FE27E6}" destId="{CF65FA54-2161-4838-AB76-6FA170B295F7}" srcOrd="3" destOrd="0" parTransId="{2A3AF339-2F47-4F6D-9AD9-3368E40D36BF}" sibTransId="{10C9F13C-631E-4F45-BC95-0F2B751D63D4}"/>
    <dgm:cxn modelId="{6194104B-E6E2-4DE4-B5C5-20ACC0731823}" srcId="{29226A19-D8A2-4DF8-BDC9-7E2E56FE27E6}" destId="{AD8C5433-E828-4186-BA7A-8CBC40F7F12D}" srcOrd="0" destOrd="0" parTransId="{D5DD7EC5-FE37-4D0D-95ED-80EA4D831093}" sibTransId="{9223FF26-6018-4FD6-9813-8EC6BBA30579}"/>
    <dgm:cxn modelId="{44793B29-B8D5-4230-A90B-7092E1B7EA72}" srcId="{29226A19-D8A2-4DF8-BDC9-7E2E56FE27E6}" destId="{CF1DBEA4-BF0B-42E3-9197-541E2B359759}" srcOrd="4" destOrd="0" parTransId="{EEA7AF7E-ADD0-406E-BA35-3D9FB741D7D7}" sibTransId="{3B10BB0E-42EE-44B8-9F2D-A91C9372C766}"/>
    <dgm:cxn modelId="{00748AAF-E945-4067-ACD6-D4D45648521C}" type="presParOf" srcId="{593EE372-4EE3-4D3F-8B84-ACB37AD73575}" destId="{74BAC4F4-A838-4D09-8074-35309C6EBD53}" srcOrd="0" destOrd="0" presId="urn:microsoft.com/office/officeart/2005/8/layout/vList2"/>
    <dgm:cxn modelId="{D94F461C-4942-493B-BD49-FB0069D6C10D}" type="presParOf" srcId="{593EE372-4EE3-4D3F-8B84-ACB37AD73575}" destId="{0A28AC5E-28B5-4EC5-842A-D06DBF623B9A}" srcOrd="1" destOrd="0" presId="urn:microsoft.com/office/officeart/2005/8/layout/vList2"/>
    <dgm:cxn modelId="{B9B2AA9F-6E4D-4F9A-B0AA-F177E4228BF8}" type="presParOf" srcId="{593EE372-4EE3-4D3F-8B84-ACB37AD73575}" destId="{B43EE03F-4DA4-424C-AE6E-410866215A53}" srcOrd="2" destOrd="0" presId="urn:microsoft.com/office/officeart/2005/8/layout/vList2"/>
    <dgm:cxn modelId="{55E96319-6A8C-434E-A76F-19D15EF1F4E0}" type="presParOf" srcId="{593EE372-4EE3-4D3F-8B84-ACB37AD73575}" destId="{1533CAC7-D693-443F-A5C2-8A8C7F889343}" srcOrd="3" destOrd="0" presId="urn:microsoft.com/office/officeart/2005/8/layout/vList2"/>
    <dgm:cxn modelId="{38261AE0-F8E2-4414-82BF-C3DF786129D6}" type="presParOf" srcId="{593EE372-4EE3-4D3F-8B84-ACB37AD73575}" destId="{4CF21EA1-BE01-4F4B-AFA1-48F32C3A3C7C}" srcOrd="4" destOrd="0" presId="urn:microsoft.com/office/officeart/2005/8/layout/vList2"/>
    <dgm:cxn modelId="{AACF37EA-3EE6-4701-890C-A52CCC6D4078}" type="presParOf" srcId="{593EE372-4EE3-4D3F-8B84-ACB37AD73575}" destId="{B4522256-9FBF-4B95-B6A8-3385D34EDB42}" srcOrd="5" destOrd="0" presId="urn:microsoft.com/office/officeart/2005/8/layout/vList2"/>
    <dgm:cxn modelId="{FEDF5187-33AF-42CB-84B4-96565CD5969E}" type="presParOf" srcId="{593EE372-4EE3-4D3F-8B84-ACB37AD73575}" destId="{3650AB65-BA02-4B52-82ED-25CC6063A641}" srcOrd="6" destOrd="0" presId="urn:microsoft.com/office/officeart/2005/8/layout/vList2"/>
    <dgm:cxn modelId="{5A6933FA-0F78-4C7F-A4F6-0A2F2F31522D}" type="presParOf" srcId="{593EE372-4EE3-4D3F-8B84-ACB37AD73575}" destId="{5D6A139F-FBD8-4D42-9C2A-B0343D2B1B2A}" srcOrd="7" destOrd="0" presId="urn:microsoft.com/office/officeart/2005/8/layout/vList2"/>
    <dgm:cxn modelId="{F37BBFAD-2A18-414A-BC4E-C06992E55CA2}" type="presParOf" srcId="{593EE372-4EE3-4D3F-8B84-ACB37AD73575}" destId="{72BFED93-A607-4301-8427-87BCE2C0BAC1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1FED7-57E4-455C-859B-CA3FCB2178DF}">
      <dsp:nvSpPr>
        <dsp:cNvPr id="0" name=""/>
        <dsp:cNvSpPr/>
      </dsp:nvSpPr>
      <dsp:spPr>
        <a:xfrm>
          <a:off x="1338208" y="243712"/>
          <a:ext cx="3149521" cy="314952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共同備課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98081" y="911111"/>
        <a:ext cx="1124829" cy="937357"/>
      </dsp:txXfrm>
    </dsp:sp>
    <dsp:sp modelId="{3194DAFC-D87C-45D4-8934-A9DD33799427}">
      <dsp:nvSpPr>
        <dsp:cNvPr id="0" name=""/>
        <dsp:cNvSpPr/>
      </dsp:nvSpPr>
      <dsp:spPr>
        <a:xfrm>
          <a:off x="1273343" y="356195"/>
          <a:ext cx="3149521" cy="314952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65000"/>
                <a:lumMod val="110000"/>
              </a:schemeClr>
            </a:gs>
            <a:gs pos="88000">
              <a:schemeClr val="accent5">
                <a:hueOff val="1247628"/>
                <a:satOff val="-25244"/>
                <a:lumOff val="78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公開</a:t>
          </a:r>
          <a:r>
            <a:rPr lang="en-US" altLang="zh-TW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授課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23229" y="2399635"/>
        <a:ext cx="1687243" cy="824874"/>
      </dsp:txXfrm>
    </dsp:sp>
    <dsp:sp modelId="{4E27B491-40FF-4D61-AFEB-DA74F9F7295B}">
      <dsp:nvSpPr>
        <dsp:cNvPr id="0" name=""/>
        <dsp:cNvSpPr/>
      </dsp:nvSpPr>
      <dsp:spPr>
        <a:xfrm>
          <a:off x="1208478" y="243712"/>
          <a:ext cx="3149521" cy="314952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65000"/>
                <a:lumMod val="110000"/>
              </a:schemeClr>
            </a:gs>
            <a:gs pos="88000">
              <a:schemeClr val="accent5">
                <a:hueOff val="2495256"/>
                <a:satOff val="-50489"/>
                <a:lumOff val="1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專業回饋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3297" y="911111"/>
        <a:ext cx="1124829" cy="937357"/>
      </dsp:txXfrm>
    </dsp:sp>
    <dsp:sp modelId="{5A7C84FF-628A-45A4-B2C8-B844183BDF09}">
      <dsp:nvSpPr>
        <dsp:cNvPr id="0" name=""/>
        <dsp:cNvSpPr/>
      </dsp:nvSpPr>
      <dsp:spPr>
        <a:xfrm>
          <a:off x="1143498" y="48742"/>
          <a:ext cx="3539461" cy="353946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1DD401-739F-464C-8F57-1A2782229A3A}">
      <dsp:nvSpPr>
        <dsp:cNvPr id="0" name=""/>
        <dsp:cNvSpPr/>
      </dsp:nvSpPr>
      <dsp:spPr>
        <a:xfrm>
          <a:off x="1032537" y="161026"/>
          <a:ext cx="3539461" cy="35394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65000"/>
                <a:lumMod val="110000"/>
              </a:schemeClr>
            </a:gs>
            <a:gs pos="88000">
              <a:schemeClr val="accent5">
                <a:hueOff val="1247628"/>
                <a:satOff val="-25244"/>
                <a:lumOff val="78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274706-CB31-442E-AAA1-9B4B779FBD80}">
      <dsp:nvSpPr>
        <dsp:cNvPr id="0" name=""/>
        <dsp:cNvSpPr/>
      </dsp:nvSpPr>
      <dsp:spPr>
        <a:xfrm>
          <a:off x="1013247" y="48742"/>
          <a:ext cx="3539461" cy="35394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65000"/>
                <a:lumMod val="110000"/>
              </a:schemeClr>
            </a:gs>
            <a:gs pos="88000">
              <a:schemeClr val="accent5">
                <a:hueOff val="2495256"/>
                <a:satOff val="-50489"/>
                <a:lumOff val="1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68A60-BD78-4E4B-BC75-5C871981C352}">
      <dsp:nvSpPr>
        <dsp:cNvPr id="0" name=""/>
        <dsp:cNvSpPr/>
      </dsp:nvSpPr>
      <dsp:spPr>
        <a:xfrm>
          <a:off x="0" y="3469070"/>
          <a:ext cx="7992888" cy="11386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國民中、小學各校</a:t>
          </a:r>
        </a:p>
      </dsp:txBody>
      <dsp:txXfrm>
        <a:off x="0" y="3469070"/>
        <a:ext cx="7992888" cy="614858"/>
      </dsp:txXfrm>
    </dsp:sp>
    <dsp:sp modelId="{83D90E3E-9588-44AF-B06F-2BE467C50896}">
      <dsp:nvSpPr>
        <dsp:cNvPr id="0" name=""/>
        <dsp:cNvSpPr/>
      </dsp:nvSpPr>
      <dsp:spPr>
        <a:xfrm>
          <a:off x="0" y="4061156"/>
          <a:ext cx="7992888" cy="5237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依據各校脈絡及需求，</a:t>
          </a:r>
          <a:r>
            <a:rPr lang="zh-TW" altLang="zh-TW" sz="22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擬定各校校長及教師公開授課實施</a:t>
          </a:r>
          <a:r>
            <a:rPr lang="zh-TW" altLang="en-US" sz="22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</a:t>
          </a:r>
          <a:r>
            <a:rPr lang="zh-TW" altLang="zh-TW" sz="22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zh-TW" sz="22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061156"/>
        <a:ext cx="7992888" cy="523768"/>
      </dsp:txXfrm>
    </dsp:sp>
    <dsp:sp modelId="{6B28C9B5-77B4-4781-8E09-CFE6D9C009BD}">
      <dsp:nvSpPr>
        <dsp:cNvPr id="0" name=""/>
        <dsp:cNvSpPr/>
      </dsp:nvSpPr>
      <dsp:spPr>
        <a:xfrm rot="10800000">
          <a:off x="0" y="1734942"/>
          <a:ext cx="7992888" cy="1751207"/>
        </a:xfrm>
        <a:prstGeom prst="upArrowCallout">
          <a:avLst/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65000"/>
                <a:lumMod val="110000"/>
              </a:schemeClr>
            </a:gs>
            <a:gs pos="88000">
              <a:schemeClr val="accent5">
                <a:hueOff val="1247628"/>
                <a:satOff val="-25244"/>
                <a:lumOff val="78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各縣市政府教育局</a:t>
          </a:r>
          <a:r>
            <a:rPr lang="en-US" altLang="zh-TW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處</a:t>
          </a:r>
          <a:endParaRPr lang="zh-TW" alt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10800000">
        <a:off x="0" y="1734942"/>
        <a:ext cx="7992888" cy="614673"/>
      </dsp:txXfrm>
    </dsp:sp>
    <dsp:sp modelId="{85AEA492-709A-427F-A269-C8FFCDE82CFA}">
      <dsp:nvSpPr>
        <dsp:cNvPr id="0" name=""/>
        <dsp:cNvSpPr/>
      </dsp:nvSpPr>
      <dsp:spPr>
        <a:xfrm>
          <a:off x="0" y="2349616"/>
          <a:ext cx="7992888" cy="523611"/>
        </a:xfrm>
        <a:prstGeom prst="rect">
          <a:avLst/>
        </a:prstGeom>
        <a:solidFill>
          <a:schemeClr val="accent5">
            <a:tint val="40000"/>
            <a:alpha val="90000"/>
            <a:hueOff val="1325892"/>
            <a:satOff val="-13914"/>
            <a:lumOff val="-912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訂定縣市層級之</a:t>
          </a:r>
          <a:r>
            <a:rPr lang="zh-TW" altLang="zh-TW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校長及教師公開授課</a:t>
          </a:r>
          <a:r>
            <a:rPr lang="zh-TW" altLang="en-US" sz="2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實施計畫。</a:t>
          </a:r>
          <a:endParaRPr lang="zh-TW" altLang="en-US" sz="2200" kern="1200" dirty="0"/>
        </a:p>
      </dsp:txBody>
      <dsp:txXfrm>
        <a:off x="0" y="2349616"/>
        <a:ext cx="7992888" cy="523611"/>
      </dsp:txXfrm>
    </dsp:sp>
    <dsp:sp modelId="{A1F366C2-3A6E-4BCC-A8A4-BBA3365178DF}">
      <dsp:nvSpPr>
        <dsp:cNvPr id="0" name=""/>
        <dsp:cNvSpPr/>
      </dsp:nvSpPr>
      <dsp:spPr>
        <a:xfrm rot="10800000">
          <a:off x="0" y="72001"/>
          <a:ext cx="7992888" cy="1751207"/>
        </a:xfrm>
        <a:prstGeom prst="upArrowCallout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65000"/>
                <a:lumMod val="110000"/>
              </a:schemeClr>
            </a:gs>
            <a:gs pos="88000">
              <a:schemeClr val="accent5">
                <a:hueOff val="2495256"/>
                <a:satOff val="-50489"/>
                <a:lumOff val="1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教育部國民及學前教育署</a:t>
          </a:r>
          <a:endParaRPr lang="zh-TW" alt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72001"/>
        <a:ext cx="7992888" cy="614673"/>
      </dsp:txXfrm>
    </dsp:sp>
    <dsp:sp modelId="{F1D41991-F664-4842-898F-1D1FF8A0779E}">
      <dsp:nvSpPr>
        <dsp:cNvPr id="0" name=""/>
        <dsp:cNvSpPr/>
      </dsp:nvSpPr>
      <dsp:spPr>
        <a:xfrm>
          <a:off x="0" y="615488"/>
          <a:ext cx="7992888" cy="523611"/>
        </a:xfrm>
        <a:prstGeom prst="rect">
          <a:avLst/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「國民中學與國民小學實施校長及教師公開授課參考原則」</a:t>
          </a:r>
          <a:endParaRPr lang="zh-TW" altLang="en-US" sz="2200" kern="1200" dirty="0"/>
        </a:p>
      </dsp:txBody>
      <dsp:txXfrm>
        <a:off x="0" y="615488"/>
        <a:ext cx="7992888" cy="523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CEC50-2AD0-4002-8583-9D6D0DFCB360}">
      <dsp:nvSpPr>
        <dsp:cNvPr id="0" name=""/>
        <dsp:cNvSpPr/>
      </dsp:nvSpPr>
      <dsp:spPr>
        <a:xfrm rot="5400000">
          <a:off x="4430597" y="-1296471"/>
          <a:ext cx="2023199" cy="51220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全校公開授課辦理時間規畫表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r>
            <a:rPr lang="zh-TW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教學設計表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公開觀課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紀</a:t>
          </a:r>
          <a:r>
            <a:rPr lang="zh-TW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錄表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議課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紀</a:t>
          </a:r>
          <a:r>
            <a:rPr lang="zh-TW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錄表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含活動照片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教師授課省思紀錄表</a:t>
          </a:r>
          <a:endParaRPr lang="en-US" altLang="zh-TW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881163" y="351727"/>
        <a:ext cx="5023304" cy="1825671"/>
      </dsp:txXfrm>
    </dsp:sp>
    <dsp:sp modelId="{6ED6269A-5160-49EB-94C9-3BD11ED6B39F}">
      <dsp:nvSpPr>
        <dsp:cNvPr id="0" name=""/>
        <dsp:cNvSpPr/>
      </dsp:nvSpPr>
      <dsp:spPr>
        <a:xfrm>
          <a:off x="0" y="63"/>
          <a:ext cx="2881163" cy="252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學校可建置</a:t>
          </a:r>
          <a:r>
            <a:rPr lang="en-US" altLang="zh-TW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相關表件供</a:t>
          </a:r>
          <a:r>
            <a:rPr lang="en-US" altLang="zh-TW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全校教師使用</a:t>
          </a:r>
          <a:endParaRPr lang="zh-TW" altLang="en-US" sz="28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456" y="123519"/>
        <a:ext cx="2634251" cy="2282087"/>
      </dsp:txXfrm>
    </dsp:sp>
    <dsp:sp modelId="{A3C6B0C9-1758-4090-BAC2-ECB015FD5C0C}">
      <dsp:nvSpPr>
        <dsp:cNvPr id="0" name=""/>
        <dsp:cNvSpPr/>
      </dsp:nvSpPr>
      <dsp:spPr>
        <a:xfrm rot="5400000">
          <a:off x="4321648" y="1358978"/>
          <a:ext cx="2241098" cy="51220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教師專業發展支持系統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分組合作學習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學習共同體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重理解課程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UbD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sp:txBody>
      <dsp:txXfrm rot="-5400000">
        <a:off x="2881164" y="2908864"/>
        <a:ext cx="5012667" cy="2022296"/>
      </dsp:txXfrm>
    </dsp:sp>
    <dsp:sp modelId="{F8778BFA-709B-4224-B8E8-DEC49837C831}">
      <dsp:nvSpPr>
        <dsp:cNvPr id="0" name=""/>
        <dsp:cNvSpPr/>
      </dsp:nvSpPr>
      <dsp:spPr>
        <a:xfrm>
          <a:off x="0" y="2655512"/>
          <a:ext cx="2881163" cy="252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可參酌各校推動</a:t>
          </a:r>
          <a:r>
            <a:rPr lang="zh-TW" altLang="en-US" sz="2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中的教學改革或系統件，設計符合教學現場需求的表件。</a:t>
          </a:r>
        </a:p>
      </dsp:txBody>
      <dsp:txXfrm>
        <a:off x="123456" y="2778968"/>
        <a:ext cx="2634251" cy="2282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2137A-AE71-4EE3-AE53-C114DDDF33FC}">
      <dsp:nvSpPr>
        <dsp:cNvPr id="0" name=""/>
        <dsp:cNvSpPr/>
      </dsp:nvSpPr>
      <dsp:spPr>
        <a:xfrm>
          <a:off x="0" y="3577479"/>
          <a:ext cx="7920880" cy="11742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公告於學校網頁</a:t>
          </a:r>
          <a:endParaRPr lang="zh-TW" alt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577479"/>
        <a:ext cx="7920880" cy="634072"/>
      </dsp:txXfrm>
    </dsp:sp>
    <dsp:sp modelId="{4D51C203-4EE9-4921-86AE-D2B4BE3C4597}">
      <dsp:nvSpPr>
        <dsp:cNvPr id="0" name=""/>
        <dsp:cNvSpPr/>
      </dsp:nvSpPr>
      <dsp:spPr>
        <a:xfrm>
          <a:off x="0" y="4188067"/>
          <a:ext cx="3960439" cy="5401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第一學期：</a:t>
          </a:r>
          <a:r>
            <a:rPr lang="zh-TW" altLang="zh-TW" sz="23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九月三十日前</a:t>
          </a:r>
          <a:endParaRPr lang="zh-TW" altLang="en-US" sz="23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188067"/>
        <a:ext cx="3960439" cy="540135"/>
      </dsp:txXfrm>
    </dsp:sp>
    <dsp:sp modelId="{EB5C83AD-94F0-434E-8E8F-AD7DE75C8238}">
      <dsp:nvSpPr>
        <dsp:cNvPr id="0" name=""/>
        <dsp:cNvSpPr/>
      </dsp:nvSpPr>
      <dsp:spPr>
        <a:xfrm>
          <a:off x="3960440" y="4188067"/>
          <a:ext cx="3960439" cy="540135"/>
        </a:xfrm>
        <a:prstGeom prst="rect">
          <a:avLst/>
        </a:prstGeom>
        <a:solidFill>
          <a:schemeClr val="accent5">
            <a:tint val="40000"/>
            <a:alpha val="90000"/>
            <a:hueOff val="662946"/>
            <a:satOff val="-6957"/>
            <a:lumOff val="-456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第二學期：</a:t>
          </a:r>
          <a:r>
            <a:rPr lang="zh-TW" altLang="zh-TW" sz="23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三月三十一日</a:t>
          </a:r>
          <a:r>
            <a:rPr lang="zh-TW" altLang="en-US" sz="23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endParaRPr lang="zh-TW" altLang="en-US" sz="23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60440" y="4188067"/>
        <a:ext cx="3960439" cy="540135"/>
      </dsp:txXfrm>
    </dsp:sp>
    <dsp:sp modelId="{48CF1D0A-BFA6-4379-968B-CAC765A08CFF}">
      <dsp:nvSpPr>
        <dsp:cNvPr id="0" name=""/>
        <dsp:cNvSpPr/>
      </dsp:nvSpPr>
      <dsp:spPr>
        <a:xfrm rot="10800000">
          <a:off x="0" y="1789159"/>
          <a:ext cx="7920880" cy="1805932"/>
        </a:xfrm>
        <a:prstGeom prst="upArrowCallout">
          <a:avLst/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65000"/>
                <a:lumMod val="110000"/>
              </a:schemeClr>
            </a:gs>
            <a:gs pos="88000">
              <a:schemeClr val="accent5">
                <a:hueOff val="1247628"/>
                <a:satOff val="-25244"/>
                <a:lumOff val="78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討論通過</a:t>
          </a:r>
          <a:r>
            <a:rPr lang="zh-TW" altLang="zh-TW" sz="36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後，由</a:t>
          </a:r>
          <a:r>
            <a:rPr lang="zh-TW" altLang="zh-TW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相關</a:t>
          </a:r>
          <a:r>
            <a:rPr lang="zh-TW" altLang="zh-TW" sz="36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處室彙</a:t>
          </a:r>
          <a:r>
            <a:rPr lang="zh-TW" altLang="zh-TW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整核定</a:t>
          </a:r>
          <a:endParaRPr lang="zh-TW" alt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0" y="1789159"/>
        <a:ext cx="7920880" cy="1173440"/>
      </dsp:txXfrm>
    </dsp:sp>
    <dsp:sp modelId="{43C5EF52-8951-42FC-8E20-DFF01AF47838}">
      <dsp:nvSpPr>
        <dsp:cNvPr id="0" name=""/>
        <dsp:cNvSpPr/>
      </dsp:nvSpPr>
      <dsp:spPr>
        <a:xfrm rot="10800000">
          <a:off x="0" y="0"/>
          <a:ext cx="7920880" cy="1805932"/>
        </a:xfrm>
        <a:prstGeom prst="upArrowCallout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65000"/>
                <a:lumMod val="110000"/>
              </a:schemeClr>
            </a:gs>
            <a:gs pos="88000">
              <a:schemeClr val="accent5">
                <a:hueOff val="2495256"/>
                <a:satOff val="-50489"/>
                <a:lumOff val="1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學校召開會議共同擬訂公開授課計畫</a:t>
          </a:r>
          <a:endParaRPr lang="zh-TW" alt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10800000">
        <a:off x="0" y="0"/>
        <a:ext cx="7920880" cy="633882"/>
      </dsp:txXfrm>
    </dsp:sp>
    <dsp:sp modelId="{77638809-20C9-458B-A1ED-36A00382739D}">
      <dsp:nvSpPr>
        <dsp:cNvPr id="0" name=""/>
        <dsp:cNvSpPr/>
      </dsp:nvSpPr>
      <dsp:spPr>
        <a:xfrm>
          <a:off x="3867" y="634722"/>
          <a:ext cx="2637714" cy="539973"/>
        </a:xfrm>
        <a:prstGeom prst="rect">
          <a:avLst/>
        </a:prstGeom>
        <a:solidFill>
          <a:schemeClr val="accent5">
            <a:tint val="40000"/>
            <a:alpha val="90000"/>
            <a:hueOff val="1325892"/>
            <a:satOff val="-13914"/>
            <a:lumOff val="-912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各教學研究會</a:t>
          </a:r>
          <a:endParaRPr lang="zh-TW" altLang="en-US" sz="2300" kern="1200" dirty="0"/>
        </a:p>
      </dsp:txBody>
      <dsp:txXfrm>
        <a:off x="3867" y="634722"/>
        <a:ext cx="2637714" cy="539973"/>
      </dsp:txXfrm>
    </dsp:sp>
    <dsp:sp modelId="{B2619418-9C1B-43C9-8C2C-D2A9E22B3E38}">
      <dsp:nvSpPr>
        <dsp:cNvPr id="0" name=""/>
        <dsp:cNvSpPr/>
      </dsp:nvSpPr>
      <dsp:spPr>
        <a:xfrm>
          <a:off x="2641582" y="634722"/>
          <a:ext cx="2637714" cy="539973"/>
        </a:xfrm>
        <a:prstGeom prst="rect">
          <a:avLst/>
        </a:prstGeom>
        <a:solidFill>
          <a:schemeClr val="accent5">
            <a:tint val="40000"/>
            <a:alpha val="90000"/>
            <a:hueOff val="1988838"/>
            <a:satOff val="-20871"/>
            <a:lumOff val="-1369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年級</a:t>
          </a:r>
          <a:r>
            <a:rPr lang="zh-TW" altLang="en-US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研究會</a:t>
          </a:r>
          <a:endParaRPr lang="zh-TW" altLang="en-US" sz="2300" kern="1200" dirty="0"/>
        </a:p>
      </dsp:txBody>
      <dsp:txXfrm>
        <a:off x="2641582" y="634722"/>
        <a:ext cx="2637714" cy="539973"/>
      </dsp:txXfrm>
    </dsp:sp>
    <dsp:sp modelId="{5225F03F-2865-423F-82A4-C8EC83F1DE73}">
      <dsp:nvSpPr>
        <dsp:cNvPr id="0" name=""/>
        <dsp:cNvSpPr/>
      </dsp:nvSpPr>
      <dsp:spPr>
        <a:xfrm>
          <a:off x="5279297" y="634722"/>
          <a:ext cx="2637714" cy="539973"/>
        </a:xfrm>
        <a:prstGeom prst="rect">
          <a:avLst/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3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年段會議</a:t>
          </a:r>
          <a:endParaRPr lang="zh-TW" altLang="en-US" sz="2300" kern="1200" dirty="0"/>
        </a:p>
      </dsp:txBody>
      <dsp:txXfrm>
        <a:off x="5279297" y="634722"/>
        <a:ext cx="2637714" cy="539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91A62-A9A7-4FF2-84A2-906EB0E0B89F}" type="datetimeFigureOut">
              <a:rPr lang="zh-TW" altLang="en-US" smtClean="0"/>
              <a:t>2018/2/3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C97A-EA9E-491B-B9EB-2C2908927D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647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42FE550-688E-4D35-910D-A4F1550AE82B}" type="datetimeFigureOut">
              <a:rPr lang="zh-TW" altLang="en-US"/>
              <a:pPr>
                <a:defRPr/>
              </a:pPr>
              <a:t>2018/2/3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D93996-F005-4BD4-AF35-D7F3597A45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9530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74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分組在前，學共在後，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1943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增加頁碼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24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實際進行學校狀況的盤點實作與討論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505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實際進行學校狀況的盤點實作與討論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8406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增加頁碼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8209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輔導團的教學實踐，原名為校本實踐</a:t>
            </a:r>
            <a:endParaRPr lang="en-US" altLang="zh-TW" dirty="0" smtClean="0"/>
          </a:p>
          <a:p>
            <a:r>
              <a:rPr lang="zh-TW" altLang="en-US" dirty="0" smtClean="0"/>
              <a:t>學校端的實踐方案，原是教專實踐方案</a:t>
            </a:r>
            <a:endParaRPr lang="en-US" altLang="zh-TW" dirty="0" smtClean="0"/>
          </a:p>
          <a:p>
            <a:r>
              <a:rPr lang="zh-TW" altLang="en-US" dirty="0" smtClean="0"/>
              <a:t>但</a:t>
            </a:r>
            <a:r>
              <a:rPr lang="en-US" altLang="zh-TW" dirty="0" smtClean="0"/>
              <a:t>107</a:t>
            </a:r>
            <a:r>
              <a:rPr lang="zh-TW" altLang="en-US" dirty="0" smtClean="0"/>
              <a:t>學年度之大精進，它會正名為備觀議學習社群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1763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學校端的實踐方案，原是教專實踐方案</a:t>
            </a:r>
            <a:endParaRPr lang="en-US" altLang="zh-TW" dirty="0" smtClean="0"/>
          </a:p>
          <a:p>
            <a:r>
              <a:rPr lang="zh-TW" altLang="en-US" dirty="0" smtClean="0"/>
              <a:t>但</a:t>
            </a:r>
            <a:r>
              <a:rPr lang="en-US" altLang="zh-TW" dirty="0" smtClean="0"/>
              <a:t>107</a:t>
            </a:r>
            <a:r>
              <a:rPr lang="zh-TW" altLang="en-US" dirty="0" smtClean="0"/>
              <a:t>學年度之大精進，它會正名為備觀議學習社群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971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增加頁碼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300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教師專業標準，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7636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教師專業標準，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25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9752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教師專業標準，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9086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教師專業標準，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916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教師專業標準，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0495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教師專業標準，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591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教師專業標準，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71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34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348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948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藝術省思之專業，沒有絕對的對錯和好壞，而是展現一種協調之美、合和之美</a:t>
            </a:r>
            <a:r>
              <a:rPr lang="en-US" altLang="zh-TW" dirty="0" smtClean="0"/>
              <a:t>!!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387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693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資料的連結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688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增加頁碼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93996-F005-4BD4-AF35-D7F3597A456F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0479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當教師共同解決問題</a:t>
            </a:r>
            <a:r>
              <a:rPr lang="en-US" altLang="zh-TW" smtClean="0"/>
              <a:t>(</a:t>
            </a:r>
            <a:r>
              <a:rPr lang="zh-TW" altLang="en-US" smtClean="0"/>
              <a:t>共備─發展促進學生學習的課程與教學</a:t>
            </a:r>
            <a:r>
              <a:rPr lang="en-US" altLang="zh-TW" smtClean="0"/>
              <a:t>)</a:t>
            </a:r>
            <a:r>
              <a:rPr lang="zh-TW" altLang="en-US" smtClean="0"/>
              <a:t>，執行策略</a:t>
            </a:r>
            <a:r>
              <a:rPr lang="en-US" altLang="zh-TW" smtClean="0"/>
              <a:t>(</a:t>
            </a:r>
            <a:r>
              <a:rPr lang="zh-TW" altLang="en-US" smtClean="0"/>
              <a:t>進課堂實施</a:t>
            </a:r>
            <a:r>
              <a:rPr lang="en-US" altLang="zh-TW" smtClean="0"/>
              <a:t>)</a:t>
            </a:r>
            <a:r>
              <a:rPr lang="zh-TW" altLang="en-US" smtClean="0"/>
              <a:t>，檢討與精進</a:t>
            </a:r>
            <a:r>
              <a:rPr lang="en-US" altLang="zh-TW" smtClean="0"/>
              <a:t>(</a:t>
            </a:r>
            <a:r>
              <a:rPr lang="zh-TW" altLang="en-US" smtClean="0"/>
              <a:t>觀課與議課</a:t>
            </a:r>
            <a:r>
              <a:rPr lang="en-US" altLang="zh-TW" smtClean="0"/>
              <a:t>)</a:t>
            </a:r>
            <a:r>
              <a:rPr lang="zh-TW" altLang="en-US" smtClean="0"/>
              <a:t>，這段歷程是教師們為了規劃、實踐與反思最適合自己學校學生課程的歷程，是一種自學概念與創生智慧的歷程，這樣的學習歷程會讓教師成為真正的學習專家，也才能創造促進學生學習的課程與教學。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2069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字版面配置區 2"/>
          <p:cNvSpPr>
            <a:spLocks noGrp="1"/>
          </p:cNvSpPr>
          <p:nvPr>
            <p:ph type="subTitle" idx="1"/>
          </p:nvPr>
        </p:nvSpPr>
        <p:spPr>
          <a:xfrm>
            <a:off x="611188" y="2205038"/>
            <a:ext cx="5184775" cy="3529012"/>
          </a:xfrm>
        </p:spPr>
        <p:txBody>
          <a:bodyPr/>
          <a:lstStyle>
            <a:lvl1pPr marL="0" indent="0" algn="ctr" eaLnBrk="1" hangingPunct="1">
              <a:buFont typeface="Wingdings 2" pitchFamily="18" charset="2"/>
              <a:buNone/>
              <a:defRPr lang="en-US" altLang="zh-TW" sz="2400">
                <a:latin typeface="+mj-ea"/>
              </a:defRPr>
            </a:lvl1pPr>
          </a:lstStyle>
          <a:p>
            <a:r>
              <a:rPr lang="zh-TW" altLang="en-US" dirty="0" smtClean="0"/>
              <a:t>計畫主持人 ：甄曉蘭教授（國立臺灣師範大學教育學系）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研  究 單 位  ：國立臺灣師範大學教育學系教育專業發展中心 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委  託 單 位  ：教育部中等教育司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簡  報 日 期  ：</a:t>
            </a:r>
            <a:r>
              <a:rPr lang="en-US" altLang="zh-TW" dirty="0" smtClean="0"/>
              <a:t>101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31</a:t>
            </a:r>
            <a:r>
              <a:rPr lang="zh-TW" altLang="en-US" dirty="0" smtClean="0"/>
              <a:t>日</a:t>
            </a:r>
            <a:endParaRPr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18CF21-7028-4463-B92F-1323C1BDAD71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35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79FE-16FE-42E9-9971-301072DD53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38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9B81-30EC-43F0-B028-C37869395A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242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A4CB8-C4B8-4729-920F-01D1B2654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52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88CC-9C94-4A81-A6B4-89DE62B57C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726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A660-A5A1-4480-A1E0-A1D9F47490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14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F62A-0276-422C-9E29-47B85976B9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493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13F0-50C2-405F-979A-022DA272E0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571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85A8-A46A-4285-9F98-D15A87FD20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7950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A38E-10FF-4418-9E91-FD88D54B72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585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F0AD-5173-4CAB-A7C7-F6254A8096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247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 txBox="1">
            <a:spLocks/>
          </p:cNvSpPr>
          <p:nvPr userDrawn="1"/>
        </p:nvSpPr>
        <p:spPr>
          <a:xfrm>
            <a:off x="6659563" y="6381750"/>
            <a:ext cx="2347912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E9B8991C-6CE6-44BD-9ABB-665C9032B90C}" type="slidenum">
              <a:rPr kumimoji="0" lang="zh-TW" altLang="en-US" sz="1400" b="1" smtClean="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200" b="1" smtClean="0">
              <a:solidFill>
                <a:srgbClr val="0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4BFE-B621-4638-A6CF-5218C11E3F09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10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0E59D-94B4-4DB0-AD75-9D0E2791E1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156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940CC-2813-4578-B6DC-463B39B3E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765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6EDE9-9E2D-4E7C-B87B-20555979DFE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8763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9B1B9-82A4-47A9-A78E-441FB0575DC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53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725A7-9B62-4BFF-96E8-658B07D6A3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9864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FDD63-5B4B-4AD2-BB2E-3CB14AD093D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413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45D83-ABDD-4905-9533-FFCE9FC5586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604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F342E-6087-4EBA-8508-D4965094128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344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41FC9-2EC2-4474-8B97-4FCE282F40A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6134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0CB9D-E439-40D1-92E0-C1FDD59BA73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92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 txBox="1">
            <a:spLocks/>
          </p:cNvSpPr>
          <p:nvPr userDrawn="1"/>
        </p:nvSpPr>
        <p:spPr>
          <a:xfrm>
            <a:off x="6659563" y="6381750"/>
            <a:ext cx="2347912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18E73BD9-789C-46AF-BEED-4EC0F16E994A}" type="slidenum">
              <a:rPr kumimoji="0" lang="zh-TW" altLang="en-US" sz="1400" b="1" smtClean="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200" b="1" smtClean="0">
              <a:solidFill>
                <a:srgbClr val="0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C831-3369-4B57-BD24-1D1FFB63AF43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855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B6F45-DB31-49A6-A579-B688AFAAE0F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69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76182-5821-4537-A14D-44158D4BDCC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40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9A01-E686-4809-AA3F-E8440B8302D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5142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0B47-C9D0-4977-9FE3-07094EFF7C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6139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8AD8C-1393-4428-9C28-5A5CB3AE996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6931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360FF-2540-4EBD-860F-FD4EB47C10E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4161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5A1DF-2036-45C5-A44F-B31B9CAE164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3550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15A46-FB6D-4DC4-9DE7-2A2DDED78B4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5273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1455-8C54-4D36-86A6-9F3C6BB719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4891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CF61D-881D-4A6C-9678-CDD56D59756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083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 txBox="1">
            <a:spLocks/>
          </p:cNvSpPr>
          <p:nvPr userDrawn="1"/>
        </p:nvSpPr>
        <p:spPr>
          <a:xfrm>
            <a:off x="6659563" y="6308725"/>
            <a:ext cx="2347912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F87F5576-3427-42A2-AAF1-2F2688B468CF}" type="slidenum">
              <a:rPr kumimoji="0" lang="zh-TW" altLang="en-US" sz="1400" smtClean="0">
                <a:solidFill>
                  <a:srgbClr val="7F7F7F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7F7F7F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2446-1371-4630-AE8B-1222C45C7411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108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E8345-6B41-4C06-95F9-707DD448545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0024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AF23E-563F-47F0-AE9A-616A9C7DBB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5107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726CA-741B-495B-8A5C-1CE3432F733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1003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726CA-741B-495B-8A5C-1CE3432F733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290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726CA-741B-495B-8A5C-1CE3432F733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5126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726CA-741B-495B-8A5C-1CE3432F733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604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726CA-741B-495B-8A5C-1CE3432F733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381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E0CA6-CE13-4A27-B3B5-EC314748CDB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1489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922FB-F808-45AF-A59E-59DEDD1F98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836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3"/>
          <p:cNvSpPr txBox="1">
            <a:spLocks/>
          </p:cNvSpPr>
          <p:nvPr userDrawn="1"/>
        </p:nvSpPr>
        <p:spPr>
          <a:xfrm>
            <a:off x="6659563" y="6381750"/>
            <a:ext cx="2347912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02CB9C61-5E81-47CE-AA97-D0579A45AFEA}" type="slidenum">
              <a:rPr kumimoji="0" lang="zh-TW" altLang="en-US" sz="1400" b="1" smtClean="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200" b="1" smtClean="0">
              <a:solidFill>
                <a:srgbClr val="0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B8E8-670F-4953-B3D5-592A4FD76B9D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 txBox="1">
            <a:spLocks/>
          </p:cNvSpPr>
          <p:nvPr userDrawn="1"/>
        </p:nvSpPr>
        <p:spPr>
          <a:xfrm>
            <a:off x="6659563" y="6381750"/>
            <a:ext cx="2347912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38CFDBD4-36E8-4C50-955A-26633224D652}" type="slidenum">
              <a:rPr kumimoji="0" lang="zh-TW" altLang="en-US" sz="1400" b="1" smtClean="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200" b="1" smtClean="0">
              <a:solidFill>
                <a:srgbClr val="0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69CD-49B7-416D-82A6-4B23B4544316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76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 txBox="1">
            <a:spLocks/>
          </p:cNvSpPr>
          <p:nvPr userDrawn="1"/>
        </p:nvSpPr>
        <p:spPr>
          <a:xfrm>
            <a:off x="6659563" y="6381750"/>
            <a:ext cx="2347912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6AA4C509-B8F1-43E3-86B6-19B1889E2CD7}" type="slidenum">
              <a:rPr kumimoji="0" lang="zh-TW" altLang="en-US" sz="1400" b="1" smtClean="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200" b="1" smtClean="0">
              <a:solidFill>
                <a:srgbClr val="0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8283-AB0A-475E-861F-23D31021B313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0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 txBox="1">
            <a:spLocks/>
          </p:cNvSpPr>
          <p:nvPr userDrawn="1"/>
        </p:nvSpPr>
        <p:spPr>
          <a:xfrm>
            <a:off x="6659563" y="6381750"/>
            <a:ext cx="2347912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FE5A823C-31D1-4702-825C-44CB2A99C3FF}" type="slidenum">
              <a:rPr kumimoji="0" lang="zh-TW" altLang="en-US" sz="1400" b="1" smtClean="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200" b="1" smtClean="0">
              <a:solidFill>
                <a:srgbClr val="0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A639-121A-4CD4-B7A4-9F711915F4EE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1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 txBox="1">
            <a:spLocks/>
          </p:cNvSpPr>
          <p:nvPr userDrawn="1"/>
        </p:nvSpPr>
        <p:spPr>
          <a:xfrm>
            <a:off x="6659563" y="6381750"/>
            <a:ext cx="2347912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581AF149-9E8F-41D6-A4A6-A1E7B6EE16F9}" type="slidenum">
              <a:rPr kumimoji="0" lang="zh-TW" altLang="en-US" sz="1400" b="1" smtClean="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200" b="1" smtClean="0">
              <a:solidFill>
                <a:srgbClr val="0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57FC-52E6-4B51-97E4-0C254615F28B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58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00063" y="765175"/>
            <a:ext cx="81867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/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500063" y="1600200"/>
            <a:ext cx="81867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285750" y="6357938"/>
            <a:ext cx="2347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A3BCA5-C71F-4544-BBF7-64F2C2BB6A87}" type="datetime1">
              <a:rPr lang="zh-TW" altLang="en-US"/>
              <a:pPr>
                <a:defRPr/>
              </a:pPr>
              <a:t>2018/2/3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58BA5E-D503-4FAD-BD31-C7CE1F159E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3726CA-741B-495B-8A5C-1CE3432F733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071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3726CA-741B-495B-8A5C-1CE3432F733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95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6032;&#31481;&#32291;107&#24180;&#24230;&#22283;&#20013;&#23567;&#25945;&#24107;&#20844;&#38283;&#25480;&#35506;&#23526;&#36368;&#35336;&#30059;-2.doc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Relationship Id="rId5" Type="http://schemas.openxmlformats.org/officeDocument/2006/relationships/slide" Target="slide54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&#26032;&#31481;&#32291;107&#24180;&#24230;&#22283;&#20013;&#23567;&#25945;&#24107;&#20844;&#38283;&#25480;&#35506;&#23526;&#36368;&#35336;&#30059;-2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slide" Target="slide6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v.moe.edu.tw/co_video_content.php?p=309690" TargetMode="Externa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2956" y="184482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60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</a:t>
            </a:r>
            <a:r>
              <a:rPr lang="zh-TW" altLang="zh-TW" sz="60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授課重要</a:t>
            </a:r>
            <a:r>
              <a:rPr lang="zh-TW" altLang="zh-TW" sz="60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概念</a:t>
            </a:r>
            <a:r>
              <a:rPr lang="en-US" altLang="zh-TW" sz="60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60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zh-TW" sz="60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意</a:t>
            </a:r>
            <a:r>
              <a:rPr lang="zh-TW" altLang="zh-TW" sz="60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涵及在新課綱中的</a:t>
            </a:r>
            <a:r>
              <a:rPr lang="zh-TW" altLang="zh-TW" sz="60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定位</a:t>
            </a:r>
            <a:endParaRPr lang="en-US" altLang="zh-TW" sz="6000" dirty="0" smtClean="0">
              <a:ln w="317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4725144"/>
            <a:ext cx="3416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促進者：葉興華教授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3" y="5661248"/>
            <a:ext cx="2499360" cy="116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396552" y="6926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 smtClean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上</a:t>
            </a:r>
            <a:r>
              <a:rPr lang="zh-TW" altLang="en-US" sz="8000" dirty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傳</a:t>
            </a:r>
            <a:r>
              <a:rPr lang="zh-TW" altLang="en-US" sz="8000" dirty="0" smtClean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討論作品</a:t>
            </a:r>
            <a:endParaRPr lang="en-US" altLang="zh-TW" sz="8000" dirty="0">
              <a:ln w="3175" cmpd="sng">
                <a:solidFill>
                  <a:srgbClr val="FFFF99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48" y="234888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3949" y="1628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影片觀看</a:t>
            </a:r>
            <a:endParaRPr lang="en-US" altLang="zh-TW" sz="8000" dirty="0" smtClean="0">
              <a:ln w="3175" cmpd="sng">
                <a:solidFill>
                  <a:srgbClr val="FFFF99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8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討論結果分享</a:t>
            </a:r>
            <a:endParaRPr lang="en-US" altLang="zh-TW" sz="8000" dirty="0">
              <a:ln w="3175" cmpd="sng">
                <a:solidFill>
                  <a:srgbClr val="FFFF99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3368005"/>
            <a:ext cx="1562100" cy="16306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17232"/>
            <a:ext cx="249936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標題 6"/>
          <p:cNvSpPr>
            <a:spLocks noGrp="1"/>
          </p:cNvSpPr>
          <p:nvPr>
            <p:ph type="ctrTitle" idx="4294967295"/>
          </p:nvPr>
        </p:nvSpPr>
        <p:spPr>
          <a:xfrm>
            <a:off x="395536" y="2160588"/>
            <a:ext cx="8748464" cy="1470025"/>
          </a:xfrm>
        </p:spPr>
        <p:txBody>
          <a:bodyPr/>
          <a:lstStyle/>
          <a:p>
            <a:r>
              <a:rPr lang="zh-TW" altLang="en-US" sz="5400" kern="1200" dirty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壹</a:t>
            </a:r>
            <a:r>
              <a:rPr lang="zh-TW" altLang="en-US" sz="5400" kern="12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、公開</a:t>
            </a:r>
            <a:r>
              <a:rPr lang="zh-TW" altLang="en-US" sz="5400" kern="1200" dirty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授課</a:t>
            </a:r>
            <a:r>
              <a:rPr lang="zh-TW" altLang="en-US" sz="5400" kern="12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的意涵與</a:t>
            </a:r>
            <a:r>
              <a:rPr lang="zh-TW" altLang="en-US" sz="5400" kern="1200" dirty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目的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17232"/>
            <a:ext cx="2499360" cy="116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573208" y="609600"/>
            <a:ext cx="7103248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一、什麼是公開授課</a:t>
            </a:r>
            <a:endParaRPr lang="zh-TW" altLang="en-US" sz="480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402832" cy="452596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公開授課是指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授課者於</a:t>
            </a:r>
            <a:r>
              <a:rPr lang="zh-TW" altLang="en-US" sz="3200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共同備課後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，打開教室的門進行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。在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互信的氛圍下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同儕討論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自己教學的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不同面向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，繼而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激發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改進的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動力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課程與教學的</a:t>
            </a:r>
            <a:r>
              <a:rPr lang="zh-TW" altLang="en-US" sz="32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視野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  <a:defRPr/>
            </a:pP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  <a:defRPr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  <a:p>
            <a:pPr>
              <a:buFontTx/>
              <a:buNone/>
              <a:defRPr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  <a:p>
            <a:pPr>
              <a:defRPr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676" name="內容版面配置區 6" descr="IMG_072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9864" y="1700808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26496"/>
            <a:ext cx="2211328" cy="10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4"/>
          <p:cNvSpPr>
            <a:spLocks noGrp="1"/>
          </p:cNvSpPr>
          <p:nvPr>
            <p:ph type="title"/>
          </p:nvPr>
        </p:nvSpPr>
        <p:spPr>
          <a:xfrm>
            <a:off x="1763688" y="308000"/>
            <a:ext cx="7211810" cy="13208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二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公開授課之</a:t>
            </a:r>
            <a:endParaRPr lang="zh-TW" altLang="en-US" sz="48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0723" name="內容版面配置區 5"/>
          <p:cNvSpPr>
            <a:spLocks noGrp="1"/>
          </p:cNvSpPr>
          <p:nvPr>
            <p:ph sz="half" idx="1"/>
          </p:nvPr>
        </p:nvSpPr>
        <p:spPr>
          <a:xfrm>
            <a:off x="611560" y="1524357"/>
            <a:ext cx="3890392" cy="3880772"/>
          </a:xfrm>
        </p:spPr>
        <p:txBody>
          <a:bodyPr>
            <a:noAutofit/>
          </a:bodyPr>
          <a:lstStyle/>
          <a:p>
            <a:pPr marL="360000">
              <a:spcBef>
                <a:spcPts val="600"/>
              </a:spcBef>
            </a:pP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流動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00" indent="0">
              <a:spcBef>
                <a:spcPts val="600"/>
              </a:spcBef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在相互聆聽、學習與對話中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來一泓「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專業活水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000">
              <a:spcBef>
                <a:spcPts val="600"/>
              </a:spcBef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精益求精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00" indent="0">
              <a:spcBef>
                <a:spcPts val="600"/>
              </a:spcBef>
              <a:buNone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授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持續在教學土壤上耕耘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的行動研究，是一種在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同儕鷹架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日新又新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的教學精進與專業成長。</a:t>
            </a:r>
            <a:endParaRPr lang="zh-TW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24" name="內容版面配置區 7" descr="照片 148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628800"/>
            <a:ext cx="4038600" cy="367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0F3"/>
              </a:clrFrom>
              <a:clrTo>
                <a:srgbClr val="FFF0F3">
                  <a:alpha val="0"/>
                </a:srgbClr>
              </a:clrTo>
            </a:clrChange>
          </a:blip>
          <a:srcRect l="20081" r="45680" b="52027"/>
          <a:stretch/>
        </p:blipFill>
        <p:spPr>
          <a:xfrm rot="1269405">
            <a:off x="6163379" y="30641"/>
            <a:ext cx="1431541" cy="1504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三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授課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的功能</a:t>
            </a:r>
            <a:endParaRPr lang="zh-TW" altLang="en-US" sz="48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99592" y="1700808"/>
            <a:ext cx="8244408" cy="432048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zh-TW" altLang="en-US" sz="3000" b="1" dirty="0" smtClean="0">
                <a:latin typeface="標楷體"/>
                <a:ea typeface="標楷體"/>
              </a:rPr>
              <a:t>＊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zh-TW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教學經驗分享的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zh-TW" altLang="en-US" sz="30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zh-TW" altLang="en-US" sz="3000" b="1" dirty="0">
                <a:latin typeface="標楷體"/>
                <a:ea typeface="標楷體"/>
              </a:rPr>
              <a:t>＊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30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課程改革的推手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，對於新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新的教學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策略之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具有加乘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作用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zh-TW" altLang="en-US" sz="3000" b="1" dirty="0">
                <a:latin typeface="標楷體"/>
                <a:ea typeface="標楷體"/>
              </a:rPr>
              <a:t>＊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30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sz="30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展現之情形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zh-TW" altLang="en-US" sz="3000" b="1" dirty="0">
                <a:latin typeface="標楷體"/>
                <a:ea typeface="標楷體"/>
              </a:rPr>
              <a:t>＊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共同備課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含跨校、跨領域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30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擴展</a:t>
            </a:r>
            <a:r>
              <a:rPr lang="zh-TW" altLang="en-US" sz="30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教學視</a:t>
            </a:r>
            <a:endParaRPr lang="en-US" altLang="zh-TW" sz="3000" b="1" u="sng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0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野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sz="30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教學能量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000" b="1" dirty="0">
                <a:latin typeface="標楷體"/>
                <a:ea typeface="標楷體"/>
              </a:rPr>
              <a:t>＊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議課有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於教師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，繼而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sz="30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學習品質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1714500" cy="17068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93673"/>
            <a:ext cx="2067312" cy="964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866" y="476671"/>
            <a:ext cx="8352669" cy="1115061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四、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實施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契機與預期達成目標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772816"/>
            <a:ext cx="8138865" cy="4268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>
                <a:solidFill>
                  <a:srgbClr val="FF0000"/>
                </a:solidFill>
                <a:latin typeface="新細明體"/>
                <a:ea typeface="新細明體"/>
                <a:cs typeface="新細明體" charset="0"/>
              </a:rPr>
              <a:t>《</a:t>
            </a:r>
            <a:r>
              <a:rPr lang="zh-TW" altLang="en-US" sz="3200" b="1" dirty="0">
                <a:solidFill>
                  <a:srgbClr val="FF0000"/>
                </a:solidFill>
                <a:latin typeface="新細明體"/>
                <a:ea typeface="新細明體"/>
                <a:cs typeface="新細明體" charset="0"/>
              </a:rPr>
              <a:t>總綱</a:t>
            </a:r>
            <a:r>
              <a:rPr lang="en-US" altLang="zh-TW" sz="3200" b="1" dirty="0">
                <a:solidFill>
                  <a:srgbClr val="FF0000"/>
                </a:solidFill>
                <a:latin typeface="標楷體"/>
                <a:ea typeface="標楷體"/>
                <a:cs typeface="新細明體" charset="0"/>
              </a:rPr>
              <a:t>》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0"/>
            </a:endParaRPr>
          </a:p>
          <a:p>
            <a:pPr marL="0" indent="0">
              <a:buNone/>
            </a:pPr>
            <a:r>
              <a:rPr lang="zh-TW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柒、實施要點五、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教師專業發展</a:t>
            </a:r>
            <a:r>
              <a:rPr lang="zh-TW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（一）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3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為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持續提升教學品質與學生學習成效，</a:t>
            </a:r>
            <a:r>
              <a:rPr lang="zh-TW" altLang="en-US" sz="3600" u="sng" dirty="0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形塑同儕共學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的教學文化，</a:t>
            </a:r>
            <a:r>
              <a:rPr lang="zh-TW" altLang="en-US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校長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及每位</a:t>
            </a:r>
            <a:r>
              <a:rPr lang="zh-TW" altLang="en-US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教師</a:t>
            </a:r>
            <a:r>
              <a:rPr lang="zh-TW" altLang="en-US" sz="3600" u="sng" dirty="0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每學年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應在學校或社群整體規劃下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，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至少</a:t>
            </a:r>
            <a:r>
              <a:rPr lang="zh-TW" altLang="en-US" sz="3600" u="sng" dirty="0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公開授課一次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，並進行</a:t>
            </a:r>
            <a:r>
              <a:rPr lang="zh-TW" altLang="en-US" sz="3600" u="sng" dirty="0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專業回饋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。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89240"/>
            <a:ext cx="2499360" cy="11658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68760"/>
            <a:ext cx="1497207" cy="996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4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835696" y="257808"/>
            <a:ext cx="730830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實施方式與預期達成目標</a:t>
            </a:r>
            <a:endParaRPr lang="zh-TW" altLang="en-US" sz="480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0992" y="1387419"/>
            <a:ext cx="9073008" cy="9123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國民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0"/>
              </a:rPr>
              <a:t>中學與國民小學實施校長及教師公開授課參考原則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041845319"/>
              </p:ext>
            </p:extLst>
          </p:nvPr>
        </p:nvGraphicFramePr>
        <p:xfrm>
          <a:off x="-1044624" y="2420888"/>
          <a:ext cx="5696208" cy="374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15616" y="63136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實施方式</a:t>
            </a:r>
            <a:endParaRPr lang="zh-TW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105154" y="2615962"/>
            <a:ext cx="1956610" cy="4242038"/>
            <a:chOff x="4223859" y="2615962"/>
            <a:chExt cx="1956610" cy="4242038"/>
          </a:xfrm>
        </p:grpSpPr>
        <p:sp>
          <p:nvSpPr>
            <p:cNvPr id="20" name="文字方塊 19"/>
            <p:cNvSpPr txBox="1"/>
            <p:nvPr/>
          </p:nvSpPr>
          <p:spPr>
            <a:xfrm>
              <a:off x="4354328" y="6273225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實施人員</a:t>
              </a:r>
              <a:endParaRPr lang="zh-TW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4459313" y="2615962"/>
              <a:ext cx="1480839" cy="1185151"/>
            </a:xfrm>
            <a:custGeom>
              <a:avLst/>
              <a:gdLst>
                <a:gd name="connsiteX0" fmla="*/ 0 w 1480839"/>
                <a:gd name="connsiteY0" fmla="*/ 740420 h 1480839"/>
                <a:gd name="connsiteX1" fmla="*/ 740420 w 1480839"/>
                <a:gd name="connsiteY1" fmla="*/ 0 h 1480839"/>
                <a:gd name="connsiteX2" fmla="*/ 1480840 w 1480839"/>
                <a:gd name="connsiteY2" fmla="*/ 740420 h 1480839"/>
                <a:gd name="connsiteX3" fmla="*/ 740420 w 1480839"/>
                <a:gd name="connsiteY3" fmla="*/ 1480840 h 1480839"/>
                <a:gd name="connsiteX4" fmla="*/ 0 w 1480839"/>
                <a:gd name="connsiteY4" fmla="*/ 740420 h 148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839" h="1480839">
                  <a:moveTo>
                    <a:pt x="0" y="740420"/>
                  </a:moveTo>
                  <a:cubicBezTo>
                    <a:pt x="0" y="331497"/>
                    <a:pt x="331497" y="0"/>
                    <a:pt x="740420" y="0"/>
                  </a:cubicBezTo>
                  <a:cubicBezTo>
                    <a:pt x="1149343" y="0"/>
                    <a:pt x="1480840" y="331497"/>
                    <a:pt x="1480840" y="740420"/>
                  </a:cubicBezTo>
                  <a:cubicBezTo>
                    <a:pt x="1480840" y="1149343"/>
                    <a:pt x="1149343" y="1480840"/>
                    <a:pt x="740420" y="1480840"/>
                  </a:cubicBezTo>
                  <a:cubicBezTo>
                    <a:pt x="331497" y="1480840"/>
                    <a:pt x="0" y="1149343"/>
                    <a:pt x="0" y="74042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3854" tIns="263854" rIns="263854" bIns="263854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700" b="1" kern="1200" dirty="0" smtClean="0">
                  <a:solidFill>
                    <a:srgbClr val="00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校長</a:t>
              </a:r>
              <a:endParaRPr lang="zh-TW" altLang="en-US" sz="3700" b="1" kern="12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770289" y="3857984"/>
              <a:ext cx="858887" cy="858887"/>
            </a:xfrm>
            <a:custGeom>
              <a:avLst/>
              <a:gdLst>
                <a:gd name="connsiteX0" fmla="*/ 113845 w 858887"/>
                <a:gd name="connsiteY0" fmla="*/ 328438 h 858887"/>
                <a:gd name="connsiteX1" fmla="*/ 328438 w 858887"/>
                <a:gd name="connsiteY1" fmla="*/ 328438 h 858887"/>
                <a:gd name="connsiteX2" fmla="*/ 328438 w 858887"/>
                <a:gd name="connsiteY2" fmla="*/ 113845 h 858887"/>
                <a:gd name="connsiteX3" fmla="*/ 530449 w 858887"/>
                <a:gd name="connsiteY3" fmla="*/ 113845 h 858887"/>
                <a:gd name="connsiteX4" fmla="*/ 530449 w 858887"/>
                <a:gd name="connsiteY4" fmla="*/ 328438 h 858887"/>
                <a:gd name="connsiteX5" fmla="*/ 745042 w 858887"/>
                <a:gd name="connsiteY5" fmla="*/ 328438 h 858887"/>
                <a:gd name="connsiteX6" fmla="*/ 745042 w 858887"/>
                <a:gd name="connsiteY6" fmla="*/ 530449 h 858887"/>
                <a:gd name="connsiteX7" fmla="*/ 530449 w 858887"/>
                <a:gd name="connsiteY7" fmla="*/ 530449 h 858887"/>
                <a:gd name="connsiteX8" fmla="*/ 530449 w 858887"/>
                <a:gd name="connsiteY8" fmla="*/ 745042 h 858887"/>
                <a:gd name="connsiteX9" fmla="*/ 328438 w 858887"/>
                <a:gd name="connsiteY9" fmla="*/ 745042 h 858887"/>
                <a:gd name="connsiteX10" fmla="*/ 328438 w 858887"/>
                <a:gd name="connsiteY10" fmla="*/ 530449 h 858887"/>
                <a:gd name="connsiteX11" fmla="*/ 113845 w 858887"/>
                <a:gd name="connsiteY11" fmla="*/ 530449 h 858887"/>
                <a:gd name="connsiteX12" fmla="*/ 113845 w 858887"/>
                <a:gd name="connsiteY12" fmla="*/ 328438 h 8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887" h="858887">
                  <a:moveTo>
                    <a:pt x="113845" y="328438"/>
                  </a:moveTo>
                  <a:lnTo>
                    <a:pt x="328438" y="328438"/>
                  </a:lnTo>
                  <a:lnTo>
                    <a:pt x="328438" y="113845"/>
                  </a:lnTo>
                  <a:lnTo>
                    <a:pt x="530449" y="113845"/>
                  </a:lnTo>
                  <a:lnTo>
                    <a:pt x="530449" y="328438"/>
                  </a:lnTo>
                  <a:lnTo>
                    <a:pt x="745042" y="328438"/>
                  </a:lnTo>
                  <a:lnTo>
                    <a:pt x="745042" y="530449"/>
                  </a:lnTo>
                  <a:lnTo>
                    <a:pt x="530449" y="530449"/>
                  </a:lnTo>
                  <a:lnTo>
                    <a:pt x="530449" y="745042"/>
                  </a:lnTo>
                  <a:lnTo>
                    <a:pt x="328438" y="745042"/>
                  </a:lnTo>
                  <a:lnTo>
                    <a:pt x="328438" y="530449"/>
                  </a:lnTo>
                  <a:lnTo>
                    <a:pt x="113845" y="530449"/>
                  </a:lnTo>
                  <a:lnTo>
                    <a:pt x="113845" y="328438"/>
                  </a:lnTo>
                  <a:close/>
                </a:path>
              </a:pathLst>
            </a:cu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845" tIns="328438" rIns="113845" bIns="32843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500" kern="120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459313" y="4908145"/>
              <a:ext cx="1480839" cy="1185151"/>
            </a:xfrm>
            <a:custGeom>
              <a:avLst/>
              <a:gdLst>
                <a:gd name="connsiteX0" fmla="*/ 0 w 1480839"/>
                <a:gd name="connsiteY0" fmla="*/ 740420 h 1480839"/>
                <a:gd name="connsiteX1" fmla="*/ 740420 w 1480839"/>
                <a:gd name="connsiteY1" fmla="*/ 0 h 1480839"/>
                <a:gd name="connsiteX2" fmla="*/ 1480840 w 1480839"/>
                <a:gd name="connsiteY2" fmla="*/ 740420 h 1480839"/>
                <a:gd name="connsiteX3" fmla="*/ 740420 w 1480839"/>
                <a:gd name="connsiteY3" fmla="*/ 1480840 h 1480839"/>
                <a:gd name="connsiteX4" fmla="*/ 0 w 1480839"/>
                <a:gd name="connsiteY4" fmla="*/ 740420 h 148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839" h="1480839">
                  <a:moveTo>
                    <a:pt x="0" y="740420"/>
                  </a:moveTo>
                  <a:cubicBezTo>
                    <a:pt x="0" y="331497"/>
                    <a:pt x="331497" y="0"/>
                    <a:pt x="740420" y="0"/>
                  </a:cubicBezTo>
                  <a:cubicBezTo>
                    <a:pt x="1149343" y="0"/>
                    <a:pt x="1480840" y="331497"/>
                    <a:pt x="1480840" y="740420"/>
                  </a:cubicBezTo>
                  <a:cubicBezTo>
                    <a:pt x="1480840" y="1149343"/>
                    <a:pt x="1149343" y="1480840"/>
                    <a:pt x="740420" y="1480840"/>
                  </a:cubicBezTo>
                  <a:cubicBezTo>
                    <a:pt x="331497" y="1480840"/>
                    <a:pt x="0" y="1149343"/>
                    <a:pt x="0" y="74042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3854" tIns="263854" rIns="263854" bIns="263854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7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老師</a:t>
              </a:r>
              <a:endParaRPr lang="zh-TW" altLang="en-US" sz="37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4223859" y="4021633"/>
              <a:ext cx="470907" cy="550872"/>
            </a:xfrm>
            <a:custGeom>
              <a:avLst/>
              <a:gdLst>
                <a:gd name="connsiteX0" fmla="*/ 0 w 470907"/>
                <a:gd name="connsiteY0" fmla="*/ 110174 h 550872"/>
                <a:gd name="connsiteX1" fmla="*/ 235454 w 470907"/>
                <a:gd name="connsiteY1" fmla="*/ 110174 h 550872"/>
                <a:gd name="connsiteX2" fmla="*/ 235454 w 470907"/>
                <a:gd name="connsiteY2" fmla="*/ 0 h 550872"/>
                <a:gd name="connsiteX3" fmla="*/ 470907 w 470907"/>
                <a:gd name="connsiteY3" fmla="*/ 275436 h 550872"/>
                <a:gd name="connsiteX4" fmla="*/ 235454 w 470907"/>
                <a:gd name="connsiteY4" fmla="*/ 550872 h 550872"/>
                <a:gd name="connsiteX5" fmla="*/ 235454 w 470907"/>
                <a:gd name="connsiteY5" fmla="*/ 440698 h 550872"/>
                <a:gd name="connsiteX6" fmla="*/ 0 w 470907"/>
                <a:gd name="connsiteY6" fmla="*/ 440698 h 550872"/>
                <a:gd name="connsiteX7" fmla="*/ 0 w 470907"/>
                <a:gd name="connsiteY7" fmla="*/ 110174 h 55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907" h="550872">
                  <a:moveTo>
                    <a:pt x="0" y="110174"/>
                  </a:moveTo>
                  <a:lnTo>
                    <a:pt x="235454" y="110174"/>
                  </a:lnTo>
                  <a:lnTo>
                    <a:pt x="235454" y="0"/>
                  </a:lnTo>
                  <a:lnTo>
                    <a:pt x="470907" y="275436"/>
                  </a:lnTo>
                  <a:lnTo>
                    <a:pt x="235454" y="550872"/>
                  </a:lnTo>
                  <a:lnTo>
                    <a:pt x="235454" y="440698"/>
                  </a:lnTo>
                  <a:lnTo>
                    <a:pt x="0" y="440698"/>
                  </a:lnTo>
                  <a:lnTo>
                    <a:pt x="0" y="110174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0" tIns="110174" rIns="141272" bIns="11017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500" kern="1200"/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6444208" y="1916832"/>
            <a:ext cx="269979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5796136" y="2420888"/>
            <a:ext cx="3275856" cy="4401199"/>
            <a:chOff x="5868144" y="2492896"/>
            <a:chExt cx="3275856" cy="4401199"/>
          </a:xfrm>
        </p:grpSpPr>
        <p:sp>
          <p:nvSpPr>
            <p:cNvPr id="30" name="手繪多邊形 29"/>
            <p:cNvSpPr/>
            <p:nvPr/>
          </p:nvSpPr>
          <p:spPr>
            <a:xfrm>
              <a:off x="5868144" y="4005064"/>
              <a:ext cx="470907" cy="550872"/>
            </a:xfrm>
            <a:custGeom>
              <a:avLst/>
              <a:gdLst>
                <a:gd name="connsiteX0" fmla="*/ 0 w 470907"/>
                <a:gd name="connsiteY0" fmla="*/ 110174 h 550872"/>
                <a:gd name="connsiteX1" fmla="*/ 235454 w 470907"/>
                <a:gd name="connsiteY1" fmla="*/ 110174 h 550872"/>
                <a:gd name="connsiteX2" fmla="*/ 235454 w 470907"/>
                <a:gd name="connsiteY2" fmla="*/ 0 h 550872"/>
                <a:gd name="connsiteX3" fmla="*/ 470907 w 470907"/>
                <a:gd name="connsiteY3" fmla="*/ 275436 h 550872"/>
                <a:gd name="connsiteX4" fmla="*/ 235454 w 470907"/>
                <a:gd name="connsiteY4" fmla="*/ 550872 h 550872"/>
                <a:gd name="connsiteX5" fmla="*/ 235454 w 470907"/>
                <a:gd name="connsiteY5" fmla="*/ 440698 h 550872"/>
                <a:gd name="connsiteX6" fmla="*/ 0 w 470907"/>
                <a:gd name="connsiteY6" fmla="*/ 440698 h 550872"/>
                <a:gd name="connsiteX7" fmla="*/ 0 w 470907"/>
                <a:gd name="connsiteY7" fmla="*/ 110174 h 55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907" h="550872">
                  <a:moveTo>
                    <a:pt x="0" y="110174"/>
                  </a:moveTo>
                  <a:lnTo>
                    <a:pt x="235454" y="110174"/>
                  </a:lnTo>
                  <a:lnTo>
                    <a:pt x="235454" y="0"/>
                  </a:lnTo>
                  <a:lnTo>
                    <a:pt x="470907" y="275436"/>
                  </a:lnTo>
                  <a:lnTo>
                    <a:pt x="235454" y="550872"/>
                  </a:lnTo>
                  <a:lnTo>
                    <a:pt x="235454" y="440698"/>
                  </a:lnTo>
                  <a:lnTo>
                    <a:pt x="0" y="440698"/>
                  </a:lnTo>
                  <a:lnTo>
                    <a:pt x="0" y="110174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0" tIns="110174" rIns="141272" bIns="11017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500" kern="1200"/>
            </a:p>
          </p:txBody>
        </p:sp>
        <p:sp>
          <p:nvSpPr>
            <p:cNvPr id="33" name="手繪多邊形 32"/>
            <p:cNvSpPr/>
            <p:nvPr/>
          </p:nvSpPr>
          <p:spPr>
            <a:xfrm>
              <a:off x="6444208" y="2492896"/>
              <a:ext cx="2699792" cy="941118"/>
            </a:xfrm>
            <a:custGeom>
              <a:avLst/>
              <a:gdLst>
                <a:gd name="connsiteX0" fmla="*/ 0 w 2699792"/>
                <a:gd name="connsiteY0" fmla="*/ 156856 h 941118"/>
                <a:gd name="connsiteX1" fmla="*/ 156856 w 2699792"/>
                <a:gd name="connsiteY1" fmla="*/ 0 h 941118"/>
                <a:gd name="connsiteX2" fmla="*/ 2542936 w 2699792"/>
                <a:gd name="connsiteY2" fmla="*/ 0 h 941118"/>
                <a:gd name="connsiteX3" fmla="*/ 2699792 w 2699792"/>
                <a:gd name="connsiteY3" fmla="*/ 156856 h 941118"/>
                <a:gd name="connsiteX4" fmla="*/ 2699792 w 2699792"/>
                <a:gd name="connsiteY4" fmla="*/ 784262 h 941118"/>
                <a:gd name="connsiteX5" fmla="*/ 2542936 w 2699792"/>
                <a:gd name="connsiteY5" fmla="*/ 941118 h 941118"/>
                <a:gd name="connsiteX6" fmla="*/ 156856 w 2699792"/>
                <a:gd name="connsiteY6" fmla="*/ 941118 h 941118"/>
                <a:gd name="connsiteX7" fmla="*/ 0 w 2699792"/>
                <a:gd name="connsiteY7" fmla="*/ 784262 h 941118"/>
                <a:gd name="connsiteX8" fmla="*/ 0 w 2699792"/>
                <a:gd name="connsiteY8" fmla="*/ 156856 h 94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792" h="941118">
                  <a:moveTo>
                    <a:pt x="0" y="156856"/>
                  </a:moveTo>
                  <a:cubicBezTo>
                    <a:pt x="0" y="70227"/>
                    <a:pt x="70227" y="0"/>
                    <a:pt x="156856" y="0"/>
                  </a:cubicBezTo>
                  <a:lnTo>
                    <a:pt x="2542936" y="0"/>
                  </a:lnTo>
                  <a:cubicBezTo>
                    <a:pt x="2629565" y="0"/>
                    <a:pt x="2699792" y="70227"/>
                    <a:pt x="2699792" y="156856"/>
                  </a:cubicBezTo>
                  <a:lnTo>
                    <a:pt x="2699792" y="784262"/>
                  </a:lnTo>
                  <a:cubicBezTo>
                    <a:pt x="2699792" y="870891"/>
                    <a:pt x="2629565" y="941118"/>
                    <a:pt x="2542936" y="941118"/>
                  </a:cubicBezTo>
                  <a:lnTo>
                    <a:pt x="156856" y="941118"/>
                  </a:lnTo>
                  <a:cubicBezTo>
                    <a:pt x="70227" y="941118"/>
                    <a:pt x="0" y="870891"/>
                    <a:pt x="0" y="784262"/>
                  </a:cubicBezTo>
                  <a:lnTo>
                    <a:pt x="0" y="156856"/>
                  </a:lnTo>
                  <a:close/>
                </a:path>
              </a:pathLst>
            </a:cu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42" tIns="160242" rIns="160242" bIns="160242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charset="0"/>
                </a:rPr>
                <a:t>教師教學精進</a:t>
              </a:r>
            </a:p>
          </p:txBody>
        </p:sp>
        <p:sp>
          <p:nvSpPr>
            <p:cNvPr id="34" name="手繪多邊形 33"/>
            <p:cNvSpPr/>
            <p:nvPr/>
          </p:nvSpPr>
          <p:spPr>
            <a:xfrm>
              <a:off x="6444208" y="3429000"/>
              <a:ext cx="2699792" cy="941118"/>
            </a:xfrm>
            <a:custGeom>
              <a:avLst/>
              <a:gdLst>
                <a:gd name="connsiteX0" fmla="*/ 0 w 2699792"/>
                <a:gd name="connsiteY0" fmla="*/ 156856 h 941118"/>
                <a:gd name="connsiteX1" fmla="*/ 156856 w 2699792"/>
                <a:gd name="connsiteY1" fmla="*/ 0 h 941118"/>
                <a:gd name="connsiteX2" fmla="*/ 2542936 w 2699792"/>
                <a:gd name="connsiteY2" fmla="*/ 0 h 941118"/>
                <a:gd name="connsiteX3" fmla="*/ 2699792 w 2699792"/>
                <a:gd name="connsiteY3" fmla="*/ 156856 h 941118"/>
                <a:gd name="connsiteX4" fmla="*/ 2699792 w 2699792"/>
                <a:gd name="connsiteY4" fmla="*/ 784262 h 941118"/>
                <a:gd name="connsiteX5" fmla="*/ 2542936 w 2699792"/>
                <a:gd name="connsiteY5" fmla="*/ 941118 h 941118"/>
                <a:gd name="connsiteX6" fmla="*/ 156856 w 2699792"/>
                <a:gd name="connsiteY6" fmla="*/ 941118 h 941118"/>
                <a:gd name="connsiteX7" fmla="*/ 0 w 2699792"/>
                <a:gd name="connsiteY7" fmla="*/ 784262 h 941118"/>
                <a:gd name="connsiteX8" fmla="*/ 0 w 2699792"/>
                <a:gd name="connsiteY8" fmla="*/ 156856 h 94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792" h="941118">
                  <a:moveTo>
                    <a:pt x="0" y="156856"/>
                  </a:moveTo>
                  <a:cubicBezTo>
                    <a:pt x="0" y="70227"/>
                    <a:pt x="70227" y="0"/>
                    <a:pt x="156856" y="0"/>
                  </a:cubicBezTo>
                  <a:lnTo>
                    <a:pt x="2542936" y="0"/>
                  </a:lnTo>
                  <a:cubicBezTo>
                    <a:pt x="2629565" y="0"/>
                    <a:pt x="2699792" y="70227"/>
                    <a:pt x="2699792" y="156856"/>
                  </a:cubicBezTo>
                  <a:lnTo>
                    <a:pt x="2699792" y="784262"/>
                  </a:lnTo>
                  <a:cubicBezTo>
                    <a:pt x="2699792" y="870891"/>
                    <a:pt x="2629565" y="941118"/>
                    <a:pt x="2542936" y="941118"/>
                  </a:cubicBezTo>
                  <a:lnTo>
                    <a:pt x="156856" y="941118"/>
                  </a:lnTo>
                  <a:cubicBezTo>
                    <a:pt x="70227" y="941118"/>
                    <a:pt x="0" y="870891"/>
                    <a:pt x="0" y="784262"/>
                  </a:cubicBezTo>
                  <a:lnTo>
                    <a:pt x="0" y="156856"/>
                  </a:lnTo>
                  <a:close/>
                </a:path>
              </a:pathLst>
            </a:cu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42" tIns="160242" rIns="160242" bIns="160242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kern="1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charset="0"/>
                </a:rPr>
                <a:t>學生學習展能</a:t>
              </a:r>
              <a:endParaRPr lang="zh-TW" altLang="en-US" sz="30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6444208" y="4365104"/>
              <a:ext cx="2699792" cy="941118"/>
            </a:xfrm>
            <a:custGeom>
              <a:avLst/>
              <a:gdLst>
                <a:gd name="connsiteX0" fmla="*/ 0 w 2699792"/>
                <a:gd name="connsiteY0" fmla="*/ 156856 h 941118"/>
                <a:gd name="connsiteX1" fmla="*/ 156856 w 2699792"/>
                <a:gd name="connsiteY1" fmla="*/ 0 h 941118"/>
                <a:gd name="connsiteX2" fmla="*/ 2542936 w 2699792"/>
                <a:gd name="connsiteY2" fmla="*/ 0 h 941118"/>
                <a:gd name="connsiteX3" fmla="*/ 2699792 w 2699792"/>
                <a:gd name="connsiteY3" fmla="*/ 156856 h 941118"/>
                <a:gd name="connsiteX4" fmla="*/ 2699792 w 2699792"/>
                <a:gd name="connsiteY4" fmla="*/ 784262 h 941118"/>
                <a:gd name="connsiteX5" fmla="*/ 2542936 w 2699792"/>
                <a:gd name="connsiteY5" fmla="*/ 941118 h 941118"/>
                <a:gd name="connsiteX6" fmla="*/ 156856 w 2699792"/>
                <a:gd name="connsiteY6" fmla="*/ 941118 h 941118"/>
                <a:gd name="connsiteX7" fmla="*/ 0 w 2699792"/>
                <a:gd name="connsiteY7" fmla="*/ 784262 h 941118"/>
                <a:gd name="connsiteX8" fmla="*/ 0 w 2699792"/>
                <a:gd name="connsiteY8" fmla="*/ 156856 h 94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792" h="941118">
                  <a:moveTo>
                    <a:pt x="0" y="156856"/>
                  </a:moveTo>
                  <a:cubicBezTo>
                    <a:pt x="0" y="70227"/>
                    <a:pt x="70227" y="0"/>
                    <a:pt x="156856" y="0"/>
                  </a:cubicBezTo>
                  <a:lnTo>
                    <a:pt x="2542936" y="0"/>
                  </a:lnTo>
                  <a:cubicBezTo>
                    <a:pt x="2629565" y="0"/>
                    <a:pt x="2699792" y="70227"/>
                    <a:pt x="2699792" y="156856"/>
                  </a:cubicBezTo>
                  <a:lnTo>
                    <a:pt x="2699792" y="784262"/>
                  </a:lnTo>
                  <a:cubicBezTo>
                    <a:pt x="2699792" y="870891"/>
                    <a:pt x="2629565" y="941118"/>
                    <a:pt x="2542936" y="941118"/>
                  </a:cubicBezTo>
                  <a:lnTo>
                    <a:pt x="156856" y="941118"/>
                  </a:lnTo>
                  <a:cubicBezTo>
                    <a:pt x="70227" y="941118"/>
                    <a:pt x="0" y="870891"/>
                    <a:pt x="0" y="784262"/>
                  </a:cubicBezTo>
                  <a:lnTo>
                    <a:pt x="0" y="156856"/>
                  </a:lnTo>
                  <a:close/>
                </a:path>
              </a:pathLst>
            </a:custGeom>
            <a:solidFill>
              <a:srgbClr val="CC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42" tIns="160242" rIns="160242" bIns="160242" numCol="1" spcCol="1270" anchor="ctr" anchorCtr="0">
              <a:noAutofit/>
            </a:bodyPr>
            <a:lstStyle/>
            <a:p>
              <a:pPr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charset="0"/>
                </a:rPr>
                <a:t>社群共學文化</a:t>
              </a:r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6444208" y="5301208"/>
              <a:ext cx="2699792" cy="941118"/>
            </a:xfrm>
            <a:custGeom>
              <a:avLst/>
              <a:gdLst>
                <a:gd name="connsiteX0" fmla="*/ 0 w 2699792"/>
                <a:gd name="connsiteY0" fmla="*/ 156856 h 941118"/>
                <a:gd name="connsiteX1" fmla="*/ 156856 w 2699792"/>
                <a:gd name="connsiteY1" fmla="*/ 0 h 941118"/>
                <a:gd name="connsiteX2" fmla="*/ 2542936 w 2699792"/>
                <a:gd name="connsiteY2" fmla="*/ 0 h 941118"/>
                <a:gd name="connsiteX3" fmla="*/ 2699792 w 2699792"/>
                <a:gd name="connsiteY3" fmla="*/ 156856 h 941118"/>
                <a:gd name="connsiteX4" fmla="*/ 2699792 w 2699792"/>
                <a:gd name="connsiteY4" fmla="*/ 784262 h 941118"/>
                <a:gd name="connsiteX5" fmla="*/ 2542936 w 2699792"/>
                <a:gd name="connsiteY5" fmla="*/ 941118 h 941118"/>
                <a:gd name="connsiteX6" fmla="*/ 156856 w 2699792"/>
                <a:gd name="connsiteY6" fmla="*/ 941118 h 941118"/>
                <a:gd name="connsiteX7" fmla="*/ 0 w 2699792"/>
                <a:gd name="connsiteY7" fmla="*/ 784262 h 941118"/>
                <a:gd name="connsiteX8" fmla="*/ 0 w 2699792"/>
                <a:gd name="connsiteY8" fmla="*/ 156856 h 94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792" h="941118">
                  <a:moveTo>
                    <a:pt x="0" y="156856"/>
                  </a:moveTo>
                  <a:cubicBezTo>
                    <a:pt x="0" y="70227"/>
                    <a:pt x="70227" y="0"/>
                    <a:pt x="156856" y="0"/>
                  </a:cubicBezTo>
                  <a:lnTo>
                    <a:pt x="2542936" y="0"/>
                  </a:lnTo>
                  <a:cubicBezTo>
                    <a:pt x="2629565" y="0"/>
                    <a:pt x="2699792" y="70227"/>
                    <a:pt x="2699792" y="156856"/>
                  </a:cubicBezTo>
                  <a:lnTo>
                    <a:pt x="2699792" y="784262"/>
                  </a:lnTo>
                  <a:cubicBezTo>
                    <a:pt x="2699792" y="870891"/>
                    <a:pt x="2629565" y="941118"/>
                    <a:pt x="2542936" y="941118"/>
                  </a:cubicBezTo>
                  <a:lnTo>
                    <a:pt x="156856" y="941118"/>
                  </a:lnTo>
                  <a:cubicBezTo>
                    <a:pt x="70227" y="941118"/>
                    <a:pt x="0" y="870891"/>
                    <a:pt x="0" y="784262"/>
                  </a:cubicBezTo>
                  <a:lnTo>
                    <a:pt x="0" y="15685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42" tIns="160242" rIns="160242" bIns="160242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kern="1200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charset="0"/>
                </a:rPr>
                <a:t>校長課程領導</a:t>
              </a:r>
              <a:endParaRPr lang="zh-TW" altLang="en-US" sz="3000" b="1" kern="1200" dirty="0">
                <a:solidFill>
                  <a:srgbClr val="7030A0"/>
                </a:solidFill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6444208" y="4624231"/>
              <a:ext cx="2699792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6444208" y="3265684"/>
              <a:ext cx="2699792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6444208" y="5982777"/>
              <a:ext cx="2699792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6922323" y="6309320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預期目標</a:t>
              </a:r>
              <a:endPara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4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6"/>
          <p:cNvSpPr txBox="1">
            <a:spLocks/>
          </p:cNvSpPr>
          <p:nvPr/>
        </p:nvSpPr>
        <p:spPr bwMode="auto">
          <a:xfrm>
            <a:off x="0" y="21600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54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貳、</a:t>
            </a:r>
            <a:r>
              <a:rPr lang="zh-TW" altLang="en-US" sz="5400" dirty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公開授課學校層級規劃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01208"/>
            <a:ext cx="2499360" cy="116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 idx="4294967295"/>
          </p:nvPr>
        </p:nvSpPr>
        <p:spPr>
          <a:xfrm>
            <a:off x="-33867" y="620688"/>
            <a:ext cx="9144000" cy="1143000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一、研擬</a:t>
            </a:r>
            <a:r>
              <a:rPr lang="zh-TW" altLang="zh-TW" sz="40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學校層級</a:t>
            </a:r>
            <a:r>
              <a:rPr lang="zh-TW" altLang="en-US" sz="40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公開授課實施計畫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943889507"/>
              </p:ext>
            </p:extLst>
          </p:nvPr>
        </p:nvGraphicFramePr>
        <p:xfrm>
          <a:off x="611560" y="1844824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4728" t="41052" r="44966" b="40201"/>
          <a:stretch/>
        </p:blipFill>
        <p:spPr>
          <a:xfrm>
            <a:off x="2411760" y="2276872"/>
            <a:ext cx="4081568" cy="4176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3568" y="692696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課程講義與影片下載</a:t>
            </a:r>
            <a:endParaRPr lang="en-US" altLang="zh-TW" sz="7200" dirty="0">
              <a:ln w="3175" cmpd="sng">
                <a:solidFill>
                  <a:srgbClr val="FFFF99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1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928100" cy="1012974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二、</a:t>
            </a:r>
            <a:r>
              <a:rPr lang="zh-TW" altLang="zh-TW" sz="40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全真細" panose="02010609000101010101" pitchFamily="49" charset="-120"/>
              </a:rPr>
              <a:t>學校層級公開授課實施</a:t>
            </a:r>
            <a:r>
              <a:rPr lang="zh-TW" altLang="en-US" sz="40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全真細" panose="02010609000101010101" pitchFamily="49" charset="-120"/>
              </a:rPr>
              <a:t>計畫</a:t>
            </a:r>
            <a:r>
              <a:rPr lang="zh-TW" altLang="zh-TW" sz="40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全真細" panose="02010609000101010101" pitchFamily="49" charset="-120"/>
              </a:rPr>
              <a:t>的內</a:t>
            </a:r>
            <a:r>
              <a:rPr lang="zh-TW" altLang="en-US" sz="40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全真細" panose="02010609000101010101" pitchFamily="49" charset="-120"/>
              </a:rPr>
              <a:t>容</a:t>
            </a:r>
          </a:p>
        </p:txBody>
      </p:sp>
      <p:sp>
        <p:nvSpPr>
          <p:cNvPr id="4" name="直線接點 3"/>
          <p:cNvSpPr/>
          <p:nvPr/>
        </p:nvSpPr>
        <p:spPr>
          <a:xfrm>
            <a:off x="395536" y="1559218"/>
            <a:ext cx="8136904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手繪多邊形 4"/>
          <p:cNvSpPr/>
          <p:nvPr/>
        </p:nvSpPr>
        <p:spPr>
          <a:xfrm>
            <a:off x="395536" y="1559218"/>
            <a:ext cx="1627380" cy="4963699"/>
          </a:xfrm>
          <a:custGeom>
            <a:avLst/>
            <a:gdLst>
              <a:gd name="connsiteX0" fmla="*/ 0 w 1627380"/>
              <a:gd name="connsiteY0" fmla="*/ 0 h 4963699"/>
              <a:gd name="connsiteX1" fmla="*/ 1627380 w 1627380"/>
              <a:gd name="connsiteY1" fmla="*/ 0 h 4963699"/>
              <a:gd name="connsiteX2" fmla="*/ 1627380 w 1627380"/>
              <a:gd name="connsiteY2" fmla="*/ 4963699 h 4963699"/>
              <a:gd name="connsiteX3" fmla="*/ 0 w 1627380"/>
              <a:gd name="connsiteY3" fmla="*/ 4963699 h 4963699"/>
              <a:gd name="connsiteX4" fmla="*/ 0 w 1627380"/>
              <a:gd name="connsiteY4" fmla="*/ 0 h 496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80" h="4963699">
                <a:moveTo>
                  <a:pt x="0" y="0"/>
                </a:moveTo>
                <a:lnTo>
                  <a:pt x="1627380" y="0"/>
                </a:lnTo>
                <a:lnTo>
                  <a:pt x="1627380" y="4963699"/>
                </a:lnTo>
                <a:lnTo>
                  <a:pt x="0" y="49636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eaVert" wrap="square" lIns="194310" tIns="194310" rIns="194310" bIns="194310" numCol="1" spcCol="1270" anchor="t" anchorCtr="0">
            <a:noAutofit/>
          </a:bodyPr>
          <a:lstStyle/>
          <a:p>
            <a:pPr lvl="0" algn="l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100" kern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計畫內容得</a:t>
            </a:r>
            <a:r>
              <a:rPr lang="zh-TW" altLang="zh-TW" sz="51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endParaRPr lang="zh-TW" altLang="en-US" sz="5100" kern="1200" dirty="0"/>
          </a:p>
        </p:txBody>
      </p:sp>
      <p:sp>
        <p:nvSpPr>
          <p:cNvPr id="6" name="手繪多邊形 5"/>
          <p:cNvSpPr/>
          <p:nvPr/>
        </p:nvSpPr>
        <p:spPr>
          <a:xfrm>
            <a:off x="2144970" y="1617568"/>
            <a:ext cx="6387469" cy="1167002"/>
          </a:xfrm>
          <a:custGeom>
            <a:avLst/>
            <a:gdLst>
              <a:gd name="connsiteX0" fmla="*/ 0 w 6387469"/>
              <a:gd name="connsiteY0" fmla="*/ 0 h 1167002"/>
              <a:gd name="connsiteX1" fmla="*/ 6387469 w 6387469"/>
              <a:gd name="connsiteY1" fmla="*/ 0 h 1167002"/>
              <a:gd name="connsiteX2" fmla="*/ 6387469 w 6387469"/>
              <a:gd name="connsiteY2" fmla="*/ 1167002 h 1167002"/>
              <a:gd name="connsiteX3" fmla="*/ 0 w 6387469"/>
              <a:gd name="connsiteY3" fmla="*/ 1167002 h 1167002"/>
              <a:gd name="connsiteX4" fmla="*/ 0 w 6387469"/>
              <a:gd name="connsiteY4" fmla="*/ 0 h 116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1167002">
                <a:moveTo>
                  <a:pt x="0" y="0"/>
                </a:moveTo>
                <a:lnTo>
                  <a:pt x="6387469" y="0"/>
                </a:lnTo>
                <a:lnTo>
                  <a:pt x="6387469" y="1167002"/>
                </a:lnTo>
                <a:lnTo>
                  <a:pt x="0" y="11670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zh-TW" sz="28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sz="28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接點 6"/>
          <p:cNvSpPr/>
          <p:nvPr/>
        </p:nvSpPr>
        <p:spPr>
          <a:xfrm>
            <a:off x="2022916" y="2276872"/>
            <a:ext cx="650952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手繪多邊形 7"/>
          <p:cNvSpPr/>
          <p:nvPr/>
        </p:nvSpPr>
        <p:spPr>
          <a:xfrm>
            <a:off x="2144970" y="2334002"/>
            <a:ext cx="6387469" cy="1167002"/>
          </a:xfrm>
          <a:custGeom>
            <a:avLst/>
            <a:gdLst>
              <a:gd name="connsiteX0" fmla="*/ 0 w 6387469"/>
              <a:gd name="connsiteY0" fmla="*/ 0 h 1167002"/>
              <a:gd name="connsiteX1" fmla="*/ 6387469 w 6387469"/>
              <a:gd name="connsiteY1" fmla="*/ 0 h 1167002"/>
              <a:gd name="connsiteX2" fmla="*/ 6387469 w 6387469"/>
              <a:gd name="connsiteY2" fmla="*/ 1167002 h 1167002"/>
              <a:gd name="connsiteX3" fmla="*/ 0 w 6387469"/>
              <a:gd name="connsiteY3" fmla="*/ 1167002 h 1167002"/>
              <a:gd name="connsiteX4" fmla="*/ 0 w 6387469"/>
              <a:gd name="connsiteY4" fmla="*/ 0 h 116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1167002">
                <a:moveTo>
                  <a:pt x="0" y="0"/>
                </a:moveTo>
                <a:lnTo>
                  <a:pt x="6387469" y="0"/>
                </a:lnTo>
                <a:lnTo>
                  <a:pt x="6387469" y="1167002"/>
                </a:lnTo>
                <a:lnTo>
                  <a:pt x="0" y="11670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800" b="1" kern="12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實施對象</a:t>
            </a:r>
            <a:r>
              <a: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kern="12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校長</a:t>
            </a:r>
            <a:r>
              <a:rPr lang="zh-TW" alt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全校教師</a:t>
            </a:r>
            <a:r>
              <a:rPr lang="zh-TW" alt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三個月以上之代理教師</a:t>
            </a:r>
            <a:r>
              <a: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9" name="直線接點 8"/>
          <p:cNvSpPr/>
          <p:nvPr/>
        </p:nvSpPr>
        <p:spPr>
          <a:xfrm>
            <a:off x="2022916" y="3356992"/>
            <a:ext cx="650952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手繪多邊形 9"/>
          <p:cNvSpPr/>
          <p:nvPr/>
        </p:nvSpPr>
        <p:spPr>
          <a:xfrm>
            <a:off x="2144970" y="3429000"/>
            <a:ext cx="6387469" cy="1167002"/>
          </a:xfrm>
          <a:custGeom>
            <a:avLst/>
            <a:gdLst>
              <a:gd name="connsiteX0" fmla="*/ 0 w 6387469"/>
              <a:gd name="connsiteY0" fmla="*/ 0 h 1167002"/>
              <a:gd name="connsiteX1" fmla="*/ 6387469 w 6387469"/>
              <a:gd name="connsiteY1" fmla="*/ 0 h 1167002"/>
              <a:gd name="connsiteX2" fmla="*/ 6387469 w 6387469"/>
              <a:gd name="connsiteY2" fmla="*/ 1167002 h 1167002"/>
              <a:gd name="connsiteX3" fmla="*/ 0 w 6387469"/>
              <a:gd name="connsiteY3" fmla="*/ 1167002 h 1167002"/>
              <a:gd name="connsiteX4" fmla="*/ 0 w 6387469"/>
              <a:gd name="connsiteY4" fmla="*/ 0 h 116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1167002">
                <a:moveTo>
                  <a:pt x="0" y="0"/>
                </a:moveTo>
                <a:lnTo>
                  <a:pt x="6387469" y="0"/>
                </a:lnTo>
                <a:lnTo>
                  <a:pt x="6387469" y="1167002"/>
                </a:lnTo>
                <a:lnTo>
                  <a:pt x="0" y="11670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800" b="1" kern="12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實施內容</a:t>
            </a:r>
            <a:r>
              <a: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線接點 10"/>
          <p:cNvSpPr/>
          <p:nvPr/>
        </p:nvSpPr>
        <p:spPr>
          <a:xfrm>
            <a:off x="2022916" y="5120985"/>
            <a:ext cx="650952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手繪多邊形 11"/>
          <p:cNvSpPr/>
          <p:nvPr/>
        </p:nvSpPr>
        <p:spPr>
          <a:xfrm>
            <a:off x="2144970" y="5157192"/>
            <a:ext cx="6387469" cy="1375734"/>
          </a:xfrm>
          <a:custGeom>
            <a:avLst/>
            <a:gdLst>
              <a:gd name="connsiteX0" fmla="*/ 0 w 6387469"/>
              <a:gd name="connsiteY0" fmla="*/ 0 h 1167002"/>
              <a:gd name="connsiteX1" fmla="*/ 6387469 w 6387469"/>
              <a:gd name="connsiteY1" fmla="*/ 0 h 1167002"/>
              <a:gd name="connsiteX2" fmla="*/ 6387469 w 6387469"/>
              <a:gd name="connsiteY2" fmla="*/ 1167002 h 1167002"/>
              <a:gd name="connsiteX3" fmla="*/ 0 w 6387469"/>
              <a:gd name="connsiteY3" fmla="*/ 1167002 h 1167002"/>
              <a:gd name="connsiteX4" fmla="*/ 0 w 6387469"/>
              <a:gd name="connsiteY4" fmla="*/ 0 h 116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469" h="1167002">
                <a:moveTo>
                  <a:pt x="0" y="0"/>
                </a:moveTo>
                <a:lnTo>
                  <a:pt x="6387469" y="0"/>
                </a:lnTo>
                <a:lnTo>
                  <a:pt x="6387469" y="1167002"/>
                </a:lnTo>
                <a:lnTo>
                  <a:pt x="0" y="11670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800" b="1" kern="12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實施方式</a:t>
            </a:r>
            <a:r>
              <a:rPr lang="en-US" altLang="zh-TW" sz="2800" b="1" kern="12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kern="12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直線接點 12"/>
          <p:cNvSpPr/>
          <p:nvPr/>
        </p:nvSpPr>
        <p:spPr>
          <a:xfrm>
            <a:off x="2022916" y="6604934"/>
            <a:ext cx="6509523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手繪多邊形 15"/>
          <p:cNvSpPr/>
          <p:nvPr/>
        </p:nvSpPr>
        <p:spPr>
          <a:xfrm>
            <a:off x="3650295" y="3933056"/>
            <a:ext cx="1399107" cy="1036877"/>
          </a:xfrm>
          <a:custGeom>
            <a:avLst/>
            <a:gdLst>
              <a:gd name="connsiteX0" fmla="*/ 0 w 1728128"/>
              <a:gd name="connsiteY0" fmla="*/ 0 h 1036877"/>
              <a:gd name="connsiteX1" fmla="*/ 1728128 w 1728128"/>
              <a:gd name="connsiteY1" fmla="*/ 0 h 1036877"/>
              <a:gd name="connsiteX2" fmla="*/ 1728128 w 1728128"/>
              <a:gd name="connsiteY2" fmla="*/ 1036877 h 1036877"/>
              <a:gd name="connsiteX3" fmla="*/ 0 w 1728128"/>
              <a:gd name="connsiteY3" fmla="*/ 1036877 h 1036877"/>
              <a:gd name="connsiteX4" fmla="*/ 0 w 1728128"/>
              <a:gd name="connsiteY4" fmla="*/ 0 h 103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28" h="1036877">
                <a:moveTo>
                  <a:pt x="0" y="0"/>
                </a:moveTo>
                <a:lnTo>
                  <a:pt x="1728128" y="0"/>
                </a:lnTo>
                <a:lnTo>
                  <a:pt x="1728128" y="1036877"/>
                </a:lnTo>
                <a:lnTo>
                  <a:pt x="0" y="1036877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全校實</a:t>
            </a:r>
            <a:r>
              <a: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施時程</a:t>
            </a:r>
            <a:endParaRPr lang="zh-TW" altLang="en-US" sz="2400" kern="1200" dirty="0"/>
          </a:p>
        </p:txBody>
      </p:sp>
      <p:sp>
        <p:nvSpPr>
          <p:cNvPr id="17" name="手繪多邊形 16"/>
          <p:cNvSpPr/>
          <p:nvPr/>
        </p:nvSpPr>
        <p:spPr>
          <a:xfrm>
            <a:off x="4948653" y="3933056"/>
            <a:ext cx="1728128" cy="1036877"/>
          </a:xfrm>
          <a:custGeom>
            <a:avLst/>
            <a:gdLst>
              <a:gd name="connsiteX0" fmla="*/ 0 w 1728128"/>
              <a:gd name="connsiteY0" fmla="*/ 0 h 1036877"/>
              <a:gd name="connsiteX1" fmla="*/ 1728128 w 1728128"/>
              <a:gd name="connsiteY1" fmla="*/ 0 h 1036877"/>
              <a:gd name="connsiteX2" fmla="*/ 1728128 w 1728128"/>
              <a:gd name="connsiteY2" fmla="*/ 1036877 h 1036877"/>
              <a:gd name="connsiteX3" fmla="*/ 0 w 1728128"/>
              <a:gd name="connsiteY3" fmla="*/ 1036877 h 1036877"/>
              <a:gd name="connsiteX4" fmla="*/ 0 w 1728128"/>
              <a:gd name="connsiteY4" fmla="*/ 0 h 103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28" h="1036877">
                <a:moveTo>
                  <a:pt x="0" y="0"/>
                </a:moveTo>
                <a:lnTo>
                  <a:pt x="1728128" y="0"/>
                </a:lnTo>
                <a:lnTo>
                  <a:pt x="1728128" y="1036877"/>
                </a:lnTo>
                <a:lnTo>
                  <a:pt x="0" y="1036877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備課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公開授課專業回饋</a:t>
            </a:r>
            <a:endParaRPr lang="zh-TW" altLang="en-US" sz="2400" kern="1200" dirty="0"/>
          </a:p>
        </p:txBody>
      </p:sp>
      <p:sp>
        <p:nvSpPr>
          <p:cNvPr id="18" name="手繪多邊形 17"/>
          <p:cNvSpPr/>
          <p:nvPr/>
        </p:nvSpPr>
        <p:spPr>
          <a:xfrm>
            <a:off x="6554727" y="3945460"/>
            <a:ext cx="1728128" cy="1036877"/>
          </a:xfrm>
          <a:custGeom>
            <a:avLst/>
            <a:gdLst>
              <a:gd name="connsiteX0" fmla="*/ 0 w 1728128"/>
              <a:gd name="connsiteY0" fmla="*/ 0 h 1036877"/>
              <a:gd name="connsiteX1" fmla="*/ 1728128 w 1728128"/>
              <a:gd name="connsiteY1" fmla="*/ 0 h 1036877"/>
              <a:gd name="connsiteX2" fmla="*/ 1728128 w 1728128"/>
              <a:gd name="connsiteY2" fmla="*/ 1036877 h 1036877"/>
              <a:gd name="connsiteX3" fmla="*/ 0 w 1728128"/>
              <a:gd name="connsiteY3" fmla="*/ 1036877 h 1036877"/>
              <a:gd name="connsiteX4" fmla="*/ 0 w 1728128"/>
              <a:gd name="connsiteY4" fmla="*/ 0 h 103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28" h="1036877">
                <a:moveTo>
                  <a:pt x="0" y="0"/>
                </a:moveTo>
                <a:lnTo>
                  <a:pt x="1728128" y="0"/>
                </a:lnTo>
                <a:lnTo>
                  <a:pt x="1728128" y="1036877"/>
                </a:lnTo>
                <a:lnTo>
                  <a:pt x="0" y="1036877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26667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觀課時間</a:t>
            </a:r>
            <a:endParaRPr lang="zh-TW" altLang="en-US" sz="2400" kern="1200" dirty="0"/>
          </a:p>
        </p:txBody>
      </p:sp>
      <p:sp>
        <p:nvSpPr>
          <p:cNvPr id="19" name="手繪多邊形 18"/>
          <p:cNvSpPr/>
          <p:nvPr/>
        </p:nvSpPr>
        <p:spPr>
          <a:xfrm>
            <a:off x="2022916" y="3943150"/>
            <a:ext cx="1728128" cy="1036877"/>
          </a:xfrm>
          <a:custGeom>
            <a:avLst/>
            <a:gdLst>
              <a:gd name="connsiteX0" fmla="*/ 0 w 1728128"/>
              <a:gd name="connsiteY0" fmla="*/ 0 h 1036877"/>
              <a:gd name="connsiteX1" fmla="*/ 1728128 w 1728128"/>
              <a:gd name="connsiteY1" fmla="*/ 0 h 1036877"/>
              <a:gd name="connsiteX2" fmla="*/ 1728128 w 1728128"/>
              <a:gd name="connsiteY2" fmla="*/ 1036877 h 1036877"/>
              <a:gd name="connsiteX3" fmla="*/ 0 w 1728128"/>
              <a:gd name="connsiteY3" fmla="*/ 1036877 h 1036877"/>
              <a:gd name="connsiteX4" fmla="*/ 0 w 1728128"/>
              <a:gd name="connsiteY4" fmla="*/ 0 h 103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28" h="1036877">
                <a:moveTo>
                  <a:pt x="0" y="0"/>
                </a:moveTo>
                <a:lnTo>
                  <a:pt x="1728128" y="0"/>
                </a:lnTo>
                <a:lnTo>
                  <a:pt x="1728128" y="1036877"/>
                </a:lnTo>
                <a:lnTo>
                  <a:pt x="0" y="1036877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參與人員</a:t>
            </a:r>
            <a:endParaRPr lang="zh-TW" altLang="en-US" sz="2400" kern="1200" dirty="0"/>
          </a:p>
        </p:txBody>
      </p:sp>
      <p:sp>
        <p:nvSpPr>
          <p:cNvPr id="22" name="手繪多邊形 21"/>
          <p:cNvSpPr/>
          <p:nvPr/>
        </p:nvSpPr>
        <p:spPr>
          <a:xfrm>
            <a:off x="2054793" y="5596822"/>
            <a:ext cx="1653111" cy="994453"/>
          </a:xfrm>
          <a:custGeom>
            <a:avLst/>
            <a:gdLst>
              <a:gd name="connsiteX0" fmla="*/ 0 w 2291637"/>
              <a:gd name="connsiteY0" fmla="*/ 0 h 1374982"/>
              <a:gd name="connsiteX1" fmla="*/ 2291637 w 2291637"/>
              <a:gd name="connsiteY1" fmla="*/ 0 h 1374982"/>
              <a:gd name="connsiteX2" fmla="*/ 2291637 w 2291637"/>
              <a:gd name="connsiteY2" fmla="*/ 1374982 h 1374982"/>
              <a:gd name="connsiteX3" fmla="*/ 0 w 2291637"/>
              <a:gd name="connsiteY3" fmla="*/ 1374982 h 1374982"/>
              <a:gd name="connsiteX4" fmla="*/ 0 w 2291637"/>
              <a:gd name="connsiteY4" fmla="*/ 0 h 137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637" h="1374982">
                <a:moveTo>
                  <a:pt x="0" y="0"/>
                </a:moveTo>
                <a:lnTo>
                  <a:pt x="2291637" y="0"/>
                </a:lnTo>
                <a:lnTo>
                  <a:pt x="2291637" y="1374982"/>
                </a:lnTo>
                <a:lnTo>
                  <a:pt x="0" y="137498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安排公開授課時間</a:t>
            </a:r>
            <a:endParaRPr lang="zh-TW" altLang="en-US" sz="2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5580112" y="5596823"/>
            <a:ext cx="1439370" cy="994452"/>
          </a:xfrm>
          <a:custGeom>
            <a:avLst/>
            <a:gdLst>
              <a:gd name="connsiteX0" fmla="*/ 0 w 2291637"/>
              <a:gd name="connsiteY0" fmla="*/ 0 h 1374982"/>
              <a:gd name="connsiteX1" fmla="*/ 2291637 w 2291637"/>
              <a:gd name="connsiteY1" fmla="*/ 0 h 1374982"/>
              <a:gd name="connsiteX2" fmla="*/ 2291637 w 2291637"/>
              <a:gd name="connsiteY2" fmla="*/ 1374982 h 1374982"/>
              <a:gd name="connsiteX3" fmla="*/ 0 w 2291637"/>
              <a:gd name="connsiteY3" fmla="*/ 1374982 h 1374982"/>
              <a:gd name="connsiteX4" fmla="*/ 0 w 2291637"/>
              <a:gd name="connsiteY4" fmla="*/ 0 h 137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637" h="1374982">
                <a:moveTo>
                  <a:pt x="0" y="0"/>
                </a:moveTo>
                <a:lnTo>
                  <a:pt x="2291637" y="0"/>
                </a:lnTo>
                <a:lnTo>
                  <a:pt x="2291637" y="1374982"/>
                </a:lnTo>
                <a:lnTo>
                  <a:pt x="0" y="137498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設計教學活動</a:t>
            </a:r>
            <a:endParaRPr lang="zh-TW" altLang="en-US" sz="2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3491880" y="5596822"/>
            <a:ext cx="2291637" cy="994453"/>
          </a:xfrm>
          <a:custGeom>
            <a:avLst/>
            <a:gdLst>
              <a:gd name="connsiteX0" fmla="*/ 0 w 2291637"/>
              <a:gd name="connsiteY0" fmla="*/ 0 h 1374982"/>
              <a:gd name="connsiteX1" fmla="*/ 2291637 w 2291637"/>
              <a:gd name="connsiteY1" fmla="*/ 0 h 1374982"/>
              <a:gd name="connsiteX2" fmla="*/ 2291637 w 2291637"/>
              <a:gd name="connsiteY2" fmla="*/ 1374982 h 1374982"/>
              <a:gd name="connsiteX3" fmla="*/ 0 w 2291637"/>
              <a:gd name="connsiteY3" fmla="*/ 1374982 h 1374982"/>
              <a:gd name="connsiteX4" fmla="*/ 0 w 2291637"/>
              <a:gd name="connsiteY4" fmla="*/ 0 h 137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637" h="1374982">
                <a:moveTo>
                  <a:pt x="0" y="0"/>
                </a:moveTo>
                <a:lnTo>
                  <a:pt x="2291637" y="0"/>
                </a:lnTo>
                <a:lnTo>
                  <a:pt x="2291637" y="1374982"/>
                </a:lnTo>
                <a:lnTo>
                  <a:pt x="0" y="137498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26667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教學觀察與教學省思記錄</a:t>
            </a:r>
            <a:endParaRPr lang="zh-TW" altLang="en-US" sz="2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6872918" y="5564177"/>
            <a:ext cx="1091746" cy="931532"/>
          </a:xfrm>
          <a:custGeom>
            <a:avLst/>
            <a:gdLst>
              <a:gd name="connsiteX0" fmla="*/ 0 w 2291637"/>
              <a:gd name="connsiteY0" fmla="*/ 0 h 1374982"/>
              <a:gd name="connsiteX1" fmla="*/ 2291637 w 2291637"/>
              <a:gd name="connsiteY1" fmla="*/ 0 h 1374982"/>
              <a:gd name="connsiteX2" fmla="*/ 2291637 w 2291637"/>
              <a:gd name="connsiteY2" fmla="*/ 1374982 h 1374982"/>
              <a:gd name="connsiteX3" fmla="*/ 0 w 2291637"/>
              <a:gd name="connsiteY3" fmla="*/ 1374982 h 1374982"/>
              <a:gd name="connsiteX4" fmla="*/ 0 w 2291637"/>
              <a:gd name="connsiteY4" fmla="*/ 0 h 137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637" h="1374982">
                <a:moveTo>
                  <a:pt x="0" y="0"/>
                </a:moveTo>
                <a:lnTo>
                  <a:pt x="2291637" y="0"/>
                </a:lnTo>
                <a:lnTo>
                  <a:pt x="2291637" y="1374982"/>
                </a:lnTo>
                <a:lnTo>
                  <a:pt x="0" y="137498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700" kern="12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敘</a:t>
            </a:r>
            <a:r>
              <a:rPr lang="zh-TW" altLang="zh-TW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</a:t>
            </a:r>
            <a:endParaRPr lang="zh-TW" altLang="en-US" sz="2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668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 三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、建置</a:t>
            </a:r>
            <a:r>
              <a:rPr lang="zh-TW" altLang="zh-TW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公開授課表件</a:t>
            </a:r>
            <a:endParaRPr lang="zh-TW" altLang="en-US" sz="48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673833884"/>
              </p:ext>
            </p:extLst>
          </p:nvPr>
        </p:nvGraphicFramePr>
        <p:xfrm>
          <a:off x="683568" y="1412776"/>
          <a:ext cx="80032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四、公告</a:t>
            </a:r>
            <a:r>
              <a:rPr lang="zh-TW" altLang="zh-TW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公開授課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期程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291232113"/>
              </p:ext>
            </p:extLst>
          </p:nvPr>
        </p:nvGraphicFramePr>
        <p:xfrm>
          <a:off x="611560" y="1556792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848550" cy="1143000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+mj-ea"/>
              </a:rPr>
              <a:t>五、</a:t>
            </a:r>
            <a:r>
              <a:rPr lang="zh-TW" altLang="zh-TW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+mj-ea"/>
              </a:rPr>
              <a:t>邀請家長參</a:t>
            </a:r>
            <a:r>
              <a:rPr lang="zh-TW" altLang="zh-TW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+mj-ea"/>
              </a:rPr>
              <a:t>與公開</a:t>
            </a:r>
            <a:r>
              <a:rPr lang="zh-TW" altLang="zh-TW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+mj-ea"/>
              </a:rPr>
              <a:t>授課</a:t>
            </a:r>
            <a:endParaRPr lang="zh-TW" altLang="en-US" sz="48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+mj-ea"/>
            </a:endParaRPr>
          </a:p>
        </p:txBody>
      </p:sp>
      <p:sp>
        <p:nvSpPr>
          <p:cNvPr id="43011" name="內容版面配置區 2"/>
          <p:cNvSpPr>
            <a:spLocks noGrp="1"/>
          </p:cNvSpPr>
          <p:nvPr>
            <p:ph idx="4294967295"/>
          </p:nvPr>
        </p:nvSpPr>
        <p:spPr>
          <a:xfrm>
            <a:off x="539553" y="1700808"/>
            <a:ext cx="7920880" cy="2736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實施要點七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指出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：「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學校應定期</a:t>
            </a:r>
            <a:r>
              <a:rPr lang="zh-TW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家長參與教師公開授課或其他課程與教學相關活動，</a:t>
            </a:r>
            <a:r>
              <a:rPr lang="zh-TW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引導家長關心班級及學校課程與教學之實踐。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827584" y="4797152"/>
            <a:ext cx="6264696" cy="1728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2060"/>
                </a:solidFill>
                <a:latin typeface="標楷體"/>
                <a:ea typeface="標楷體"/>
              </a:rPr>
              <a:t>＊</a:t>
            </a:r>
            <a:r>
              <a:rPr lang="zh-TW" altLang="en-US" sz="2400" b="1" dirty="0" smtClean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家長參與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教師公開授課活動前，應進行甚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麼樣的</a:t>
            </a:r>
            <a:r>
              <a:rPr lang="zh-TW" altLang="en-US" sz="2400" b="1" dirty="0" smtClean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前置溝通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dirty="0" smtClean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增能活動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  <a:latin typeface="標楷體"/>
                <a:ea typeface="標楷體"/>
              </a:rPr>
              <a:t>＊</a:t>
            </a:r>
            <a:r>
              <a:rPr lang="zh-TW" altLang="en-US" sz="2400" b="1" dirty="0" smtClean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什麼時機邀請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家長參與教師公開授課，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方能發揮欲達成的功能？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雲朵形圖說文字 3"/>
          <p:cNvSpPr/>
          <p:nvPr/>
        </p:nvSpPr>
        <p:spPr>
          <a:xfrm>
            <a:off x="6888059" y="4005064"/>
            <a:ext cx="2232248" cy="1296144"/>
          </a:xfrm>
          <a:prstGeom prst="cloudCallout">
            <a:avLst>
              <a:gd name="adj1" fmla="val -69753"/>
              <a:gd name="adj2" fmla="val -69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20" y="1052737"/>
            <a:ext cx="91715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6"/>
          <p:cNvSpPr txBox="1">
            <a:spLocks/>
          </p:cNvSpPr>
          <p:nvPr/>
        </p:nvSpPr>
        <p:spPr bwMode="auto">
          <a:xfrm>
            <a:off x="0" y="21600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參、</a:t>
            </a:r>
            <a:r>
              <a:rPr lang="zh-TW" altLang="en-US" sz="5000" dirty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公開授課流程、常見型態</a:t>
            </a:r>
            <a:br>
              <a:rPr lang="zh-TW" altLang="en-US" sz="5000" dirty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</a:br>
            <a:r>
              <a:rPr lang="zh-TW" altLang="en-US" sz="5000" dirty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與注意事項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45224"/>
            <a:ext cx="2499360" cy="116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3600"/>
            <a:ext cx="5981130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54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一、公開</a:t>
            </a:r>
            <a:r>
              <a:rPr lang="zh-TW" altLang="en-US" sz="54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授課流程</a:t>
            </a:r>
          </a:p>
        </p:txBody>
      </p:sp>
      <p:sp>
        <p:nvSpPr>
          <p:cNvPr id="8" name="矩形 7"/>
          <p:cNvSpPr/>
          <p:nvPr/>
        </p:nvSpPr>
        <p:spPr>
          <a:xfrm>
            <a:off x="8101013" y="4005263"/>
            <a:ext cx="1042987" cy="28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5063" name="日期版面配置區 3"/>
          <p:cNvSpPr txBox="1">
            <a:spLocks/>
          </p:cNvSpPr>
          <p:nvPr/>
        </p:nvSpPr>
        <p:spPr bwMode="auto">
          <a:xfrm>
            <a:off x="6659563" y="6381750"/>
            <a:ext cx="23479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A200A15-DE78-408D-A85E-A8EAE02AA4DC}" type="slidenum">
              <a:rPr kumimoji="0" lang="zh-TW" altLang="en-US" sz="14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kumimoji="0" lang="zh-TW" altLang="en-US" sz="1200" b="1">
              <a:solidFill>
                <a:srgbClr val="0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491880" y="1700808"/>
            <a:ext cx="2159570" cy="865188"/>
          </a:xfrm>
          <a:prstGeom prst="roundRect">
            <a:avLst/>
          </a:prstGeom>
          <a:solidFill>
            <a:srgbClr val="66CCFF"/>
          </a:solidFill>
          <a:ln w="10795" cap="flat" cmpd="sng" algn="ctr">
            <a:noFill/>
            <a:prstDash val="solid"/>
          </a:ln>
          <a:effectLst>
            <a:innerShdw blurRad="114300">
              <a:srgbClr val="003399"/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微軟正黑體"/>
              </a:rPr>
              <a:t>共同備課</a:t>
            </a:r>
            <a:endParaRPr kumimoji="0" lang="zh-TW" altLang="en-US" sz="3200" kern="0" dirty="0">
              <a:solidFill>
                <a:srgbClr val="FFFFFF"/>
              </a:solidFill>
              <a:latin typeface="標楷體" panose="03000509000000000000" pitchFamily="65" charset="-120"/>
              <a:ea typeface="微軟正黑體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491880" y="3501008"/>
            <a:ext cx="2159571" cy="936104"/>
          </a:xfrm>
          <a:prstGeom prst="roundRect">
            <a:avLst/>
          </a:prstGeom>
          <a:solidFill>
            <a:srgbClr val="66CCFF"/>
          </a:solidFill>
          <a:ln w="10795" cap="flat" cmpd="sng" algn="ctr">
            <a:noFill/>
            <a:prstDash val="solid"/>
          </a:ln>
          <a:effectLst>
            <a:innerShdw blurRad="114300">
              <a:srgbClr val="003399"/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微軟正黑體"/>
              </a:rPr>
              <a:t>公開授課</a:t>
            </a:r>
            <a:r>
              <a:rPr kumimoji="0" lang="zh-TW" altLang="en-US" sz="2600" kern="0" dirty="0" smtClean="0">
                <a:solidFill>
                  <a:srgbClr val="FFFFFF"/>
                </a:solidFill>
                <a:latin typeface="新細明體"/>
                <a:ea typeface="新細明體"/>
              </a:rPr>
              <a:t>（</a:t>
            </a:r>
            <a:r>
              <a:rPr kumimoji="0" lang="zh-TW" altLang="en-US" sz="2600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微軟正黑體"/>
              </a:rPr>
              <a:t>觀課</a:t>
            </a:r>
            <a:r>
              <a:rPr kumimoji="0" lang="zh-TW" altLang="en-US" sz="2600" kern="0" dirty="0" smtClean="0">
                <a:solidFill>
                  <a:srgbClr val="FFFFFF"/>
                </a:solidFill>
                <a:latin typeface="新細明體"/>
                <a:ea typeface="新細明體"/>
              </a:rPr>
              <a:t>）</a:t>
            </a:r>
            <a:endParaRPr kumimoji="0" lang="zh-TW" altLang="en-US" sz="2600" kern="0" dirty="0">
              <a:solidFill>
                <a:srgbClr val="FFFFFF"/>
              </a:solidFill>
              <a:latin typeface="標楷體" panose="03000509000000000000" pitchFamily="65" charset="-120"/>
              <a:ea typeface="微軟正黑體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491880" y="5431631"/>
            <a:ext cx="2376264" cy="1200444"/>
          </a:xfrm>
          <a:prstGeom prst="roundRect">
            <a:avLst/>
          </a:prstGeom>
          <a:solidFill>
            <a:srgbClr val="66CCFF"/>
          </a:solidFill>
          <a:ln w="10795" cap="flat" cmpd="sng" algn="ctr">
            <a:noFill/>
            <a:prstDash val="solid"/>
          </a:ln>
          <a:effectLst>
            <a:innerShdw blurRad="114300">
              <a:srgbClr val="003399"/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微軟正黑體"/>
              </a:rPr>
              <a:t>接受專業回饋</a:t>
            </a:r>
            <a:endParaRPr kumimoji="0" lang="en-US" altLang="zh-TW" sz="2600" kern="0" dirty="0" smtClean="0">
              <a:solidFill>
                <a:srgbClr val="FFFFFF"/>
              </a:solidFill>
              <a:latin typeface="標楷體" panose="03000509000000000000" pitchFamily="65" charset="-120"/>
              <a:ea typeface="微軟正黑體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rgbClr val="FFFFFF"/>
                </a:solidFill>
                <a:latin typeface="標楷體" panose="03000509000000000000" pitchFamily="65" charset="-120"/>
                <a:ea typeface="微軟正黑體"/>
              </a:rPr>
              <a:t>(</a:t>
            </a:r>
            <a:r>
              <a:rPr kumimoji="0" lang="zh-TW" altLang="en-US" sz="2600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微軟正黑體"/>
              </a:rPr>
              <a:t>議課</a:t>
            </a:r>
            <a:r>
              <a:rPr kumimoji="0" lang="en-US" altLang="zh-TW" sz="2600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微軟正黑體"/>
              </a:rPr>
              <a:t>)</a:t>
            </a:r>
            <a:endParaRPr kumimoji="0" lang="zh-TW" altLang="en-US" sz="2600" kern="0" dirty="0">
              <a:solidFill>
                <a:srgbClr val="FFFFFF"/>
              </a:solidFill>
              <a:latin typeface="標楷體" panose="03000509000000000000" pitchFamily="65" charset="-120"/>
              <a:ea typeface="微軟正黑體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5868144" y="1700808"/>
            <a:ext cx="3200970" cy="4458766"/>
          </a:xfrm>
          <a:prstGeom prst="wedgeRoundRectCallout">
            <a:avLst>
              <a:gd name="adj1" fmla="val -57384"/>
              <a:gd name="adj2" fmla="val -38327"/>
              <a:gd name="adj3" fmla="val 16667"/>
            </a:avLst>
          </a:prstGeom>
          <a:solidFill>
            <a:srgbClr val="99FF99">
              <a:alpha val="6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kern="0" dirty="0" smtClean="0">
                <a:solidFill>
                  <a:srgbClr val="7030A0"/>
                </a:solidFill>
                <a:latin typeface="標楷體"/>
                <a:ea typeface="標楷體"/>
              </a:rPr>
              <a:t>＊</a:t>
            </a:r>
            <a:r>
              <a:rPr kumimoji="0" lang="zh-TW" altLang="en-US" sz="24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r>
              <a:rPr kumimoji="0" lang="zh-TW" altLang="en-US" sz="24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r>
              <a:rPr kumimoji="0" lang="zh-TW" altLang="en-US" sz="24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kumimoji="0" lang="en-US" altLang="zh-TW" sz="2400" b="1" kern="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建立共識</a:t>
            </a:r>
            <a:endParaRPr kumimoji="0" lang="en-US" altLang="zh-TW" sz="2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endParaRPr kumimoji="0" lang="en-US" altLang="zh-TW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400" b="1" kern="0" dirty="0" smtClean="0">
                <a:solidFill>
                  <a:srgbClr val="7030A0"/>
                </a:solidFill>
                <a:latin typeface="標楷體"/>
                <a:ea typeface="標楷體"/>
              </a:rPr>
              <a:t>＊</a:t>
            </a:r>
            <a:r>
              <a:rPr kumimoji="0" lang="zh-TW" altLang="en-US" sz="24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授課及觀課準備</a:t>
            </a:r>
            <a:endParaRPr kumimoji="0" lang="en-US" altLang="zh-TW" sz="24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kumimoji="0" lang="en-US" altLang="zh-TW" sz="2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、上課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kumimoji="0" lang="en-US" altLang="zh-TW" sz="2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、學習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單等</a:t>
            </a:r>
            <a:endParaRPr kumimoji="0" lang="en-US" altLang="zh-TW" sz="2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座位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表與</a:t>
            </a:r>
            <a:endParaRPr kumimoji="0" lang="en-US" altLang="zh-TW" sz="2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觀課表等</a:t>
            </a:r>
            <a:endParaRPr kumimoji="0" lang="en-US" altLang="zh-TW" sz="2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208533" y="1700809"/>
            <a:ext cx="2952000" cy="1643308"/>
          </a:xfrm>
          <a:prstGeom prst="wedgeRoundRectCallout">
            <a:avLst>
              <a:gd name="adj1" fmla="val 61088"/>
              <a:gd name="adj2" fmla="val 91085"/>
              <a:gd name="adj3" fmla="val 16667"/>
            </a:avLst>
          </a:prstGeom>
          <a:solidFill>
            <a:srgbClr val="FFCCFF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觀課</a:t>
            </a:r>
            <a:endParaRPr kumimoji="0" lang="en-US" altLang="zh-TW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觀課紀錄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表填寫</a:t>
            </a:r>
          </a:p>
        </p:txBody>
      </p:sp>
      <p:sp>
        <p:nvSpPr>
          <p:cNvPr id="21" name="圓角矩形圖說文字 20"/>
          <p:cNvSpPr/>
          <p:nvPr/>
        </p:nvSpPr>
        <p:spPr>
          <a:xfrm>
            <a:off x="35496" y="4077072"/>
            <a:ext cx="3312000" cy="2171700"/>
          </a:xfrm>
          <a:prstGeom prst="wedgeRoundRectCallout">
            <a:avLst>
              <a:gd name="adj1" fmla="val 55155"/>
              <a:gd name="adj2" fmla="val 28682"/>
              <a:gd name="adj3" fmla="val 16667"/>
            </a:avLst>
          </a:prstGeom>
          <a:solidFill>
            <a:srgbClr val="FFCCFF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向交流</a:t>
            </a:r>
            <a:endParaRPr kumimoji="0" lang="en-US" altLang="zh-TW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教與學的成效</a:t>
            </a:r>
            <a:endParaRPr kumimoji="0" lang="en-US" altLang="zh-TW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課堂學習等</a:t>
            </a:r>
            <a:endParaRPr kumimoji="0" lang="en-US" altLang="zh-TW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kumimoji="0" lang="zh-TW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kumimoji="0" lang="zh-TW" altLang="en-US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回饋與省思</a:t>
            </a:r>
          </a:p>
        </p:txBody>
      </p:sp>
      <p:sp>
        <p:nvSpPr>
          <p:cNvPr id="25" name="向下箭號 24"/>
          <p:cNvSpPr/>
          <p:nvPr/>
        </p:nvSpPr>
        <p:spPr>
          <a:xfrm>
            <a:off x="4246414" y="4725144"/>
            <a:ext cx="649287" cy="495300"/>
          </a:xfrm>
          <a:prstGeom prst="downArrow">
            <a:avLst/>
          </a:prstGeom>
          <a:solidFill>
            <a:srgbClr val="9999FF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rgbClr val="FFFFFF"/>
              </a:solidFill>
              <a:latin typeface="Arial Narrow"/>
              <a:ea typeface="微軟正黑體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4235178" y="2848817"/>
            <a:ext cx="649287" cy="495300"/>
          </a:xfrm>
          <a:prstGeom prst="downArrow">
            <a:avLst/>
          </a:prstGeom>
          <a:solidFill>
            <a:srgbClr val="9999FF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rgbClr val="FFFFFF"/>
              </a:solidFill>
              <a:latin typeface="Arial Narrow"/>
              <a:ea typeface="微軟正黑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 idx="4294967295"/>
          </p:nvPr>
        </p:nvSpPr>
        <p:spPr>
          <a:xfrm>
            <a:off x="2195736" y="93354"/>
            <a:ext cx="6292155" cy="1325563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二、共同備課</a:t>
            </a:r>
            <a:endParaRPr lang="zh-TW" altLang="en-US" sz="54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5724128" y="1700808"/>
            <a:ext cx="1461712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0401" rIns="0" bIns="3304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學習概念學習困難</a:t>
            </a:r>
            <a:endPara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30195" y="2036835"/>
            <a:ext cx="1875022" cy="1008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手繪多邊形 6"/>
          <p:cNvSpPr/>
          <p:nvPr/>
        </p:nvSpPr>
        <p:spPr>
          <a:xfrm>
            <a:off x="4145480" y="1700808"/>
            <a:ext cx="1461712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83" tIns="261821" rIns="227784" bIns="2618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kern="1200"/>
          </a:p>
        </p:txBody>
      </p:sp>
      <p:sp>
        <p:nvSpPr>
          <p:cNvPr id="8" name="手繪多邊形 7"/>
          <p:cNvSpPr/>
          <p:nvPr/>
        </p:nvSpPr>
        <p:spPr>
          <a:xfrm>
            <a:off x="4931780" y="3126901"/>
            <a:ext cx="1461712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0401" rIns="0" bIns="3304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教師教學疑難</a:t>
            </a:r>
            <a:endPara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6510428" y="3126901"/>
            <a:ext cx="1517956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83" tIns="261821" rIns="227784" bIns="26182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5724128" y="4552994"/>
            <a:ext cx="1461712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0401" rIns="0" bIns="3304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教科書分析</a:t>
            </a:r>
            <a:r>
              <a:rPr lang="en-US" altLang="zh-TW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zh-TW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en-US" altLang="zh-TW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4145480" y="4552994"/>
            <a:ext cx="1461712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83" tIns="261821" rIns="227784" bIns="2618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sz="4000" b="1" kern="12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1756937" y="3077834"/>
            <a:ext cx="1461712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0401" rIns="0" bIns="3304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素養導向教學與</a:t>
            </a:r>
            <a:r>
              <a:rPr lang="en-US" altLang="zh-TW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endPara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967293" y="4481363"/>
            <a:ext cx="1461712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83" tIns="261821" rIns="227784" bIns="2618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kern="1200"/>
          </a:p>
        </p:txBody>
      </p:sp>
      <p:sp>
        <p:nvSpPr>
          <p:cNvPr id="17" name="手繪多邊形 16"/>
          <p:cNvSpPr/>
          <p:nvPr/>
        </p:nvSpPr>
        <p:spPr>
          <a:xfrm>
            <a:off x="2549285" y="4503927"/>
            <a:ext cx="1461712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0401" rIns="0" bIns="3304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焦點學生學習狀況討論</a:t>
            </a:r>
            <a:endPara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53355" y="6042866"/>
            <a:ext cx="1875022" cy="1008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手繪多邊形 18"/>
          <p:cNvSpPr/>
          <p:nvPr/>
        </p:nvSpPr>
        <p:spPr>
          <a:xfrm>
            <a:off x="3349788" y="3077834"/>
            <a:ext cx="1461712" cy="1680129"/>
          </a:xfrm>
          <a:custGeom>
            <a:avLst/>
            <a:gdLst>
              <a:gd name="connsiteX0" fmla="*/ 0 w 1680128"/>
              <a:gd name="connsiteY0" fmla="*/ 730856 h 1461711"/>
              <a:gd name="connsiteX1" fmla="*/ 365428 w 1680128"/>
              <a:gd name="connsiteY1" fmla="*/ 0 h 1461711"/>
              <a:gd name="connsiteX2" fmla="*/ 1314700 w 1680128"/>
              <a:gd name="connsiteY2" fmla="*/ 0 h 1461711"/>
              <a:gd name="connsiteX3" fmla="*/ 1680128 w 1680128"/>
              <a:gd name="connsiteY3" fmla="*/ 730856 h 1461711"/>
              <a:gd name="connsiteX4" fmla="*/ 1314700 w 1680128"/>
              <a:gd name="connsiteY4" fmla="*/ 1461711 h 1461711"/>
              <a:gd name="connsiteX5" fmla="*/ 365428 w 1680128"/>
              <a:gd name="connsiteY5" fmla="*/ 1461711 h 1461711"/>
              <a:gd name="connsiteX6" fmla="*/ 0 w 1680128"/>
              <a:gd name="connsiteY6" fmla="*/ 730856 h 14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128" h="1461711">
                <a:moveTo>
                  <a:pt x="840063" y="0"/>
                </a:moveTo>
                <a:lnTo>
                  <a:pt x="1680127" y="317923"/>
                </a:lnTo>
                <a:lnTo>
                  <a:pt x="1680127" y="1143788"/>
                </a:lnTo>
                <a:lnTo>
                  <a:pt x="840063" y="1461711"/>
                </a:lnTo>
                <a:lnTo>
                  <a:pt x="1" y="1143788"/>
                </a:lnTo>
                <a:lnTo>
                  <a:pt x="1" y="317923"/>
                </a:lnTo>
                <a:lnTo>
                  <a:pt x="840063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83" tIns="261821" rIns="227784" bIns="2618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kern="12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620688"/>
            <a:ext cx="242316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86700" cy="1325563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共</a:t>
            </a:r>
            <a:r>
              <a:rPr lang="zh-TW" altLang="en-US" sz="54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備、</a:t>
            </a:r>
            <a:r>
              <a:rPr lang="zh-TW" altLang="en-US" sz="54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說</a:t>
            </a:r>
            <a:r>
              <a:rPr lang="zh-TW" altLang="en-US" sz="54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課與觀察</a:t>
            </a:r>
            <a:r>
              <a:rPr lang="zh-TW" altLang="en-US" sz="54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前</a:t>
            </a:r>
            <a:r>
              <a:rPr lang="zh-TW" altLang="en-US" sz="54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會談</a:t>
            </a:r>
            <a:endParaRPr lang="zh-TW" altLang="en-US" sz="54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共       備</a:t>
            </a: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：是</a:t>
            </a:r>
            <a:r>
              <a:rPr lang="zh-TW" altLang="en-US" sz="3600" b="1" dirty="0">
                <a:solidFill>
                  <a:srgbClr val="0099FF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集體貢獻智慧</a:t>
            </a: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設計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課程</a:t>
            </a:r>
            <a:endParaRPr lang="en-US" altLang="zh-TW" sz="3600" b="1" dirty="0" smtClean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              教學</a:t>
            </a: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與評量，及討論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教學</a:t>
            </a:r>
            <a:endParaRPr lang="en-US" altLang="zh-TW" sz="3600" b="1" dirty="0" smtClean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              觀察的進行。</a:t>
            </a:r>
            <a:endParaRPr lang="en-US" altLang="zh-TW" sz="3600" b="1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說       課</a:t>
            </a: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：是</a:t>
            </a:r>
            <a:r>
              <a:rPr lang="zh-TW" altLang="en-US" sz="3600" b="1" dirty="0">
                <a:solidFill>
                  <a:srgbClr val="0099FF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授課者說明</a:t>
            </a: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課程教學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與</a:t>
            </a:r>
            <a:endParaRPr lang="en-US" altLang="zh-TW" sz="3600" b="1" dirty="0" smtClean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              評量</a:t>
            </a: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的設計歷程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。</a:t>
            </a:r>
            <a:endParaRPr lang="en-US" altLang="zh-TW" sz="3600" b="1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觀察前會談：</a:t>
            </a:r>
            <a:r>
              <a:rPr lang="zh-TW" altLang="en-US" sz="3600" b="1" dirty="0">
                <a:solidFill>
                  <a:srgbClr val="0099FF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授課者說明</a:t>
            </a: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課程教學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與</a:t>
            </a:r>
            <a:endParaRPr lang="en-US" altLang="zh-TW" sz="3600" b="1" dirty="0" smtClean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               評量</a:t>
            </a: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設計，及教學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觀察</a:t>
            </a:r>
            <a:endParaRPr lang="en-US" altLang="zh-TW" sz="3600" b="1" dirty="0" smtClean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                的需求。</a:t>
            </a:r>
            <a:endParaRPr lang="en-US" altLang="zh-TW" sz="3600" b="1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01208"/>
            <a:ext cx="1397516" cy="10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「教師」的圖片搜尋結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9333" r="11626" b="14139"/>
          <a:stretch/>
        </p:blipFill>
        <p:spPr bwMode="auto">
          <a:xfrm>
            <a:off x="4967536" y="3101616"/>
            <a:ext cx="4176464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標題 1"/>
          <p:cNvSpPr>
            <a:spLocks noGrp="1"/>
          </p:cNvSpPr>
          <p:nvPr>
            <p:ph type="title" idx="4294967295"/>
          </p:nvPr>
        </p:nvSpPr>
        <p:spPr>
          <a:xfrm>
            <a:off x="1763688" y="274638"/>
            <a:ext cx="6465912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二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公開授課與觀課</a:t>
            </a:r>
            <a:endParaRPr lang="zh-TW" altLang="en-US" sz="48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99592" y="126876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  觀</a:t>
            </a:r>
            <a:r>
              <a:rPr lang="zh-TW" altLang="en-US" sz="40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課，觀誰為主？</a:t>
            </a:r>
          </a:p>
          <a:p>
            <a:r>
              <a:rPr lang="zh-TW" altLang="en-US" sz="96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220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？</a:t>
            </a:r>
            <a:endParaRPr lang="zh-TW" altLang="en-US" sz="22000" dirty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1026" name="Picture 2" descr="「學生學習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6547"/>
            <a:ext cx="3237011" cy="32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47091" y="260648"/>
            <a:ext cx="8761413" cy="7069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b="1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教師觀課、專業</a:t>
            </a:r>
            <a:r>
              <a:rPr lang="zh-TW" altLang="en-US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對話目的</a:t>
            </a:r>
            <a:r>
              <a:rPr lang="zh-TW" altLang="en-US" b="1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之</a:t>
            </a:r>
            <a:r>
              <a:rPr lang="zh-TW" altLang="en-US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類型</a:t>
            </a:r>
            <a:endParaRPr lang="zh-TW" altLang="en-US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98533"/>
              </p:ext>
            </p:extLst>
          </p:nvPr>
        </p:nvGraphicFramePr>
        <p:xfrm>
          <a:off x="124693" y="1056342"/>
          <a:ext cx="9019308" cy="51925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85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2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2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1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+mn-cs"/>
                        </a:rPr>
                        <a:t>類    型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1.</a:t>
                      </a:r>
                      <a:r>
                        <a:rPr lang="zh-TW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教學能力</a:t>
                      </a:r>
                      <a:r>
                        <a:rPr lang="zh-TW" sz="180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檢定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2.</a:t>
                      </a:r>
                      <a:r>
                        <a:rPr lang="zh-TW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同儕觀察互</a:t>
                      </a:r>
                      <a:r>
                        <a:rPr lang="zh-TW" sz="180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學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3.</a:t>
                      </a:r>
                      <a:r>
                        <a:rPr lang="zh-TW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改善學生</a:t>
                      </a:r>
                      <a:r>
                        <a:rPr lang="zh-TW" sz="180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學習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觀課目的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檢定教師教學能力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相互學習教學技巧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提升學生學習品質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觀</a:t>
                      </a:r>
                      <a:r>
                        <a:rPr lang="zh-TW" sz="180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課</a:t>
                      </a:r>
                      <a:r>
                        <a:rPr lang="zh-TW" altLang="en-US" sz="180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報告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觀課報告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含建議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教學技巧的學習紀錄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生表現紀錄與因應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權力關係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觀察者較大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平等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共同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3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觀察內容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教學行為、行動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教師語言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教學行為、教材、學生學習、班級經營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學生學習表現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聆聽、書寫、對話、同儕互動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觀察對象</a:t>
                      </a:r>
                      <a:endParaRPr lang="zh-TW" sz="1800" kern="10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主要是教師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同時觀察教師與學生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主要是學生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可能坐在學生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旁</a:t>
                      </a: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26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參照標準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評鑑或有效教學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指標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由上而下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觀察者對教學者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的自我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比較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相對比較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透過觀察者的教學實務知識去察覺</a:t>
                      </a: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無法預知</a:t>
                      </a: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7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獲得利益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機構學校</a:t>
                      </a: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、被觀察者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觀察者、被觀察者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學生、觀察者與被觀察者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  <a:cs typeface="Times New Roman" panose="02020603050405020304" pitchFamily="18" charset="0"/>
                        </a:rPr>
                        <a:t>教師效應</a:t>
                      </a:r>
                      <a:endParaRPr lang="zh-TW" sz="180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「教學專業」成長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學習「教學實務知識」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發展「教學實務知識」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成長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896451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87625" y="1052736"/>
            <a:ext cx="2232248" cy="5260932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19872" y="1052736"/>
            <a:ext cx="2520280" cy="5260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0152" y="1052736"/>
            <a:ext cx="3203848" cy="5260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8914" y="6422089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引自：劉世雄教授「素養導向的共備觀議課」</a:t>
            </a:r>
            <a:r>
              <a:rPr lang="en-US" altLang="zh-TW" dirty="0" smtClean="0"/>
              <a:t>,p8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70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61501" y="116632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簡報架構</a:t>
            </a:r>
            <a:endParaRPr lang="en-US" altLang="zh-TW" sz="7200" dirty="0">
              <a:ln w="3175" cmpd="sng">
                <a:solidFill>
                  <a:srgbClr val="FFFF99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5" name="直線接點 14"/>
          <p:cNvSpPr/>
          <p:nvPr/>
        </p:nvSpPr>
        <p:spPr>
          <a:xfrm>
            <a:off x="216025" y="1628800"/>
            <a:ext cx="8352928" cy="0"/>
          </a:xfrm>
          <a:prstGeom prst="lin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手繪多邊形 15"/>
          <p:cNvSpPr/>
          <p:nvPr/>
        </p:nvSpPr>
        <p:spPr>
          <a:xfrm>
            <a:off x="216025" y="1628800"/>
            <a:ext cx="1670585" cy="1278142"/>
          </a:xfrm>
          <a:custGeom>
            <a:avLst/>
            <a:gdLst>
              <a:gd name="connsiteX0" fmla="*/ 0 w 1670585"/>
              <a:gd name="connsiteY0" fmla="*/ 0 h 1278142"/>
              <a:gd name="connsiteX1" fmla="*/ 1670585 w 1670585"/>
              <a:gd name="connsiteY1" fmla="*/ 0 h 1278142"/>
              <a:gd name="connsiteX2" fmla="*/ 1670585 w 1670585"/>
              <a:gd name="connsiteY2" fmla="*/ 1278142 h 1278142"/>
              <a:gd name="connsiteX3" fmla="*/ 0 w 1670585"/>
              <a:gd name="connsiteY3" fmla="*/ 1278142 h 1278142"/>
              <a:gd name="connsiteX4" fmla="*/ 0 w 1670585"/>
              <a:gd name="connsiteY4" fmla="*/ 0 h 127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585" h="1278142">
                <a:moveTo>
                  <a:pt x="0" y="0"/>
                </a:moveTo>
                <a:lnTo>
                  <a:pt x="1670585" y="0"/>
                </a:lnTo>
                <a:lnTo>
                  <a:pt x="1670585" y="1278142"/>
                </a:lnTo>
                <a:lnTo>
                  <a:pt x="0" y="12781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影片討論</a:t>
            </a:r>
            <a:endParaRPr lang="zh-TW" altLang="en-US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2011904" y="1686840"/>
            <a:ext cx="6808568" cy="1160812"/>
          </a:xfrm>
          <a:custGeom>
            <a:avLst/>
            <a:gdLst>
              <a:gd name="connsiteX0" fmla="*/ 0 w 6557048"/>
              <a:gd name="connsiteY0" fmla="*/ 0 h 1160812"/>
              <a:gd name="connsiteX1" fmla="*/ 6557048 w 6557048"/>
              <a:gd name="connsiteY1" fmla="*/ 0 h 1160812"/>
              <a:gd name="connsiteX2" fmla="*/ 6557048 w 6557048"/>
              <a:gd name="connsiteY2" fmla="*/ 1160812 h 1160812"/>
              <a:gd name="connsiteX3" fmla="*/ 0 w 6557048"/>
              <a:gd name="connsiteY3" fmla="*/ 1160812 h 1160812"/>
              <a:gd name="connsiteX4" fmla="*/ 0 w 6557048"/>
              <a:gd name="connsiteY4" fmla="*/ 0 h 11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1160812">
                <a:moveTo>
                  <a:pt x="0" y="0"/>
                </a:moveTo>
                <a:lnTo>
                  <a:pt x="6557048" y="0"/>
                </a:lnTo>
                <a:lnTo>
                  <a:pt x="6557048" y="1160812"/>
                </a:lnTo>
                <a:lnTo>
                  <a:pt x="0" y="11608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/>
              <a:t>腦力激盪從觀賞影片開始</a:t>
            </a:r>
            <a:r>
              <a:rPr lang="en-US" altLang="zh-TW" sz="2800" kern="1200" dirty="0" smtClean="0"/>
              <a:t>(ORID</a:t>
            </a:r>
            <a:r>
              <a:rPr lang="zh-TW" altLang="en-US" sz="2800" kern="1200" dirty="0" smtClean="0"/>
              <a:t>心智工具</a:t>
            </a:r>
            <a:r>
              <a:rPr lang="en-US" altLang="zh-TW" sz="2800" dirty="0" smtClean="0"/>
              <a:t>)</a:t>
            </a:r>
            <a:endParaRPr lang="zh-TW" altLang="en-US" sz="2800" kern="1200" dirty="0"/>
          </a:p>
        </p:txBody>
      </p:sp>
      <p:sp>
        <p:nvSpPr>
          <p:cNvPr id="18" name="直線接點 17"/>
          <p:cNvSpPr/>
          <p:nvPr/>
        </p:nvSpPr>
        <p:spPr>
          <a:xfrm>
            <a:off x="1886610" y="2348880"/>
            <a:ext cx="6682342" cy="0"/>
          </a:xfrm>
          <a:prstGeom prst="line">
            <a:avLst/>
          </a:prstGeom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直線接點 18"/>
          <p:cNvSpPr/>
          <p:nvPr/>
        </p:nvSpPr>
        <p:spPr>
          <a:xfrm>
            <a:off x="216025" y="2420888"/>
            <a:ext cx="8352928" cy="0"/>
          </a:xfrm>
          <a:prstGeom prst="lin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831752"/>
              <a:satOff val="-16830"/>
              <a:lumOff val="523"/>
              <a:alphaOff val="0"/>
            </a:schemeClr>
          </a:lnRef>
          <a:fillRef idx="3">
            <a:schemeClr val="accent5">
              <a:hueOff val="831752"/>
              <a:satOff val="-16830"/>
              <a:lumOff val="523"/>
              <a:alphaOff val="0"/>
            </a:schemeClr>
          </a:fillRef>
          <a:effectRef idx="2">
            <a:schemeClr val="accent5">
              <a:hueOff val="831752"/>
              <a:satOff val="-16830"/>
              <a:lumOff val="523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手繪多邊形 20"/>
          <p:cNvSpPr/>
          <p:nvPr/>
        </p:nvSpPr>
        <p:spPr>
          <a:xfrm>
            <a:off x="2011904" y="2492896"/>
            <a:ext cx="6557048" cy="399419"/>
          </a:xfrm>
          <a:custGeom>
            <a:avLst/>
            <a:gdLst>
              <a:gd name="connsiteX0" fmla="*/ 0 w 6557048"/>
              <a:gd name="connsiteY0" fmla="*/ 0 h 399419"/>
              <a:gd name="connsiteX1" fmla="*/ 6557048 w 6557048"/>
              <a:gd name="connsiteY1" fmla="*/ 0 h 399419"/>
              <a:gd name="connsiteX2" fmla="*/ 6557048 w 6557048"/>
              <a:gd name="connsiteY2" fmla="*/ 399419 h 399419"/>
              <a:gd name="connsiteX3" fmla="*/ 0 w 6557048"/>
              <a:gd name="connsiteY3" fmla="*/ 399419 h 399419"/>
              <a:gd name="connsiteX4" fmla="*/ 0 w 6557048"/>
              <a:gd name="connsiteY4" fmla="*/ 0 h 39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399419">
                <a:moveTo>
                  <a:pt x="0" y="0"/>
                </a:moveTo>
                <a:lnTo>
                  <a:pt x="6557048" y="0"/>
                </a:lnTo>
                <a:lnTo>
                  <a:pt x="6557048" y="399419"/>
                </a:lnTo>
                <a:lnTo>
                  <a:pt x="0" y="3994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/>
              <a:t>壹、公開授課意涵與目的</a:t>
            </a:r>
            <a:endParaRPr lang="zh-TW" altLang="en-US" sz="2800" kern="1200" dirty="0"/>
          </a:p>
        </p:txBody>
      </p:sp>
      <p:sp>
        <p:nvSpPr>
          <p:cNvPr id="22" name="直線接點 21"/>
          <p:cNvSpPr/>
          <p:nvPr/>
        </p:nvSpPr>
        <p:spPr>
          <a:xfrm>
            <a:off x="1886610" y="2996952"/>
            <a:ext cx="6682342" cy="0"/>
          </a:xfrm>
          <a:prstGeom prst="line">
            <a:avLst/>
          </a:prstGeom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手繪多邊形 22"/>
          <p:cNvSpPr/>
          <p:nvPr/>
        </p:nvSpPr>
        <p:spPr>
          <a:xfrm>
            <a:off x="2011904" y="3085275"/>
            <a:ext cx="6557048" cy="399419"/>
          </a:xfrm>
          <a:custGeom>
            <a:avLst/>
            <a:gdLst>
              <a:gd name="connsiteX0" fmla="*/ 0 w 6557048"/>
              <a:gd name="connsiteY0" fmla="*/ 0 h 399419"/>
              <a:gd name="connsiteX1" fmla="*/ 6557048 w 6557048"/>
              <a:gd name="connsiteY1" fmla="*/ 0 h 399419"/>
              <a:gd name="connsiteX2" fmla="*/ 6557048 w 6557048"/>
              <a:gd name="connsiteY2" fmla="*/ 399419 h 399419"/>
              <a:gd name="connsiteX3" fmla="*/ 0 w 6557048"/>
              <a:gd name="connsiteY3" fmla="*/ 399419 h 399419"/>
              <a:gd name="connsiteX4" fmla="*/ 0 w 6557048"/>
              <a:gd name="connsiteY4" fmla="*/ 0 h 39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399419">
                <a:moveTo>
                  <a:pt x="0" y="0"/>
                </a:moveTo>
                <a:lnTo>
                  <a:pt x="6557048" y="0"/>
                </a:lnTo>
                <a:lnTo>
                  <a:pt x="6557048" y="399419"/>
                </a:lnTo>
                <a:lnTo>
                  <a:pt x="0" y="3994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/>
              <a:t>貳、公開授課學校層級規劃</a:t>
            </a:r>
            <a:endParaRPr lang="zh-TW" altLang="en-US" sz="2800" kern="1200" dirty="0"/>
          </a:p>
        </p:txBody>
      </p:sp>
      <p:sp>
        <p:nvSpPr>
          <p:cNvPr id="24" name="直線接點 23"/>
          <p:cNvSpPr/>
          <p:nvPr/>
        </p:nvSpPr>
        <p:spPr>
          <a:xfrm>
            <a:off x="1886610" y="3577649"/>
            <a:ext cx="6682342" cy="0"/>
          </a:xfrm>
          <a:prstGeom prst="line">
            <a:avLst/>
          </a:prstGeom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手繪多邊形 24"/>
          <p:cNvSpPr/>
          <p:nvPr/>
        </p:nvSpPr>
        <p:spPr>
          <a:xfrm>
            <a:off x="2011903" y="3677653"/>
            <a:ext cx="6808569" cy="399419"/>
          </a:xfrm>
          <a:custGeom>
            <a:avLst/>
            <a:gdLst>
              <a:gd name="connsiteX0" fmla="*/ 0 w 6557048"/>
              <a:gd name="connsiteY0" fmla="*/ 0 h 399419"/>
              <a:gd name="connsiteX1" fmla="*/ 6557048 w 6557048"/>
              <a:gd name="connsiteY1" fmla="*/ 0 h 399419"/>
              <a:gd name="connsiteX2" fmla="*/ 6557048 w 6557048"/>
              <a:gd name="connsiteY2" fmla="*/ 399419 h 399419"/>
              <a:gd name="connsiteX3" fmla="*/ 0 w 6557048"/>
              <a:gd name="connsiteY3" fmla="*/ 399419 h 399419"/>
              <a:gd name="connsiteX4" fmla="*/ 0 w 6557048"/>
              <a:gd name="connsiteY4" fmla="*/ 0 h 39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399419">
                <a:moveTo>
                  <a:pt x="0" y="0"/>
                </a:moveTo>
                <a:lnTo>
                  <a:pt x="6557048" y="0"/>
                </a:lnTo>
                <a:lnTo>
                  <a:pt x="6557048" y="399419"/>
                </a:lnTo>
                <a:lnTo>
                  <a:pt x="0" y="3994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參、公開授課流程、常見型態與注意事項</a:t>
            </a:r>
            <a:endParaRPr lang="zh-TW" altLang="en-US" sz="2800" kern="1200" dirty="0">
              <a:effectLst/>
            </a:endParaRPr>
          </a:p>
        </p:txBody>
      </p:sp>
      <p:sp>
        <p:nvSpPr>
          <p:cNvPr id="26" name="直線接點 25"/>
          <p:cNvSpPr/>
          <p:nvPr/>
        </p:nvSpPr>
        <p:spPr>
          <a:xfrm>
            <a:off x="1886610" y="4165113"/>
            <a:ext cx="6682342" cy="0"/>
          </a:xfrm>
          <a:prstGeom prst="line">
            <a:avLst/>
          </a:prstGeom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直線接點 26"/>
          <p:cNvSpPr/>
          <p:nvPr/>
        </p:nvSpPr>
        <p:spPr>
          <a:xfrm>
            <a:off x="216025" y="4185084"/>
            <a:ext cx="8352928" cy="0"/>
          </a:xfrm>
          <a:prstGeom prst="lin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1663504"/>
              <a:satOff val="-33659"/>
              <a:lumOff val="1046"/>
              <a:alphaOff val="0"/>
            </a:schemeClr>
          </a:lnRef>
          <a:fillRef idx="3">
            <a:schemeClr val="accent5">
              <a:hueOff val="1663504"/>
              <a:satOff val="-33659"/>
              <a:lumOff val="1046"/>
              <a:alphaOff val="0"/>
            </a:schemeClr>
          </a:fillRef>
          <a:effectRef idx="2">
            <a:schemeClr val="accent5">
              <a:hueOff val="1663504"/>
              <a:satOff val="-33659"/>
              <a:lumOff val="1046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手繪多邊形 28"/>
          <p:cNvSpPr/>
          <p:nvPr/>
        </p:nvSpPr>
        <p:spPr>
          <a:xfrm>
            <a:off x="2011904" y="4237033"/>
            <a:ext cx="7312624" cy="594136"/>
          </a:xfrm>
          <a:custGeom>
            <a:avLst/>
            <a:gdLst>
              <a:gd name="connsiteX0" fmla="*/ 0 w 6557048"/>
              <a:gd name="connsiteY0" fmla="*/ 0 h 594136"/>
              <a:gd name="connsiteX1" fmla="*/ 6557048 w 6557048"/>
              <a:gd name="connsiteY1" fmla="*/ 0 h 594136"/>
              <a:gd name="connsiteX2" fmla="*/ 6557048 w 6557048"/>
              <a:gd name="connsiteY2" fmla="*/ 594136 h 594136"/>
              <a:gd name="connsiteX3" fmla="*/ 0 w 6557048"/>
              <a:gd name="connsiteY3" fmla="*/ 594136 h 594136"/>
              <a:gd name="connsiteX4" fmla="*/ 0 w 6557048"/>
              <a:gd name="connsiteY4" fmla="*/ 0 h 5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594136">
                <a:moveTo>
                  <a:pt x="0" y="0"/>
                </a:moveTo>
                <a:lnTo>
                  <a:pt x="6557048" y="0"/>
                </a:lnTo>
                <a:lnTo>
                  <a:pt x="6557048" y="594136"/>
                </a:lnTo>
                <a:lnTo>
                  <a:pt x="0" y="5941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肆、學校推動校長及教師公開授課系統思考</a:t>
            </a:r>
            <a:endParaRPr lang="zh-TW" altLang="en-US" sz="2800" kern="1200" dirty="0">
              <a:effectLst/>
            </a:endParaRPr>
          </a:p>
        </p:txBody>
      </p:sp>
      <p:sp>
        <p:nvSpPr>
          <p:cNvPr id="30" name="直線接點 29"/>
          <p:cNvSpPr/>
          <p:nvPr/>
        </p:nvSpPr>
        <p:spPr>
          <a:xfrm>
            <a:off x="1886610" y="4808927"/>
            <a:ext cx="6682342" cy="0"/>
          </a:xfrm>
          <a:prstGeom prst="line">
            <a:avLst/>
          </a:prstGeom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手繪多邊形 30"/>
          <p:cNvSpPr/>
          <p:nvPr/>
        </p:nvSpPr>
        <p:spPr>
          <a:xfrm>
            <a:off x="2011903" y="4899545"/>
            <a:ext cx="7110030" cy="594136"/>
          </a:xfrm>
          <a:custGeom>
            <a:avLst/>
            <a:gdLst>
              <a:gd name="connsiteX0" fmla="*/ 0 w 6557048"/>
              <a:gd name="connsiteY0" fmla="*/ 0 h 594136"/>
              <a:gd name="connsiteX1" fmla="*/ 6557048 w 6557048"/>
              <a:gd name="connsiteY1" fmla="*/ 0 h 594136"/>
              <a:gd name="connsiteX2" fmla="*/ 6557048 w 6557048"/>
              <a:gd name="connsiteY2" fmla="*/ 594136 h 594136"/>
              <a:gd name="connsiteX3" fmla="*/ 0 w 6557048"/>
              <a:gd name="connsiteY3" fmla="*/ 594136 h 594136"/>
              <a:gd name="connsiteX4" fmla="*/ 0 w 6557048"/>
              <a:gd name="connsiteY4" fmla="*/ 0 h 5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594136">
                <a:moveTo>
                  <a:pt x="0" y="0"/>
                </a:moveTo>
                <a:lnTo>
                  <a:pt x="6557048" y="0"/>
                </a:lnTo>
                <a:lnTo>
                  <a:pt x="6557048" y="594136"/>
                </a:lnTo>
                <a:lnTo>
                  <a:pt x="0" y="5941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伍</a:t>
            </a:r>
            <a:r>
              <a:rPr lang="zh-TW" altLang="en-US" sz="2800" dirty="0" smtClean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、本縣</a:t>
            </a:r>
            <a:r>
              <a:rPr lang="zh-TW" altLang="en-US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課程與教學相關</a:t>
            </a:r>
            <a:r>
              <a:rPr lang="zh-TW" altLang="en-US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  <a:hlinkClick r:id="rId3" action="ppaction://hlinkfile"/>
              </a:rPr>
              <a:t>計畫</a:t>
            </a:r>
            <a:r>
              <a:rPr lang="zh-TW" altLang="en-US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的整合與應用</a:t>
            </a:r>
          </a:p>
        </p:txBody>
      </p:sp>
      <p:sp>
        <p:nvSpPr>
          <p:cNvPr id="32" name="直線接點 31"/>
          <p:cNvSpPr/>
          <p:nvPr/>
        </p:nvSpPr>
        <p:spPr>
          <a:xfrm>
            <a:off x="1886610" y="5517232"/>
            <a:ext cx="6682342" cy="0"/>
          </a:xfrm>
          <a:prstGeom prst="line">
            <a:avLst/>
          </a:prstGeom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直線接點 32"/>
          <p:cNvSpPr/>
          <p:nvPr/>
        </p:nvSpPr>
        <p:spPr>
          <a:xfrm>
            <a:off x="216025" y="5547688"/>
            <a:ext cx="8352928" cy="0"/>
          </a:xfrm>
          <a:prstGeom prst="lin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>
              <a:hueOff val="2495256"/>
              <a:satOff val="-50489"/>
              <a:lumOff val="1569"/>
              <a:alphaOff val="0"/>
            </a:schemeClr>
          </a:lnRef>
          <a:fillRef idx="3">
            <a:schemeClr val="accent5">
              <a:hueOff val="2495256"/>
              <a:satOff val="-50489"/>
              <a:lumOff val="1569"/>
              <a:alphaOff val="0"/>
            </a:schemeClr>
          </a:fillRef>
          <a:effectRef idx="2">
            <a:schemeClr val="accent5">
              <a:hueOff val="2495256"/>
              <a:satOff val="-50489"/>
              <a:lumOff val="1569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手繪多邊形 34"/>
          <p:cNvSpPr/>
          <p:nvPr/>
        </p:nvSpPr>
        <p:spPr>
          <a:xfrm>
            <a:off x="2011904" y="5577394"/>
            <a:ext cx="6557048" cy="594136"/>
          </a:xfrm>
          <a:custGeom>
            <a:avLst/>
            <a:gdLst>
              <a:gd name="connsiteX0" fmla="*/ 0 w 6557048"/>
              <a:gd name="connsiteY0" fmla="*/ 0 h 594136"/>
              <a:gd name="connsiteX1" fmla="*/ 6557048 w 6557048"/>
              <a:gd name="connsiteY1" fmla="*/ 0 h 594136"/>
              <a:gd name="connsiteX2" fmla="*/ 6557048 w 6557048"/>
              <a:gd name="connsiteY2" fmla="*/ 594136 h 594136"/>
              <a:gd name="connsiteX3" fmla="*/ 0 w 6557048"/>
              <a:gd name="connsiteY3" fmla="*/ 594136 h 594136"/>
              <a:gd name="connsiteX4" fmla="*/ 0 w 6557048"/>
              <a:gd name="connsiteY4" fmla="*/ 0 h 5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594136">
                <a:moveTo>
                  <a:pt x="0" y="0"/>
                </a:moveTo>
                <a:lnTo>
                  <a:pt x="6557048" y="0"/>
                </a:lnTo>
                <a:lnTo>
                  <a:pt x="6557048" y="594136"/>
                </a:lnTo>
                <a:lnTo>
                  <a:pt x="0" y="5941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附錄</a:t>
            </a:r>
            <a:r>
              <a:rPr lang="en-US" altLang="zh-TW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、公開觀課工具</a:t>
            </a:r>
          </a:p>
        </p:txBody>
      </p:sp>
      <p:sp>
        <p:nvSpPr>
          <p:cNvPr id="36" name="直線接點 35"/>
          <p:cNvSpPr/>
          <p:nvPr/>
        </p:nvSpPr>
        <p:spPr>
          <a:xfrm>
            <a:off x="1886610" y="6171531"/>
            <a:ext cx="6682342" cy="0"/>
          </a:xfrm>
          <a:prstGeom prst="line">
            <a:avLst/>
          </a:prstGeom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手繪多邊形 36"/>
          <p:cNvSpPr/>
          <p:nvPr/>
        </p:nvSpPr>
        <p:spPr>
          <a:xfrm>
            <a:off x="2011904" y="6201237"/>
            <a:ext cx="6557048" cy="594136"/>
          </a:xfrm>
          <a:custGeom>
            <a:avLst/>
            <a:gdLst>
              <a:gd name="connsiteX0" fmla="*/ 0 w 6557048"/>
              <a:gd name="connsiteY0" fmla="*/ 0 h 594136"/>
              <a:gd name="connsiteX1" fmla="*/ 6557048 w 6557048"/>
              <a:gd name="connsiteY1" fmla="*/ 0 h 594136"/>
              <a:gd name="connsiteX2" fmla="*/ 6557048 w 6557048"/>
              <a:gd name="connsiteY2" fmla="*/ 594136 h 594136"/>
              <a:gd name="connsiteX3" fmla="*/ 0 w 6557048"/>
              <a:gd name="connsiteY3" fmla="*/ 594136 h 594136"/>
              <a:gd name="connsiteX4" fmla="*/ 0 w 6557048"/>
              <a:gd name="connsiteY4" fmla="*/ 0 h 5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594136">
                <a:moveTo>
                  <a:pt x="0" y="0"/>
                </a:moveTo>
                <a:lnTo>
                  <a:pt x="6557048" y="0"/>
                </a:lnTo>
                <a:lnTo>
                  <a:pt x="6557048" y="594136"/>
                </a:lnTo>
                <a:lnTo>
                  <a:pt x="0" y="5941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附錄</a:t>
            </a:r>
            <a:r>
              <a:rPr lang="en-US" altLang="zh-TW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en-US" sz="2800" dirty="0">
                <a:ln w="3175" cmpd="sng">
                  <a:prstDash val="solid"/>
                </a:ln>
                <a:effectLst/>
                <a:latin typeface="華康中圓體" panose="020F0509000000000000" pitchFamily="49" charset="-120"/>
                <a:ea typeface="華康中圓體" panose="020F0509000000000000" pitchFamily="49" charset="-120"/>
              </a:rPr>
              <a:t>、教師教學專業能力指標</a:t>
            </a:r>
          </a:p>
        </p:txBody>
      </p:sp>
      <p:sp>
        <p:nvSpPr>
          <p:cNvPr id="38" name="直線接點 37"/>
          <p:cNvSpPr/>
          <p:nvPr/>
        </p:nvSpPr>
        <p:spPr>
          <a:xfrm>
            <a:off x="1886610" y="6795374"/>
            <a:ext cx="6682342" cy="0"/>
          </a:xfrm>
          <a:prstGeom prst="line">
            <a:avLst/>
          </a:prstGeom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手繪多邊形 38"/>
          <p:cNvSpPr/>
          <p:nvPr/>
        </p:nvSpPr>
        <p:spPr>
          <a:xfrm>
            <a:off x="186960" y="2451910"/>
            <a:ext cx="1670585" cy="1278142"/>
          </a:xfrm>
          <a:custGeom>
            <a:avLst/>
            <a:gdLst>
              <a:gd name="connsiteX0" fmla="*/ 0 w 1670585"/>
              <a:gd name="connsiteY0" fmla="*/ 0 h 1278142"/>
              <a:gd name="connsiteX1" fmla="*/ 1670585 w 1670585"/>
              <a:gd name="connsiteY1" fmla="*/ 0 h 1278142"/>
              <a:gd name="connsiteX2" fmla="*/ 1670585 w 1670585"/>
              <a:gd name="connsiteY2" fmla="*/ 1278142 h 1278142"/>
              <a:gd name="connsiteX3" fmla="*/ 0 w 1670585"/>
              <a:gd name="connsiteY3" fmla="*/ 1278142 h 1278142"/>
              <a:gd name="connsiteX4" fmla="*/ 0 w 1670585"/>
              <a:gd name="connsiteY4" fmla="*/ 0 h 127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585" h="1278142">
                <a:moveTo>
                  <a:pt x="0" y="0"/>
                </a:moveTo>
                <a:lnTo>
                  <a:pt x="1670585" y="0"/>
                </a:lnTo>
                <a:lnTo>
                  <a:pt x="1670585" y="1278142"/>
                </a:lnTo>
                <a:lnTo>
                  <a:pt x="0" y="12781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觀念釐清</a:t>
            </a:r>
            <a:endParaRPr lang="zh-TW" altLang="en-US" sz="3200" b="1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153378" y="4279112"/>
            <a:ext cx="1670585" cy="1278142"/>
          </a:xfrm>
          <a:custGeom>
            <a:avLst/>
            <a:gdLst>
              <a:gd name="connsiteX0" fmla="*/ 0 w 1670585"/>
              <a:gd name="connsiteY0" fmla="*/ 0 h 1278142"/>
              <a:gd name="connsiteX1" fmla="*/ 1670585 w 1670585"/>
              <a:gd name="connsiteY1" fmla="*/ 0 h 1278142"/>
              <a:gd name="connsiteX2" fmla="*/ 1670585 w 1670585"/>
              <a:gd name="connsiteY2" fmla="*/ 1278142 h 1278142"/>
              <a:gd name="connsiteX3" fmla="*/ 0 w 1670585"/>
              <a:gd name="connsiteY3" fmla="*/ 1278142 h 1278142"/>
              <a:gd name="connsiteX4" fmla="*/ 0 w 1670585"/>
              <a:gd name="connsiteY4" fmla="*/ 0 h 127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585" h="1278142">
                <a:moveTo>
                  <a:pt x="0" y="0"/>
                </a:moveTo>
                <a:lnTo>
                  <a:pt x="1670585" y="0"/>
                </a:lnTo>
                <a:lnTo>
                  <a:pt x="1670585" y="1278142"/>
                </a:lnTo>
                <a:lnTo>
                  <a:pt x="0" y="12781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策略討論</a:t>
            </a:r>
            <a:endParaRPr lang="zh-TW" altLang="en-US" sz="32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手繪多邊形 40"/>
          <p:cNvSpPr/>
          <p:nvPr/>
        </p:nvSpPr>
        <p:spPr>
          <a:xfrm>
            <a:off x="139081" y="5614907"/>
            <a:ext cx="1670585" cy="1278142"/>
          </a:xfrm>
          <a:custGeom>
            <a:avLst/>
            <a:gdLst>
              <a:gd name="connsiteX0" fmla="*/ 0 w 1670585"/>
              <a:gd name="connsiteY0" fmla="*/ 0 h 1278142"/>
              <a:gd name="connsiteX1" fmla="*/ 1670585 w 1670585"/>
              <a:gd name="connsiteY1" fmla="*/ 0 h 1278142"/>
              <a:gd name="connsiteX2" fmla="*/ 1670585 w 1670585"/>
              <a:gd name="connsiteY2" fmla="*/ 1278142 h 1278142"/>
              <a:gd name="connsiteX3" fmla="*/ 0 w 1670585"/>
              <a:gd name="connsiteY3" fmla="*/ 1278142 h 1278142"/>
              <a:gd name="connsiteX4" fmla="*/ 0 w 1670585"/>
              <a:gd name="connsiteY4" fmla="*/ 0 h 127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585" h="1278142">
                <a:moveTo>
                  <a:pt x="0" y="0"/>
                </a:moveTo>
                <a:lnTo>
                  <a:pt x="1670585" y="0"/>
                </a:lnTo>
                <a:lnTo>
                  <a:pt x="1670585" y="1278142"/>
                </a:lnTo>
                <a:lnTo>
                  <a:pt x="0" y="12781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參考資料</a:t>
            </a:r>
            <a:endParaRPr lang="zh-TW" altLang="en-US" sz="32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 idx="4294967295"/>
          </p:nvPr>
        </p:nvSpPr>
        <p:spPr>
          <a:xfrm>
            <a:off x="2491836" y="274638"/>
            <a:ext cx="5737763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觀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課常見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型態</a:t>
            </a:r>
            <a:endParaRPr lang="zh-TW" altLang="en-US" sz="48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3032125"/>
            <a:ext cx="2246313" cy="935038"/>
          </a:xfrm>
          <a:solidFill>
            <a:srgbClr val="FFFF00"/>
          </a:solidFill>
          <a:ln>
            <a:solidFill>
              <a:srgbClr val="FF505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教專系統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實踐方案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491837" y="1556792"/>
            <a:ext cx="6544659" cy="1226860"/>
            <a:chOff x="1994756" y="1338044"/>
            <a:chExt cx="6544659" cy="1935685"/>
          </a:xfrm>
        </p:grpSpPr>
        <p:sp>
          <p:nvSpPr>
            <p:cNvPr id="5" name="手繪多邊形 4"/>
            <p:cNvSpPr/>
            <p:nvPr/>
          </p:nvSpPr>
          <p:spPr>
            <a:xfrm>
              <a:off x="1994756" y="1338044"/>
              <a:ext cx="3226143" cy="1935685"/>
            </a:xfrm>
            <a:custGeom>
              <a:avLst/>
              <a:gdLst>
                <a:gd name="connsiteX0" fmla="*/ 0 w 3226143"/>
                <a:gd name="connsiteY0" fmla="*/ 0 h 1935685"/>
                <a:gd name="connsiteX1" fmla="*/ 3226143 w 3226143"/>
                <a:gd name="connsiteY1" fmla="*/ 0 h 1935685"/>
                <a:gd name="connsiteX2" fmla="*/ 3226143 w 3226143"/>
                <a:gd name="connsiteY2" fmla="*/ 1935685 h 1935685"/>
                <a:gd name="connsiteX3" fmla="*/ 0 w 3226143"/>
                <a:gd name="connsiteY3" fmla="*/ 1935685 h 1935685"/>
                <a:gd name="connsiteX4" fmla="*/ 0 w 3226143"/>
                <a:gd name="connsiteY4" fmla="*/ 0 h 19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143" h="1935685">
                  <a:moveTo>
                    <a:pt x="0" y="0"/>
                  </a:moveTo>
                  <a:lnTo>
                    <a:pt x="3226143" y="0"/>
                  </a:lnTo>
                  <a:lnTo>
                    <a:pt x="3226143" y="1935685"/>
                  </a:lnTo>
                  <a:lnTo>
                    <a:pt x="0" y="193568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關注教師教學</a:t>
              </a:r>
              <a:endParaRPr lang="zh-TW" alt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5313272" y="1338044"/>
              <a:ext cx="3226143" cy="1935685"/>
            </a:xfrm>
            <a:custGeom>
              <a:avLst/>
              <a:gdLst>
                <a:gd name="connsiteX0" fmla="*/ 0 w 3226143"/>
                <a:gd name="connsiteY0" fmla="*/ 0 h 1935685"/>
                <a:gd name="connsiteX1" fmla="*/ 3226143 w 3226143"/>
                <a:gd name="connsiteY1" fmla="*/ 0 h 1935685"/>
                <a:gd name="connsiteX2" fmla="*/ 3226143 w 3226143"/>
                <a:gd name="connsiteY2" fmla="*/ 1935685 h 1935685"/>
                <a:gd name="connsiteX3" fmla="*/ 0 w 3226143"/>
                <a:gd name="connsiteY3" fmla="*/ 1935685 h 1935685"/>
                <a:gd name="connsiteX4" fmla="*/ 0 w 3226143"/>
                <a:gd name="connsiteY4" fmla="*/ 0 h 19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143" h="1935685">
                  <a:moveTo>
                    <a:pt x="0" y="0"/>
                  </a:moveTo>
                  <a:lnTo>
                    <a:pt x="3226143" y="0"/>
                  </a:lnTo>
                  <a:lnTo>
                    <a:pt x="3226143" y="1935685"/>
                  </a:lnTo>
                  <a:lnTo>
                    <a:pt x="0" y="193568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關注學生學習</a:t>
              </a:r>
              <a:endParaRPr lang="zh-TW" alt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107504" y="4183811"/>
            <a:ext cx="2246465" cy="936104"/>
          </a:xfrm>
          <a:prstGeom prst="rect">
            <a:avLst/>
          </a:prstGeom>
          <a:solidFill>
            <a:srgbClr val="FFFFCC"/>
          </a:solidFill>
          <a:ln>
            <a:solidFill>
              <a:srgbClr val="FF505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zh-TW" alt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分組</a:t>
            </a:r>
            <a:r>
              <a:rPr lang="en-US" altLang="zh-TW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合作學習</a:t>
            </a:r>
            <a:endParaRPr lang="en-US" altLang="zh-TW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107504" y="5301208"/>
            <a:ext cx="2246465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505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zh-TW" alt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學習共同體</a:t>
            </a:r>
            <a:endParaRPr lang="en-US" altLang="zh-TW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 flipH="1">
            <a:off x="2620162" y="5221793"/>
            <a:ext cx="6059016" cy="115212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5436096" y="4126739"/>
            <a:ext cx="3243082" cy="1152127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2762930" y="4129831"/>
            <a:ext cx="3249230" cy="1152127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flipH="1">
            <a:off x="5433374" y="2921853"/>
            <a:ext cx="3243082" cy="115212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2760208" y="2924945"/>
            <a:ext cx="3249230" cy="115212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2" descr="「學生學習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9" y="1024720"/>
            <a:ext cx="908569" cy="9085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「教師」的圖片搜尋結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9333" r="11626" b="14139"/>
          <a:stretch/>
        </p:blipFill>
        <p:spPr bwMode="auto">
          <a:xfrm>
            <a:off x="3491880" y="1196071"/>
            <a:ext cx="1020576" cy="721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「教師」的圖片搜尋結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9333" r="11626" b="14139"/>
          <a:stretch/>
        </p:blipFill>
        <p:spPr bwMode="auto">
          <a:xfrm>
            <a:off x="7075017" y="1417638"/>
            <a:ext cx="1605250" cy="1134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4608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74638"/>
            <a:ext cx="5817840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觀課的焦點</a:t>
            </a:r>
            <a:endParaRPr lang="zh-TW" altLang="en-US" sz="48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1026" name="Picture 2" descr="「學生學習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50372"/>
            <a:ext cx="5256584" cy="5256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74638"/>
            <a:ext cx="581784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授課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的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程度</a:t>
            </a:r>
            <a:endParaRPr lang="zh-TW" altLang="en-US" sz="48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83768" y="448211"/>
            <a:ext cx="3600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0" b="1" dirty="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？</a:t>
            </a:r>
            <a:endParaRPr lang="zh-TW" altLang="en-US" sz="30000" dirty="0"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050" name="Picture 2" descr="「教師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3339"/>
            <a:ext cx="2292293" cy="163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317267" y="1484203"/>
            <a:ext cx="1168910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</a:p>
        </p:txBody>
      </p:sp>
      <p:pic>
        <p:nvPicPr>
          <p:cNvPr id="2052" name="Picture 4" descr="相關圖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1738058"/>
            <a:ext cx="2400512" cy="1608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300192" y="1558642"/>
            <a:ext cx="230425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全縣、跨校或全校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b="16297"/>
          <a:stretch/>
        </p:blipFill>
        <p:spPr>
          <a:xfrm>
            <a:off x="1259632" y="4005064"/>
            <a:ext cx="3053448" cy="2756879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849103" y="3873390"/>
            <a:ext cx="49279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99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TW" alt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人行必有我師焉</a:t>
            </a:r>
            <a:endParaRPr lang="en-US" altLang="zh-TW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4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 idx="4294967295"/>
          </p:nvPr>
        </p:nvSpPr>
        <p:spPr>
          <a:xfrm>
            <a:off x="2627784" y="274638"/>
            <a:ext cx="5601816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觀課紀錄的形式？</a:t>
            </a:r>
            <a:endParaRPr lang="zh-TW" altLang="en-US" sz="48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124" name="Picture 4" descr="「白紙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640561" cy="39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「底片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2" y="4653136"/>
            <a:ext cx="4896544" cy="16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702787" y="338207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軼事紀錄</a:t>
            </a:r>
            <a:endParaRPr lang="zh-TW" altLang="en-US" sz="44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6" descr="「step by step」的圖片搜尋結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328" flipH="1">
            <a:off x="5152106" y="325483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「step by step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048">
            <a:off x="6813343" y="193776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337104" y="4477854"/>
            <a:ext cx="1414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1</a:t>
            </a:r>
            <a:endParaRPr lang="zh-TW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56718" y="2950021"/>
            <a:ext cx="1414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STEP 2</a:t>
            </a:r>
            <a:endParaRPr lang="zh-TW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8104" y="131803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rgbClr val="009999">
                        <a:shade val="30000"/>
                        <a:satMod val="115000"/>
                      </a:srgbClr>
                    </a:gs>
                    <a:gs pos="50000">
                      <a:srgbClr val="009999">
                        <a:shade val="67500"/>
                        <a:satMod val="115000"/>
                      </a:srgbClr>
                    </a:gs>
                    <a:gs pos="100000">
                      <a:srgbClr val="0099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hlinkClick r:id="rId5" action="ppaction://hlinksldjump"/>
              </a:rPr>
              <a:t>公開觀課工具簡介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751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33825"/>
            <a:ext cx="9144000" cy="292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8372" name="矩形 2"/>
          <p:cNvSpPr>
            <a:spLocks noChangeArrowheads="1"/>
          </p:cNvSpPr>
          <p:nvPr/>
        </p:nvSpPr>
        <p:spPr bwMode="auto">
          <a:xfrm>
            <a:off x="44450" y="1440000"/>
            <a:ext cx="90551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31B6FD"/>
              </a:buClr>
              <a:buFontTx/>
              <a:buAutoNum type="arabicPeriod"/>
            </a:pP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建立信任、夥伴、互學、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互惠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平權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的關係。</a:t>
            </a:r>
            <a:endParaRPr kumimoji="0"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31B6FD"/>
              </a:buClr>
              <a:buFontTx/>
              <a:buAutoNum type="arabicPeriod"/>
            </a:pP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不影響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及學生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為原則。</a:t>
            </a:r>
            <a:endParaRPr kumimoji="0"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31B6FD"/>
              </a:buClr>
              <a:buFontTx/>
              <a:buAutoNum type="arabicPeriod"/>
            </a:pP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拍照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應徵詢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師生同意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31B6FD"/>
              </a:buClr>
              <a:buFontTx/>
              <a:buAutoNum type="arabicPeriod"/>
            </a:pP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觀察學生學習或教師教學之情形，並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記錄具體事實</a:t>
            </a: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buClr>
                <a:srgbClr val="31B6FD"/>
              </a:buClr>
              <a:buFontTx/>
              <a:buAutoNum type="arabicPeriod"/>
            </a:pPr>
            <a:r>
              <a:rPr kumimoji="0"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觀察重點 </a:t>
            </a:r>
            <a:endParaRPr kumimoji="0"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31B6FD"/>
              </a:buClr>
              <a:buFontTx/>
              <a:buNone/>
            </a:pPr>
            <a:r>
              <a:rPr kumimoji="0" lang="zh-TW" altLang="en-US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學生學習表現</a:t>
            </a:r>
            <a:r>
              <a:rPr kumimoji="0" lang="zh-TW" altLang="en-US" sz="2800" b="1" dirty="0" smtClean="0">
                <a:solidFill>
                  <a:srgbClr val="7030A0"/>
                </a:solidFill>
                <a:latin typeface="新細明體"/>
                <a:ea typeface="新細明體"/>
              </a:rPr>
              <a:t>：</a:t>
            </a:r>
            <a:r>
              <a:rPr kumimoji="0" lang="zh-TW" altLang="en-US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全班學習氣氛、學生學習歷程、學</a:t>
            </a:r>
            <a:endParaRPr kumimoji="0" lang="en-US" altLang="zh-TW" sz="2800" b="1" dirty="0" smtClean="0">
              <a:solidFill>
                <a:srgbClr val="031F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31B6FD"/>
              </a:buClr>
              <a:buFontTx/>
              <a:buNone/>
            </a:pPr>
            <a:r>
              <a:rPr kumimoji="0" lang="zh-TW" altLang="en-US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生學習結果。</a:t>
            </a:r>
            <a:endParaRPr kumimoji="0" lang="en-US" altLang="zh-TW" sz="2800" b="1" dirty="0" smtClean="0">
              <a:solidFill>
                <a:srgbClr val="031F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31B6FD"/>
              </a:buClr>
              <a:buFontTx/>
              <a:buNone/>
            </a:pPr>
            <a:r>
              <a:rPr kumimoji="0" lang="zh-TW" altLang="en-US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師生互動狀況</a:t>
            </a:r>
            <a:r>
              <a:rPr kumimoji="0" lang="zh-TW" altLang="en-US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：師生間、學生間之互動。</a:t>
            </a:r>
            <a:endParaRPr kumimoji="0" lang="en-US" altLang="zh-TW" sz="2800" b="1" dirty="0" smtClean="0">
              <a:solidFill>
                <a:srgbClr val="031F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31B6FD"/>
              </a:buClr>
              <a:buFontTx/>
              <a:buNone/>
            </a:pPr>
            <a:r>
              <a:rPr kumimoji="0" lang="zh-TW" altLang="en-US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kumimoji="0"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教師教學實際</a:t>
            </a:r>
            <a:r>
              <a:rPr kumimoji="0" lang="en-US" altLang="zh-TW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備課時共同設計之內容與策略、評量</a:t>
            </a:r>
            <a:endParaRPr kumimoji="0" lang="en-US" altLang="zh-TW" sz="2800" b="1" dirty="0" smtClean="0">
              <a:solidFill>
                <a:srgbClr val="031F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buClr>
                <a:srgbClr val="31B6FD"/>
              </a:buClr>
              <a:buFontTx/>
              <a:buNone/>
            </a:pPr>
            <a:r>
              <a:rPr kumimoji="0" lang="zh-TW" altLang="en-US" sz="2800" b="1" dirty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800" b="1" dirty="0" smtClean="0">
                <a:solidFill>
                  <a:srgbClr val="031F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等。</a:t>
            </a:r>
            <a:endParaRPr kumimoji="0" lang="en-US" altLang="zh-TW" sz="2800" b="1" dirty="0" smtClean="0">
              <a:solidFill>
                <a:srgbClr val="031F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31B6FD"/>
              </a:buClr>
              <a:buFontTx/>
              <a:buNone/>
            </a:pPr>
            <a:r>
              <a:rPr kumimoji="0" lang="zh-TW" altLang="en-US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zh-TW" altLang="en-US" sz="2800" b="1" dirty="0">
              <a:solidFill>
                <a:srgbClr val="031F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373" name="日期版面配置區 3"/>
          <p:cNvSpPr txBox="1">
            <a:spLocks/>
          </p:cNvSpPr>
          <p:nvPr/>
        </p:nvSpPr>
        <p:spPr bwMode="auto">
          <a:xfrm>
            <a:off x="6659563" y="6381750"/>
            <a:ext cx="23479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F99E86-2E89-4545-8DDB-9BA01511C60D}" type="slidenum">
              <a:rPr kumimoji="0" lang="zh-TW" altLang="en-US" sz="14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kumimoji="0" lang="en-US" altLang="zh-TW" sz="1200" b="1">
              <a:solidFill>
                <a:srgbClr val="0000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-90487" y="273600"/>
            <a:ext cx="9324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觀課注意事項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09600"/>
            <a:ext cx="6192688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觀課之關注焦點</a:t>
            </a:r>
            <a:endParaRPr lang="zh-TW" altLang="en-US" sz="48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633548" y="1802736"/>
            <a:ext cx="7876903" cy="2990237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  <a:defRPr/>
            </a:pPr>
            <a:r>
              <a:rPr lang="zh-TW" altLang="en-US" sz="2800" b="1" dirty="0" smtClean="0">
                <a:latin typeface="標楷體"/>
                <a:ea typeface="標楷體"/>
              </a:rPr>
              <a:t>＊</a:t>
            </a:r>
            <a:r>
              <a:rPr lang="zh-TW" altLang="en-US" sz="2800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呆滯</a:t>
            </a:r>
            <a:r>
              <a:rPr lang="zh-TW" altLang="en-US" sz="2800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、注意力不集中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學生聆聽的表情、眼神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spcBef>
                <a:spcPts val="450"/>
              </a:spcBef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缺乏動機？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450"/>
              </a:spcBef>
              <a:buNone/>
              <a:defRPr/>
            </a:pPr>
            <a:r>
              <a:rPr lang="zh-TW" altLang="en-US" sz="2800" b="1" dirty="0" smtClean="0">
                <a:latin typeface="標楷體"/>
                <a:ea typeface="標楷體"/>
              </a:rPr>
              <a:t>＊</a:t>
            </a:r>
            <a:r>
              <a:rPr lang="zh-TW" altLang="en-US" sz="2800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安靜</a:t>
            </a:r>
            <a:r>
              <a:rPr lang="zh-TW" altLang="en-US" sz="2800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或少發言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學生討論時的口語聲音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spcBef>
                <a:spcPts val="450"/>
              </a:spcBef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沒理解題目、缺乏先備知識、缺乏自信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450"/>
              </a:spcBef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不習慣他人觀課、人際關係不佳、被放棄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450"/>
              </a:spcBef>
              <a:buNone/>
              <a:defRPr/>
            </a:pPr>
            <a:r>
              <a:rPr lang="zh-TW" altLang="en-US" sz="2800" b="1" dirty="0" smtClean="0">
                <a:latin typeface="標楷體"/>
                <a:ea typeface="標楷體"/>
              </a:rPr>
              <a:t>＊</a:t>
            </a:r>
            <a:r>
              <a:rPr lang="zh-TW" altLang="en-US" sz="2800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2800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寫、亂寫、亂做、做錯、寫慢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學生書寫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450"/>
              </a:spcBef>
              <a:buNone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作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spcBef>
                <a:spcPts val="450"/>
              </a:spcBef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沒理解題目、無先備知識、迷思概念、沒動機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450"/>
              </a:spcBef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latin typeface="標楷體"/>
                <a:ea typeface="標楷體"/>
              </a:rPr>
              <a:t>＊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試著從學生之「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認知、情感、社交」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等進行理解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3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"/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"/>
              <a:defRPr sz="21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"/>
              <a:defRPr sz="18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"/>
              <a:defRPr sz="15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15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15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15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15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15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1A7F98-7DEB-466F-A1F9-AD8E76132D11}" type="slidenum">
              <a:rPr lang="zh-TW" altLang="en-US" sz="9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zh-TW" altLang="en-US" sz="900">
              <a:latin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05341" y="6398792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引自：劉世雄教授「素養導向的共備觀議課」</a:t>
            </a:r>
            <a:r>
              <a:rPr lang="en-US" altLang="zh-TW" dirty="0" smtClean="0"/>
              <a:t>,p31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03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1143000"/>
          </a:xfrm>
        </p:spPr>
        <p:txBody>
          <a:bodyPr/>
          <a:lstStyle/>
          <a:p>
            <a:pPr>
              <a:defRPr/>
            </a:pP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四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專業回饋的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目的</a:t>
            </a: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605818" y="1396076"/>
            <a:ext cx="8112035" cy="3194137"/>
          </a:xfrm>
        </p:spPr>
        <p:txBody>
          <a:bodyPr>
            <a:noAutofit/>
          </a:bodyPr>
          <a:lstStyle/>
          <a:p>
            <a:pPr eaLnBrk="1" hangingPunct="1">
              <a:spcBef>
                <a:spcPts val="300"/>
              </a:spcBef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專業回饋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2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學生表現，</a:t>
            </a:r>
            <a:r>
              <a:rPr lang="zh-TW" altLang="en-US" sz="2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去議教學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教材核心知識、教學方法、學生表現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不拿某個標準直接議論老師教學行為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defRPr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專業回饋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議課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找出學生困難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學習內容與學習表現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，推論原因，發展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策略，教學實務知識也成長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defRPr/>
            </a:pP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專業回饋</a:t>
            </a:r>
            <a:r>
              <a:rPr lang="en-US" altLang="zh-TW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議課</a:t>
            </a:r>
            <a:r>
              <a:rPr lang="en-US" altLang="zh-TW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需要共識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，分享觀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課紀錄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、刺激思考。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記得是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」的課、觀「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」的課、議「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」的課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在提出學生表現後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」要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怎麼改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)…</a:t>
            </a:r>
          </a:p>
          <a:p>
            <a:pPr>
              <a:spcBef>
                <a:spcPts val="450"/>
              </a:spcBef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觀議課影片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460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7919A0-1617-4423-914B-B603C43C2E6E}" type="slidenum">
              <a:rPr lang="zh-TW" altLang="en-US"/>
              <a:pPr/>
              <a:t>36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205341" y="6398792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引自：劉世雄教授「素養導向的共備觀議課」</a:t>
            </a:r>
            <a:r>
              <a:rPr lang="en-US" altLang="zh-TW" dirty="0" smtClean="0"/>
              <a:t>,p33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20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副標題 2"/>
          <p:cNvSpPr>
            <a:spLocks noGrp="1"/>
          </p:cNvSpPr>
          <p:nvPr>
            <p:ph type="subTitle" idx="4294967295"/>
          </p:nvPr>
        </p:nvSpPr>
        <p:spPr>
          <a:xfrm>
            <a:off x="0" y="1439863"/>
            <a:ext cx="8229600" cy="52292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</a:t>
            </a:r>
            <a:r>
              <a:rPr lang="en-US" altLang="zh-TW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主席開場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教學者分享：說明教學設計理念、學生學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習重點、授課心得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專業回饋心得分享：</a:t>
            </a:r>
            <a:endParaRPr lang="en-US" altLang="zh-TW" sz="32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0" lvl="1" indent="-360000"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從學習目標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探究學生學習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情況與教師教學</a:t>
            </a:r>
          </a:p>
          <a:p>
            <a:pPr marL="857250" lvl="1" indent="-360000"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學生學習表現和教材連結情況回饋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0" lvl="1" indent="-360000"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回應教學者關切的焦點 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0" lvl="1" indent="-360000"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分享觀課的學習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專業回饋者提問與對話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主席串聯發言者之對話，引發多元思考</a:t>
            </a:r>
            <a:endPara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1619672" y="273600"/>
            <a:ext cx="76148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專業回饋</a:t>
            </a:r>
            <a:r>
              <a:rPr lang="en-US" altLang="zh-TW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議課</a:t>
            </a:r>
            <a:r>
              <a:rPr lang="en-US" altLang="zh-TW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流程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21088"/>
            <a:ext cx="2026920" cy="1447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070" t="18645" r="27659" b="38329"/>
          <a:stretch/>
        </p:blipFill>
        <p:spPr>
          <a:xfrm>
            <a:off x="117525" y="1297531"/>
            <a:ext cx="2942307" cy="3060000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3"/>
          <a:srcRect l="72233" t="18645" r="5319" b="38329"/>
          <a:stretch/>
        </p:blipFill>
        <p:spPr>
          <a:xfrm>
            <a:off x="3224850" y="1268760"/>
            <a:ext cx="2838316" cy="306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26375" t="38800" r="50788" b="17801"/>
          <a:stretch/>
        </p:blipFill>
        <p:spPr>
          <a:xfrm>
            <a:off x="6228184" y="1303844"/>
            <a:ext cx="2862580" cy="3060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411760" y="273600"/>
            <a:ext cx="627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新細明體" charset="0"/>
              </a:rPr>
              <a:t>五、線上學習資源簡介</a:t>
            </a:r>
            <a:endParaRPr kumimoji="1"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  <a:cs typeface="新細明體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530" y="3883395"/>
            <a:ext cx="259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http://stv.moe.edu.tw/co_video_content.php?p=309694</a:t>
            </a:r>
          </a:p>
        </p:txBody>
      </p:sp>
      <p:sp>
        <p:nvSpPr>
          <p:cNvPr id="9" name="矩形 8"/>
          <p:cNvSpPr/>
          <p:nvPr/>
        </p:nvSpPr>
        <p:spPr>
          <a:xfrm>
            <a:off x="3255090" y="3897873"/>
            <a:ext cx="29340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/>
              <a:t>http://stv.moe.edu.tw/co_video_content.php?p=309698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l="66537" t="45800" r="13776" b="15000"/>
          <a:stretch/>
        </p:blipFill>
        <p:spPr>
          <a:xfrm>
            <a:off x="3463536" y="4357531"/>
            <a:ext cx="2260591" cy="253186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/>
          <a:srcRect l="65750" t="45800" r="11413" b="22001"/>
          <a:stretch/>
        </p:blipFill>
        <p:spPr>
          <a:xfrm>
            <a:off x="248678" y="4357531"/>
            <a:ext cx="3055775" cy="242354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50" t="45800" r="9838" b="13601"/>
          <a:stretch/>
        </p:blipFill>
        <p:spPr>
          <a:xfrm>
            <a:off x="6282406" y="4298802"/>
            <a:ext cx="2633054" cy="24631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354180" y="3874132"/>
            <a:ext cx="256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http://stv.moe.edu.tw/co_video_content.php?p=309702</a:t>
            </a:r>
          </a:p>
        </p:txBody>
      </p:sp>
    </p:spTree>
    <p:extLst>
      <p:ext uri="{BB962C8B-B14F-4D97-AF65-F5344CB8AC3E}">
        <p14:creationId xmlns:p14="http://schemas.microsoft.com/office/powerpoint/2010/main" val="1494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 txBox="1">
            <a:spLocks/>
          </p:cNvSpPr>
          <p:nvPr/>
        </p:nvSpPr>
        <p:spPr bwMode="auto">
          <a:xfrm>
            <a:off x="899592" y="2132856"/>
            <a:ext cx="75963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肆、</a:t>
            </a: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學校</a:t>
            </a: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推動校長及教師公開授課之系統思考</a:t>
            </a:r>
            <a:endParaRPr lang="zh-TW" altLang="en-US" sz="5000" dirty="0">
              <a:ln w="3175" cmpd="sng">
                <a:solidFill>
                  <a:srgbClr val="FFFF99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71015"/>
            <a:ext cx="2499360" cy="11658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62921"/>
            <a:ext cx="157734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1560" y="299695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 smtClean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ORID-</a:t>
            </a:r>
            <a:r>
              <a:rPr lang="zh-TW" altLang="zh-TW" sz="8800" dirty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心智工具</a:t>
            </a:r>
            <a:endParaRPr lang="en-US" altLang="zh-TW" sz="8800" dirty="0">
              <a:ln w="3175" cmpd="sng">
                <a:solidFill>
                  <a:srgbClr val="FFFF99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5088" y="1700808"/>
            <a:ext cx="731325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腦力激盪</a:t>
            </a:r>
            <a:r>
              <a:rPr lang="en-US" altLang="zh-TW" sz="48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zh-TW" altLang="en-US" sz="48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從觀賞影片開始</a:t>
            </a:r>
            <a:endParaRPr lang="en-US" altLang="zh-TW" sz="4800" dirty="0">
              <a:ln w="3175" cmpd="sng">
                <a:solidFill>
                  <a:srgbClr val="FFFF99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17623"/>
            <a:ext cx="249936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3" y="4653136"/>
            <a:ext cx="1562100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107504" y="273600"/>
            <a:ext cx="91269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4800" b="1" kern="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Step1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：學校公開授課發展現況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2937444"/>
              </p:ext>
            </p:extLst>
          </p:nvPr>
        </p:nvGraphicFramePr>
        <p:xfrm>
          <a:off x="683568" y="1556792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1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463757894"/>
              </p:ext>
            </p:extLst>
          </p:nvPr>
        </p:nvGraphicFramePr>
        <p:xfrm>
          <a:off x="755576" y="1556792"/>
          <a:ext cx="79928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 bwMode="auto">
          <a:xfrm>
            <a:off x="-108520" y="273600"/>
            <a:ext cx="93430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4800" b="1" kern="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Step2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sz="4800" b="1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教學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者專長</a:t>
            </a:r>
            <a:r>
              <a:rPr lang="zh-TW" altLang="en-US" sz="4800" b="1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與待解決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問題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51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694339414"/>
              </p:ext>
            </p:extLst>
          </p:nvPr>
        </p:nvGraphicFramePr>
        <p:xfrm>
          <a:off x="755576" y="1556792"/>
          <a:ext cx="79928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 bwMode="auto">
          <a:xfrm>
            <a:off x="-108520" y="273600"/>
            <a:ext cx="93430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4800" b="1" kern="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Step3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sz="4800" b="1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同儕共學社群發展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情形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9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523685143"/>
              </p:ext>
            </p:extLst>
          </p:nvPr>
        </p:nvGraphicFramePr>
        <p:xfrm>
          <a:off x="755576" y="1556792"/>
          <a:ext cx="79928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 bwMode="auto">
          <a:xfrm>
            <a:off x="-108520" y="273600"/>
            <a:ext cx="93430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4800" b="1" kern="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Step4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：</a:t>
            </a:r>
            <a:r>
              <a:rPr lang="zh-TW" altLang="en-US" sz="4800" b="1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欲發揮功能可行的</a:t>
            </a:r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模式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3" y="4653136"/>
            <a:ext cx="1562100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 txBox="1">
            <a:spLocks/>
          </p:cNvSpPr>
          <p:nvPr/>
        </p:nvSpPr>
        <p:spPr bwMode="auto">
          <a:xfrm>
            <a:off x="0" y="249289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伍、新竹縣課程與教學相關</a:t>
            </a: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  <a:hlinkClick r:id="rId3" action="ppaction://hlinkfile"/>
              </a:rPr>
              <a:t>計畫</a:t>
            </a: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的整合與應用</a:t>
            </a:r>
            <a:endParaRPr lang="zh-TW" altLang="en-US" sz="5000" dirty="0">
              <a:ln w="3175" cmpd="sng">
                <a:solidFill>
                  <a:srgbClr val="FFFF99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92140"/>
            <a:ext cx="249936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30706" y="1412775"/>
            <a:ext cx="8646418" cy="4768359"/>
            <a:chOff x="330706" y="1412775"/>
            <a:chExt cx="8646418" cy="4768359"/>
          </a:xfrm>
        </p:grpSpPr>
        <p:sp>
          <p:nvSpPr>
            <p:cNvPr id="49" name="矩形 48"/>
            <p:cNvSpPr/>
            <p:nvPr/>
          </p:nvSpPr>
          <p:spPr>
            <a:xfrm>
              <a:off x="376777" y="4419933"/>
              <a:ext cx="2518823" cy="311190"/>
            </a:xfrm>
            <a:prstGeom prst="rect">
              <a:avLst/>
            </a:prstGeom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3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矩形 49"/>
            <p:cNvSpPr/>
            <p:nvPr/>
          </p:nvSpPr>
          <p:spPr>
            <a:xfrm>
              <a:off x="376776" y="4511707"/>
              <a:ext cx="185041" cy="194319"/>
            </a:xfrm>
            <a:prstGeom prst="rect">
              <a:avLst/>
            </a:prstGeom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6" name="群組 45"/>
            <p:cNvGrpSpPr/>
            <p:nvPr/>
          </p:nvGrpSpPr>
          <p:grpSpPr>
            <a:xfrm>
              <a:off x="6407130" y="4384078"/>
              <a:ext cx="2462643" cy="253117"/>
              <a:chOff x="9126880" y="3399001"/>
              <a:chExt cx="2769465" cy="325819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9126880" y="3399001"/>
                <a:ext cx="2769465" cy="325819"/>
              </a:xfrm>
              <a:prstGeom prst="rect">
                <a:avLst/>
              </a:prstGeom>
            </p:spPr>
            <p:style>
              <a:lnRef idx="1">
                <a:schemeClr val="accent4">
                  <a:hueOff val="6930461"/>
                  <a:satOff val="-31979"/>
                  <a:lumOff val="1177"/>
                  <a:alphaOff val="0"/>
                </a:schemeClr>
              </a:lnRef>
              <a:fillRef idx="3">
                <a:schemeClr val="accent4">
                  <a:hueOff val="6930461"/>
                  <a:satOff val="-31979"/>
                  <a:lumOff val="1177"/>
                  <a:alphaOff val="0"/>
                </a:schemeClr>
              </a:fillRef>
              <a:effectRef idx="3">
                <a:schemeClr val="accent4">
                  <a:hueOff val="6930461"/>
                  <a:satOff val="-31979"/>
                  <a:lumOff val="117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矩形 41"/>
              <p:cNvSpPr/>
              <p:nvPr/>
            </p:nvSpPr>
            <p:spPr>
              <a:xfrm>
                <a:off x="9126881" y="3404967"/>
                <a:ext cx="203454" cy="203454"/>
              </a:xfrm>
              <a:prstGeom prst="rect">
                <a:avLst/>
              </a:prstGeom>
            </p:spPr>
            <p:style>
              <a:lnRef idx="1">
                <a:schemeClr val="accent4">
                  <a:hueOff val="6930461"/>
                  <a:satOff val="-31979"/>
                  <a:lumOff val="117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34" name="矩形 33"/>
            <p:cNvSpPr/>
            <p:nvPr/>
          </p:nvSpPr>
          <p:spPr>
            <a:xfrm>
              <a:off x="6384938" y="1433495"/>
              <a:ext cx="2461883" cy="331822"/>
            </a:xfrm>
            <a:prstGeom prst="rect">
              <a:avLst/>
            </a:prstGeom>
          </p:spPr>
          <p:style>
            <a:lnRef idx="1">
              <a:schemeClr val="accent4">
                <a:hueOff val="3465231"/>
                <a:satOff val="-15989"/>
                <a:lumOff val="588"/>
                <a:alphaOff val="0"/>
              </a:schemeClr>
            </a:lnRef>
            <a:fillRef idx="3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3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矩形 35"/>
            <p:cNvSpPr/>
            <p:nvPr/>
          </p:nvSpPr>
          <p:spPr>
            <a:xfrm>
              <a:off x="6364364" y="1558114"/>
              <a:ext cx="157683" cy="207202"/>
            </a:xfrm>
            <a:prstGeom prst="rect">
              <a:avLst/>
            </a:prstGeom>
          </p:spPr>
          <p:style>
            <a:lnRef idx="1">
              <a:schemeClr val="accent4">
                <a:hueOff val="3465231"/>
                <a:satOff val="-15989"/>
                <a:lumOff val="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手繪多邊形 5"/>
            <p:cNvSpPr/>
            <p:nvPr/>
          </p:nvSpPr>
          <p:spPr>
            <a:xfrm>
              <a:off x="5049345" y="4375442"/>
              <a:ext cx="3927779" cy="1805692"/>
            </a:xfrm>
            <a:custGeom>
              <a:avLst/>
              <a:gdLst>
                <a:gd name="connsiteX0" fmla="*/ 0 w 5237038"/>
                <a:gd name="connsiteY0" fmla="*/ 240759 h 2407590"/>
                <a:gd name="connsiteX1" fmla="*/ 240759 w 5237038"/>
                <a:gd name="connsiteY1" fmla="*/ 0 h 2407590"/>
                <a:gd name="connsiteX2" fmla="*/ 4996279 w 5237038"/>
                <a:gd name="connsiteY2" fmla="*/ 0 h 2407590"/>
                <a:gd name="connsiteX3" fmla="*/ 5237038 w 5237038"/>
                <a:gd name="connsiteY3" fmla="*/ 240759 h 2407590"/>
                <a:gd name="connsiteX4" fmla="*/ 5237038 w 5237038"/>
                <a:gd name="connsiteY4" fmla="*/ 2166831 h 2407590"/>
                <a:gd name="connsiteX5" fmla="*/ 4996279 w 5237038"/>
                <a:gd name="connsiteY5" fmla="*/ 2407590 h 2407590"/>
                <a:gd name="connsiteX6" fmla="*/ 240759 w 5237038"/>
                <a:gd name="connsiteY6" fmla="*/ 2407590 h 2407590"/>
                <a:gd name="connsiteX7" fmla="*/ 0 w 5237038"/>
                <a:gd name="connsiteY7" fmla="*/ 2166831 h 2407590"/>
                <a:gd name="connsiteX8" fmla="*/ 0 w 5237038"/>
                <a:gd name="connsiteY8" fmla="*/ 240759 h 24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7038" h="2407590">
                  <a:moveTo>
                    <a:pt x="0" y="240759"/>
                  </a:moveTo>
                  <a:cubicBezTo>
                    <a:pt x="0" y="107791"/>
                    <a:pt x="107791" y="0"/>
                    <a:pt x="240759" y="0"/>
                  </a:cubicBezTo>
                  <a:lnTo>
                    <a:pt x="4996279" y="0"/>
                  </a:lnTo>
                  <a:cubicBezTo>
                    <a:pt x="5129247" y="0"/>
                    <a:pt x="5237038" y="107791"/>
                    <a:pt x="5237038" y="240759"/>
                  </a:cubicBezTo>
                  <a:lnTo>
                    <a:pt x="5237038" y="2166831"/>
                  </a:lnTo>
                  <a:cubicBezTo>
                    <a:pt x="5237038" y="2299799"/>
                    <a:pt x="5129247" y="2407590"/>
                    <a:pt x="4996279" y="2407590"/>
                  </a:cubicBezTo>
                  <a:lnTo>
                    <a:pt x="240759" y="2407590"/>
                  </a:lnTo>
                  <a:cubicBezTo>
                    <a:pt x="107791" y="2407590"/>
                    <a:pt x="0" y="2299799"/>
                    <a:pt x="0" y="2166831"/>
                  </a:cubicBezTo>
                  <a:lnTo>
                    <a:pt x="0" y="240759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6930461"/>
                <a:satOff val="-31979"/>
                <a:lumOff val="117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9000" tIns="0" rIns="108246" bIns="108245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學管科</a:t>
              </a:r>
            </a:p>
            <a:p>
              <a:pPr marL="0" lvl="1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申請實踐方案</a:t>
              </a:r>
            </a:p>
            <a:p>
              <a:pPr marL="0" lvl="1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校內領域社群、學年社群、學習社群等申請實踐方案</a:t>
              </a:r>
            </a:p>
            <a:p>
              <a:pPr marL="0" lvl="1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以共同備課、觀課與議課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專業回饋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辦理之</a:t>
              </a: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330706" y="4375442"/>
              <a:ext cx="3927779" cy="1805692"/>
            </a:xfrm>
            <a:custGeom>
              <a:avLst/>
              <a:gdLst>
                <a:gd name="connsiteX0" fmla="*/ 0 w 5237038"/>
                <a:gd name="connsiteY0" fmla="*/ 240759 h 2407590"/>
                <a:gd name="connsiteX1" fmla="*/ 240759 w 5237038"/>
                <a:gd name="connsiteY1" fmla="*/ 0 h 2407590"/>
                <a:gd name="connsiteX2" fmla="*/ 4996279 w 5237038"/>
                <a:gd name="connsiteY2" fmla="*/ 0 h 2407590"/>
                <a:gd name="connsiteX3" fmla="*/ 5237038 w 5237038"/>
                <a:gd name="connsiteY3" fmla="*/ 240759 h 2407590"/>
                <a:gd name="connsiteX4" fmla="*/ 5237038 w 5237038"/>
                <a:gd name="connsiteY4" fmla="*/ 2166831 h 2407590"/>
                <a:gd name="connsiteX5" fmla="*/ 4996279 w 5237038"/>
                <a:gd name="connsiteY5" fmla="*/ 2407590 h 2407590"/>
                <a:gd name="connsiteX6" fmla="*/ 240759 w 5237038"/>
                <a:gd name="connsiteY6" fmla="*/ 2407590 h 2407590"/>
                <a:gd name="connsiteX7" fmla="*/ 0 w 5237038"/>
                <a:gd name="connsiteY7" fmla="*/ 2166831 h 2407590"/>
                <a:gd name="connsiteX8" fmla="*/ 0 w 5237038"/>
                <a:gd name="connsiteY8" fmla="*/ 240759 h 24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7038" h="2407590">
                  <a:moveTo>
                    <a:pt x="0" y="240759"/>
                  </a:moveTo>
                  <a:cubicBezTo>
                    <a:pt x="0" y="107791"/>
                    <a:pt x="107791" y="0"/>
                    <a:pt x="240759" y="0"/>
                  </a:cubicBezTo>
                  <a:lnTo>
                    <a:pt x="4996279" y="0"/>
                  </a:lnTo>
                  <a:cubicBezTo>
                    <a:pt x="5129247" y="0"/>
                    <a:pt x="5237038" y="107791"/>
                    <a:pt x="5237038" y="240759"/>
                  </a:cubicBezTo>
                  <a:lnTo>
                    <a:pt x="5237038" y="2166831"/>
                  </a:lnTo>
                  <a:cubicBezTo>
                    <a:pt x="5237038" y="2299799"/>
                    <a:pt x="5129247" y="2407590"/>
                    <a:pt x="4996279" y="2407590"/>
                  </a:cubicBezTo>
                  <a:lnTo>
                    <a:pt x="240759" y="2407590"/>
                  </a:lnTo>
                  <a:cubicBezTo>
                    <a:pt x="107791" y="2407590"/>
                    <a:pt x="0" y="2299799"/>
                    <a:pt x="0" y="2166831"/>
                  </a:cubicBezTo>
                  <a:lnTo>
                    <a:pt x="0" y="240759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000" tIns="108000" rIns="1286579" bIns="108245" numCol="1" spcCol="1270" anchor="t" anchorCtr="0">
              <a:noAutofit/>
            </a:bodyPr>
            <a:lstStyle/>
            <a:p>
              <a:pPr marL="0" lvl="1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spc="-113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校長及教師專業發展中心</a:t>
              </a:r>
            </a:p>
            <a:p>
              <a:pPr marL="0" lvl="1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薦送校內教師參加</a:t>
              </a:r>
            </a:p>
            <a:p>
              <a:pPr marL="0" lvl="1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專業回饋人才增能培訓</a:t>
              </a:r>
            </a:p>
            <a:p>
              <a:pPr marL="342900" lvl="2" indent="-171450" defTabSz="8001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初階</a:t>
              </a:r>
            </a:p>
            <a:p>
              <a:pPr marL="342900" lvl="2" indent="-171450" defTabSz="8001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</a:t>
              </a: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4994481" y="1412775"/>
              <a:ext cx="3927779" cy="1992103"/>
            </a:xfrm>
            <a:custGeom>
              <a:avLst/>
              <a:gdLst>
                <a:gd name="connsiteX0" fmla="*/ 0 w 5237038"/>
                <a:gd name="connsiteY0" fmla="*/ 240759 h 2407590"/>
                <a:gd name="connsiteX1" fmla="*/ 240759 w 5237038"/>
                <a:gd name="connsiteY1" fmla="*/ 0 h 2407590"/>
                <a:gd name="connsiteX2" fmla="*/ 4996279 w 5237038"/>
                <a:gd name="connsiteY2" fmla="*/ 0 h 2407590"/>
                <a:gd name="connsiteX3" fmla="*/ 5237038 w 5237038"/>
                <a:gd name="connsiteY3" fmla="*/ 240759 h 2407590"/>
                <a:gd name="connsiteX4" fmla="*/ 5237038 w 5237038"/>
                <a:gd name="connsiteY4" fmla="*/ 2166831 h 2407590"/>
                <a:gd name="connsiteX5" fmla="*/ 4996279 w 5237038"/>
                <a:gd name="connsiteY5" fmla="*/ 2407590 h 2407590"/>
                <a:gd name="connsiteX6" fmla="*/ 240759 w 5237038"/>
                <a:gd name="connsiteY6" fmla="*/ 2407590 h 2407590"/>
                <a:gd name="connsiteX7" fmla="*/ 0 w 5237038"/>
                <a:gd name="connsiteY7" fmla="*/ 2166831 h 2407590"/>
                <a:gd name="connsiteX8" fmla="*/ 0 w 5237038"/>
                <a:gd name="connsiteY8" fmla="*/ 240759 h 24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7038" h="2407590">
                  <a:moveTo>
                    <a:pt x="0" y="240759"/>
                  </a:moveTo>
                  <a:cubicBezTo>
                    <a:pt x="0" y="107791"/>
                    <a:pt x="107791" y="0"/>
                    <a:pt x="240759" y="0"/>
                  </a:cubicBezTo>
                  <a:lnTo>
                    <a:pt x="4996279" y="0"/>
                  </a:lnTo>
                  <a:cubicBezTo>
                    <a:pt x="5129247" y="0"/>
                    <a:pt x="5237038" y="107791"/>
                    <a:pt x="5237038" y="240759"/>
                  </a:cubicBezTo>
                  <a:lnTo>
                    <a:pt x="5237038" y="2166831"/>
                  </a:lnTo>
                  <a:cubicBezTo>
                    <a:pt x="5237038" y="2299799"/>
                    <a:pt x="5129247" y="2407590"/>
                    <a:pt x="4996279" y="2407590"/>
                  </a:cubicBezTo>
                  <a:lnTo>
                    <a:pt x="240759" y="2407590"/>
                  </a:lnTo>
                  <a:cubicBezTo>
                    <a:pt x="107791" y="2407590"/>
                    <a:pt x="0" y="2299799"/>
                    <a:pt x="0" y="2166831"/>
                  </a:cubicBezTo>
                  <a:lnTo>
                    <a:pt x="0" y="240759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3465231"/>
                <a:satOff val="-15989"/>
                <a:lumOff val="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6579" tIns="108245" rIns="108246" bIns="559669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國民教育輔導團</a:t>
              </a:r>
            </a:p>
            <a:p>
              <a:pPr marL="297000" lvl="1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校本實踐輔導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  <a:r>
                <a:rPr lang="en-US" altLang="zh-TW" sz="12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(107</a:t>
              </a:r>
              <a:r>
                <a:rPr lang="zh-TW" altLang="en-US" sz="12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學年度起更名為教學實踐方案</a:t>
              </a:r>
              <a:r>
                <a:rPr lang="en-US" altLang="zh-TW" sz="12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97000" lvl="1" defTabSz="800100">
                <a:lnSpc>
                  <a:spcPct val="90000"/>
                </a:lnSpc>
                <a:spcAft>
                  <a:spcPct val="1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派領域召集人或課程領導人參加</a:t>
              </a:r>
            </a:p>
            <a:p>
              <a:pPr marL="297000" lvl="1" indent="-171450" defTabSz="8001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進行共同備課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、觀課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與議課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專業回饋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64847" y="1412776"/>
              <a:ext cx="3736238" cy="1966744"/>
            </a:xfrm>
            <a:custGeom>
              <a:avLst/>
              <a:gdLst>
                <a:gd name="connsiteX0" fmla="*/ 0 w 5237038"/>
                <a:gd name="connsiteY0" fmla="*/ 240759 h 2407590"/>
                <a:gd name="connsiteX1" fmla="*/ 240759 w 5237038"/>
                <a:gd name="connsiteY1" fmla="*/ 0 h 2407590"/>
                <a:gd name="connsiteX2" fmla="*/ 4996279 w 5237038"/>
                <a:gd name="connsiteY2" fmla="*/ 0 h 2407590"/>
                <a:gd name="connsiteX3" fmla="*/ 5237038 w 5237038"/>
                <a:gd name="connsiteY3" fmla="*/ 240759 h 2407590"/>
                <a:gd name="connsiteX4" fmla="*/ 5237038 w 5237038"/>
                <a:gd name="connsiteY4" fmla="*/ 2166831 h 2407590"/>
                <a:gd name="connsiteX5" fmla="*/ 4996279 w 5237038"/>
                <a:gd name="connsiteY5" fmla="*/ 2407590 h 2407590"/>
                <a:gd name="connsiteX6" fmla="*/ 240759 w 5237038"/>
                <a:gd name="connsiteY6" fmla="*/ 2407590 h 2407590"/>
                <a:gd name="connsiteX7" fmla="*/ 0 w 5237038"/>
                <a:gd name="connsiteY7" fmla="*/ 2166831 h 2407590"/>
                <a:gd name="connsiteX8" fmla="*/ 0 w 5237038"/>
                <a:gd name="connsiteY8" fmla="*/ 240759 h 24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7038" h="2407590">
                  <a:moveTo>
                    <a:pt x="0" y="240759"/>
                  </a:moveTo>
                  <a:cubicBezTo>
                    <a:pt x="0" y="107791"/>
                    <a:pt x="107791" y="0"/>
                    <a:pt x="240759" y="0"/>
                  </a:cubicBezTo>
                  <a:lnTo>
                    <a:pt x="4996279" y="0"/>
                  </a:lnTo>
                  <a:cubicBezTo>
                    <a:pt x="5129247" y="0"/>
                    <a:pt x="5237038" y="107791"/>
                    <a:pt x="5237038" y="240759"/>
                  </a:cubicBezTo>
                  <a:lnTo>
                    <a:pt x="5237038" y="2166831"/>
                  </a:lnTo>
                  <a:cubicBezTo>
                    <a:pt x="5237038" y="2299799"/>
                    <a:pt x="5129247" y="2407590"/>
                    <a:pt x="4996279" y="2407590"/>
                  </a:cubicBezTo>
                  <a:lnTo>
                    <a:pt x="240759" y="2407590"/>
                  </a:lnTo>
                  <a:cubicBezTo>
                    <a:pt x="107791" y="2407590"/>
                    <a:pt x="0" y="2299799"/>
                    <a:pt x="0" y="2166831"/>
                  </a:cubicBezTo>
                  <a:lnTo>
                    <a:pt x="0" y="24075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245" tIns="108245" rIns="1286579" bIns="559669" numCol="1" spcCol="1270" anchor="t" anchorCtr="0">
              <a:noAutofit/>
            </a:bodyPr>
            <a:lstStyle/>
            <a:p>
              <a:pPr marL="0" lvl="1" defTabSz="800100">
                <a:lnSpc>
                  <a:spcPct val="90000"/>
                </a:lnSpc>
                <a:spcAft>
                  <a:spcPct val="15000"/>
                </a:spcAft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2607239" y="1866865"/>
              <a:ext cx="1886521" cy="1886521"/>
            </a:xfrm>
            <a:custGeom>
              <a:avLst/>
              <a:gdLst>
                <a:gd name="connsiteX0" fmla="*/ 0 w 2515361"/>
                <a:gd name="connsiteY0" fmla="*/ 2515361 h 2515361"/>
                <a:gd name="connsiteX1" fmla="*/ 2515361 w 2515361"/>
                <a:gd name="connsiteY1" fmla="*/ 0 h 2515361"/>
                <a:gd name="connsiteX2" fmla="*/ 2515361 w 2515361"/>
                <a:gd name="connsiteY2" fmla="*/ 2515361 h 2515361"/>
                <a:gd name="connsiteX3" fmla="*/ 0 w 2515361"/>
                <a:gd name="connsiteY3" fmla="*/ 2515361 h 251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61" h="2515361">
                  <a:moveTo>
                    <a:pt x="0" y="2515361"/>
                  </a:moveTo>
                  <a:cubicBezTo>
                    <a:pt x="0" y="1126165"/>
                    <a:pt x="1126165" y="0"/>
                    <a:pt x="2515361" y="0"/>
                  </a:cubicBezTo>
                  <a:lnTo>
                    <a:pt x="2515361" y="2515361"/>
                  </a:lnTo>
                  <a:lnTo>
                    <a:pt x="0" y="25153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000" tIns="621000" rIns="192024" bIns="192024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政策宣導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580898" y="1866865"/>
              <a:ext cx="1886522" cy="1886521"/>
            </a:xfrm>
            <a:custGeom>
              <a:avLst/>
              <a:gdLst>
                <a:gd name="connsiteX0" fmla="*/ 0 w 2515361"/>
                <a:gd name="connsiteY0" fmla="*/ 2515361 h 2515361"/>
                <a:gd name="connsiteX1" fmla="*/ 2515361 w 2515361"/>
                <a:gd name="connsiteY1" fmla="*/ 0 h 2515361"/>
                <a:gd name="connsiteX2" fmla="*/ 2515361 w 2515361"/>
                <a:gd name="connsiteY2" fmla="*/ 2515361 h 2515361"/>
                <a:gd name="connsiteX3" fmla="*/ 0 w 2515361"/>
                <a:gd name="connsiteY3" fmla="*/ 2515361 h 251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61" h="2515361">
                  <a:moveTo>
                    <a:pt x="0" y="0"/>
                  </a:moveTo>
                  <a:cubicBezTo>
                    <a:pt x="1389196" y="0"/>
                    <a:pt x="2515361" y="1126165"/>
                    <a:pt x="2515361" y="2515361"/>
                  </a:cubicBezTo>
                  <a:lnTo>
                    <a:pt x="0" y="251536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513000" rIns="486000" bIns="192024" numCol="1" spcCol="1270" anchor="ctr" anchorCtr="0">
              <a:noAutofit/>
            </a:bodyPr>
            <a:lstStyle/>
            <a:p>
              <a:pPr algn="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</a:t>
              </a:r>
              <a:r>
                <a:rPr lang="en-US" altLang="zh-TW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協作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4580898" y="3840523"/>
              <a:ext cx="1886522" cy="1886521"/>
            </a:xfrm>
            <a:custGeom>
              <a:avLst/>
              <a:gdLst>
                <a:gd name="connsiteX0" fmla="*/ 0 w 2515361"/>
                <a:gd name="connsiteY0" fmla="*/ 2515361 h 2515361"/>
                <a:gd name="connsiteX1" fmla="*/ 2515361 w 2515361"/>
                <a:gd name="connsiteY1" fmla="*/ 0 h 2515361"/>
                <a:gd name="connsiteX2" fmla="*/ 2515361 w 2515361"/>
                <a:gd name="connsiteY2" fmla="*/ 2515361 h 2515361"/>
                <a:gd name="connsiteX3" fmla="*/ 0 w 2515361"/>
                <a:gd name="connsiteY3" fmla="*/ 2515361 h 251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61" h="2515361">
                  <a:moveTo>
                    <a:pt x="2515361" y="0"/>
                  </a:moveTo>
                  <a:cubicBezTo>
                    <a:pt x="2515361" y="1389196"/>
                    <a:pt x="1389196" y="2515361"/>
                    <a:pt x="0" y="2515361"/>
                  </a:cubicBezTo>
                  <a:lnTo>
                    <a:pt x="0" y="0"/>
                  </a:lnTo>
                  <a:lnTo>
                    <a:pt x="2515361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000" tIns="432000" rIns="432000" bIns="744573" numCol="1" spcCol="1270" anchor="ctr" anchorCtr="0">
              <a:noAutofit/>
            </a:bodyPr>
            <a:lstStyle/>
            <a:p>
              <a:pPr algn="r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專業實踐</a:t>
              </a: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2607239" y="3840524"/>
              <a:ext cx="1886521" cy="1886521"/>
            </a:xfrm>
            <a:custGeom>
              <a:avLst/>
              <a:gdLst>
                <a:gd name="connsiteX0" fmla="*/ 0 w 2515361"/>
                <a:gd name="connsiteY0" fmla="*/ 2515361 h 2515361"/>
                <a:gd name="connsiteX1" fmla="*/ 2515361 w 2515361"/>
                <a:gd name="connsiteY1" fmla="*/ 0 h 2515361"/>
                <a:gd name="connsiteX2" fmla="*/ 2515361 w 2515361"/>
                <a:gd name="connsiteY2" fmla="*/ 2515361 h 2515361"/>
                <a:gd name="connsiteX3" fmla="*/ 0 w 2515361"/>
                <a:gd name="connsiteY3" fmla="*/ 2515361 h 251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61" h="2515361">
                  <a:moveTo>
                    <a:pt x="2515361" y="2515361"/>
                  </a:moveTo>
                  <a:cubicBezTo>
                    <a:pt x="1126165" y="2515361"/>
                    <a:pt x="0" y="1389196"/>
                    <a:pt x="0" y="0"/>
                  </a:cubicBezTo>
                  <a:lnTo>
                    <a:pt x="2515361" y="0"/>
                  </a:lnTo>
                  <a:lnTo>
                    <a:pt x="2515361" y="251536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000" tIns="351000" rIns="192024" bIns="744573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增能培訓</a:t>
              </a:r>
            </a:p>
          </p:txBody>
        </p:sp>
        <p:sp>
          <p:nvSpPr>
            <p:cNvPr id="14" name="圓形箭號 13"/>
            <p:cNvSpPr/>
            <p:nvPr/>
          </p:nvSpPr>
          <p:spPr>
            <a:xfrm>
              <a:off x="3946881" y="2974781"/>
              <a:ext cx="1201803" cy="829291"/>
            </a:xfrm>
            <a:prstGeom prst="circular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圓形箭號 14"/>
            <p:cNvSpPr/>
            <p:nvPr/>
          </p:nvSpPr>
          <p:spPr>
            <a:xfrm rot="10800000">
              <a:off x="4019946" y="3854933"/>
              <a:ext cx="1089263" cy="700847"/>
            </a:xfrm>
            <a:prstGeom prst="circular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2" name="群組 31"/>
            <p:cNvGrpSpPr/>
            <p:nvPr/>
          </p:nvGrpSpPr>
          <p:grpSpPr>
            <a:xfrm>
              <a:off x="445800" y="1505667"/>
              <a:ext cx="2161439" cy="297178"/>
              <a:chOff x="594399" y="968792"/>
              <a:chExt cx="2769465" cy="32581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94399" y="968792"/>
                <a:ext cx="2769465" cy="325819"/>
              </a:xfrm>
              <a:prstGeom prst="rect">
                <a:avLst/>
              </a:pr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矩形 25"/>
              <p:cNvSpPr/>
              <p:nvPr/>
            </p:nvSpPr>
            <p:spPr>
              <a:xfrm>
                <a:off x="594399" y="1091157"/>
                <a:ext cx="203454" cy="203454"/>
              </a:xfrm>
              <a:prstGeom prst="rect">
                <a:avLst/>
              </a:pr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7" name="手繪多邊形 26"/>
            <p:cNvSpPr/>
            <p:nvPr/>
          </p:nvSpPr>
          <p:spPr>
            <a:xfrm>
              <a:off x="743787" y="1505666"/>
              <a:ext cx="2077099" cy="438981"/>
            </a:xfrm>
            <a:custGeom>
              <a:avLst/>
              <a:gdLst>
                <a:gd name="connsiteX0" fmla="*/ 0 w 2769465"/>
                <a:gd name="connsiteY0" fmla="*/ 0 h 585308"/>
                <a:gd name="connsiteX1" fmla="*/ 2769465 w 2769465"/>
                <a:gd name="connsiteY1" fmla="*/ 0 h 585308"/>
                <a:gd name="connsiteX2" fmla="*/ 2769465 w 2769465"/>
                <a:gd name="connsiteY2" fmla="*/ 585308 h 585308"/>
                <a:gd name="connsiteX3" fmla="*/ 0 w 2769465"/>
                <a:gd name="connsiteY3" fmla="*/ 585308 h 585308"/>
                <a:gd name="connsiteX4" fmla="*/ 0 w 2769465"/>
                <a:gd name="connsiteY4" fmla="*/ 0 h 58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465" h="585308">
                  <a:moveTo>
                    <a:pt x="0" y="0"/>
                  </a:moveTo>
                  <a:lnTo>
                    <a:pt x="2769465" y="0"/>
                  </a:lnTo>
                  <a:lnTo>
                    <a:pt x="2769465" y="585308"/>
                  </a:lnTo>
                  <a:lnTo>
                    <a:pt x="0" y="5853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719" tIns="23813" rIns="35719" bIns="23813" numCol="1" spcCol="1270" anchor="ctr" anchorCtr="0">
              <a:noAutofit/>
            </a:bodyPr>
            <a:lstStyle/>
            <a:p>
              <a:pPr defTabSz="833438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學管科</a:t>
              </a:r>
              <a:endParaRPr lang="zh-TW" altLang="en-US" sz="21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45800" y="2005940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手繪多邊形 28"/>
            <p:cNvSpPr/>
            <p:nvPr/>
          </p:nvSpPr>
          <p:spPr>
            <a:xfrm>
              <a:off x="591197" y="1904393"/>
              <a:ext cx="2508620" cy="355681"/>
            </a:xfrm>
            <a:custGeom>
              <a:avLst/>
              <a:gdLst>
                <a:gd name="connsiteX0" fmla="*/ 0 w 2575603"/>
                <a:gd name="connsiteY0" fmla="*/ 0 h 474242"/>
                <a:gd name="connsiteX1" fmla="*/ 2575603 w 2575603"/>
                <a:gd name="connsiteY1" fmla="*/ 0 h 474242"/>
                <a:gd name="connsiteX2" fmla="*/ 2575603 w 2575603"/>
                <a:gd name="connsiteY2" fmla="*/ 474242 h 474242"/>
                <a:gd name="connsiteX3" fmla="*/ 0 w 2575603"/>
                <a:gd name="connsiteY3" fmla="*/ 474242 h 474242"/>
                <a:gd name="connsiteX4" fmla="*/ 0 w 2575603"/>
                <a:gd name="connsiteY4" fmla="*/ 0 h 47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603" h="474242">
                  <a:moveTo>
                    <a:pt x="0" y="0"/>
                  </a:moveTo>
                  <a:lnTo>
                    <a:pt x="2575603" y="0"/>
                  </a:lnTo>
                  <a:lnTo>
                    <a:pt x="2575603" y="474242"/>
                  </a:lnTo>
                  <a:lnTo>
                    <a:pt x="0" y="4742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69342" bIns="69342" numCol="1" spcCol="1270" anchor="ctr" anchorCtr="0">
              <a:noAutofit/>
            </a:bodyPr>
            <a:lstStyle/>
            <a:p>
              <a:pPr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全校教師進修活動</a:t>
              </a:r>
            </a:p>
          </p:txBody>
        </p:sp>
        <p:sp>
          <p:nvSpPr>
            <p:cNvPr id="31" name="手繪多邊形 30"/>
            <p:cNvSpPr/>
            <p:nvPr/>
          </p:nvSpPr>
          <p:spPr>
            <a:xfrm>
              <a:off x="591197" y="2321796"/>
              <a:ext cx="2249582" cy="534918"/>
            </a:xfrm>
            <a:custGeom>
              <a:avLst/>
              <a:gdLst>
                <a:gd name="connsiteX0" fmla="*/ 0 w 2575603"/>
                <a:gd name="connsiteY0" fmla="*/ 0 h 474242"/>
                <a:gd name="connsiteX1" fmla="*/ 2575603 w 2575603"/>
                <a:gd name="connsiteY1" fmla="*/ 0 h 474242"/>
                <a:gd name="connsiteX2" fmla="*/ 2575603 w 2575603"/>
                <a:gd name="connsiteY2" fmla="*/ 474242 h 474242"/>
                <a:gd name="connsiteX3" fmla="*/ 0 w 2575603"/>
                <a:gd name="connsiteY3" fmla="*/ 474242 h 474242"/>
                <a:gd name="connsiteX4" fmla="*/ 0 w 2575603"/>
                <a:gd name="connsiteY4" fmla="*/ 0 h 47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603" h="474242">
                  <a:moveTo>
                    <a:pt x="0" y="0"/>
                  </a:moveTo>
                  <a:lnTo>
                    <a:pt x="2575603" y="0"/>
                  </a:lnTo>
                  <a:lnTo>
                    <a:pt x="2575603" y="474242"/>
                  </a:lnTo>
                  <a:lnTo>
                    <a:pt x="0" y="4742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69342" bIns="69342" numCol="1" spcCol="1270" anchor="ctr" anchorCtr="0">
              <a:noAutofit/>
            </a:bodyPr>
            <a:lstStyle/>
            <a:p>
              <a:pPr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辦理主題：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公開授課與精進教學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457230" y="2319122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矩形 34"/>
            <p:cNvSpPr/>
            <p:nvPr/>
          </p:nvSpPr>
          <p:spPr>
            <a:xfrm>
              <a:off x="6369460" y="1875392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矩形 36"/>
            <p:cNvSpPr/>
            <p:nvPr/>
          </p:nvSpPr>
          <p:spPr>
            <a:xfrm>
              <a:off x="6374032" y="2343888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矩形 37"/>
            <p:cNvSpPr/>
            <p:nvPr/>
          </p:nvSpPr>
          <p:spPr>
            <a:xfrm>
              <a:off x="6374032" y="2885670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橢圓 39"/>
            <p:cNvSpPr/>
            <p:nvPr/>
          </p:nvSpPr>
          <p:spPr>
            <a:xfrm>
              <a:off x="3966607" y="3196973"/>
              <a:ext cx="1179576" cy="1171264"/>
            </a:xfrm>
            <a:prstGeom prst="ellipse">
              <a:avLst/>
            </a:prstGeom>
            <a:solidFill>
              <a:srgbClr val="FAC2F3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083358" y="3298694"/>
              <a:ext cx="907941" cy="99257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TW" altLang="en-US" sz="3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認同</a:t>
              </a:r>
              <a:endParaRPr lang="en-US" altLang="zh-TW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力行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6428820" y="4716713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7796769"/>
                <a:satOff val="-35976"/>
                <a:lumOff val="132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手繪多邊形 44"/>
            <p:cNvSpPr/>
            <p:nvPr/>
          </p:nvSpPr>
          <p:spPr>
            <a:xfrm>
              <a:off x="6990558" y="4078662"/>
              <a:ext cx="1931702" cy="355681"/>
            </a:xfrm>
            <a:custGeom>
              <a:avLst/>
              <a:gdLst>
                <a:gd name="connsiteX0" fmla="*/ 0 w 2575603"/>
                <a:gd name="connsiteY0" fmla="*/ 0 h 474242"/>
                <a:gd name="connsiteX1" fmla="*/ 2575603 w 2575603"/>
                <a:gd name="connsiteY1" fmla="*/ 0 h 474242"/>
                <a:gd name="connsiteX2" fmla="*/ 2575603 w 2575603"/>
                <a:gd name="connsiteY2" fmla="*/ 474242 h 474242"/>
                <a:gd name="connsiteX3" fmla="*/ 0 w 2575603"/>
                <a:gd name="connsiteY3" fmla="*/ 474242 h 474242"/>
                <a:gd name="connsiteX4" fmla="*/ 0 w 2575603"/>
                <a:gd name="connsiteY4" fmla="*/ 0 h 47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603" h="474242">
                  <a:moveTo>
                    <a:pt x="0" y="0"/>
                  </a:moveTo>
                  <a:lnTo>
                    <a:pt x="2575603" y="0"/>
                  </a:lnTo>
                  <a:lnTo>
                    <a:pt x="2575603" y="474242"/>
                  </a:lnTo>
                  <a:lnTo>
                    <a:pt x="0" y="4742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69342" bIns="69342" numCol="1" spcCol="1270" anchor="ctr" anchorCtr="0">
              <a:noAutofit/>
            </a:bodyPr>
            <a:lstStyle/>
            <a:p>
              <a:pPr defTabSz="433388">
                <a:lnSpc>
                  <a:spcPct val="90000"/>
                </a:lnSpc>
                <a:spcAft>
                  <a:spcPct val="35000"/>
                </a:spcAft>
              </a:pPr>
              <a:endPara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390486" y="4991204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7796769"/>
                <a:satOff val="-35976"/>
                <a:lumOff val="132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矩形 47"/>
            <p:cNvSpPr/>
            <p:nvPr/>
          </p:nvSpPr>
          <p:spPr>
            <a:xfrm>
              <a:off x="6352527" y="5737888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7796769"/>
                <a:satOff val="-35976"/>
                <a:lumOff val="132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矩形 51"/>
            <p:cNvSpPr/>
            <p:nvPr/>
          </p:nvSpPr>
          <p:spPr>
            <a:xfrm>
              <a:off x="364847" y="4829918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矩形 53"/>
            <p:cNvSpPr/>
            <p:nvPr/>
          </p:nvSpPr>
          <p:spPr>
            <a:xfrm>
              <a:off x="359883" y="5081299"/>
              <a:ext cx="152587" cy="152587"/>
            </a:xfrm>
            <a:prstGeom prst="rect">
              <a:avLst/>
            </a:prstGeom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3" name="標題 1"/>
          <p:cNvSpPr txBox="1">
            <a:spLocks/>
          </p:cNvSpPr>
          <p:nvPr/>
        </p:nvSpPr>
        <p:spPr bwMode="auto">
          <a:xfrm>
            <a:off x="1547664" y="273600"/>
            <a:ext cx="76868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新竹縣計畫整合與推動架構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5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形箭號 11"/>
          <p:cNvSpPr/>
          <p:nvPr/>
        </p:nvSpPr>
        <p:spPr>
          <a:xfrm rot="18373654" flipH="1">
            <a:off x="640584" y="4640899"/>
            <a:ext cx="1956112" cy="195641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13FD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圓形箭號 32"/>
          <p:cNvSpPr/>
          <p:nvPr/>
        </p:nvSpPr>
        <p:spPr>
          <a:xfrm rot="3226346">
            <a:off x="6927084" y="4678999"/>
            <a:ext cx="1956112" cy="195641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13FD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群組 40"/>
          <p:cNvGrpSpPr/>
          <p:nvPr/>
        </p:nvGrpSpPr>
        <p:grpSpPr>
          <a:xfrm>
            <a:off x="390235" y="1412776"/>
            <a:ext cx="8554364" cy="4670604"/>
            <a:chOff x="637930" y="18891"/>
            <a:chExt cx="11405819" cy="6227472"/>
          </a:xfrm>
        </p:grpSpPr>
        <p:sp>
          <p:nvSpPr>
            <p:cNvPr id="40" name="橢圓 39"/>
            <p:cNvSpPr/>
            <p:nvPr/>
          </p:nvSpPr>
          <p:spPr>
            <a:xfrm>
              <a:off x="4998611" y="1847351"/>
              <a:ext cx="3464728" cy="4033086"/>
            </a:xfrm>
            <a:prstGeom prst="ellipse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圓形箭號 3"/>
            <p:cNvSpPr/>
            <p:nvPr/>
          </p:nvSpPr>
          <p:spPr>
            <a:xfrm flipH="1">
              <a:off x="856447" y="1217506"/>
              <a:ext cx="2608149" cy="260854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手繪多邊形 4"/>
            <p:cNvSpPr/>
            <p:nvPr/>
          </p:nvSpPr>
          <p:spPr>
            <a:xfrm>
              <a:off x="1432934" y="2159270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49" tIns="9049" rIns="9049" bIns="9049" numCol="1" spcCol="1270" anchor="ctr" anchorCtr="0">
              <a:noAutofit/>
            </a:bodyPr>
            <a:lstStyle/>
            <a:p>
              <a:pPr marL="257175" indent="-257175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共同</a:t>
              </a: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備課</a:t>
              </a:r>
            </a:p>
          </p:txBody>
        </p:sp>
        <p:sp>
          <p:nvSpPr>
            <p:cNvPr id="6" name="圖案 5"/>
            <p:cNvSpPr/>
            <p:nvPr/>
          </p:nvSpPr>
          <p:spPr>
            <a:xfrm flipH="1">
              <a:off x="1818602" y="2716309"/>
              <a:ext cx="2608149" cy="260854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3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手繪多邊形 6"/>
            <p:cNvSpPr/>
            <p:nvPr/>
          </p:nvSpPr>
          <p:spPr>
            <a:xfrm>
              <a:off x="2167771" y="3753104"/>
              <a:ext cx="1909812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49" tIns="9049" rIns="9049" bIns="9049" numCol="1" spcCol="1270" anchor="ctr" anchorCtr="0">
              <a:noAutofit/>
            </a:bodyPr>
            <a:lstStyle/>
            <a:p>
              <a:pPr marL="257175" indent="-257175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教學觀察</a:t>
              </a:r>
              <a:endPara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觀課</a:t>
              </a: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24974" y="5249374"/>
              <a:ext cx="1823576" cy="917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57175" indent="-257175" algn="ctr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共同議課</a:t>
              </a:r>
              <a:endPara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專業回饋</a:t>
              </a: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37930" y="18891"/>
              <a:ext cx="3521659" cy="9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</a:t>
              </a:r>
              <a:r>
                <a:rPr lang="zh-TW" altLang="en-US" sz="2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團</a:t>
              </a:r>
              <a:r>
                <a:rPr lang="zh-TW" altLang="en-US" sz="2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教學實踐</a:t>
              </a:r>
              <a:r>
                <a:rPr lang="zh-TW" alt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</a:t>
              </a:r>
              <a:r>
                <a:rPr lang="en-US" altLang="zh-TW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身歷其境體驗學習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7930" y="947013"/>
              <a:ext cx="3521659" cy="520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跨校共學</a:t>
              </a: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1322828" y="1596542"/>
              <a:ext cx="8592957" cy="4649821"/>
              <a:chOff x="1983603" y="1452880"/>
              <a:chExt cx="8875838" cy="4849094"/>
            </a:xfrm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rcRect t="60356" r="1360"/>
              <a:stretch/>
            </p:blipFill>
            <p:spPr>
              <a:xfrm rot="20423984">
                <a:off x="1983603" y="4586987"/>
                <a:ext cx="4472496" cy="1714987"/>
              </a:xfrm>
              <a:prstGeom prst="rect">
                <a:avLst/>
              </a:prstGeom>
            </p:spPr>
          </p:pic>
          <p:pic>
            <p:nvPicPr>
              <p:cNvPr id="19" name="圖片 18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rcRect t="56064" b="-1"/>
              <a:stretch/>
            </p:blipFill>
            <p:spPr>
              <a:xfrm rot="20423984" flipH="1" flipV="1">
                <a:off x="5172144" y="1586795"/>
                <a:ext cx="4774883" cy="2001553"/>
              </a:xfrm>
              <a:prstGeom prst="rect">
                <a:avLst/>
              </a:prstGeom>
            </p:spPr>
          </p:pic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rcRect b="66283"/>
              <a:stretch/>
            </p:blipFill>
            <p:spPr>
              <a:xfrm rot="344259">
                <a:off x="5936921" y="1452880"/>
                <a:ext cx="4922520" cy="1497643"/>
              </a:xfrm>
              <a:prstGeom prst="rect">
                <a:avLst/>
              </a:prstGeom>
            </p:spPr>
          </p:pic>
        </p:grpSp>
        <p:sp>
          <p:nvSpPr>
            <p:cNvPr id="29" name="圓形箭號 28"/>
            <p:cNvSpPr/>
            <p:nvPr/>
          </p:nvSpPr>
          <p:spPr>
            <a:xfrm rot="349154">
              <a:off x="8943807" y="1237826"/>
              <a:ext cx="2608149" cy="260854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手繪多邊形 29"/>
            <p:cNvSpPr/>
            <p:nvPr/>
          </p:nvSpPr>
          <p:spPr>
            <a:xfrm>
              <a:off x="9520294" y="2179590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49" tIns="9049" rIns="9049" bIns="9049" numCol="1" spcCol="1270" anchor="ctr" anchorCtr="0">
              <a:noAutofit/>
            </a:bodyPr>
            <a:lstStyle/>
            <a:p>
              <a:pPr marL="257175" indent="-257175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共同</a:t>
              </a: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備課</a:t>
              </a:r>
            </a:p>
          </p:txBody>
        </p:sp>
        <p:sp>
          <p:nvSpPr>
            <p:cNvPr id="31" name="圖案 30"/>
            <p:cNvSpPr/>
            <p:nvPr/>
          </p:nvSpPr>
          <p:spPr>
            <a:xfrm rot="20365749">
              <a:off x="8406206" y="2883917"/>
              <a:ext cx="2608149" cy="260854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3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手繪多邊形 31"/>
            <p:cNvSpPr/>
            <p:nvPr/>
          </p:nvSpPr>
          <p:spPr>
            <a:xfrm>
              <a:off x="8900016" y="3746632"/>
              <a:ext cx="1909812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49" tIns="9049" rIns="9049" bIns="9049" numCol="1" spcCol="1270" anchor="ctr" anchorCtr="0">
              <a:noAutofit/>
            </a:bodyPr>
            <a:lstStyle/>
            <a:p>
              <a:pPr marL="257175" indent="-257175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教學觀察</a:t>
              </a:r>
              <a:endPara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</a:t>
              </a: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觀課</a:t>
              </a: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512334" y="5269694"/>
              <a:ext cx="1823576" cy="917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57175" indent="-257175" algn="ctr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共同議課</a:t>
              </a:r>
              <a:endPara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專業回饋</a:t>
              </a:r>
              <a:r>
                <a:rPr lang="en-US" altLang="zh-TW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522090" y="39211"/>
              <a:ext cx="3521659" cy="907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</a:t>
              </a:r>
              <a:r>
                <a:rPr lang="zh-TW" altLang="en-US" sz="2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內備觀議學習社</a:t>
              </a:r>
              <a:r>
                <a:rPr lang="zh-TW" alt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</a:t>
              </a:r>
              <a:r>
                <a:rPr lang="en-US" altLang="zh-TW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操作公開授課流程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522090" y="967333"/>
              <a:ext cx="3521659" cy="5204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校內互學</a:t>
              </a: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296939" y="2755662"/>
              <a:ext cx="2862323" cy="1846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運作內容遞移</a:t>
              </a:r>
              <a:endParaRPr lang="en-US" altLang="zh-TW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運作模式複製</a:t>
              </a:r>
              <a:endParaRPr lang="en-US" altLang="zh-TW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團員到校協作</a:t>
              </a:r>
              <a:endParaRPr lang="en-US" altLang="zh-TW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培植校內人才</a:t>
              </a:r>
            </a:p>
          </p:txBody>
        </p:sp>
      </p:grpSp>
      <p:sp>
        <p:nvSpPr>
          <p:cNvPr id="25" name="標題 1"/>
          <p:cNvSpPr txBox="1">
            <a:spLocks/>
          </p:cNvSpPr>
          <p:nvPr/>
        </p:nvSpPr>
        <p:spPr bwMode="auto">
          <a:xfrm>
            <a:off x="791121" y="273600"/>
            <a:ext cx="84433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輔導團與學校學習社群之連結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72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117627" y="1067815"/>
            <a:ext cx="8987513" cy="5601545"/>
            <a:chOff x="156836" y="280754"/>
            <a:chExt cx="11983350" cy="6001174"/>
          </a:xfrm>
        </p:grpSpPr>
        <p:sp>
          <p:nvSpPr>
            <p:cNvPr id="3" name="手繪多邊形 2"/>
            <p:cNvSpPr/>
            <p:nvPr/>
          </p:nvSpPr>
          <p:spPr>
            <a:xfrm>
              <a:off x="156836" y="280754"/>
              <a:ext cx="1578823" cy="6001174"/>
            </a:xfrm>
            <a:custGeom>
              <a:avLst/>
              <a:gdLst>
                <a:gd name="connsiteX0" fmla="*/ 0 w 2699213"/>
                <a:gd name="connsiteY0" fmla="*/ 269921 h 6001174"/>
                <a:gd name="connsiteX1" fmla="*/ 269921 w 2699213"/>
                <a:gd name="connsiteY1" fmla="*/ 0 h 6001174"/>
                <a:gd name="connsiteX2" fmla="*/ 2429292 w 2699213"/>
                <a:gd name="connsiteY2" fmla="*/ 0 h 6001174"/>
                <a:gd name="connsiteX3" fmla="*/ 2699213 w 2699213"/>
                <a:gd name="connsiteY3" fmla="*/ 269921 h 6001174"/>
                <a:gd name="connsiteX4" fmla="*/ 2699213 w 2699213"/>
                <a:gd name="connsiteY4" fmla="*/ 5731253 h 6001174"/>
                <a:gd name="connsiteX5" fmla="*/ 2429292 w 2699213"/>
                <a:gd name="connsiteY5" fmla="*/ 6001174 h 6001174"/>
                <a:gd name="connsiteX6" fmla="*/ 269921 w 2699213"/>
                <a:gd name="connsiteY6" fmla="*/ 6001174 h 6001174"/>
                <a:gd name="connsiteX7" fmla="*/ 0 w 2699213"/>
                <a:gd name="connsiteY7" fmla="*/ 5731253 h 6001174"/>
                <a:gd name="connsiteX8" fmla="*/ 0 w 2699213"/>
                <a:gd name="connsiteY8" fmla="*/ 269921 h 60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13" h="6001174">
                  <a:moveTo>
                    <a:pt x="0" y="269921"/>
                  </a:moveTo>
                  <a:cubicBezTo>
                    <a:pt x="0" y="120848"/>
                    <a:pt x="120848" y="0"/>
                    <a:pt x="269921" y="0"/>
                  </a:cubicBezTo>
                  <a:lnTo>
                    <a:pt x="2429292" y="0"/>
                  </a:lnTo>
                  <a:cubicBezTo>
                    <a:pt x="2578365" y="0"/>
                    <a:pt x="2699213" y="120848"/>
                    <a:pt x="2699213" y="269921"/>
                  </a:cubicBezTo>
                  <a:lnTo>
                    <a:pt x="2699213" y="5731253"/>
                  </a:lnTo>
                  <a:cubicBezTo>
                    <a:pt x="2699213" y="5880326"/>
                    <a:pt x="2578365" y="6001174"/>
                    <a:pt x="2429292" y="6001174"/>
                  </a:cubicBezTo>
                  <a:lnTo>
                    <a:pt x="269921" y="6001174"/>
                  </a:lnTo>
                  <a:cubicBezTo>
                    <a:pt x="120848" y="6001174"/>
                    <a:pt x="0" y="5880326"/>
                    <a:pt x="0" y="5731253"/>
                  </a:cubicBezTo>
                  <a:lnTo>
                    <a:pt x="0" y="26992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189000" rIns="51435" bIns="3202052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實施學期</a:t>
              </a: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b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推動主軸</a:t>
              </a: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426759" y="1387297"/>
              <a:ext cx="1190368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1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實施計畫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426759" y="2188357"/>
              <a:ext cx="1190368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47142"/>
                <a:satOff val="-2525"/>
                <a:lumOff val="93"/>
                <a:alphaOff val="0"/>
              </a:schemeClr>
            </a:fillRef>
            <a:effectRef idx="2">
              <a:schemeClr val="accent4">
                <a:hueOff val="547142"/>
                <a:satOff val="-2525"/>
                <a:lumOff val="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1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政策宣導</a:t>
              </a: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426759" y="2989416"/>
              <a:ext cx="1190368" cy="1116000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94283"/>
                <a:satOff val="-5049"/>
                <a:lumOff val="186"/>
                <a:alphaOff val="0"/>
              </a:schemeClr>
            </a:fillRef>
            <a:effectRef idx="2">
              <a:schemeClr val="accent4">
                <a:hueOff val="1094283"/>
                <a:satOff val="-5049"/>
                <a:lumOff val="1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1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教學實踐</a:t>
              </a:r>
              <a:endParaRPr lang="zh-TW" altLang="en-US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426759" y="4201956"/>
              <a:ext cx="1190368" cy="1116000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641425"/>
                <a:satOff val="-7574"/>
                <a:lumOff val="279"/>
                <a:alphaOff val="0"/>
              </a:schemeClr>
            </a:fillRef>
            <a:effectRef idx="2">
              <a:schemeClr val="accent4">
                <a:hueOff val="1641425"/>
                <a:satOff val="-7574"/>
                <a:lumOff val="2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0968" rIns="0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1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備觀議</a:t>
              </a:r>
              <a:r>
                <a:rPr lang="en-US" altLang="zh-TW" sz="21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1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1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en-US" altLang="zh-TW" sz="21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1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1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社群</a:t>
              </a:r>
              <a:endParaRPr lang="zh-TW" altLang="en-US" sz="2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426759" y="5441929"/>
              <a:ext cx="1190368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188567"/>
                <a:satOff val="-10099"/>
                <a:lumOff val="372"/>
                <a:alphaOff val="0"/>
              </a:schemeClr>
            </a:fillRef>
            <a:effectRef idx="2">
              <a:schemeClr val="accent4">
                <a:hueOff val="2188567"/>
                <a:satOff val="-10099"/>
                <a:lumOff val="37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專業回饋人才培訓</a:t>
              </a: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1887050" y="280754"/>
              <a:ext cx="2699213" cy="6001174"/>
            </a:xfrm>
            <a:custGeom>
              <a:avLst/>
              <a:gdLst>
                <a:gd name="connsiteX0" fmla="*/ 0 w 2699213"/>
                <a:gd name="connsiteY0" fmla="*/ 269921 h 6001174"/>
                <a:gd name="connsiteX1" fmla="*/ 269921 w 2699213"/>
                <a:gd name="connsiteY1" fmla="*/ 0 h 6001174"/>
                <a:gd name="connsiteX2" fmla="*/ 2429292 w 2699213"/>
                <a:gd name="connsiteY2" fmla="*/ 0 h 6001174"/>
                <a:gd name="connsiteX3" fmla="*/ 2699213 w 2699213"/>
                <a:gd name="connsiteY3" fmla="*/ 269921 h 6001174"/>
                <a:gd name="connsiteX4" fmla="*/ 2699213 w 2699213"/>
                <a:gd name="connsiteY4" fmla="*/ 5731253 h 6001174"/>
                <a:gd name="connsiteX5" fmla="*/ 2429292 w 2699213"/>
                <a:gd name="connsiteY5" fmla="*/ 6001174 h 6001174"/>
                <a:gd name="connsiteX6" fmla="*/ 269921 w 2699213"/>
                <a:gd name="connsiteY6" fmla="*/ 6001174 h 6001174"/>
                <a:gd name="connsiteX7" fmla="*/ 0 w 2699213"/>
                <a:gd name="connsiteY7" fmla="*/ 5731253 h 6001174"/>
                <a:gd name="connsiteX8" fmla="*/ 0 w 2699213"/>
                <a:gd name="connsiteY8" fmla="*/ 269921 h 60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13" h="6001174">
                  <a:moveTo>
                    <a:pt x="0" y="269921"/>
                  </a:moveTo>
                  <a:cubicBezTo>
                    <a:pt x="0" y="120848"/>
                    <a:pt x="120848" y="0"/>
                    <a:pt x="269921" y="0"/>
                  </a:cubicBezTo>
                  <a:lnTo>
                    <a:pt x="2429292" y="0"/>
                  </a:lnTo>
                  <a:cubicBezTo>
                    <a:pt x="2578365" y="0"/>
                    <a:pt x="2699213" y="120848"/>
                    <a:pt x="2699213" y="269921"/>
                  </a:cubicBezTo>
                  <a:lnTo>
                    <a:pt x="2699213" y="5731253"/>
                  </a:lnTo>
                  <a:cubicBezTo>
                    <a:pt x="2699213" y="5880326"/>
                    <a:pt x="2578365" y="6001174"/>
                    <a:pt x="2429292" y="6001174"/>
                  </a:cubicBezTo>
                  <a:lnTo>
                    <a:pt x="269921" y="6001174"/>
                  </a:lnTo>
                  <a:cubicBezTo>
                    <a:pt x="120848" y="6001174"/>
                    <a:pt x="0" y="5880326"/>
                    <a:pt x="0" y="5731253"/>
                  </a:cubicBezTo>
                  <a:lnTo>
                    <a:pt x="0" y="26992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189000" rIns="51435" bIns="3202052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上半年</a:t>
              </a: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(106</a:t>
              </a:r>
              <a:r>
                <a:rPr lang="zh-TW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學年第二學期</a:t>
              </a:r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156972" y="1387297"/>
              <a:ext cx="2159371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735709"/>
                <a:satOff val="-12623"/>
                <a:lumOff val="464"/>
                <a:alphaOff val="0"/>
              </a:schemeClr>
            </a:fillRef>
            <a:effectRef idx="2">
              <a:schemeClr val="accent4">
                <a:hueOff val="2735709"/>
                <a:satOff val="-12623"/>
                <a:lumOff val="4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擬定學校公開授課實施計畫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156972" y="2188357"/>
              <a:ext cx="2159371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282850"/>
                <a:satOff val="-15148"/>
                <a:lumOff val="557"/>
                <a:alphaOff val="0"/>
              </a:schemeClr>
            </a:fillRef>
            <a:effectRef idx="2">
              <a:schemeClr val="accent4">
                <a:hueOff val="3282850"/>
                <a:satOff val="-15148"/>
                <a:lumOff val="5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ts val="1350"/>
                </a:lnSpc>
                <a:spcAft>
                  <a:spcPct val="35000"/>
                </a:spcAft>
              </a:pPr>
              <a:r>
                <a:rPr lang="zh-TW" altLang="en-US" sz="1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排定宣導日程並邀請合格講師</a:t>
              </a:r>
              <a:r>
                <a:rPr lang="en-US" altLang="zh-TW" sz="1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輔導員或教學輔導人員</a:t>
              </a:r>
              <a:r>
                <a:rPr lang="en-US" altLang="zh-TW" sz="1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2156972" y="2989416"/>
              <a:ext cx="2159371" cy="1116000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829992"/>
                <a:satOff val="-17672"/>
                <a:lumOff val="650"/>
                <a:alphaOff val="0"/>
              </a:schemeClr>
            </a:fillRef>
            <a:effectRef idx="2">
              <a:schemeClr val="accent4">
                <a:hueOff val="3829992"/>
                <a:satOff val="-17672"/>
                <a:lumOff val="6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spcAft>
                  <a:spcPct val="35000"/>
                </a:spcAft>
              </a:pPr>
              <a:r>
                <a:rPr lang="zh-TW" altLang="en-US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派同一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人參與輔導</a:t>
              </a:r>
              <a:r>
                <a:rPr lang="zh-TW" altLang="en-US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團</a:t>
              </a:r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校本</a:t>
              </a:r>
              <a:r>
                <a:rPr lang="zh-TW" altLang="en-US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實踐備觀議</a:t>
              </a:r>
              <a:endPara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2156972" y="4201956"/>
              <a:ext cx="2159371" cy="1116000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377133"/>
                <a:satOff val="-20197"/>
                <a:lumOff val="743"/>
                <a:alphaOff val="0"/>
              </a:schemeClr>
            </a:fillRef>
            <a:effectRef idx="2">
              <a:schemeClr val="accent4">
                <a:hueOff val="4377133"/>
                <a:satOff val="-20197"/>
                <a:lumOff val="7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marL="257175" indent="-257175" defTabSz="600075">
                <a:lnSpc>
                  <a:spcPts val="18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可參考結合</a:t>
              </a:r>
              <a:r>
                <a:rPr lang="en-US" altLang="zh-TW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校本實踐運作</a:t>
              </a:r>
              <a:endPara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57175" indent="-257175" defTabSz="600075">
                <a:lnSpc>
                  <a:spcPts val="18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一校一社群</a:t>
              </a: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2156972" y="5441929"/>
              <a:ext cx="2159371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924276"/>
                <a:satOff val="-22722"/>
                <a:lumOff val="836"/>
                <a:alphaOff val="0"/>
              </a:schemeClr>
            </a:fillRef>
            <a:effectRef idx="2">
              <a:schemeClr val="accent4">
                <a:hueOff val="4924276"/>
                <a:satOff val="-22722"/>
                <a:lumOff val="8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盤點專業人力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00075">
                <a:lnSpc>
                  <a:spcPct val="90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派員參加</a:t>
              </a: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4788705" y="280754"/>
              <a:ext cx="2699213" cy="6001174"/>
            </a:xfrm>
            <a:custGeom>
              <a:avLst/>
              <a:gdLst>
                <a:gd name="connsiteX0" fmla="*/ 0 w 2699213"/>
                <a:gd name="connsiteY0" fmla="*/ 269921 h 6001174"/>
                <a:gd name="connsiteX1" fmla="*/ 269921 w 2699213"/>
                <a:gd name="connsiteY1" fmla="*/ 0 h 6001174"/>
                <a:gd name="connsiteX2" fmla="*/ 2429292 w 2699213"/>
                <a:gd name="connsiteY2" fmla="*/ 0 h 6001174"/>
                <a:gd name="connsiteX3" fmla="*/ 2699213 w 2699213"/>
                <a:gd name="connsiteY3" fmla="*/ 269921 h 6001174"/>
                <a:gd name="connsiteX4" fmla="*/ 2699213 w 2699213"/>
                <a:gd name="connsiteY4" fmla="*/ 5731253 h 6001174"/>
                <a:gd name="connsiteX5" fmla="*/ 2429292 w 2699213"/>
                <a:gd name="connsiteY5" fmla="*/ 6001174 h 6001174"/>
                <a:gd name="connsiteX6" fmla="*/ 269921 w 2699213"/>
                <a:gd name="connsiteY6" fmla="*/ 6001174 h 6001174"/>
                <a:gd name="connsiteX7" fmla="*/ 0 w 2699213"/>
                <a:gd name="connsiteY7" fmla="*/ 5731253 h 6001174"/>
                <a:gd name="connsiteX8" fmla="*/ 0 w 2699213"/>
                <a:gd name="connsiteY8" fmla="*/ 269921 h 60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13" h="6001174">
                  <a:moveTo>
                    <a:pt x="0" y="269921"/>
                  </a:moveTo>
                  <a:cubicBezTo>
                    <a:pt x="0" y="120848"/>
                    <a:pt x="120848" y="0"/>
                    <a:pt x="269921" y="0"/>
                  </a:cubicBezTo>
                  <a:lnTo>
                    <a:pt x="2429292" y="0"/>
                  </a:lnTo>
                  <a:cubicBezTo>
                    <a:pt x="2578365" y="0"/>
                    <a:pt x="2699213" y="120848"/>
                    <a:pt x="2699213" y="269921"/>
                  </a:cubicBezTo>
                  <a:lnTo>
                    <a:pt x="2699213" y="5731253"/>
                  </a:lnTo>
                  <a:cubicBezTo>
                    <a:pt x="2699213" y="5880326"/>
                    <a:pt x="2578365" y="6001174"/>
                    <a:pt x="2429292" y="6001174"/>
                  </a:cubicBezTo>
                  <a:lnTo>
                    <a:pt x="269921" y="6001174"/>
                  </a:lnTo>
                  <a:cubicBezTo>
                    <a:pt x="120848" y="6001174"/>
                    <a:pt x="0" y="5880326"/>
                    <a:pt x="0" y="5731253"/>
                  </a:cubicBezTo>
                  <a:lnTo>
                    <a:pt x="0" y="26992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189000" rIns="51435" bIns="3202052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下半年</a:t>
              </a: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(107</a:t>
              </a:r>
              <a:r>
                <a:rPr lang="zh-TW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學年第一學期</a:t>
              </a:r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5058626" y="1387297"/>
              <a:ext cx="2159371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471417"/>
                <a:satOff val="-25246"/>
                <a:lumOff val="929"/>
                <a:alphaOff val="0"/>
              </a:schemeClr>
            </a:fillRef>
            <a:effectRef idx="2">
              <a:schemeClr val="accent4">
                <a:hueOff val="5471417"/>
                <a:satOff val="-25246"/>
                <a:lumOff val="9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試行學校公開授課實施計畫</a:t>
              </a: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5058626" y="2989416"/>
              <a:ext cx="2159371" cy="1116000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6565700"/>
                <a:satOff val="-30296"/>
                <a:lumOff val="1115"/>
                <a:alphaOff val="0"/>
              </a:schemeClr>
            </a:fillRef>
            <a:effectRef idx="2">
              <a:schemeClr val="accent4">
                <a:hueOff val="6565700"/>
                <a:satOff val="-30296"/>
                <a:lumOff val="11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spcAft>
                  <a:spcPct val="35000"/>
                </a:spcAft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第一階段</a:t>
              </a:r>
              <a:r>
                <a:rPr lang="zh-TW" altLang="en-US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新增教學實踐方案參與領域數</a:t>
              </a:r>
              <a:endPara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5058626" y="4201956"/>
              <a:ext cx="2159371" cy="1116000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7112842"/>
                <a:satOff val="-32820"/>
                <a:lumOff val="1208"/>
                <a:alphaOff val="0"/>
              </a:schemeClr>
            </a:fillRef>
            <a:effectRef idx="2">
              <a:schemeClr val="accent4">
                <a:hueOff val="7112842"/>
                <a:satOff val="-32820"/>
                <a:lumOff val="12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marL="257175" indent="-257175" defTabSz="600075">
                <a:lnSpc>
                  <a:spcPts val="1650"/>
                </a:lnSpc>
                <a:buFont typeface="Arial" panose="020B0604020202020204" pitchFamily="34" charset="0"/>
                <a:buChar char="•"/>
              </a:pPr>
              <a:r>
                <a:rPr lang="zh-TW" altLang="en-US" sz="15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結合教學實踐</a:t>
              </a:r>
              <a:r>
                <a:rPr lang="zh-TW" altLang="en-US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深化精進教學</a:t>
              </a:r>
              <a:endPara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57175" indent="-257175" defTabSz="600075">
                <a:lnSpc>
                  <a:spcPts val="1650"/>
                </a:lnSpc>
                <a:buFont typeface="Arial" panose="020B0604020202020204" pitchFamily="34" charset="0"/>
                <a:buChar char="•"/>
              </a:pPr>
              <a:r>
                <a:rPr lang="zh-TW" altLang="en-US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每師一社群</a:t>
              </a: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058626" y="5441929"/>
              <a:ext cx="2159371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7659983"/>
                <a:satOff val="-35345"/>
                <a:lumOff val="1301"/>
                <a:alphaOff val="0"/>
              </a:schemeClr>
            </a:fillRef>
            <a:effectRef idx="2">
              <a:schemeClr val="accent4">
                <a:hueOff val="7659983"/>
                <a:satOff val="-35345"/>
                <a:lumOff val="13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派員參加</a:t>
              </a: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7690360" y="280754"/>
              <a:ext cx="2699213" cy="6001174"/>
            </a:xfrm>
            <a:custGeom>
              <a:avLst/>
              <a:gdLst>
                <a:gd name="connsiteX0" fmla="*/ 0 w 2699213"/>
                <a:gd name="connsiteY0" fmla="*/ 269921 h 6001174"/>
                <a:gd name="connsiteX1" fmla="*/ 269921 w 2699213"/>
                <a:gd name="connsiteY1" fmla="*/ 0 h 6001174"/>
                <a:gd name="connsiteX2" fmla="*/ 2429292 w 2699213"/>
                <a:gd name="connsiteY2" fmla="*/ 0 h 6001174"/>
                <a:gd name="connsiteX3" fmla="*/ 2699213 w 2699213"/>
                <a:gd name="connsiteY3" fmla="*/ 269921 h 6001174"/>
                <a:gd name="connsiteX4" fmla="*/ 2699213 w 2699213"/>
                <a:gd name="connsiteY4" fmla="*/ 5731253 h 6001174"/>
                <a:gd name="connsiteX5" fmla="*/ 2429292 w 2699213"/>
                <a:gd name="connsiteY5" fmla="*/ 6001174 h 6001174"/>
                <a:gd name="connsiteX6" fmla="*/ 269921 w 2699213"/>
                <a:gd name="connsiteY6" fmla="*/ 6001174 h 6001174"/>
                <a:gd name="connsiteX7" fmla="*/ 0 w 2699213"/>
                <a:gd name="connsiteY7" fmla="*/ 5731253 h 6001174"/>
                <a:gd name="connsiteX8" fmla="*/ 0 w 2699213"/>
                <a:gd name="connsiteY8" fmla="*/ 269921 h 60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13" h="6001174">
                  <a:moveTo>
                    <a:pt x="0" y="269921"/>
                  </a:moveTo>
                  <a:cubicBezTo>
                    <a:pt x="0" y="120848"/>
                    <a:pt x="120848" y="0"/>
                    <a:pt x="269921" y="0"/>
                  </a:cubicBezTo>
                  <a:lnTo>
                    <a:pt x="2429292" y="0"/>
                  </a:lnTo>
                  <a:cubicBezTo>
                    <a:pt x="2578365" y="0"/>
                    <a:pt x="2699213" y="120848"/>
                    <a:pt x="2699213" y="269921"/>
                  </a:cubicBezTo>
                  <a:lnTo>
                    <a:pt x="2699213" y="5731253"/>
                  </a:lnTo>
                  <a:cubicBezTo>
                    <a:pt x="2699213" y="5880326"/>
                    <a:pt x="2578365" y="6001174"/>
                    <a:pt x="2429292" y="6001174"/>
                  </a:cubicBezTo>
                  <a:lnTo>
                    <a:pt x="269921" y="6001174"/>
                  </a:lnTo>
                  <a:cubicBezTo>
                    <a:pt x="120848" y="6001174"/>
                    <a:pt x="0" y="5880326"/>
                    <a:pt x="0" y="5731253"/>
                  </a:cubicBezTo>
                  <a:lnTo>
                    <a:pt x="0" y="26992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189000" rIns="51435" bIns="3202052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上半年</a:t>
              </a: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r>
                <a:rPr lang="zh-TW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學年第二學期</a:t>
              </a:r>
              <a:r>
                <a:rPr lang="en-US" altLang="zh-TW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7960281" y="1387297"/>
              <a:ext cx="2159371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8207126"/>
                <a:satOff val="-37869"/>
                <a:lumOff val="1393"/>
                <a:alphaOff val="0"/>
              </a:schemeClr>
            </a:fillRef>
            <a:effectRef idx="2">
              <a:schemeClr val="accent4">
                <a:hueOff val="8207126"/>
                <a:satOff val="-37869"/>
                <a:lumOff val="13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調整學校公開授課實施計畫</a:t>
              </a:r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7960281" y="4201956"/>
              <a:ext cx="2159371" cy="1116000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9848551"/>
                <a:satOff val="-45443"/>
                <a:lumOff val="1672"/>
                <a:alphaOff val="0"/>
              </a:schemeClr>
            </a:fillRef>
            <a:effectRef idx="2">
              <a:schemeClr val="accent4">
                <a:hueOff val="9848551"/>
                <a:satOff val="-45443"/>
                <a:lumOff val="167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marL="257175" indent="-257175" defTabSz="600075">
                <a:lnSpc>
                  <a:spcPts val="1650"/>
                </a:lnSpc>
                <a:buFont typeface="Arial" panose="020B0604020202020204" pitchFamily="34" charset="0"/>
                <a:buChar char="•"/>
              </a:pPr>
              <a:r>
                <a:rPr lang="zh-TW" altLang="en-US" sz="15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結合教學實踐</a:t>
              </a:r>
              <a:r>
                <a:rPr lang="zh-TW" altLang="en-US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深化精進教學</a:t>
              </a:r>
              <a:endPara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57175" indent="-257175" defTabSz="600075">
                <a:lnSpc>
                  <a:spcPts val="1650"/>
                </a:lnSpc>
                <a:buFont typeface="Arial" panose="020B0604020202020204" pitchFamily="34" charset="0"/>
                <a:buChar char="•"/>
              </a:pPr>
              <a:r>
                <a:rPr lang="en-US" altLang="zh-TW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½</a:t>
              </a:r>
              <a:r>
                <a:rPr lang="zh-TW" altLang="en-US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師公開授課</a:t>
              </a:r>
              <a:endPara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 26"/>
            <p:cNvSpPr/>
            <p:nvPr/>
          </p:nvSpPr>
          <p:spPr>
            <a:xfrm>
              <a:off x="7960281" y="5441929"/>
              <a:ext cx="2159371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持續派員參加</a:t>
              </a: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5058626" y="2188357"/>
              <a:ext cx="4995371" cy="694252"/>
            </a:xfrm>
            <a:custGeom>
              <a:avLst/>
              <a:gdLst>
                <a:gd name="connsiteX0" fmla="*/ 0 w 2159371"/>
                <a:gd name="connsiteY0" fmla="*/ 69425 h 694252"/>
                <a:gd name="connsiteX1" fmla="*/ 69425 w 2159371"/>
                <a:gd name="connsiteY1" fmla="*/ 0 h 694252"/>
                <a:gd name="connsiteX2" fmla="*/ 2089946 w 2159371"/>
                <a:gd name="connsiteY2" fmla="*/ 0 h 694252"/>
                <a:gd name="connsiteX3" fmla="*/ 2159371 w 2159371"/>
                <a:gd name="connsiteY3" fmla="*/ 69425 h 694252"/>
                <a:gd name="connsiteX4" fmla="*/ 2159371 w 2159371"/>
                <a:gd name="connsiteY4" fmla="*/ 624827 h 694252"/>
                <a:gd name="connsiteX5" fmla="*/ 2089946 w 2159371"/>
                <a:gd name="connsiteY5" fmla="*/ 694252 h 694252"/>
                <a:gd name="connsiteX6" fmla="*/ 69425 w 2159371"/>
                <a:gd name="connsiteY6" fmla="*/ 694252 h 694252"/>
                <a:gd name="connsiteX7" fmla="*/ 0 w 2159371"/>
                <a:gd name="connsiteY7" fmla="*/ 624827 h 694252"/>
                <a:gd name="connsiteX8" fmla="*/ 0 w 2159371"/>
                <a:gd name="connsiteY8" fmla="*/ 69425 h 69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71" h="694252">
                  <a:moveTo>
                    <a:pt x="0" y="69425"/>
                  </a:moveTo>
                  <a:cubicBezTo>
                    <a:pt x="0" y="31083"/>
                    <a:pt x="31083" y="0"/>
                    <a:pt x="69425" y="0"/>
                  </a:cubicBezTo>
                  <a:lnTo>
                    <a:pt x="2089946" y="0"/>
                  </a:lnTo>
                  <a:cubicBezTo>
                    <a:pt x="2128288" y="0"/>
                    <a:pt x="2159371" y="31083"/>
                    <a:pt x="2159371" y="69425"/>
                  </a:cubicBezTo>
                  <a:lnTo>
                    <a:pt x="2159371" y="624827"/>
                  </a:lnTo>
                  <a:cubicBezTo>
                    <a:pt x="2159371" y="663169"/>
                    <a:pt x="2128288" y="694252"/>
                    <a:pt x="2089946" y="694252"/>
                  </a:cubicBezTo>
                  <a:lnTo>
                    <a:pt x="69425" y="694252"/>
                  </a:lnTo>
                  <a:cubicBezTo>
                    <a:pt x="31083" y="694252"/>
                    <a:pt x="0" y="663169"/>
                    <a:pt x="0" y="624827"/>
                  </a:cubicBezTo>
                  <a:lnTo>
                    <a:pt x="0" y="69425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6018559"/>
                <a:satOff val="-27771"/>
                <a:lumOff val="1022"/>
                <a:alphaOff val="0"/>
              </a:schemeClr>
            </a:fillRef>
            <a:effectRef idx="2">
              <a:schemeClr val="accent4">
                <a:hueOff val="6018559"/>
                <a:satOff val="-27771"/>
                <a:lumOff val="10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41" tIns="40968" rIns="49541" bIns="40968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持續透過非正式對話、省思、聚焦、實踐</a:t>
              </a:r>
              <a:endPara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5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以達精進教學、互學共好之學校文化形塑</a:t>
              </a:r>
            </a:p>
          </p:txBody>
        </p:sp>
        <p:sp>
          <p:nvSpPr>
            <p:cNvPr id="28" name="手繪多邊形 27"/>
            <p:cNvSpPr/>
            <p:nvPr/>
          </p:nvSpPr>
          <p:spPr>
            <a:xfrm>
              <a:off x="10561363" y="280754"/>
              <a:ext cx="1578823" cy="6001174"/>
            </a:xfrm>
            <a:custGeom>
              <a:avLst/>
              <a:gdLst>
                <a:gd name="connsiteX0" fmla="*/ 0 w 2699213"/>
                <a:gd name="connsiteY0" fmla="*/ 269921 h 6001174"/>
                <a:gd name="connsiteX1" fmla="*/ 269921 w 2699213"/>
                <a:gd name="connsiteY1" fmla="*/ 0 h 6001174"/>
                <a:gd name="connsiteX2" fmla="*/ 2429292 w 2699213"/>
                <a:gd name="connsiteY2" fmla="*/ 0 h 6001174"/>
                <a:gd name="connsiteX3" fmla="*/ 2699213 w 2699213"/>
                <a:gd name="connsiteY3" fmla="*/ 269921 h 6001174"/>
                <a:gd name="connsiteX4" fmla="*/ 2699213 w 2699213"/>
                <a:gd name="connsiteY4" fmla="*/ 5731253 h 6001174"/>
                <a:gd name="connsiteX5" fmla="*/ 2429292 w 2699213"/>
                <a:gd name="connsiteY5" fmla="*/ 6001174 h 6001174"/>
                <a:gd name="connsiteX6" fmla="*/ 269921 w 2699213"/>
                <a:gd name="connsiteY6" fmla="*/ 6001174 h 6001174"/>
                <a:gd name="connsiteX7" fmla="*/ 0 w 2699213"/>
                <a:gd name="connsiteY7" fmla="*/ 5731253 h 6001174"/>
                <a:gd name="connsiteX8" fmla="*/ 0 w 2699213"/>
                <a:gd name="connsiteY8" fmla="*/ 269921 h 60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13" h="6001174">
                  <a:moveTo>
                    <a:pt x="0" y="269921"/>
                  </a:moveTo>
                  <a:cubicBezTo>
                    <a:pt x="0" y="120848"/>
                    <a:pt x="120848" y="0"/>
                    <a:pt x="269921" y="0"/>
                  </a:cubicBezTo>
                  <a:lnTo>
                    <a:pt x="2429292" y="0"/>
                  </a:lnTo>
                  <a:cubicBezTo>
                    <a:pt x="2578365" y="0"/>
                    <a:pt x="2699213" y="120848"/>
                    <a:pt x="2699213" y="269921"/>
                  </a:cubicBezTo>
                  <a:lnTo>
                    <a:pt x="2699213" y="5731253"/>
                  </a:lnTo>
                  <a:cubicBezTo>
                    <a:pt x="2699213" y="5880326"/>
                    <a:pt x="2578365" y="6001174"/>
                    <a:pt x="2429292" y="6001174"/>
                  </a:cubicBezTo>
                  <a:lnTo>
                    <a:pt x="269921" y="6001174"/>
                  </a:lnTo>
                  <a:cubicBezTo>
                    <a:pt x="120848" y="6001174"/>
                    <a:pt x="0" y="5880326"/>
                    <a:pt x="0" y="5731253"/>
                  </a:cubicBezTo>
                  <a:lnTo>
                    <a:pt x="0" y="26992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189000" rIns="51435" bIns="3202052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b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10710333" y="1387297"/>
              <a:ext cx="1329267" cy="4748884"/>
            </a:xfrm>
            <a:prstGeom prst="round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0867134" y="2330576"/>
              <a:ext cx="1015663" cy="2862324"/>
            </a:xfrm>
            <a:prstGeom prst="rect">
              <a:avLst/>
            </a:prstGeom>
            <a:noFill/>
          </p:spPr>
          <p:txBody>
            <a:bodyPr vert="eaVert" wrap="none" lIns="68580" tIns="34290" rIns="68580" bIns="34290">
              <a:spAutoFit/>
            </a:bodyPr>
            <a:lstStyle/>
            <a:p>
              <a:pPr algn="ctr"/>
              <a:r>
                <a:rPr lang="zh-TW" altLang="en-US" sz="405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全面啟動</a:t>
              </a:r>
            </a:p>
          </p:txBody>
        </p:sp>
      </p:grpSp>
      <p:sp>
        <p:nvSpPr>
          <p:cNvPr id="31" name="標題 1"/>
          <p:cNvSpPr txBox="1">
            <a:spLocks/>
          </p:cNvSpPr>
          <p:nvPr/>
        </p:nvSpPr>
        <p:spPr bwMode="auto">
          <a:xfrm>
            <a:off x="776169" y="67385"/>
            <a:ext cx="84433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公開授課推動進程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3" name="手繪多邊形 32"/>
          <p:cNvSpPr/>
          <p:nvPr/>
        </p:nvSpPr>
        <p:spPr>
          <a:xfrm>
            <a:off x="5976808" y="3597194"/>
            <a:ext cx="1619528" cy="1041684"/>
          </a:xfrm>
          <a:custGeom>
            <a:avLst/>
            <a:gdLst>
              <a:gd name="connsiteX0" fmla="*/ 0 w 2159371"/>
              <a:gd name="connsiteY0" fmla="*/ 69425 h 694252"/>
              <a:gd name="connsiteX1" fmla="*/ 69425 w 2159371"/>
              <a:gd name="connsiteY1" fmla="*/ 0 h 694252"/>
              <a:gd name="connsiteX2" fmla="*/ 2089946 w 2159371"/>
              <a:gd name="connsiteY2" fmla="*/ 0 h 694252"/>
              <a:gd name="connsiteX3" fmla="*/ 2159371 w 2159371"/>
              <a:gd name="connsiteY3" fmla="*/ 69425 h 694252"/>
              <a:gd name="connsiteX4" fmla="*/ 2159371 w 2159371"/>
              <a:gd name="connsiteY4" fmla="*/ 624827 h 694252"/>
              <a:gd name="connsiteX5" fmla="*/ 2089946 w 2159371"/>
              <a:gd name="connsiteY5" fmla="*/ 694252 h 694252"/>
              <a:gd name="connsiteX6" fmla="*/ 69425 w 2159371"/>
              <a:gd name="connsiteY6" fmla="*/ 694252 h 694252"/>
              <a:gd name="connsiteX7" fmla="*/ 0 w 2159371"/>
              <a:gd name="connsiteY7" fmla="*/ 624827 h 694252"/>
              <a:gd name="connsiteX8" fmla="*/ 0 w 2159371"/>
              <a:gd name="connsiteY8" fmla="*/ 69425 h 6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371" h="694252">
                <a:moveTo>
                  <a:pt x="0" y="69425"/>
                </a:moveTo>
                <a:cubicBezTo>
                  <a:pt x="0" y="31083"/>
                  <a:pt x="31083" y="0"/>
                  <a:pt x="69425" y="0"/>
                </a:cubicBezTo>
                <a:lnTo>
                  <a:pt x="2089946" y="0"/>
                </a:lnTo>
                <a:cubicBezTo>
                  <a:pt x="2128288" y="0"/>
                  <a:pt x="2159371" y="31083"/>
                  <a:pt x="2159371" y="69425"/>
                </a:cubicBezTo>
                <a:lnTo>
                  <a:pt x="2159371" y="624827"/>
                </a:lnTo>
                <a:cubicBezTo>
                  <a:pt x="2159371" y="663169"/>
                  <a:pt x="2128288" y="694252"/>
                  <a:pt x="2089946" y="694252"/>
                </a:cubicBezTo>
                <a:lnTo>
                  <a:pt x="69425" y="694252"/>
                </a:lnTo>
                <a:cubicBezTo>
                  <a:pt x="31083" y="694252"/>
                  <a:pt x="0" y="663169"/>
                  <a:pt x="0" y="624827"/>
                </a:cubicBezTo>
                <a:lnTo>
                  <a:pt x="0" y="69425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6565700"/>
              <a:satOff val="-30296"/>
              <a:lumOff val="1115"/>
              <a:alphaOff val="0"/>
            </a:schemeClr>
          </a:fillRef>
          <a:effectRef idx="2">
            <a:schemeClr val="accent4">
              <a:hueOff val="6565700"/>
              <a:satOff val="-30296"/>
              <a:lumOff val="11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41" tIns="40968" rIns="49541" bIns="40968" numCol="1" spcCol="1270" anchor="ctr" anchorCtr="0">
            <a:noAutofit/>
          </a:bodyPr>
          <a:lstStyle/>
          <a:p>
            <a:pPr algn="ctr" defTabSz="600075">
              <a:spcAft>
                <a:spcPct val="35000"/>
              </a:spcAft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第二階段新增教學實踐方案參與領域數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15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86737" cy="1320800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en-US" altLang="zh-TW" sz="6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ORID-</a:t>
            </a:r>
            <a:r>
              <a:rPr lang="zh-TW" altLang="zh-TW" sz="6000" dirty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心智</a:t>
            </a:r>
            <a:r>
              <a:rPr lang="zh-TW" altLang="zh-TW" sz="6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工具</a:t>
            </a:r>
            <a:r>
              <a:rPr lang="zh-TW" altLang="en-US" sz="6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簡介</a:t>
            </a:r>
            <a:endParaRPr lang="zh-TW" altLang="en-US" sz="60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2" name="內容版面配置區 4"/>
          <p:cNvSpPr txBox="1">
            <a:spLocks/>
          </p:cNvSpPr>
          <p:nvPr/>
        </p:nvSpPr>
        <p:spPr bwMode="auto">
          <a:xfrm>
            <a:off x="3779912" y="1950372"/>
            <a:ext cx="4197152" cy="7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</a:pPr>
            <a:r>
              <a:rPr lang="zh-TW" altLang="zh-TW" sz="2800" kern="0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你看到什麼</a:t>
            </a:r>
            <a:r>
              <a:rPr lang="en-US" altLang="zh-TW" sz="2800" kern="0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kern="0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824284" y="1873130"/>
            <a:ext cx="1665038" cy="4232706"/>
            <a:chOff x="2667000" y="857250"/>
            <a:chExt cx="1752600" cy="5010150"/>
          </a:xfrm>
        </p:grpSpPr>
        <p:grpSp>
          <p:nvGrpSpPr>
            <p:cNvPr id="16" name="Group 8"/>
            <p:cNvGrpSpPr>
              <a:grpSpLocks/>
            </p:cNvGrpSpPr>
            <p:nvPr/>
          </p:nvGrpSpPr>
          <p:grpSpPr bwMode="auto">
            <a:xfrm>
              <a:off x="2778796" y="4772182"/>
              <a:ext cx="1475692" cy="1095218"/>
              <a:chOff x="2778796" y="4772182"/>
              <a:chExt cx="1475692" cy="1095218"/>
            </a:xfrm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778796" y="4772182"/>
                <a:ext cx="1475692" cy="1095218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34" name="AutoShape 25"/>
              <p:cNvSpPr>
                <a:spLocks noChangeArrowheads="1"/>
              </p:cNvSpPr>
              <p:nvPr/>
            </p:nvSpPr>
            <p:spPr bwMode="auto">
              <a:xfrm>
                <a:off x="2816634" y="4870184"/>
                <a:ext cx="1381096" cy="954233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9" name="Group 5"/>
            <p:cNvGrpSpPr>
              <a:grpSpLocks/>
            </p:cNvGrpSpPr>
            <p:nvPr/>
          </p:nvGrpSpPr>
          <p:grpSpPr bwMode="auto">
            <a:xfrm>
              <a:off x="2684200" y="857250"/>
              <a:ext cx="1601247" cy="1119333"/>
              <a:chOff x="2684200" y="857250"/>
              <a:chExt cx="1601247" cy="1119333"/>
            </a:xfrm>
          </p:grpSpPr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777075" y="857250"/>
                <a:ext cx="1473973" cy="1076306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AutoShape 27"/>
              <p:cNvSpPr>
                <a:spLocks noChangeArrowheads="1"/>
              </p:cNvSpPr>
              <p:nvPr/>
            </p:nvSpPr>
            <p:spPr bwMode="auto">
              <a:xfrm>
                <a:off x="2816634" y="938059"/>
                <a:ext cx="1379377" cy="954232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2684200" y="991358"/>
                <a:ext cx="1601247" cy="9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2812" dirty="0">
                    <a:solidFill>
                      <a:srgbClr val="0000FF"/>
                    </a:solidFill>
                    <a:ea typeface="超研澤中粗隸" pitchFamily="49" charset="-128"/>
                  </a:rPr>
                  <a:t>O</a:t>
                </a:r>
                <a:r>
                  <a:rPr kumimoji="0" lang="en-US" altLang="zh-TW" sz="844" b="0" dirty="0">
                    <a:solidFill>
                      <a:srgbClr val="000000"/>
                    </a:solidFill>
                    <a:ea typeface="超研澤中粗隸" pitchFamily="49" charset="-128"/>
                  </a:rPr>
                  <a:t>bjective</a:t>
                </a: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253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pitchFamily="49" charset="-128"/>
                  </a:rPr>
                  <a:t>客觀性</a:t>
                </a:r>
              </a:p>
            </p:txBody>
          </p:sp>
        </p:grpSp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2667000" y="2181141"/>
              <a:ext cx="1656284" cy="1095219"/>
              <a:chOff x="2667000" y="2181141"/>
              <a:chExt cx="1656284" cy="1095219"/>
            </a:xfrm>
          </p:grpSpPr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2778795" y="2181141"/>
                <a:ext cx="1475692" cy="1095219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28" name="AutoShape 21"/>
              <p:cNvSpPr>
                <a:spLocks noChangeArrowheads="1"/>
              </p:cNvSpPr>
              <p:nvPr/>
            </p:nvSpPr>
            <p:spPr bwMode="auto">
              <a:xfrm>
                <a:off x="2816634" y="2246475"/>
                <a:ext cx="1381096" cy="954233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2667000" y="2286021"/>
                <a:ext cx="1656284" cy="9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2812">
                    <a:solidFill>
                      <a:srgbClr val="0000FF"/>
                    </a:solidFill>
                    <a:ea typeface="超研澤中粗隸" pitchFamily="49" charset="-128"/>
                  </a:rPr>
                  <a:t>R</a:t>
                </a:r>
                <a:r>
                  <a:rPr kumimoji="0" lang="en-US" altLang="zh-TW" sz="844" b="0">
                    <a:solidFill>
                      <a:srgbClr val="000000"/>
                    </a:solidFill>
                    <a:ea typeface="超研澤中粗隸" pitchFamily="49" charset="-128"/>
                  </a:rPr>
                  <a:t>eflective</a:t>
                </a: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253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pitchFamily="49" charset="-128"/>
                  </a:rPr>
                  <a:t>反映性</a:t>
                </a: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2670439" y="3484398"/>
              <a:ext cx="1749161" cy="1157159"/>
              <a:chOff x="2670439" y="3484398"/>
              <a:chExt cx="1749161" cy="1157159"/>
            </a:xfrm>
          </p:grpSpPr>
          <p:grpSp>
            <p:nvGrpSpPr>
              <p:cNvPr id="23" name="Group 7"/>
              <p:cNvGrpSpPr>
                <a:grpSpLocks/>
              </p:cNvGrpSpPr>
              <p:nvPr/>
            </p:nvGrpSpPr>
            <p:grpSpPr bwMode="auto">
              <a:xfrm>
                <a:off x="2778795" y="3484398"/>
                <a:ext cx="1472253" cy="1088341"/>
                <a:chOff x="2778795" y="3484398"/>
                <a:chExt cx="1472253" cy="1088341"/>
              </a:xfrm>
            </p:grpSpPr>
            <p:sp>
              <p:nvSpPr>
                <p:cNvPr id="25" name="Rectangle 22"/>
                <p:cNvSpPr>
                  <a:spLocks noChangeArrowheads="1"/>
                </p:cNvSpPr>
                <p:nvPr/>
              </p:nvSpPr>
              <p:spPr bwMode="auto">
                <a:xfrm>
                  <a:off x="2778795" y="3484398"/>
                  <a:ext cx="1472253" cy="1088341"/>
                </a:xfrm>
                <a:prstGeom prst="rect">
                  <a:avLst/>
                </a:prstGeom>
                <a:solidFill>
                  <a:srgbClr val="EAEAEA"/>
                </a:solidFill>
                <a:ln w="482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2816633" y="3575524"/>
                  <a:ext cx="1381097" cy="954232"/>
                </a:xfrm>
                <a:prstGeom prst="roundRect">
                  <a:avLst>
                    <a:gd name="adj" fmla="val 808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24" name="Text Box 30"/>
              <p:cNvSpPr txBox="1">
                <a:spLocks noChangeArrowheads="1"/>
              </p:cNvSpPr>
              <p:nvPr/>
            </p:nvSpPr>
            <p:spPr bwMode="auto">
              <a:xfrm>
                <a:off x="2670439" y="3656332"/>
                <a:ext cx="1749161" cy="9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2812">
                    <a:solidFill>
                      <a:srgbClr val="0000FF"/>
                    </a:solidFill>
                    <a:ea typeface="超研澤中粗隸" pitchFamily="49" charset="-128"/>
                  </a:rPr>
                  <a:t>I</a:t>
                </a:r>
                <a:r>
                  <a:rPr kumimoji="0" lang="en-US" altLang="zh-TW" sz="844" b="0">
                    <a:solidFill>
                      <a:srgbClr val="000000"/>
                    </a:solidFill>
                    <a:ea typeface="超研澤中粗隸" pitchFamily="49" charset="-128"/>
                  </a:rPr>
                  <a:t>nterpretive</a:t>
                </a: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2531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pitchFamily="49" charset="-128"/>
                  </a:rPr>
                  <a:t>詮釋性</a:t>
                </a:r>
              </a:p>
            </p:txBody>
          </p:sp>
        </p:grp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2667000" y="4877061"/>
              <a:ext cx="1719921" cy="98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0" hangingPunct="0">
                <a:lnSpc>
                  <a:spcPct val="90000"/>
                </a:lnSpc>
                <a:defRPr/>
              </a:pPr>
              <a:r>
                <a:rPr kumimoji="0" lang="en-US" altLang="zh-TW" sz="2812">
                  <a:solidFill>
                    <a:srgbClr val="0000FF"/>
                  </a:solidFill>
                  <a:ea typeface="超研澤中粗隸" pitchFamily="49" charset="-128"/>
                </a:rPr>
                <a:t>D</a:t>
              </a:r>
              <a:r>
                <a:rPr kumimoji="0" lang="en-US" altLang="zh-TW" sz="844" b="0">
                  <a:solidFill>
                    <a:srgbClr val="000000"/>
                  </a:solidFill>
                  <a:ea typeface="超研澤中粗隸" pitchFamily="49" charset="-128"/>
                </a:rPr>
                <a:t>ecisional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kumimoji="0" lang="zh-TW" altLang="en-US" sz="253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超研澤中粗隸" pitchFamily="49" charset="-128"/>
                </a:rPr>
                <a:t>決定性</a:t>
              </a:r>
            </a:p>
          </p:txBody>
        </p:sp>
      </p:grp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1802936" y="3840808"/>
            <a:ext cx="5270748" cy="89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0" hangingPunct="0"/>
            <a:endParaRPr kumimoji="0" lang="zh-TW" altLang="en-US" b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778379" y="4672385"/>
            <a:ext cx="5358929" cy="212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0" hangingPunct="0"/>
            <a:endParaRPr kumimoji="0" lang="zh-TW" altLang="en-US" b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3704903" y="1855090"/>
            <a:ext cx="4527500" cy="920933"/>
            <a:chOff x="4164405" y="838200"/>
            <a:chExt cx="3436745" cy="1096163"/>
          </a:xfrm>
        </p:grpSpPr>
        <p:grpSp>
          <p:nvGrpSpPr>
            <p:cNvPr id="38" name="Group 14"/>
            <p:cNvGrpSpPr>
              <a:grpSpLocks/>
            </p:cNvGrpSpPr>
            <p:nvPr/>
          </p:nvGrpSpPr>
          <p:grpSpPr bwMode="auto">
            <a:xfrm>
              <a:off x="5595035" y="838200"/>
              <a:ext cx="2006115" cy="1096163"/>
              <a:chOff x="5674410" y="838200"/>
              <a:chExt cx="2006115" cy="1096163"/>
            </a:xfrm>
          </p:grpSpPr>
          <p:sp>
            <p:nvSpPr>
              <p:cNvPr id="43" name="Rectangle 46"/>
              <p:cNvSpPr>
                <a:spLocks noChangeArrowheads="1"/>
              </p:cNvSpPr>
              <p:nvPr/>
            </p:nvSpPr>
            <p:spPr bwMode="auto">
              <a:xfrm>
                <a:off x="5674410" y="838200"/>
                <a:ext cx="2006115" cy="1096163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773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44" name="AutoShape 47"/>
              <p:cNvSpPr>
                <a:spLocks noChangeArrowheads="1"/>
              </p:cNvSpPr>
              <p:nvPr/>
            </p:nvSpPr>
            <p:spPr bwMode="auto">
              <a:xfrm>
                <a:off x="5753469" y="921275"/>
                <a:ext cx="1847123" cy="958713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r>
                  <a:rPr kumimoji="0" lang="zh-TW" altLang="en-US" sz="253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/>
                  </a:rPr>
                  <a:t>客觀的事實</a:t>
                </a:r>
                <a:endParaRPr kumimoji="0" lang="en-US" altLang="zh-TW" sz="253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超研澤中粗隸"/>
                </a:endParaRPr>
              </a:p>
              <a:p>
                <a:pPr algn="ctr" eaLnBrk="0" hangingPunct="0">
                  <a:defRPr/>
                </a:pPr>
                <a:r>
                  <a:rPr kumimoji="0" lang="zh-TW" altLang="en-US" sz="253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/>
                  </a:rPr>
                  <a:t>資訊、資料</a:t>
                </a:r>
                <a:endParaRPr kumimoji="0" lang="en-US" altLang="zh-TW" sz="2531" b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超研澤中粗隸"/>
                </a:endParaRPr>
              </a:p>
            </p:txBody>
          </p:sp>
        </p:grpSp>
        <p:grpSp>
          <p:nvGrpSpPr>
            <p:cNvPr id="39" name="Group 1"/>
            <p:cNvGrpSpPr>
              <a:grpSpLocks/>
            </p:cNvGrpSpPr>
            <p:nvPr/>
          </p:nvGrpSpPr>
          <p:grpSpPr bwMode="auto">
            <a:xfrm>
              <a:off x="4164405" y="838200"/>
              <a:ext cx="1321630" cy="1096163"/>
              <a:chOff x="1149743" y="857250"/>
              <a:chExt cx="1321630" cy="1096163"/>
            </a:xfrm>
          </p:grpSpPr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1222375" y="857250"/>
                <a:ext cx="1248998" cy="1096163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773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41" name="AutoShape 27"/>
              <p:cNvSpPr>
                <a:spLocks noChangeArrowheads="1"/>
              </p:cNvSpPr>
              <p:nvPr/>
            </p:nvSpPr>
            <p:spPr bwMode="auto">
              <a:xfrm>
                <a:off x="1260401" y="931130"/>
                <a:ext cx="1168560" cy="956994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196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42" name="Text Box 28"/>
              <p:cNvSpPr txBox="1">
                <a:spLocks noChangeArrowheads="1"/>
              </p:cNvSpPr>
              <p:nvPr/>
            </p:nvSpPr>
            <p:spPr bwMode="auto">
              <a:xfrm>
                <a:off x="1149743" y="1113294"/>
                <a:ext cx="1127673" cy="73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3797" dirty="0">
                    <a:solidFill>
                      <a:srgbClr val="FF0000"/>
                    </a:solidFill>
                    <a:ea typeface="超研澤中粗隸" pitchFamily="49" charset="-128"/>
                  </a:rPr>
                  <a:t>F</a:t>
                </a:r>
                <a:r>
                  <a:rPr kumimoji="0" lang="en-US" altLang="zh-TW" sz="2812" dirty="0">
                    <a:solidFill>
                      <a:srgbClr val="000000"/>
                    </a:solidFill>
                    <a:ea typeface="超研澤中粗隸" pitchFamily="49" charset="-128"/>
                  </a:rPr>
                  <a:t>ACT</a:t>
                </a:r>
              </a:p>
            </p:txBody>
          </p:sp>
        </p:grpSp>
      </p:grp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1723685" y="2991372"/>
            <a:ext cx="5277445" cy="11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0" hangingPunct="0"/>
            <a:endParaRPr kumimoji="0" lang="zh-TW" altLang="en-US" b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3669557" y="2996952"/>
            <a:ext cx="4562846" cy="933267"/>
            <a:chOff x="4138369" y="2155825"/>
            <a:chExt cx="3628346" cy="1438585"/>
          </a:xfrm>
        </p:grpSpPr>
        <p:grpSp>
          <p:nvGrpSpPr>
            <p:cNvPr id="47" name="Group 2"/>
            <p:cNvGrpSpPr>
              <a:grpSpLocks/>
            </p:cNvGrpSpPr>
            <p:nvPr/>
          </p:nvGrpSpPr>
          <p:grpSpPr bwMode="auto">
            <a:xfrm>
              <a:off x="4138369" y="2155825"/>
              <a:ext cx="1396679" cy="1438585"/>
              <a:chOff x="1123707" y="2174875"/>
              <a:chExt cx="1396679" cy="1438585"/>
            </a:xfrm>
          </p:grpSpPr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222375" y="2174875"/>
                <a:ext cx="1298011" cy="1438585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773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52" name="AutoShape 21"/>
              <p:cNvSpPr>
                <a:spLocks noChangeArrowheads="1"/>
              </p:cNvSpPr>
              <p:nvPr/>
            </p:nvSpPr>
            <p:spPr bwMode="auto">
              <a:xfrm>
                <a:off x="1260401" y="2272947"/>
                <a:ext cx="1168560" cy="1271150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196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53" name="Text Box 28"/>
              <p:cNvSpPr txBox="1">
                <a:spLocks noChangeArrowheads="1"/>
              </p:cNvSpPr>
              <p:nvPr/>
            </p:nvSpPr>
            <p:spPr bwMode="auto">
              <a:xfrm>
                <a:off x="1123707" y="2543701"/>
                <a:ext cx="1171080" cy="952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3797" dirty="0">
                    <a:solidFill>
                      <a:srgbClr val="FF0000"/>
                    </a:solidFill>
                    <a:ea typeface="超研澤中粗隸" pitchFamily="49" charset="-128"/>
                  </a:rPr>
                  <a:t>F</a:t>
                </a:r>
                <a:r>
                  <a:rPr kumimoji="0" lang="en-US" altLang="zh-TW" sz="2812" dirty="0">
                    <a:solidFill>
                      <a:srgbClr val="000000"/>
                    </a:solidFill>
                    <a:ea typeface="超研澤中粗隸" pitchFamily="49" charset="-128"/>
                  </a:rPr>
                  <a:t>EEL</a:t>
                </a:r>
              </a:p>
            </p:txBody>
          </p:sp>
        </p:grpSp>
        <p:grpSp>
          <p:nvGrpSpPr>
            <p:cNvPr id="48" name="Group 13"/>
            <p:cNvGrpSpPr>
              <a:grpSpLocks/>
            </p:cNvGrpSpPr>
            <p:nvPr/>
          </p:nvGrpSpPr>
          <p:grpSpPr bwMode="auto">
            <a:xfrm>
              <a:off x="5677240" y="2209163"/>
              <a:ext cx="2089475" cy="1359875"/>
              <a:chOff x="5756615" y="2209163"/>
              <a:chExt cx="2089475" cy="1359875"/>
            </a:xfrm>
          </p:grpSpPr>
          <p:sp>
            <p:nvSpPr>
              <p:cNvPr id="49" name="Rectangle 40"/>
              <p:cNvSpPr>
                <a:spLocks noChangeArrowheads="1"/>
              </p:cNvSpPr>
              <p:nvPr/>
            </p:nvSpPr>
            <p:spPr bwMode="auto">
              <a:xfrm>
                <a:off x="5756615" y="2209163"/>
                <a:ext cx="2089475" cy="1359875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773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50" name="AutoShape 47"/>
              <p:cNvSpPr>
                <a:spLocks noChangeArrowheads="1"/>
              </p:cNvSpPr>
              <p:nvPr/>
            </p:nvSpPr>
            <p:spPr bwMode="auto">
              <a:xfrm>
                <a:off x="5837054" y="2281426"/>
                <a:ext cx="1923876" cy="1184819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r>
                  <a:rPr kumimoji="0" lang="zh-TW" altLang="en-US" sz="253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pitchFamily="49" charset="-128"/>
                  </a:rPr>
                  <a:t>心理</a:t>
                </a:r>
                <a:r>
                  <a:rPr kumimoji="0" lang="zh-TW" altLang="en-US" sz="253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pitchFamily="49" charset="-128"/>
                  </a:rPr>
                  <a:t>的</a:t>
                </a:r>
                <a:r>
                  <a:rPr kumimoji="0" lang="zh-TW" altLang="en-US" sz="253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pitchFamily="49" charset="-128"/>
                  </a:rPr>
                  <a:t>情緒、感受、感覺</a:t>
                </a:r>
                <a:endParaRPr kumimoji="0" lang="en-US" altLang="zh-TW" sz="253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超研澤中粗隸" pitchFamily="49" charset="-128"/>
                </a:endParaRPr>
              </a:p>
            </p:txBody>
          </p:sp>
        </p:grpSp>
      </p:grpSp>
      <p:grpSp>
        <p:nvGrpSpPr>
          <p:cNvPr id="54" name="Group 5"/>
          <p:cNvGrpSpPr>
            <a:grpSpLocks/>
          </p:cNvGrpSpPr>
          <p:nvPr/>
        </p:nvGrpSpPr>
        <p:grpSpPr bwMode="auto">
          <a:xfrm>
            <a:off x="3802092" y="5188703"/>
            <a:ext cx="4430312" cy="940120"/>
            <a:chOff x="4236617" y="4746625"/>
            <a:chExt cx="3301029" cy="1120775"/>
          </a:xfrm>
        </p:grpSpPr>
        <p:grpSp>
          <p:nvGrpSpPr>
            <p:cNvPr id="55" name="Group 4"/>
            <p:cNvGrpSpPr>
              <a:grpSpLocks/>
            </p:cNvGrpSpPr>
            <p:nvPr/>
          </p:nvGrpSpPr>
          <p:grpSpPr bwMode="auto">
            <a:xfrm>
              <a:off x="4236617" y="4746625"/>
              <a:ext cx="1263769" cy="1094991"/>
              <a:chOff x="1221955" y="4765675"/>
              <a:chExt cx="1263769" cy="1094991"/>
            </a:xfrm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1236675" y="4765675"/>
                <a:ext cx="1249049" cy="1094991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984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60" name="AutoShape 25"/>
              <p:cNvSpPr>
                <a:spLocks noChangeArrowheads="1"/>
              </p:cNvSpPr>
              <p:nvPr/>
            </p:nvSpPr>
            <p:spPr bwMode="auto">
              <a:xfrm>
                <a:off x="1260402" y="4863657"/>
                <a:ext cx="1168607" cy="955753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2531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61" name="Text Box 28"/>
              <p:cNvSpPr txBox="1">
                <a:spLocks noChangeArrowheads="1"/>
              </p:cNvSpPr>
              <p:nvPr/>
            </p:nvSpPr>
            <p:spPr bwMode="auto">
              <a:xfrm>
                <a:off x="1221955" y="4993176"/>
                <a:ext cx="1223746" cy="80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4219" dirty="0">
                    <a:solidFill>
                      <a:srgbClr val="FF0000"/>
                    </a:solidFill>
                    <a:ea typeface="超研澤中粗隸" pitchFamily="49" charset="-128"/>
                  </a:rPr>
                  <a:t>F</a:t>
                </a:r>
                <a:r>
                  <a:rPr kumimoji="0" lang="en-US" altLang="zh-TW" sz="2531" dirty="0">
                    <a:solidFill>
                      <a:srgbClr val="000000"/>
                    </a:solidFill>
                    <a:ea typeface="超研澤中粗隸" pitchFamily="49" charset="-128"/>
                  </a:rPr>
                  <a:t>UTURE</a:t>
                </a:r>
                <a:endParaRPr kumimoji="0" lang="en-US" altLang="zh-TW" sz="3094" dirty="0">
                  <a:solidFill>
                    <a:srgbClr val="000000"/>
                  </a:solidFill>
                  <a:ea typeface="超研澤中粗隸" pitchFamily="49" charset="-128"/>
                </a:endParaRPr>
              </a:p>
            </p:txBody>
          </p:sp>
        </p:grpSp>
        <p:grpSp>
          <p:nvGrpSpPr>
            <p:cNvPr id="56" name="Group 16"/>
            <p:cNvGrpSpPr>
              <a:grpSpLocks/>
            </p:cNvGrpSpPr>
            <p:nvPr/>
          </p:nvGrpSpPr>
          <p:grpSpPr bwMode="auto">
            <a:xfrm>
              <a:off x="5637550" y="4772411"/>
              <a:ext cx="1900096" cy="1094989"/>
              <a:chOff x="5770900" y="4772411"/>
              <a:chExt cx="1900096" cy="1094989"/>
            </a:xfrm>
          </p:grpSpPr>
          <p:sp>
            <p:nvSpPr>
              <p:cNvPr id="57" name="Rectangle 44"/>
              <p:cNvSpPr>
                <a:spLocks noChangeArrowheads="1"/>
              </p:cNvSpPr>
              <p:nvPr/>
            </p:nvSpPr>
            <p:spPr bwMode="auto">
              <a:xfrm>
                <a:off x="5770900" y="4772411"/>
                <a:ext cx="1900096" cy="1094989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984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58" name="AutoShape 47"/>
              <p:cNvSpPr>
                <a:spLocks noChangeArrowheads="1"/>
              </p:cNvSpPr>
              <p:nvPr/>
            </p:nvSpPr>
            <p:spPr bwMode="auto">
              <a:xfrm>
                <a:off x="5831029" y="4870392"/>
                <a:ext cx="1786415" cy="954034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r>
                  <a:rPr kumimoji="0" lang="zh-TW" altLang="en-US" sz="2250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charset="0"/>
                  </a:rPr>
                  <a:t>下定的決心、預計付諸的行動</a:t>
                </a:r>
                <a:endParaRPr kumimoji="0" lang="en-US" altLang="zh-TW" sz="225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超研澤中粗隸" charset="0"/>
                </a:endParaRPr>
              </a:p>
            </p:txBody>
          </p:sp>
        </p:grpSp>
      </p:grpSp>
      <p:grpSp>
        <p:nvGrpSpPr>
          <p:cNvPr id="62" name="Group 4"/>
          <p:cNvGrpSpPr>
            <a:grpSpLocks/>
          </p:cNvGrpSpPr>
          <p:nvPr/>
        </p:nvGrpSpPr>
        <p:grpSpPr bwMode="auto">
          <a:xfrm>
            <a:off x="3658930" y="4097276"/>
            <a:ext cx="4573473" cy="937511"/>
            <a:chOff x="4135608" y="3451225"/>
            <a:chExt cx="3357368" cy="1120254"/>
          </a:xfrm>
        </p:grpSpPr>
        <p:grpSp>
          <p:nvGrpSpPr>
            <p:cNvPr id="63" name="Group 3"/>
            <p:cNvGrpSpPr>
              <a:grpSpLocks/>
            </p:cNvGrpSpPr>
            <p:nvPr/>
          </p:nvGrpSpPr>
          <p:grpSpPr bwMode="auto">
            <a:xfrm>
              <a:off x="4135608" y="3451225"/>
              <a:ext cx="1350427" cy="1096199"/>
              <a:chOff x="1120946" y="3470275"/>
              <a:chExt cx="1350427" cy="1096199"/>
            </a:xfrm>
          </p:grpSpPr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1222375" y="3470275"/>
                <a:ext cx="1248998" cy="1096199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773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68" name="AutoShape 23"/>
              <p:cNvSpPr>
                <a:spLocks noChangeArrowheads="1"/>
              </p:cNvSpPr>
              <p:nvPr/>
            </p:nvSpPr>
            <p:spPr bwMode="auto">
              <a:xfrm>
                <a:off x="1260401" y="3540721"/>
                <a:ext cx="1168560" cy="955309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2812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69" name="Text Box 28"/>
              <p:cNvSpPr txBox="1">
                <a:spLocks noChangeArrowheads="1"/>
              </p:cNvSpPr>
              <p:nvPr/>
            </p:nvSpPr>
            <p:spPr bwMode="auto">
              <a:xfrm>
                <a:off x="1120946" y="3674045"/>
                <a:ext cx="1075298" cy="738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3797" dirty="0">
                    <a:solidFill>
                      <a:srgbClr val="FF0000"/>
                    </a:solidFill>
                    <a:ea typeface="超研澤中粗隸" pitchFamily="49" charset="-128"/>
                  </a:rPr>
                  <a:t>F</a:t>
                </a:r>
                <a:r>
                  <a:rPr kumimoji="0" lang="en-US" altLang="zh-TW" sz="2812" dirty="0">
                    <a:solidFill>
                      <a:srgbClr val="000000"/>
                    </a:solidFill>
                    <a:ea typeface="超研澤中粗隸" pitchFamily="49" charset="-128"/>
                  </a:rPr>
                  <a:t>IND</a:t>
                </a:r>
              </a:p>
            </p:txBody>
          </p:sp>
        </p:grpSp>
        <p:grpSp>
          <p:nvGrpSpPr>
            <p:cNvPr id="64" name="Group 15"/>
            <p:cNvGrpSpPr>
              <a:grpSpLocks/>
            </p:cNvGrpSpPr>
            <p:nvPr/>
          </p:nvGrpSpPr>
          <p:grpSpPr bwMode="auto">
            <a:xfrm>
              <a:off x="5610704" y="3476998"/>
              <a:ext cx="1882272" cy="1094481"/>
              <a:chOff x="5690079" y="3476998"/>
              <a:chExt cx="1882272" cy="1094481"/>
            </a:xfrm>
          </p:grpSpPr>
          <p:sp>
            <p:nvSpPr>
              <p:cNvPr id="65" name="Rectangle 42"/>
              <p:cNvSpPr>
                <a:spLocks noChangeArrowheads="1"/>
              </p:cNvSpPr>
              <p:nvPr/>
            </p:nvSpPr>
            <p:spPr bwMode="auto">
              <a:xfrm>
                <a:off x="5690079" y="3476998"/>
                <a:ext cx="1882272" cy="1094481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773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66" name="AutoShape 47"/>
              <p:cNvSpPr>
                <a:spLocks noChangeArrowheads="1"/>
              </p:cNvSpPr>
              <p:nvPr/>
            </p:nvSpPr>
            <p:spPr bwMode="auto">
              <a:xfrm>
                <a:off x="5760280" y="3542289"/>
                <a:ext cx="1772583" cy="953590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r>
                  <a:rPr kumimoji="0" lang="zh-TW" altLang="en-US" sz="253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charset="0"/>
                  </a:rPr>
                  <a:t>發現的</a:t>
                </a:r>
                <a:r>
                  <a:rPr kumimoji="0" lang="zh-TW" altLang="en-US" sz="2531" dirty="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charset="0"/>
                  </a:rPr>
                  <a:t>意義、想法、觀點</a:t>
                </a:r>
                <a:endParaRPr kumimoji="0" lang="en-US" altLang="zh-TW" sz="253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超研澤中粗隸" charset="0"/>
                </a:endParaRPr>
              </a:p>
            </p:txBody>
          </p:sp>
        </p:grpSp>
      </p:grpSp>
      <p:grpSp>
        <p:nvGrpSpPr>
          <p:cNvPr id="70" name="Group 1"/>
          <p:cNvGrpSpPr>
            <a:grpSpLocks/>
          </p:cNvGrpSpPr>
          <p:nvPr/>
        </p:nvGrpSpPr>
        <p:grpSpPr bwMode="auto">
          <a:xfrm>
            <a:off x="2458277" y="1873130"/>
            <a:ext cx="1372449" cy="4232706"/>
            <a:chOff x="4495800" y="838200"/>
            <a:chExt cx="1219200" cy="5029200"/>
          </a:xfrm>
        </p:grpSpPr>
        <p:grpSp>
          <p:nvGrpSpPr>
            <p:cNvPr id="71" name="Group 5"/>
            <p:cNvGrpSpPr>
              <a:grpSpLocks/>
            </p:cNvGrpSpPr>
            <p:nvPr/>
          </p:nvGrpSpPr>
          <p:grpSpPr bwMode="auto">
            <a:xfrm>
              <a:off x="4495800" y="838200"/>
              <a:ext cx="1143537" cy="1094874"/>
              <a:chOff x="4495800" y="838200"/>
              <a:chExt cx="1143537" cy="1094874"/>
            </a:xfrm>
          </p:grpSpPr>
          <p:grpSp>
            <p:nvGrpSpPr>
              <p:cNvPr id="142" name="Group 10"/>
              <p:cNvGrpSpPr>
                <a:grpSpLocks/>
              </p:cNvGrpSpPr>
              <p:nvPr/>
            </p:nvGrpSpPr>
            <p:grpSpPr bwMode="auto">
              <a:xfrm>
                <a:off x="4495800" y="838200"/>
                <a:ext cx="1143537" cy="1094874"/>
                <a:chOff x="4495800" y="838200"/>
                <a:chExt cx="1143537" cy="1094874"/>
              </a:xfrm>
            </p:grpSpPr>
            <p:sp>
              <p:nvSpPr>
                <p:cNvPr id="156" name="Rectangle 38"/>
                <p:cNvSpPr>
                  <a:spLocks noChangeArrowheads="1"/>
                </p:cNvSpPr>
                <p:nvPr/>
              </p:nvSpPr>
              <p:spPr bwMode="auto">
                <a:xfrm>
                  <a:off x="4495800" y="838200"/>
                  <a:ext cx="1143537" cy="1094874"/>
                </a:xfrm>
                <a:prstGeom prst="rect">
                  <a:avLst/>
                </a:prstGeom>
                <a:solidFill>
                  <a:srgbClr val="EAEAEA"/>
                </a:solidFill>
                <a:ln w="482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57" name="AutoShape 39"/>
                <p:cNvSpPr>
                  <a:spLocks noChangeArrowheads="1"/>
                </p:cNvSpPr>
                <p:nvPr/>
              </p:nvSpPr>
              <p:spPr bwMode="auto">
                <a:xfrm>
                  <a:off x="4533631" y="937890"/>
                  <a:ext cx="1071314" cy="953932"/>
                </a:xfrm>
                <a:prstGeom prst="roundRect">
                  <a:avLst>
                    <a:gd name="adj" fmla="val 808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43" name="Group 75"/>
              <p:cNvGrpSpPr>
                <a:grpSpLocks/>
              </p:cNvGrpSpPr>
              <p:nvPr/>
            </p:nvGrpSpPr>
            <p:grpSpPr bwMode="auto">
              <a:xfrm>
                <a:off x="4664557" y="1072056"/>
                <a:ext cx="739293" cy="779764"/>
                <a:chOff x="673" y="1151"/>
                <a:chExt cx="1535" cy="2589"/>
              </a:xfrm>
            </p:grpSpPr>
            <p:grpSp>
              <p:nvGrpSpPr>
                <p:cNvPr id="144" name="Group 76"/>
                <p:cNvGrpSpPr>
                  <a:grpSpLocks/>
                </p:cNvGrpSpPr>
                <p:nvPr/>
              </p:nvGrpSpPr>
              <p:grpSpPr bwMode="auto">
                <a:xfrm>
                  <a:off x="1104" y="1152"/>
                  <a:ext cx="676" cy="2588"/>
                  <a:chOff x="1623" y="1250"/>
                  <a:chExt cx="676" cy="2588"/>
                </a:xfrm>
              </p:grpSpPr>
              <p:sp>
                <p:nvSpPr>
                  <p:cNvPr id="150" name="Freeform 77"/>
                  <p:cNvSpPr>
                    <a:spLocks/>
                  </p:cNvSpPr>
                  <p:nvPr/>
                </p:nvSpPr>
                <p:spPr bwMode="auto">
                  <a:xfrm>
                    <a:off x="1824" y="1250"/>
                    <a:ext cx="436" cy="560"/>
                  </a:xfrm>
                  <a:custGeom>
                    <a:avLst/>
                    <a:gdLst>
                      <a:gd name="T0" fmla="*/ 0 w 436"/>
                      <a:gd name="T1" fmla="*/ 236 h 560"/>
                      <a:gd name="T2" fmla="*/ 32 w 436"/>
                      <a:gd name="T3" fmla="*/ 121 h 560"/>
                      <a:gd name="T4" fmla="*/ 73 w 436"/>
                      <a:gd name="T5" fmla="*/ 63 h 560"/>
                      <a:gd name="T6" fmla="*/ 125 w 436"/>
                      <a:gd name="T7" fmla="*/ 21 h 560"/>
                      <a:gd name="T8" fmla="*/ 178 w 436"/>
                      <a:gd name="T9" fmla="*/ 0 h 560"/>
                      <a:gd name="T10" fmla="*/ 246 w 436"/>
                      <a:gd name="T11" fmla="*/ 6 h 560"/>
                      <a:gd name="T12" fmla="*/ 291 w 436"/>
                      <a:gd name="T13" fmla="*/ 52 h 560"/>
                      <a:gd name="T14" fmla="*/ 332 w 436"/>
                      <a:gd name="T15" fmla="*/ 135 h 560"/>
                      <a:gd name="T16" fmla="*/ 350 w 436"/>
                      <a:gd name="T17" fmla="*/ 246 h 560"/>
                      <a:gd name="T18" fmla="*/ 350 w 436"/>
                      <a:gd name="T19" fmla="*/ 372 h 560"/>
                      <a:gd name="T20" fmla="*/ 433 w 436"/>
                      <a:gd name="T21" fmla="*/ 459 h 560"/>
                      <a:gd name="T22" fmla="*/ 436 w 436"/>
                      <a:gd name="T23" fmla="*/ 498 h 560"/>
                      <a:gd name="T24" fmla="*/ 423 w 436"/>
                      <a:gd name="T25" fmla="*/ 501 h 560"/>
                      <a:gd name="T26" fmla="*/ 343 w 436"/>
                      <a:gd name="T27" fmla="*/ 424 h 560"/>
                      <a:gd name="T28" fmla="*/ 319 w 436"/>
                      <a:gd name="T29" fmla="*/ 480 h 560"/>
                      <a:gd name="T30" fmla="*/ 271 w 436"/>
                      <a:gd name="T31" fmla="*/ 528 h 560"/>
                      <a:gd name="T32" fmla="*/ 226 w 436"/>
                      <a:gd name="T33" fmla="*/ 553 h 560"/>
                      <a:gd name="T34" fmla="*/ 153 w 436"/>
                      <a:gd name="T35" fmla="*/ 560 h 560"/>
                      <a:gd name="T36" fmla="*/ 60 w 436"/>
                      <a:gd name="T37" fmla="*/ 521 h 560"/>
                      <a:gd name="T38" fmla="*/ 18 w 436"/>
                      <a:gd name="T39" fmla="*/ 438 h 560"/>
                      <a:gd name="T40" fmla="*/ 0 w 436"/>
                      <a:gd name="T41" fmla="*/ 355 h 560"/>
                      <a:gd name="T42" fmla="*/ 0 w 436"/>
                      <a:gd name="T43" fmla="*/ 236 h 56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436" h="560">
                        <a:moveTo>
                          <a:pt x="0" y="236"/>
                        </a:moveTo>
                        <a:lnTo>
                          <a:pt x="32" y="121"/>
                        </a:lnTo>
                        <a:lnTo>
                          <a:pt x="73" y="63"/>
                        </a:lnTo>
                        <a:lnTo>
                          <a:pt x="125" y="21"/>
                        </a:lnTo>
                        <a:lnTo>
                          <a:pt x="178" y="0"/>
                        </a:lnTo>
                        <a:lnTo>
                          <a:pt x="246" y="6"/>
                        </a:lnTo>
                        <a:lnTo>
                          <a:pt x="291" y="52"/>
                        </a:lnTo>
                        <a:lnTo>
                          <a:pt x="332" y="135"/>
                        </a:lnTo>
                        <a:lnTo>
                          <a:pt x="350" y="246"/>
                        </a:lnTo>
                        <a:lnTo>
                          <a:pt x="350" y="372"/>
                        </a:lnTo>
                        <a:lnTo>
                          <a:pt x="433" y="459"/>
                        </a:lnTo>
                        <a:lnTo>
                          <a:pt x="436" y="498"/>
                        </a:lnTo>
                        <a:lnTo>
                          <a:pt x="423" y="501"/>
                        </a:lnTo>
                        <a:lnTo>
                          <a:pt x="343" y="424"/>
                        </a:lnTo>
                        <a:lnTo>
                          <a:pt x="319" y="480"/>
                        </a:lnTo>
                        <a:lnTo>
                          <a:pt x="271" y="528"/>
                        </a:lnTo>
                        <a:lnTo>
                          <a:pt x="226" y="553"/>
                        </a:lnTo>
                        <a:lnTo>
                          <a:pt x="153" y="560"/>
                        </a:lnTo>
                        <a:lnTo>
                          <a:pt x="60" y="521"/>
                        </a:lnTo>
                        <a:lnTo>
                          <a:pt x="18" y="438"/>
                        </a:lnTo>
                        <a:lnTo>
                          <a:pt x="0" y="355"/>
                        </a:lnTo>
                        <a:lnTo>
                          <a:pt x="0" y="2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1" name="Freeform 78"/>
                  <p:cNvSpPr>
                    <a:spLocks/>
                  </p:cNvSpPr>
                  <p:nvPr/>
                </p:nvSpPr>
                <p:spPr bwMode="auto">
                  <a:xfrm>
                    <a:off x="1779" y="1852"/>
                    <a:ext cx="389" cy="902"/>
                  </a:xfrm>
                  <a:custGeom>
                    <a:avLst/>
                    <a:gdLst>
                      <a:gd name="T0" fmla="*/ 57 w 389"/>
                      <a:gd name="T1" fmla="*/ 59 h 902"/>
                      <a:gd name="T2" fmla="*/ 105 w 389"/>
                      <a:gd name="T3" fmla="*/ 21 h 902"/>
                      <a:gd name="T4" fmla="*/ 160 w 389"/>
                      <a:gd name="T5" fmla="*/ 6 h 902"/>
                      <a:gd name="T6" fmla="*/ 212 w 389"/>
                      <a:gd name="T7" fmla="*/ 0 h 902"/>
                      <a:gd name="T8" fmla="*/ 282 w 389"/>
                      <a:gd name="T9" fmla="*/ 10 h 902"/>
                      <a:gd name="T10" fmla="*/ 358 w 389"/>
                      <a:gd name="T11" fmla="*/ 59 h 902"/>
                      <a:gd name="T12" fmla="*/ 389 w 389"/>
                      <a:gd name="T13" fmla="*/ 145 h 902"/>
                      <a:gd name="T14" fmla="*/ 389 w 389"/>
                      <a:gd name="T15" fmla="*/ 277 h 902"/>
                      <a:gd name="T16" fmla="*/ 386 w 389"/>
                      <a:gd name="T17" fmla="*/ 402 h 902"/>
                      <a:gd name="T18" fmla="*/ 348 w 389"/>
                      <a:gd name="T19" fmla="*/ 593 h 902"/>
                      <a:gd name="T20" fmla="*/ 316 w 389"/>
                      <a:gd name="T21" fmla="*/ 749 h 902"/>
                      <a:gd name="T22" fmla="*/ 282 w 389"/>
                      <a:gd name="T23" fmla="*/ 849 h 902"/>
                      <a:gd name="T24" fmla="*/ 209 w 389"/>
                      <a:gd name="T25" fmla="*/ 902 h 902"/>
                      <a:gd name="T26" fmla="*/ 105 w 389"/>
                      <a:gd name="T27" fmla="*/ 890 h 902"/>
                      <a:gd name="T28" fmla="*/ 52 w 389"/>
                      <a:gd name="T29" fmla="*/ 811 h 902"/>
                      <a:gd name="T30" fmla="*/ 22 w 389"/>
                      <a:gd name="T31" fmla="*/ 694 h 902"/>
                      <a:gd name="T32" fmla="*/ 4 w 389"/>
                      <a:gd name="T33" fmla="*/ 561 h 902"/>
                      <a:gd name="T34" fmla="*/ 0 w 389"/>
                      <a:gd name="T35" fmla="*/ 363 h 902"/>
                      <a:gd name="T36" fmla="*/ 15 w 389"/>
                      <a:gd name="T37" fmla="*/ 225 h 902"/>
                      <a:gd name="T38" fmla="*/ 35 w 389"/>
                      <a:gd name="T39" fmla="*/ 101 h 902"/>
                      <a:gd name="T40" fmla="*/ 57 w 389"/>
                      <a:gd name="T41" fmla="*/ 59 h 90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389" h="902">
                        <a:moveTo>
                          <a:pt x="57" y="59"/>
                        </a:moveTo>
                        <a:lnTo>
                          <a:pt x="105" y="21"/>
                        </a:lnTo>
                        <a:lnTo>
                          <a:pt x="160" y="6"/>
                        </a:lnTo>
                        <a:lnTo>
                          <a:pt x="212" y="0"/>
                        </a:lnTo>
                        <a:lnTo>
                          <a:pt x="282" y="10"/>
                        </a:lnTo>
                        <a:lnTo>
                          <a:pt x="358" y="59"/>
                        </a:lnTo>
                        <a:lnTo>
                          <a:pt x="389" y="145"/>
                        </a:lnTo>
                        <a:lnTo>
                          <a:pt x="389" y="277"/>
                        </a:lnTo>
                        <a:lnTo>
                          <a:pt x="386" y="402"/>
                        </a:lnTo>
                        <a:lnTo>
                          <a:pt x="348" y="593"/>
                        </a:lnTo>
                        <a:lnTo>
                          <a:pt x="316" y="749"/>
                        </a:lnTo>
                        <a:lnTo>
                          <a:pt x="282" y="849"/>
                        </a:lnTo>
                        <a:lnTo>
                          <a:pt x="209" y="902"/>
                        </a:lnTo>
                        <a:lnTo>
                          <a:pt x="105" y="890"/>
                        </a:lnTo>
                        <a:lnTo>
                          <a:pt x="52" y="811"/>
                        </a:lnTo>
                        <a:lnTo>
                          <a:pt x="22" y="694"/>
                        </a:lnTo>
                        <a:lnTo>
                          <a:pt x="4" y="561"/>
                        </a:lnTo>
                        <a:lnTo>
                          <a:pt x="0" y="363"/>
                        </a:lnTo>
                        <a:lnTo>
                          <a:pt x="15" y="225"/>
                        </a:lnTo>
                        <a:lnTo>
                          <a:pt x="35" y="101"/>
                        </a:lnTo>
                        <a:lnTo>
                          <a:pt x="57" y="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2" name="Freeform 79"/>
                  <p:cNvSpPr>
                    <a:spLocks/>
                  </p:cNvSpPr>
                  <p:nvPr/>
                </p:nvSpPr>
                <p:spPr bwMode="auto">
                  <a:xfrm>
                    <a:off x="1623" y="1851"/>
                    <a:ext cx="229" cy="1110"/>
                  </a:xfrm>
                  <a:custGeom>
                    <a:avLst/>
                    <a:gdLst>
                      <a:gd name="T0" fmla="*/ 157 w 229"/>
                      <a:gd name="T1" fmla="*/ 7 h 1110"/>
                      <a:gd name="T2" fmla="*/ 213 w 229"/>
                      <a:gd name="T3" fmla="*/ 0 h 1110"/>
                      <a:gd name="T4" fmla="*/ 229 w 229"/>
                      <a:gd name="T5" fmla="*/ 49 h 1110"/>
                      <a:gd name="T6" fmla="*/ 201 w 229"/>
                      <a:gd name="T7" fmla="*/ 112 h 1110"/>
                      <a:gd name="T8" fmla="*/ 160 w 229"/>
                      <a:gd name="T9" fmla="*/ 146 h 1110"/>
                      <a:gd name="T10" fmla="*/ 125 w 229"/>
                      <a:gd name="T11" fmla="*/ 229 h 1110"/>
                      <a:gd name="T12" fmla="*/ 84 w 229"/>
                      <a:gd name="T13" fmla="*/ 341 h 1110"/>
                      <a:gd name="T14" fmla="*/ 67 w 229"/>
                      <a:gd name="T15" fmla="*/ 444 h 1110"/>
                      <a:gd name="T16" fmla="*/ 57 w 229"/>
                      <a:gd name="T17" fmla="*/ 621 h 1110"/>
                      <a:gd name="T18" fmla="*/ 67 w 229"/>
                      <a:gd name="T19" fmla="*/ 787 h 1110"/>
                      <a:gd name="T20" fmla="*/ 87 w 229"/>
                      <a:gd name="T21" fmla="*/ 864 h 1110"/>
                      <a:gd name="T22" fmla="*/ 73 w 229"/>
                      <a:gd name="T23" fmla="*/ 947 h 1110"/>
                      <a:gd name="T24" fmla="*/ 57 w 229"/>
                      <a:gd name="T25" fmla="*/ 1009 h 1110"/>
                      <a:gd name="T26" fmla="*/ 63 w 229"/>
                      <a:gd name="T27" fmla="*/ 1110 h 1110"/>
                      <a:gd name="T28" fmla="*/ 35 w 229"/>
                      <a:gd name="T29" fmla="*/ 1103 h 1110"/>
                      <a:gd name="T30" fmla="*/ 12 w 229"/>
                      <a:gd name="T31" fmla="*/ 1020 h 1110"/>
                      <a:gd name="T32" fmla="*/ 0 w 229"/>
                      <a:gd name="T33" fmla="*/ 947 h 1110"/>
                      <a:gd name="T34" fmla="*/ 32 w 229"/>
                      <a:gd name="T35" fmla="*/ 849 h 1110"/>
                      <a:gd name="T36" fmla="*/ 22 w 229"/>
                      <a:gd name="T37" fmla="*/ 759 h 1110"/>
                      <a:gd name="T38" fmla="*/ 12 w 229"/>
                      <a:gd name="T39" fmla="*/ 614 h 1110"/>
                      <a:gd name="T40" fmla="*/ 12 w 229"/>
                      <a:gd name="T41" fmla="*/ 437 h 1110"/>
                      <a:gd name="T42" fmla="*/ 32 w 229"/>
                      <a:gd name="T43" fmla="*/ 250 h 1110"/>
                      <a:gd name="T44" fmla="*/ 67 w 229"/>
                      <a:gd name="T45" fmla="*/ 112 h 1110"/>
                      <a:gd name="T46" fmla="*/ 105 w 229"/>
                      <a:gd name="T47" fmla="*/ 39 h 1110"/>
                      <a:gd name="T48" fmla="*/ 157 w 229"/>
                      <a:gd name="T49" fmla="*/ 7 h 111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229" h="1110">
                        <a:moveTo>
                          <a:pt x="157" y="7"/>
                        </a:moveTo>
                        <a:lnTo>
                          <a:pt x="213" y="0"/>
                        </a:lnTo>
                        <a:lnTo>
                          <a:pt x="229" y="49"/>
                        </a:lnTo>
                        <a:lnTo>
                          <a:pt x="201" y="112"/>
                        </a:lnTo>
                        <a:lnTo>
                          <a:pt x="160" y="146"/>
                        </a:lnTo>
                        <a:lnTo>
                          <a:pt x="125" y="229"/>
                        </a:lnTo>
                        <a:lnTo>
                          <a:pt x="84" y="341"/>
                        </a:lnTo>
                        <a:lnTo>
                          <a:pt x="67" y="444"/>
                        </a:lnTo>
                        <a:lnTo>
                          <a:pt x="57" y="621"/>
                        </a:lnTo>
                        <a:lnTo>
                          <a:pt x="67" y="787"/>
                        </a:lnTo>
                        <a:lnTo>
                          <a:pt x="87" y="864"/>
                        </a:lnTo>
                        <a:lnTo>
                          <a:pt x="73" y="947"/>
                        </a:lnTo>
                        <a:lnTo>
                          <a:pt x="57" y="1009"/>
                        </a:lnTo>
                        <a:lnTo>
                          <a:pt x="63" y="1110"/>
                        </a:lnTo>
                        <a:lnTo>
                          <a:pt x="35" y="1103"/>
                        </a:lnTo>
                        <a:lnTo>
                          <a:pt x="12" y="1020"/>
                        </a:lnTo>
                        <a:lnTo>
                          <a:pt x="0" y="947"/>
                        </a:lnTo>
                        <a:lnTo>
                          <a:pt x="32" y="849"/>
                        </a:lnTo>
                        <a:lnTo>
                          <a:pt x="22" y="759"/>
                        </a:lnTo>
                        <a:lnTo>
                          <a:pt x="12" y="614"/>
                        </a:lnTo>
                        <a:lnTo>
                          <a:pt x="12" y="437"/>
                        </a:lnTo>
                        <a:lnTo>
                          <a:pt x="32" y="250"/>
                        </a:lnTo>
                        <a:lnTo>
                          <a:pt x="67" y="112"/>
                        </a:lnTo>
                        <a:lnTo>
                          <a:pt x="105" y="39"/>
                        </a:lnTo>
                        <a:lnTo>
                          <a:pt x="15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3" name="Freeform 80"/>
                  <p:cNvSpPr>
                    <a:spLocks/>
                  </p:cNvSpPr>
                  <p:nvPr/>
                </p:nvSpPr>
                <p:spPr bwMode="auto">
                  <a:xfrm>
                    <a:off x="2123" y="1880"/>
                    <a:ext cx="145" cy="1054"/>
                  </a:xfrm>
                  <a:custGeom>
                    <a:avLst/>
                    <a:gdLst>
                      <a:gd name="T0" fmla="*/ 3 w 145"/>
                      <a:gd name="T1" fmla="*/ 3 h 1054"/>
                      <a:gd name="T2" fmla="*/ 62 w 145"/>
                      <a:gd name="T3" fmla="*/ 0 h 1054"/>
                      <a:gd name="T4" fmla="*/ 103 w 145"/>
                      <a:gd name="T5" fmla="*/ 83 h 1054"/>
                      <a:gd name="T6" fmla="*/ 145 w 145"/>
                      <a:gd name="T7" fmla="*/ 312 h 1054"/>
                      <a:gd name="T8" fmla="*/ 145 w 145"/>
                      <a:gd name="T9" fmla="*/ 575 h 1054"/>
                      <a:gd name="T10" fmla="*/ 125 w 145"/>
                      <a:gd name="T11" fmla="*/ 801 h 1054"/>
                      <a:gd name="T12" fmla="*/ 145 w 145"/>
                      <a:gd name="T13" fmla="*/ 878 h 1054"/>
                      <a:gd name="T14" fmla="*/ 145 w 145"/>
                      <a:gd name="T15" fmla="*/ 981 h 1054"/>
                      <a:gd name="T16" fmla="*/ 125 w 145"/>
                      <a:gd name="T17" fmla="*/ 1054 h 1054"/>
                      <a:gd name="T18" fmla="*/ 97 w 145"/>
                      <a:gd name="T19" fmla="*/ 989 h 1054"/>
                      <a:gd name="T20" fmla="*/ 83 w 145"/>
                      <a:gd name="T21" fmla="*/ 888 h 1054"/>
                      <a:gd name="T22" fmla="*/ 52 w 145"/>
                      <a:gd name="T23" fmla="*/ 811 h 1054"/>
                      <a:gd name="T24" fmla="*/ 87 w 145"/>
                      <a:gd name="T25" fmla="*/ 742 h 1054"/>
                      <a:gd name="T26" fmla="*/ 107 w 145"/>
                      <a:gd name="T27" fmla="*/ 575 h 1054"/>
                      <a:gd name="T28" fmla="*/ 107 w 145"/>
                      <a:gd name="T29" fmla="*/ 419 h 1054"/>
                      <a:gd name="T30" fmla="*/ 87 w 145"/>
                      <a:gd name="T31" fmla="*/ 263 h 1054"/>
                      <a:gd name="T32" fmla="*/ 45 w 145"/>
                      <a:gd name="T33" fmla="*/ 149 h 1054"/>
                      <a:gd name="T34" fmla="*/ 0 w 145"/>
                      <a:gd name="T35" fmla="*/ 93 h 1054"/>
                      <a:gd name="T36" fmla="*/ 3 w 145"/>
                      <a:gd name="T37" fmla="*/ 3 h 10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45" h="1054">
                        <a:moveTo>
                          <a:pt x="3" y="3"/>
                        </a:moveTo>
                        <a:lnTo>
                          <a:pt x="62" y="0"/>
                        </a:lnTo>
                        <a:lnTo>
                          <a:pt x="103" y="83"/>
                        </a:lnTo>
                        <a:lnTo>
                          <a:pt x="145" y="312"/>
                        </a:lnTo>
                        <a:lnTo>
                          <a:pt x="145" y="575"/>
                        </a:lnTo>
                        <a:lnTo>
                          <a:pt x="125" y="801"/>
                        </a:lnTo>
                        <a:lnTo>
                          <a:pt x="145" y="878"/>
                        </a:lnTo>
                        <a:lnTo>
                          <a:pt x="145" y="981"/>
                        </a:lnTo>
                        <a:lnTo>
                          <a:pt x="125" y="1054"/>
                        </a:lnTo>
                        <a:lnTo>
                          <a:pt x="97" y="989"/>
                        </a:lnTo>
                        <a:lnTo>
                          <a:pt x="83" y="888"/>
                        </a:lnTo>
                        <a:lnTo>
                          <a:pt x="52" y="811"/>
                        </a:lnTo>
                        <a:lnTo>
                          <a:pt x="87" y="742"/>
                        </a:lnTo>
                        <a:lnTo>
                          <a:pt x="107" y="575"/>
                        </a:lnTo>
                        <a:lnTo>
                          <a:pt x="107" y="419"/>
                        </a:lnTo>
                        <a:lnTo>
                          <a:pt x="87" y="263"/>
                        </a:lnTo>
                        <a:lnTo>
                          <a:pt x="45" y="149"/>
                        </a:lnTo>
                        <a:lnTo>
                          <a:pt x="0" y="9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4" name="Freeform 81"/>
                  <p:cNvSpPr>
                    <a:spLocks/>
                  </p:cNvSpPr>
                  <p:nvPr/>
                </p:nvSpPr>
                <p:spPr bwMode="auto">
                  <a:xfrm>
                    <a:off x="1779" y="2574"/>
                    <a:ext cx="328" cy="1264"/>
                  </a:xfrm>
                  <a:custGeom>
                    <a:avLst/>
                    <a:gdLst>
                      <a:gd name="T0" fmla="*/ 33 w 328"/>
                      <a:gd name="T1" fmla="*/ 0 h 1264"/>
                      <a:gd name="T2" fmla="*/ 71 w 328"/>
                      <a:gd name="T3" fmla="*/ 53 h 1264"/>
                      <a:gd name="T4" fmla="*/ 86 w 328"/>
                      <a:gd name="T5" fmla="*/ 106 h 1264"/>
                      <a:gd name="T6" fmla="*/ 102 w 328"/>
                      <a:gd name="T7" fmla="*/ 290 h 1264"/>
                      <a:gd name="T8" fmla="*/ 109 w 328"/>
                      <a:gd name="T9" fmla="*/ 413 h 1264"/>
                      <a:gd name="T10" fmla="*/ 109 w 328"/>
                      <a:gd name="T11" fmla="*/ 623 h 1264"/>
                      <a:gd name="T12" fmla="*/ 107 w 328"/>
                      <a:gd name="T13" fmla="*/ 821 h 1264"/>
                      <a:gd name="T14" fmla="*/ 91 w 328"/>
                      <a:gd name="T15" fmla="*/ 979 h 1264"/>
                      <a:gd name="T16" fmla="*/ 79 w 328"/>
                      <a:gd name="T17" fmla="*/ 1027 h 1264"/>
                      <a:gd name="T18" fmla="*/ 159 w 328"/>
                      <a:gd name="T19" fmla="*/ 1054 h 1264"/>
                      <a:gd name="T20" fmla="*/ 227 w 328"/>
                      <a:gd name="T21" fmla="*/ 1084 h 1264"/>
                      <a:gd name="T22" fmla="*/ 318 w 328"/>
                      <a:gd name="T23" fmla="*/ 1150 h 1264"/>
                      <a:gd name="T24" fmla="*/ 328 w 328"/>
                      <a:gd name="T25" fmla="*/ 1176 h 1264"/>
                      <a:gd name="T26" fmla="*/ 320 w 328"/>
                      <a:gd name="T27" fmla="*/ 1225 h 1264"/>
                      <a:gd name="T28" fmla="*/ 275 w 328"/>
                      <a:gd name="T29" fmla="*/ 1264 h 1264"/>
                      <a:gd name="T30" fmla="*/ 258 w 328"/>
                      <a:gd name="T31" fmla="*/ 1242 h 1264"/>
                      <a:gd name="T32" fmla="*/ 242 w 328"/>
                      <a:gd name="T33" fmla="*/ 1189 h 1264"/>
                      <a:gd name="T34" fmla="*/ 199 w 328"/>
                      <a:gd name="T35" fmla="*/ 1146 h 1264"/>
                      <a:gd name="T36" fmla="*/ 124 w 328"/>
                      <a:gd name="T37" fmla="*/ 1097 h 1264"/>
                      <a:gd name="T38" fmla="*/ 76 w 328"/>
                      <a:gd name="T39" fmla="*/ 1084 h 1264"/>
                      <a:gd name="T40" fmla="*/ 19 w 328"/>
                      <a:gd name="T41" fmla="*/ 1084 h 1264"/>
                      <a:gd name="T42" fmla="*/ 19 w 328"/>
                      <a:gd name="T43" fmla="*/ 1044 h 1264"/>
                      <a:gd name="T44" fmla="*/ 46 w 328"/>
                      <a:gd name="T45" fmla="*/ 1000 h 1264"/>
                      <a:gd name="T46" fmla="*/ 71 w 328"/>
                      <a:gd name="T47" fmla="*/ 860 h 1264"/>
                      <a:gd name="T48" fmla="*/ 79 w 328"/>
                      <a:gd name="T49" fmla="*/ 711 h 1264"/>
                      <a:gd name="T50" fmla="*/ 76 w 328"/>
                      <a:gd name="T51" fmla="*/ 580 h 1264"/>
                      <a:gd name="T52" fmla="*/ 71 w 328"/>
                      <a:gd name="T53" fmla="*/ 413 h 1264"/>
                      <a:gd name="T54" fmla="*/ 56 w 328"/>
                      <a:gd name="T55" fmla="*/ 268 h 1264"/>
                      <a:gd name="T56" fmla="*/ 24 w 328"/>
                      <a:gd name="T57" fmla="*/ 162 h 1264"/>
                      <a:gd name="T58" fmla="*/ 0 w 328"/>
                      <a:gd name="T59" fmla="*/ 66 h 1264"/>
                      <a:gd name="T60" fmla="*/ 8 w 328"/>
                      <a:gd name="T61" fmla="*/ 31 h 1264"/>
                      <a:gd name="T62" fmla="*/ 33 w 328"/>
                      <a:gd name="T63" fmla="*/ 0 h 126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28" h="1264">
                        <a:moveTo>
                          <a:pt x="33" y="0"/>
                        </a:moveTo>
                        <a:lnTo>
                          <a:pt x="71" y="53"/>
                        </a:lnTo>
                        <a:lnTo>
                          <a:pt x="86" y="106"/>
                        </a:lnTo>
                        <a:lnTo>
                          <a:pt x="102" y="290"/>
                        </a:lnTo>
                        <a:lnTo>
                          <a:pt x="109" y="413"/>
                        </a:lnTo>
                        <a:lnTo>
                          <a:pt x="109" y="623"/>
                        </a:lnTo>
                        <a:lnTo>
                          <a:pt x="107" y="821"/>
                        </a:lnTo>
                        <a:lnTo>
                          <a:pt x="91" y="979"/>
                        </a:lnTo>
                        <a:lnTo>
                          <a:pt x="79" y="1027"/>
                        </a:lnTo>
                        <a:lnTo>
                          <a:pt x="159" y="1054"/>
                        </a:lnTo>
                        <a:lnTo>
                          <a:pt x="227" y="1084"/>
                        </a:lnTo>
                        <a:lnTo>
                          <a:pt x="318" y="1150"/>
                        </a:lnTo>
                        <a:lnTo>
                          <a:pt x="328" y="1176"/>
                        </a:lnTo>
                        <a:lnTo>
                          <a:pt x="320" y="1225"/>
                        </a:lnTo>
                        <a:lnTo>
                          <a:pt x="275" y="1264"/>
                        </a:lnTo>
                        <a:lnTo>
                          <a:pt x="258" y="1242"/>
                        </a:lnTo>
                        <a:lnTo>
                          <a:pt x="242" y="1189"/>
                        </a:lnTo>
                        <a:lnTo>
                          <a:pt x="199" y="1146"/>
                        </a:lnTo>
                        <a:lnTo>
                          <a:pt x="124" y="1097"/>
                        </a:lnTo>
                        <a:lnTo>
                          <a:pt x="76" y="1084"/>
                        </a:lnTo>
                        <a:lnTo>
                          <a:pt x="19" y="1084"/>
                        </a:lnTo>
                        <a:lnTo>
                          <a:pt x="19" y="1044"/>
                        </a:lnTo>
                        <a:lnTo>
                          <a:pt x="46" y="1000"/>
                        </a:lnTo>
                        <a:lnTo>
                          <a:pt x="71" y="860"/>
                        </a:lnTo>
                        <a:lnTo>
                          <a:pt x="79" y="711"/>
                        </a:lnTo>
                        <a:lnTo>
                          <a:pt x="76" y="580"/>
                        </a:lnTo>
                        <a:lnTo>
                          <a:pt x="71" y="413"/>
                        </a:lnTo>
                        <a:lnTo>
                          <a:pt x="56" y="268"/>
                        </a:lnTo>
                        <a:lnTo>
                          <a:pt x="24" y="162"/>
                        </a:lnTo>
                        <a:lnTo>
                          <a:pt x="0" y="66"/>
                        </a:lnTo>
                        <a:lnTo>
                          <a:pt x="8" y="31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5" name="Freeform 82"/>
                  <p:cNvSpPr>
                    <a:spLocks/>
                  </p:cNvSpPr>
                  <p:nvPr/>
                </p:nvSpPr>
                <p:spPr bwMode="auto">
                  <a:xfrm>
                    <a:off x="1998" y="2575"/>
                    <a:ext cx="301" cy="1140"/>
                  </a:xfrm>
                  <a:custGeom>
                    <a:avLst/>
                    <a:gdLst>
                      <a:gd name="T0" fmla="*/ 0 w 301"/>
                      <a:gd name="T1" fmla="*/ 91 h 1140"/>
                      <a:gd name="T2" fmla="*/ 0 w 301"/>
                      <a:gd name="T3" fmla="*/ 18 h 1140"/>
                      <a:gd name="T4" fmla="*/ 30 w 301"/>
                      <a:gd name="T5" fmla="*/ 0 h 1140"/>
                      <a:gd name="T6" fmla="*/ 79 w 301"/>
                      <a:gd name="T7" fmla="*/ 0 h 1140"/>
                      <a:gd name="T8" fmla="*/ 113 w 301"/>
                      <a:gd name="T9" fmla="*/ 42 h 1140"/>
                      <a:gd name="T10" fmla="*/ 121 w 301"/>
                      <a:gd name="T11" fmla="*/ 80 h 1140"/>
                      <a:gd name="T12" fmla="*/ 113 w 301"/>
                      <a:gd name="T13" fmla="*/ 163 h 1140"/>
                      <a:gd name="T14" fmla="*/ 90 w 301"/>
                      <a:gd name="T15" fmla="*/ 267 h 1140"/>
                      <a:gd name="T16" fmla="*/ 79 w 301"/>
                      <a:gd name="T17" fmla="*/ 427 h 1140"/>
                      <a:gd name="T18" fmla="*/ 72 w 301"/>
                      <a:gd name="T19" fmla="*/ 531 h 1140"/>
                      <a:gd name="T20" fmla="*/ 72 w 301"/>
                      <a:gd name="T21" fmla="*/ 548 h 1140"/>
                      <a:gd name="T22" fmla="*/ 83 w 301"/>
                      <a:gd name="T23" fmla="*/ 694 h 1140"/>
                      <a:gd name="T24" fmla="*/ 100 w 301"/>
                      <a:gd name="T25" fmla="*/ 777 h 1140"/>
                      <a:gd name="T26" fmla="*/ 113 w 301"/>
                      <a:gd name="T27" fmla="*/ 842 h 1140"/>
                      <a:gd name="T28" fmla="*/ 110 w 301"/>
                      <a:gd name="T29" fmla="*/ 870 h 1140"/>
                      <a:gd name="T30" fmla="*/ 155 w 301"/>
                      <a:gd name="T31" fmla="*/ 946 h 1140"/>
                      <a:gd name="T32" fmla="*/ 204 w 301"/>
                      <a:gd name="T33" fmla="*/ 994 h 1140"/>
                      <a:gd name="T34" fmla="*/ 256 w 301"/>
                      <a:gd name="T35" fmla="*/ 1039 h 1140"/>
                      <a:gd name="T36" fmla="*/ 301 w 301"/>
                      <a:gd name="T37" fmla="*/ 1061 h 1140"/>
                      <a:gd name="T38" fmla="*/ 301 w 301"/>
                      <a:gd name="T39" fmla="*/ 1099 h 1140"/>
                      <a:gd name="T40" fmla="*/ 276 w 301"/>
                      <a:gd name="T41" fmla="*/ 1130 h 1140"/>
                      <a:gd name="T42" fmla="*/ 218 w 301"/>
                      <a:gd name="T43" fmla="*/ 1140 h 1140"/>
                      <a:gd name="T44" fmla="*/ 176 w 301"/>
                      <a:gd name="T45" fmla="*/ 1119 h 1140"/>
                      <a:gd name="T46" fmla="*/ 176 w 301"/>
                      <a:gd name="T47" fmla="*/ 1092 h 1140"/>
                      <a:gd name="T48" fmla="*/ 141 w 301"/>
                      <a:gd name="T49" fmla="*/ 994 h 1140"/>
                      <a:gd name="T50" fmla="*/ 83 w 301"/>
                      <a:gd name="T51" fmla="*/ 943 h 1140"/>
                      <a:gd name="T52" fmla="*/ 41 w 301"/>
                      <a:gd name="T53" fmla="*/ 891 h 1140"/>
                      <a:gd name="T54" fmla="*/ 10 w 301"/>
                      <a:gd name="T55" fmla="*/ 863 h 1140"/>
                      <a:gd name="T56" fmla="*/ 20 w 301"/>
                      <a:gd name="T57" fmla="*/ 828 h 1140"/>
                      <a:gd name="T58" fmla="*/ 37 w 301"/>
                      <a:gd name="T59" fmla="*/ 735 h 1140"/>
                      <a:gd name="T60" fmla="*/ 37 w 301"/>
                      <a:gd name="T61" fmla="*/ 558 h 1140"/>
                      <a:gd name="T62" fmla="*/ 30 w 301"/>
                      <a:gd name="T63" fmla="*/ 433 h 1140"/>
                      <a:gd name="T64" fmla="*/ 30 w 301"/>
                      <a:gd name="T65" fmla="*/ 309 h 1140"/>
                      <a:gd name="T66" fmla="*/ 27 w 301"/>
                      <a:gd name="T67" fmla="*/ 174 h 1140"/>
                      <a:gd name="T68" fmla="*/ 0 w 301"/>
                      <a:gd name="T69" fmla="*/ 91 h 114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301" h="1140">
                        <a:moveTo>
                          <a:pt x="0" y="91"/>
                        </a:moveTo>
                        <a:lnTo>
                          <a:pt x="0" y="18"/>
                        </a:lnTo>
                        <a:lnTo>
                          <a:pt x="30" y="0"/>
                        </a:lnTo>
                        <a:lnTo>
                          <a:pt x="79" y="0"/>
                        </a:lnTo>
                        <a:lnTo>
                          <a:pt x="113" y="42"/>
                        </a:lnTo>
                        <a:lnTo>
                          <a:pt x="121" y="80"/>
                        </a:lnTo>
                        <a:lnTo>
                          <a:pt x="113" y="163"/>
                        </a:lnTo>
                        <a:lnTo>
                          <a:pt x="90" y="267"/>
                        </a:lnTo>
                        <a:lnTo>
                          <a:pt x="79" y="427"/>
                        </a:lnTo>
                        <a:lnTo>
                          <a:pt x="72" y="531"/>
                        </a:lnTo>
                        <a:lnTo>
                          <a:pt x="72" y="548"/>
                        </a:lnTo>
                        <a:lnTo>
                          <a:pt x="83" y="694"/>
                        </a:lnTo>
                        <a:lnTo>
                          <a:pt x="100" y="777"/>
                        </a:lnTo>
                        <a:lnTo>
                          <a:pt x="113" y="842"/>
                        </a:lnTo>
                        <a:lnTo>
                          <a:pt x="110" y="870"/>
                        </a:lnTo>
                        <a:lnTo>
                          <a:pt x="155" y="946"/>
                        </a:lnTo>
                        <a:lnTo>
                          <a:pt x="204" y="994"/>
                        </a:lnTo>
                        <a:lnTo>
                          <a:pt x="256" y="1039"/>
                        </a:lnTo>
                        <a:lnTo>
                          <a:pt x="301" y="1061"/>
                        </a:lnTo>
                        <a:lnTo>
                          <a:pt x="301" y="1099"/>
                        </a:lnTo>
                        <a:lnTo>
                          <a:pt x="276" y="1130"/>
                        </a:lnTo>
                        <a:lnTo>
                          <a:pt x="218" y="1140"/>
                        </a:lnTo>
                        <a:lnTo>
                          <a:pt x="176" y="1119"/>
                        </a:lnTo>
                        <a:lnTo>
                          <a:pt x="176" y="1092"/>
                        </a:lnTo>
                        <a:lnTo>
                          <a:pt x="141" y="994"/>
                        </a:lnTo>
                        <a:lnTo>
                          <a:pt x="83" y="943"/>
                        </a:lnTo>
                        <a:lnTo>
                          <a:pt x="41" y="891"/>
                        </a:lnTo>
                        <a:lnTo>
                          <a:pt x="10" y="863"/>
                        </a:lnTo>
                        <a:lnTo>
                          <a:pt x="20" y="828"/>
                        </a:lnTo>
                        <a:lnTo>
                          <a:pt x="37" y="735"/>
                        </a:lnTo>
                        <a:lnTo>
                          <a:pt x="37" y="558"/>
                        </a:lnTo>
                        <a:lnTo>
                          <a:pt x="30" y="433"/>
                        </a:lnTo>
                        <a:lnTo>
                          <a:pt x="30" y="309"/>
                        </a:lnTo>
                        <a:lnTo>
                          <a:pt x="27" y="174"/>
                        </a:lnTo>
                        <a:lnTo>
                          <a:pt x="0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  <p:sp>
              <p:nvSpPr>
                <p:cNvPr id="145" name="AutoShape 83"/>
                <p:cNvSpPr>
                  <a:spLocks noChangeArrowheads="1"/>
                </p:cNvSpPr>
                <p:nvPr/>
              </p:nvSpPr>
              <p:spPr bwMode="auto">
                <a:xfrm rot="1619629">
                  <a:off x="865" y="1151"/>
                  <a:ext cx="382" cy="194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6" name="AutoShape 84"/>
                <p:cNvSpPr>
                  <a:spLocks noChangeArrowheads="1"/>
                </p:cNvSpPr>
                <p:nvPr/>
              </p:nvSpPr>
              <p:spPr bwMode="auto">
                <a:xfrm>
                  <a:off x="673" y="1818"/>
                  <a:ext cx="386" cy="194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7" name="AutoShape 85"/>
                <p:cNvSpPr>
                  <a:spLocks noChangeArrowheads="1"/>
                </p:cNvSpPr>
                <p:nvPr/>
              </p:nvSpPr>
              <p:spPr bwMode="auto">
                <a:xfrm rot="9318701">
                  <a:off x="1826" y="1345"/>
                  <a:ext cx="382" cy="194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8" name="AutoShape 86"/>
                <p:cNvSpPr>
                  <a:spLocks noChangeArrowheads="1"/>
                </p:cNvSpPr>
                <p:nvPr/>
              </p:nvSpPr>
              <p:spPr bwMode="auto">
                <a:xfrm rot="-1811273">
                  <a:off x="673" y="2686"/>
                  <a:ext cx="386" cy="183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9" name="AutoShape 87"/>
                <p:cNvSpPr>
                  <a:spLocks noChangeArrowheads="1"/>
                </p:cNvSpPr>
                <p:nvPr/>
              </p:nvSpPr>
              <p:spPr bwMode="auto">
                <a:xfrm rot="-9254063">
                  <a:off x="1826" y="2064"/>
                  <a:ext cx="382" cy="194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72" name="Group 4"/>
            <p:cNvGrpSpPr>
              <a:grpSpLocks/>
            </p:cNvGrpSpPr>
            <p:nvPr/>
          </p:nvGrpSpPr>
          <p:grpSpPr bwMode="auto">
            <a:xfrm>
              <a:off x="4495800" y="2180581"/>
              <a:ext cx="1143537" cy="1096592"/>
              <a:chOff x="4495800" y="2180581"/>
              <a:chExt cx="1143537" cy="1096592"/>
            </a:xfrm>
          </p:grpSpPr>
          <p:grpSp>
            <p:nvGrpSpPr>
              <p:cNvPr id="119" name="Group 11"/>
              <p:cNvGrpSpPr>
                <a:grpSpLocks/>
              </p:cNvGrpSpPr>
              <p:nvPr/>
            </p:nvGrpSpPr>
            <p:grpSpPr bwMode="auto">
              <a:xfrm>
                <a:off x="4495800" y="2180581"/>
                <a:ext cx="1143537" cy="1096592"/>
                <a:chOff x="4495800" y="2180581"/>
                <a:chExt cx="1143537" cy="1096592"/>
              </a:xfrm>
            </p:grpSpPr>
            <p:sp>
              <p:nvSpPr>
                <p:cNvPr id="140" name="Rectangle 32"/>
                <p:cNvSpPr>
                  <a:spLocks noChangeArrowheads="1"/>
                </p:cNvSpPr>
                <p:nvPr/>
              </p:nvSpPr>
              <p:spPr bwMode="auto">
                <a:xfrm>
                  <a:off x="4495800" y="2180581"/>
                  <a:ext cx="1143537" cy="1096592"/>
                </a:xfrm>
                <a:prstGeom prst="rect">
                  <a:avLst/>
                </a:prstGeom>
                <a:solidFill>
                  <a:srgbClr val="EAEAEA"/>
                </a:solidFill>
                <a:ln w="482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1" name="AutoShape 33"/>
                <p:cNvSpPr>
                  <a:spLocks noChangeArrowheads="1"/>
                </p:cNvSpPr>
                <p:nvPr/>
              </p:nvSpPr>
              <p:spPr bwMode="auto">
                <a:xfrm>
                  <a:off x="4533631" y="2278552"/>
                  <a:ext cx="1071314" cy="955651"/>
                </a:xfrm>
                <a:prstGeom prst="roundRect">
                  <a:avLst>
                    <a:gd name="adj" fmla="val 808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20" name="Group 33"/>
              <p:cNvGrpSpPr>
                <a:grpSpLocks/>
              </p:cNvGrpSpPr>
              <p:nvPr/>
            </p:nvGrpSpPr>
            <p:grpSpPr bwMode="auto">
              <a:xfrm>
                <a:off x="4813045" y="2369073"/>
                <a:ext cx="598033" cy="792636"/>
                <a:chOff x="817" y="1201"/>
                <a:chExt cx="1363" cy="2393"/>
              </a:xfrm>
            </p:grpSpPr>
            <p:grpSp>
              <p:nvGrpSpPr>
                <p:cNvPr id="121" name="Group 34"/>
                <p:cNvGrpSpPr>
                  <a:grpSpLocks/>
                </p:cNvGrpSpPr>
                <p:nvPr/>
              </p:nvGrpSpPr>
              <p:grpSpPr bwMode="auto">
                <a:xfrm>
                  <a:off x="817" y="1201"/>
                  <a:ext cx="1363" cy="2393"/>
                  <a:chOff x="1114" y="1776"/>
                  <a:chExt cx="1064" cy="1815"/>
                </a:xfrm>
              </p:grpSpPr>
              <p:sp>
                <p:nvSpPr>
                  <p:cNvPr id="133" name="Freeform 35"/>
                  <p:cNvSpPr>
                    <a:spLocks/>
                  </p:cNvSpPr>
                  <p:nvPr/>
                </p:nvSpPr>
                <p:spPr bwMode="auto">
                  <a:xfrm rot="1023907">
                    <a:off x="1296" y="1776"/>
                    <a:ext cx="420" cy="415"/>
                  </a:xfrm>
                  <a:custGeom>
                    <a:avLst/>
                    <a:gdLst>
                      <a:gd name="T0" fmla="*/ 134 w 420"/>
                      <a:gd name="T1" fmla="*/ 25 h 415"/>
                      <a:gd name="T2" fmla="*/ 171 w 420"/>
                      <a:gd name="T3" fmla="*/ 5 h 415"/>
                      <a:gd name="T4" fmla="*/ 217 w 420"/>
                      <a:gd name="T5" fmla="*/ 0 h 415"/>
                      <a:gd name="T6" fmla="*/ 258 w 420"/>
                      <a:gd name="T7" fmla="*/ 12 h 415"/>
                      <a:gd name="T8" fmla="*/ 305 w 420"/>
                      <a:gd name="T9" fmla="*/ 40 h 415"/>
                      <a:gd name="T10" fmla="*/ 360 w 420"/>
                      <a:gd name="T11" fmla="*/ 106 h 415"/>
                      <a:gd name="T12" fmla="*/ 400 w 420"/>
                      <a:gd name="T13" fmla="*/ 184 h 415"/>
                      <a:gd name="T14" fmla="*/ 418 w 420"/>
                      <a:gd name="T15" fmla="*/ 249 h 415"/>
                      <a:gd name="T16" fmla="*/ 420 w 420"/>
                      <a:gd name="T17" fmla="*/ 312 h 415"/>
                      <a:gd name="T18" fmla="*/ 412 w 420"/>
                      <a:gd name="T19" fmla="*/ 361 h 415"/>
                      <a:gd name="T20" fmla="*/ 387 w 420"/>
                      <a:gd name="T21" fmla="*/ 395 h 415"/>
                      <a:gd name="T22" fmla="*/ 351 w 420"/>
                      <a:gd name="T23" fmla="*/ 415 h 415"/>
                      <a:gd name="T24" fmla="*/ 318 w 420"/>
                      <a:gd name="T25" fmla="*/ 403 h 415"/>
                      <a:gd name="T26" fmla="*/ 265 w 420"/>
                      <a:gd name="T27" fmla="*/ 386 h 415"/>
                      <a:gd name="T28" fmla="*/ 205 w 420"/>
                      <a:gd name="T29" fmla="*/ 323 h 415"/>
                      <a:gd name="T30" fmla="*/ 159 w 420"/>
                      <a:gd name="T31" fmla="*/ 244 h 415"/>
                      <a:gd name="T32" fmla="*/ 155 w 420"/>
                      <a:gd name="T33" fmla="*/ 232 h 415"/>
                      <a:gd name="T34" fmla="*/ 27 w 420"/>
                      <a:gd name="T35" fmla="*/ 213 h 415"/>
                      <a:gd name="T36" fmla="*/ 0 w 420"/>
                      <a:gd name="T37" fmla="*/ 177 h 415"/>
                      <a:gd name="T38" fmla="*/ 9 w 420"/>
                      <a:gd name="T39" fmla="*/ 163 h 415"/>
                      <a:gd name="T40" fmla="*/ 148 w 420"/>
                      <a:gd name="T41" fmla="*/ 195 h 415"/>
                      <a:gd name="T42" fmla="*/ 124 w 420"/>
                      <a:gd name="T43" fmla="*/ 148 h 415"/>
                      <a:gd name="T44" fmla="*/ 114 w 420"/>
                      <a:gd name="T45" fmla="*/ 83 h 415"/>
                      <a:gd name="T46" fmla="*/ 124 w 420"/>
                      <a:gd name="T47" fmla="*/ 47 h 415"/>
                      <a:gd name="T48" fmla="*/ 134 w 420"/>
                      <a:gd name="T49" fmla="*/ 25 h 41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20" h="415">
                        <a:moveTo>
                          <a:pt x="134" y="25"/>
                        </a:moveTo>
                        <a:lnTo>
                          <a:pt x="171" y="5"/>
                        </a:lnTo>
                        <a:lnTo>
                          <a:pt x="217" y="0"/>
                        </a:lnTo>
                        <a:lnTo>
                          <a:pt x="258" y="12"/>
                        </a:lnTo>
                        <a:lnTo>
                          <a:pt x="305" y="40"/>
                        </a:lnTo>
                        <a:lnTo>
                          <a:pt x="360" y="106"/>
                        </a:lnTo>
                        <a:lnTo>
                          <a:pt x="400" y="184"/>
                        </a:lnTo>
                        <a:lnTo>
                          <a:pt x="418" y="249"/>
                        </a:lnTo>
                        <a:lnTo>
                          <a:pt x="420" y="312"/>
                        </a:lnTo>
                        <a:lnTo>
                          <a:pt x="412" y="361"/>
                        </a:lnTo>
                        <a:lnTo>
                          <a:pt x="387" y="395"/>
                        </a:lnTo>
                        <a:lnTo>
                          <a:pt x="351" y="415"/>
                        </a:lnTo>
                        <a:lnTo>
                          <a:pt x="318" y="403"/>
                        </a:lnTo>
                        <a:lnTo>
                          <a:pt x="265" y="386"/>
                        </a:lnTo>
                        <a:lnTo>
                          <a:pt x="205" y="323"/>
                        </a:lnTo>
                        <a:lnTo>
                          <a:pt x="159" y="244"/>
                        </a:lnTo>
                        <a:lnTo>
                          <a:pt x="155" y="232"/>
                        </a:lnTo>
                        <a:lnTo>
                          <a:pt x="27" y="213"/>
                        </a:lnTo>
                        <a:lnTo>
                          <a:pt x="0" y="177"/>
                        </a:lnTo>
                        <a:lnTo>
                          <a:pt x="9" y="163"/>
                        </a:lnTo>
                        <a:lnTo>
                          <a:pt x="148" y="195"/>
                        </a:lnTo>
                        <a:lnTo>
                          <a:pt x="124" y="148"/>
                        </a:lnTo>
                        <a:lnTo>
                          <a:pt x="114" y="83"/>
                        </a:lnTo>
                        <a:lnTo>
                          <a:pt x="124" y="47"/>
                        </a:lnTo>
                        <a:lnTo>
                          <a:pt x="13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4" name="Freeform 36"/>
                  <p:cNvSpPr>
                    <a:spLocks/>
                  </p:cNvSpPr>
                  <p:nvPr/>
                </p:nvSpPr>
                <p:spPr bwMode="auto">
                  <a:xfrm>
                    <a:off x="1114" y="2239"/>
                    <a:ext cx="435" cy="825"/>
                  </a:xfrm>
                  <a:custGeom>
                    <a:avLst/>
                    <a:gdLst>
                      <a:gd name="T0" fmla="*/ 319 w 435"/>
                      <a:gd name="T1" fmla="*/ 148 h 825"/>
                      <a:gd name="T2" fmla="*/ 357 w 435"/>
                      <a:gd name="T3" fmla="*/ 123 h 825"/>
                      <a:gd name="T4" fmla="*/ 406 w 435"/>
                      <a:gd name="T5" fmla="*/ 95 h 825"/>
                      <a:gd name="T6" fmla="*/ 435 w 435"/>
                      <a:gd name="T7" fmla="*/ 39 h 825"/>
                      <a:gd name="T8" fmla="*/ 419 w 435"/>
                      <a:gd name="T9" fmla="*/ 10 h 825"/>
                      <a:gd name="T10" fmla="*/ 386 w 435"/>
                      <a:gd name="T11" fmla="*/ 0 h 825"/>
                      <a:gd name="T12" fmla="*/ 343 w 435"/>
                      <a:gd name="T13" fmla="*/ 24 h 825"/>
                      <a:gd name="T14" fmla="*/ 279 w 435"/>
                      <a:gd name="T15" fmla="*/ 83 h 825"/>
                      <a:gd name="T16" fmla="*/ 224 w 435"/>
                      <a:gd name="T17" fmla="*/ 131 h 825"/>
                      <a:gd name="T18" fmla="*/ 177 w 435"/>
                      <a:gd name="T19" fmla="*/ 185 h 825"/>
                      <a:gd name="T20" fmla="*/ 108 w 435"/>
                      <a:gd name="T21" fmla="*/ 239 h 825"/>
                      <a:gd name="T22" fmla="*/ 46 w 435"/>
                      <a:gd name="T23" fmla="*/ 308 h 825"/>
                      <a:gd name="T24" fmla="*/ 54 w 435"/>
                      <a:gd name="T25" fmla="*/ 409 h 825"/>
                      <a:gd name="T26" fmla="*/ 46 w 435"/>
                      <a:gd name="T27" fmla="*/ 493 h 825"/>
                      <a:gd name="T28" fmla="*/ 46 w 435"/>
                      <a:gd name="T29" fmla="*/ 563 h 825"/>
                      <a:gd name="T30" fmla="*/ 31 w 435"/>
                      <a:gd name="T31" fmla="*/ 632 h 825"/>
                      <a:gd name="T32" fmla="*/ 16 w 435"/>
                      <a:gd name="T33" fmla="*/ 678 h 825"/>
                      <a:gd name="T34" fmla="*/ 0 w 435"/>
                      <a:gd name="T35" fmla="*/ 786 h 825"/>
                      <a:gd name="T36" fmla="*/ 46 w 435"/>
                      <a:gd name="T37" fmla="*/ 825 h 825"/>
                      <a:gd name="T38" fmla="*/ 16 w 435"/>
                      <a:gd name="T39" fmla="*/ 809 h 825"/>
                      <a:gd name="T40" fmla="*/ 85 w 435"/>
                      <a:gd name="T41" fmla="*/ 794 h 825"/>
                      <a:gd name="T42" fmla="*/ 31 w 435"/>
                      <a:gd name="T43" fmla="*/ 771 h 825"/>
                      <a:gd name="T44" fmla="*/ 123 w 435"/>
                      <a:gd name="T45" fmla="*/ 786 h 825"/>
                      <a:gd name="T46" fmla="*/ 123 w 435"/>
                      <a:gd name="T47" fmla="*/ 725 h 825"/>
                      <a:gd name="T48" fmla="*/ 93 w 435"/>
                      <a:gd name="T49" fmla="*/ 655 h 825"/>
                      <a:gd name="T50" fmla="*/ 100 w 435"/>
                      <a:gd name="T51" fmla="*/ 586 h 825"/>
                      <a:gd name="T52" fmla="*/ 108 w 435"/>
                      <a:gd name="T53" fmla="*/ 493 h 825"/>
                      <a:gd name="T54" fmla="*/ 108 w 435"/>
                      <a:gd name="T55" fmla="*/ 416 h 825"/>
                      <a:gd name="T56" fmla="*/ 100 w 435"/>
                      <a:gd name="T57" fmla="*/ 339 h 825"/>
                      <a:gd name="T58" fmla="*/ 203 w 435"/>
                      <a:gd name="T59" fmla="*/ 240 h 825"/>
                      <a:gd name="T60" fmla="*/ 253 w 435"/>
                      <a:gd name="T61" fmla="*/ 195 h 825"/>
                      <a:gd name="T62" fmla="*/ 319 w 435"/>
                      <a:gd name="T63" fmla="*/ 148 h 82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35" h="825">
                        <a:moveTo>
                          <a:pt x="319" y="148"/>
                        </a:moveTo>
                        <a:lnTo>
                          <a:pt x="357" y="123"/>
                        </a:lnTo>
                        <a:lnTo>
                          <a:pt x="406" y="95"/>
                        </a:lnTo>
                        <a:lnTo>
                          <a:pt x="435" y="39"/>
                        </a:lnTo>
                        <a:lnTo>
                          <a:pt x="419" y="10"/>
                        </a:lnTo>
                        <a:lnTo>
                          <a:pt x="386" y="0"/>
                        </a:lnTo>
                        <a:lnTo>
                          <a:pt x="343" y="24"/>
                        </a:lnTo>
                        <a:lnTo>
                          <a:pt x="279" y="83"/>
                        </a:lnTo>
                        <a:lnTo>
                          <a:pt x="224" y="131"/>
                        </a:lnTo>
                        <a:lnTo>
                          <a:pt x="177" y="185"/>
                        </a:lnTo>
                        <a:lnTo>
                          <a:pt x="108" y="239"/>
                        </a:lnTo>
                        <a:lnTo>
                          <a:pt x="46" y="308"/>
                        </a:lnTo>
                        <a:lnTo>
                          <a:pt x="54" y="409"/>
                        </a:lnTo>
                        <a:lnTo>
                          <a:pt x="46" y="493"/>
                        </a:lnTo>
                        <a:lnTo>
                          <a:pt x="46" y="563"/>
                        </a:lnTo>
                        <a:lnTo>
                          <a:pt x="31" y="632"/>
                        </a:lnTo>
                        <a:lnTo>
                          <a:pt x="16" y="678"/>
                        </a:lnTo>
                        <a:lnTo>
                          <a:pt x="0" y="786"/>
                        </a:lnTo>
                        <a:lnTo>
                          <a:pt x="46" y="825"/>
                        </a:lnTo>
                        <a:lnTo>
                          <a:pt x="16" y="809"/>
                        </a:lnTo>
                        <a:lnTo>
                          <a:pt x="85" y="794"/>
                        </a:lnTo>
                        <a:lnTo>
                          <a:pt x="31" y="771"/>
                        </a:lnTo>
                        <a:lnTo>
                          <a:pt x="123" y="786"/>
                        </a:lnTo>
                        <a:lnTo>
                          <a:pt x="123" y="725"/>
                        </a:lnTo>
                        <a:lnTo>
                          <a:pt x="93" y="655"/>
                        </a:lnTo>
                        <a:lnTo>
                          <a:pt x="100" y="586"/>
                        </a:lnTo>
                        <a:lnTo>
                          <a:pt x="108" y="493"/>
                        </a:lnTo>
                        <a:lnTo>
                          <a:pt x="108" y="416"/>
                        </a:lnTo>
                        <a:lnTo>
                          <a:pt x="100" y="339"/>
                        </a:lnTo>
                        <a:lnTo>
                          <a:pt x="203" y="240"/>
                        </a:lnTo>
                        <a:lnTo>
                          <a:pt x="253" y="195"/>
                        </a:lnTo>
                        <a:lnTo>
                          <a:pt x="319" y="1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5" name="Freeform 37"/>
                  <p:cNvSpPr>
                    <a:spLocks/>
                  </p:cNvSpPr>
                  <p:nvPr/>
                </p:nvSpPr>
                <p:spPr bwMode="auto">
                  <a:xfrm>
                    <a:off x="1643" y="2258"/>
                    <a:ext cx="535" cy="729"/>
                  </a:xfrm>
                  <a:custGeom>
                    <a:avLst/>
                    <a:gdLst>
                      <a:gd name="T0" fmla="*/ 77 w 535"/>
                      <a:gd name="T1" fmla="*/ 133 h 729"/>
                      <a:gd name="T2" fmla="*/ 39 w 535"/>
                      <a:gd name="T3" fmla="*/ 102 h 729"/>
                      <a:gd name="T4" fmla="*/ 20 w 535"/>
                      <a:gd name="T5" fmla="*/ 77 h 729"/>
                      <a:gd name="T6" fmla="*/ 2 w 535"/>
                      <a:gd name="T7" fmla="*/ 29 h 729"/>
                      <a:gd name="T8" fmla="*/ 0 w 535"/>
                      <a:gd name="T9" fmla="*/ 0 h 729"/>
                      <a:gd name="T10" fmla="*/ 72 w 535"/>
                      <a:gd name="T11" fmla="*/ 12 h 729"/>
                      <a:gd name="T12" fmla="*/ 65 w 535"/>
                      <a:gd name="T13" fmla="*/ 12 h 729"/>
                      <a:gd name="T14" fmla="*/ 102 w 535"/>
                      <a:gd name="T15" fmla="*/ 8 h 729"/>
                      <a:gd name="T16" fmla="*/ 142 w 535"/>
                      <a:gd name="T17" fmla="*/ 45 h 729"/>
                      <a:gd name="T18" fmla="*/ 204 w 535"/>
                      <a:gd name="T19" fmla="*/ 123 h 729"/>
                      <a:gd name="T20" fmla="*/ 267 w 535"/>
                      <a:gd name="T21" fmla="*/ 178 h 729"/>
                      <a:gd name="T22" fmla="*/ 313 w 535"/>
                      <a:gd name="T23" fmla="*/ 218 h 729"/>
                      <a:gd name="T24" fmla="*/ 404 w 535"/>
                      <a:gd name="T25" fmla="*/ 312 h 729"/>
                      <a:gd name="T26" fmla="*/ 427 w 535"/>
                      <a:gd name="T27" fmla="*/ 397 h 729"/>
                      <a:gd name="T28" fmla="*/ 439 w 535"/>
                      <a:gd name="T29" fmla="*/ 469 h 729"/>
                      <a:gd name="T30" fmla="*/ 465 w 535"/>
                      <a:gd name="T31" fmla="*/ 528 h 729"/>
                      <a:gd name="T32" fmla="*/ 481 w 535"/>
                      <a:gd name="T33" fmla="*/ 575 h 729"/>
                      <a:gd name="T34" fmla="*/ 504 w 535"/>
                      <a:gd name="T35" fmla="*/ 629 h 729"/>
                      <a:gd name="T36" fmla="*/ 535 w 535"/>
                      <a:gd name="T37" fmla="*/ 690 h 729"/>
                      <a:gd name="T38" fmla="*/ 512 w 535"/>
                      <a:gd name="T39" fmla="*/ 729 h 729"/>
                      <a:gd name="T40" fmla="*/ 473 w 535"/>
                      <a:gd name="T41" fmla="*/ 713 h 729"/>
                      <a:gd name="T42" fmla="*/ 450 w 535"/>
                      <a:gd name="T43" fmla="*/ 662 h 729"/>
                      <a:gd name="T44" fmla="*/ 411 w 535"/>
                      <a:gd name="T45" fmla="*/ 682 h 729"/>
                      <a:gd name="T46" fmla="*/ 388 w 535"/>
                      <a:gd name="T47" fmla="*/ 636 h 729"/>
                      <a:gd name="T48" fmla="*/ 437 w 535"/>
                      <a:gd name="T49" fmla="*/ 612 h 729"/>
                      <a:gd name="T50" fmla="*/ 421 w 535"/>
                      <a:gd name="T51" fmla="*/ 557 h 729"/>
                      <a:gd name="T52" fmla="*/ 388 w 535"/>
                      <a:gd name="T53" fmla="*/ 474 h 729"/>
                      <a:gd name="T54" fmla="*/ 388 w 535"/>
                      <a:gd name="T55" fmla="*/ 390 h 729"/>
                      <a:gd name="T56" fmla="*/ 311 w 535"/>
                      <a:gd name="T57" fmla="*/ 289 h 729"/>
                      <a:gd name="T58" fmla="*/ 246 w 535"/>
                      <a:gd name="T59" fmla="*/ 255 h 729"/>
                      <a:gd name="T60" fmla="*/ 178 w 535"/>
                      <a:gd name="T61" fmla="*/ 202 h 729"/>
                      <a:gd name="T62" fmla="*/ 114 w 535"/>
                      <a:gd name="T63" fmla="*/ 159 h 729"/>
                      <a:gd name="T64" fmla="*/ 77 w 535"/>
                      <a:gd name="T65" fmla="*/ 133 h 7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535" h="729">
                        <a:moveTo>
                          <a:pt x="77" y="133"/>
                        </a:moveTo>
                        <a:lnTo>
                          <a:pt x="39" y="102"/>
                        </a:lnTo>
                        <a:lnTo>
                          <a:pt x="20" y="77"/>
                        </a:lnTo>
                        <a:lnTo>
                          <a:pt x="2" y="29"/>
                        </a:lnTo>
                        <a:lnTo>
                          <a:pt x="0" y="0"/>
                        </a:lnTo>
                        <a:lnTo>
                          <a:pt x="72" y="12"/>
                        </a:lnTo>
                        <a:lnTo>
                          <a:pt x="65" y="12"/>
                        </a:lnTo>
                        <a:lnTo>
                          <a:pt x="102" y="8"/>
                        </a:lnTo>
                        <a:lnTo>
                          <a:pt x="142" y="45"/>
                        </a:lnTo>
                        <a:lnTo>
                          <a:pt x="204" y="123"/>
                        </a:lnTo>
                        <a:lnTo>
                          <a:pt x="267" y="178"/>
                        </a:lnTo>
                        <a:lnTo>
                          <a:pt x="313" y="218"/>
                        </a:lnTo>
                        <a:lnTo>
                          <a:pt x="404" y="312"/>
                        </a:lnTo>
                        <a:lnTo>
                          <a:pt x="427" y="397"/>
                        </a:lnTo>
                        <a:lnTo>
                          <a:pt x="439" y="469"/>
                        </a:lnTo>
                        <a:lnTo>
                          <a:pt x="465" y="528"/>
                        </a:lnTo>
                        <a:lnTo>
                          <a:pt x="481" y="575"/>
                        </a:lnTo>
                        <a:lnTo>
                          <a:pt x="504" y="629"/>
                        </a:lnTo>
                        <a:lnTo>
                          <a:pt x="535" y="690"/>
                        </a:lnTo>
                        <a:lnTo>
                          <a:pt x="512" y="729"/>
                        </a:lnTo>
                        <a:lnTo>
                          <a:pt x="473" y="713"/>
                        </a:lnTo>
                        <a:lnTo>
                          <a:pt x="450" y="662"/>
                        </a:lnTo>
                        <a:lnTo>
                          <a:pt x="411" y="682"/>
                        </a:lnTo>
                        <a:lnTo>
                          <a:pt x="388" y="636"/>
                        </a:lnTo>
                        <a:lnTo>
                          <a:pt x="437" y="612"/>
                        </a:lnTo>
                        <a:lnTo>
                          <a:pt x="421" y="557"/>
                        </a:lnTo>
                        <a:lnTo>
                          <a:pt x="388" y="474"/>
                        </a:lnTo>
                        <a:lnTo>
                          <a:pt x="388" y="390"/>
                        </a:lnTo>
                        <a:lnTo>
                          <a:pt x="311" y="289"/>
                        </a:lnTo>
                        <a:lnTo>
                          <a:pt x="246" y="255"/>
                        </a:lnTo>
                        <a:lnTo>
                          <a:pt x="178" y="202"/>
                        </a:lnTo>
                        <a:lnTo>
                          <a:pt x="114" y="159"/>
                        </a:lnTo>
                        <a:lnTo>
                          <a:pt x="77" y="1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6" name="Freeform 38"/>
                  <p:cNvSpPr>
                    <a:spLocks/>
                  </p:cNvSpPr>
                  <p:nvPr/>
                </p:nvSpPr>
                <p:spPr bwMode="auto">
                  <a:xfrm>
                    <a:off x="1424" y="2253"/>
                    <a:ext cx="343" cy="648"/>
                  </a:xfrm>
                  <a:custGeom>
                    <a:avLst/>
                    <a:gdLst>
                      <a:gd name="T0" fmla="*/ 131 w 343"/>
                      <a:gd name="T1" fmla="*/ 0 h 648"/>
                      <a:gd name="T2" fmla="*/ 183 w 343"/>
                      <a:gd name="T3" fmla="*/ 0 h 648"/>
                      <a:gd name="T4" fmla="*/ 246 w 343"/>
                      <a:gd name="T5" fmla="*/ 12 h 648"/>
                      <a:gd name="T6" fmla="*/ 281 w 343"/>
                      <a:gd name="T7" fmla="*/ 47 h 648"/>
                      <a:gd name="T8" fmla="*/ 314 w 343"/>
                      <a:gd name="T9" fmla="*/ 109 h 648"/>
                      <a:gd name="T10" fmla="*/ 332 w 343"/>
                      <a:gd name="T11" fmla="*/ 156 h 648"/>
                      <a:gd name="T12" fmla="*/ 343 w 343"/>
                      <a:gd name="T13" fmla="*/ 212 h 648"/>
                      <a:gd name="T14" fmla="*/ 343 w 343"/>
                      <a:gd name="T15" fmla="*/ 281 h 648"/>
                      <a:gd name="T16" fmla="*/ 338 w 343"/>
                      <a:gd name="T17" fmla="*/ 350 h 648"/>
                      <a:gd name="T18" fmla="*/ 332 w 343"/>
                      <a:gd name="T19" fmla="*/ 424 h 648"/>
                      <a:gd name="T20" fmla="*/ 309 w 343"/>
                      <a:gd name="T21" fmla="*/ 516 h 648"/>
                      <a:gd name="T22" fmla="*/ 281 w 343"/>
                      <a:gd name="T23" fmla="*/ 580 h 648"/>
                      <a:gd name="T24" fmla="*/ 229 w 343"/>
                      <a:gd name="T25" fmla="*/ 631 h 648"/>
                      <a:gd name="T26" fmla="*/ 172 w 343"/>
                      <a:gd name="T27" fmla="*/ 648 h 648"/>
                      <a:gd name="T28" fmla="*/ 109 w 343"/>
                      <a:gd name="T29" fmla="*/ 631 h 648"/>
                      <a:gd name="T30" fmla="*/ 69 w 343"/>
                      <a:gd name="T31" fmla="*/ 551 h 648"/>
                      <a:gd name="T32" fmla="*/ 41 w 343"/>
                      <a:gd name="T33" fmla="*/ 476 h 648"/>
                      <a:gd name="T34" fmla="*/ 23 w 343"/>
                      <a:gd name="T35" fmla="*/ 390 h 648"/>
                      <a:gd name="T36" fmla="*/ 0 w 343"/>
                      <a:gd name="T37" fmla="*/ 310 h 648"/>
                      <a:gd name="T38" fmla="*/ 0 w 343"/>
                      <a:gd name="T39" fmla="*/ 201 h 648"/>
                      <a:gd name="T40" fmla="*/ 18 w 343"/>
                      <a:gd name="T41" fmla="*/ 127 h 648"/>
                      <a:gd name="T42" fmla="*/ 41 w 343"/>
                      <a:gd name="T43" fmla="*/ 69 h 648"/>
                      <a:gd name="T44" fmla="*/ 69 w 343"/>
                      <a:gd name="T45" fmla="*/ 0 h 648"/>
                      <a:gd name="T46" fmla="*/ 131 w 343"/>
                      <a:gd name="T47" fmla="*/ 0 h 64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43" h="648">
                        <a:moveTo>
                          <a:pt x="131" y="0"/>
                        </a:moveTo>
                        <a:lnTo>
                          <a:pt x="183" y="0"/>
                        </a:lnTo>
                        <a:lnTo>
                          <a:pt x="246" y="12"/>
                        </a:lnTo>
                        <a:lnTo>
                          <a:pt x="281" y="47"/>
                        </a:lnTo>
                        <a:lnTo>
                          <a:pt x="314" y="109"/>
                        </a:lnTo>
                        <a:lnTo>
                          <a:pt x="332" y="156"/>
                        </a:lnTo>
                        <a:lnTo>
                          <a:pt x="343" y="212"/>
                        </a:lnTo>
                        <a:lnTo>
                          <a:pt x="343" y="281"/>
                        </a:lnTo>
                        <a:lnTo>
                          <a:pt x="338" y="350"/>
                        </a:lnTo>
                        <a:lnTo>
                          <a:pt x="332" y="424"/>
                        </a:lnTo>
                        <a:lnTo>
                          <a:pt x="309" y="516"/>
                        </a:lnTo>
                        <a:lnTo>
                          <a:pt x="281" y="580"/>
                        </a:lnTo>
                        <a:lnTo>
                          <a:pt x="229" y="631"/>
                        </a:lnTo>
                        <a:lnTo>
                          <a:pt x="172" y="648"/>
                        </a:lnTo>
                        <a:lnTo>
                          <a:pt x="109" y="631"/>
                        </a:lnTo>
                        <a:lnTo>
                          <a:pt x="69" y="551"/>
                        </a:lnTo>
                        <a:lnTo>
                          <a:pt x="41" y="476"/>
                        </a:lnTo>
                        <a:lnTo>
                          <a:pt x="23" y="390"/>
                        </a:lnTo>
                        <a:lnTo>
                          <a:pt x="0" y="310"/>
                        </a:lnTo>
                        <a:lnTo>
                          <a:pt x="0" y="201"/>
                        </a:lnTo>
                        <a:lnTo>
                          <a:pt x="18" y="127"/>
                        </a:lnTo>
                        <a:lnTo>
                          <a:pt x="41" y="69"/>
                        </a:lnTo>
                        <a:lnTo>
                          <a:pt x="69" y="0"/>
                        </a:lnTo>
                        <a:lnTo>
                          <a:pt x="1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7" name="Freeform 39"/>
                  <p:cNvSpPr>
                    <a:spLocks/>
                  </p:cNvSpPr>
                  <p:nvPr/>
                </p:nvSpPr>
                <p:spPr bwMode="auto">
                  <a:xfrm>
                    <a:off x="1653" y="2809"/>
                    <a:ext cx="264" cy="744"/>
                  </a:xfrm>
                  <a:custGeom>
                    <a:avLst/>
                    <a:gdLst>
                      <a:gd name="T0" fmla="*/ 49 w 264"/>
                      <a:gd name="T1" fmla="*/ 86 h 744"/>
                      <a:gd name="T2" fmla="*/ 14 w 264"/>
                      <a:gd name="T3" fmla="*/ 37 h 744"/>
                      <a:gd name="T4" fmla="*/ 26 w 264"/>
                      <a:gd name="T5" fmla="*/ 0 h 744"/>
                      <a:gd name="T6" fmla="*/ 60 w 264"/>
                      <a:gd name="T7" fmla="*/ 0 h 744"/>
                      <a:gd name="T8" fmla="*/ 100 w 264"/>
                      <a:gd name="T9" fmla="*/ 40 h 744"/>
                      <a:gd name="T10" fmla="*/ 152 w 264"/>
                      <a:gd name="T11" fmla="*/ 123 h 744"/>
                      <a:gd name="T12" fmla="*/ 181 w 264"/>
                      <a:gd name="T13" fmla="*/ 202 h 744"/>
                      <a:gd name="T14" fmla="*/ 206 w 264"/>
                      <a:gd name="T15" fmla="*/ 278 h 744"/>
                      <a:gd name="T16" fmla="*/ 215 w 264"/>
                      <a:gd name="T17" fmla="*/ 348 h 744"/>
                      <a:gd name="T18" fmla="*/ 212 w 264"/>
                      <a:gd name="T19" fmla="*/ 385 h 744"/>
                      <a:gd name="T20" fmla="*/ 187 w 264"/>
                      <a:gd name="T21" fmla="*/ 430 h 744"/>
                      <a:gd name="T22" fmla="*/ 143 w 264"/>
                      <a:gd name="T23" fmla="*/ 553 h 744"/>
                      <a:gd name="T24" fmla="*/ 94 w 264"/>
                      <a:gd name="T25" fmla="*/ 622 h 744"/>
                      <a:gd name="T26" fmla="*/ 83 w 264"/>
                      <a:gd name="T27" fmla="*/ 653 h 744"/>
                      <a:gd name="T28" fmla="*/ 129 w 264"/>
                      <a:gd name="T29" fmla="*/ 659 h 744"/>
                      <a:gd name="T30" fmla="*/ 190 w 264"/>
                      <a:gd name="T31" fmla="*/ 659 h 744"/>
                      <a:gd name="T32" fmla="*/ 264 w 264"/>
                      <a:gd name="T33" fmla="*/ 686 h 744"/>
                      <a:gd name="T34" fmla="*/ 258 w 264"/>
                      <a:gd name="T35" fmla="*/ 708 h 744"/>
                      <a:gd name="T36" fmla="*/ 246 w 264"/>
                      <a:gd name="T37" fmla="*/ 732 h 744"/>
                      <a:gd name="T38" fmla="*/ 223 w 264"/>
                      <a:gd name="T39" fmla="*/ 744 h 744"/>
                      <a:gd name="T40" fmla="*/ 178 w 264"/>
                      <a:gd name="T41" fmla="*/ 726 h 744"/>
                      <a:gd name="T42" fmla="*/ 129 w 264"/>
                      <a:gd name="T43" fmla="*/ 699 h 744"/>
                      <a:gd name="T44" fmla="*/ 60 w 264"/>
                      <a:gd name="T45" fmla="*/ 695 h 744"/>
                      <a:gd name="T46" fmla="*/ 17 w 264"/>
                      <a:gd name="T47" fmla="*/ 705 h 744"/>
                      <a:gd name="T48" fmla="*/ 0 w 264"/>
                      <a:gd name="T49" fmla="*/ 689 h 744"/>
                      <a:gd name="T50" fmla="*/ 0 w 264"/>
                      <a:gd name="T51" fmla="*/ 668 h 744"/>
                      <a:gd name="T52" fmla="*/ 23 w 264"/>
                      <a:gd name="T53" fmla="*/ 644 h 744"/>
                      <a:gd name="T54" fmla="*/ 60 w 264"/>
                      <a:gd name="T55" fmla="*/ 604 h 744"/>
                      <a:gd name="T56" fmla="*/ 126 w 264"/>
                      <a:gd name="T57" fmla="*/ 503 h 744"/>
                      <a:gd name="T58" fmla="*/ 155 w 264"/>
                      <a:gd name="T59" fmla="*/ 415 h 744"/>
                      <a:gd name="T60" fmla="*/ 164 w 264"/>
                      <a:gd name="T61" fmla="*/ 330 h 744"/>
                      <a:gd name="T62" fmla="*/ 161 w 264"/>
                      <a:gd name="T63" fmla="*/ 284 h 744"/>
                      <a:gd name="T64" fmla="*/ 137 w 264"/>
                      <a:gd name="T65" fmla="*/ 202 h 744"/>
                      <a:gd name="T66" fmla="*/ 77 w 264"/>
                      <a:gd name="T67" fmla="*/ 113 h 744"/>
                      <a:gd name="T68" fmla="*/ 34 w 264"/>
                      <a:gd name="T69" fmla="*/ 68 h 744"/>
                      <a:gd name="T70" fmla="*/ 49 w 264"/>
                      <a:gd name="T71" fmla="*/ 86 h 74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264" h="744">
                        <a:moveTo>
                          <a:pt x="49" y="86"/>
                        </a:moveTo>
                        <a:lnTo>
                          <a:pt x="14" y="37"/>
                        </a:lnTo>
                        <a:lnTo>
                          <a:pt x="26" y="0"/>
                        </a:lnTo>
                        <a:lnTo>
                          <a:pt x="60" y="0"/>
                        </a:lnTo>
                        <a:lnTo>
                          <a:pt x="100" y="40"/>
                        </a:lnTo>
                        <a:lnTo>
                          <a:pt x="152" y="123"/>
                        </a:lnTo>
                        <a:lnTo>
                          <a:pt x="181" y="202"/>
                        </a:lnTo>
                        <a:lnTo>
                          <a:pt x="206" y="278"/>
                        </a:lnTo>
                        <a:lnTo>
                          <a:pt x="215" y="348"/>
                        </a:lnTo>
                        <a:lnTo>
                          <a:pt x="212" y="385"/>
                        </a:lnTo>
                        <a:lnTo>
                          <a:pt x="187" y="430"/>
                        </a:lnTo>
                        <a:lnTo>
                          <a:pt x="143" y="553"/>
                        </a:lnTo>
                        <a:lnTo>
                          <a:pt x="94" y="622"/>
                        </a:lnTo>
                        <a:lnTo>
                          <a:pt x="83" y="653"/>
                        </a:lnTo>
                        <a:lnTo>
                          <a:pt x="129" y="659"/>
                        </a:lnTo>
                        <a:lnTo>
                          <a:pt x="190" y="659"/>
                        </a:lnTo>
                        <a:lnTo>
                          <a:pt x="264" y="686"/>
                        </a:lnTo>
                        <a:lnTo>
                          <a:pt x="258" y="708"/>
                        </a:lnTo>
                        <a:lnTo>
                          <a:pt x="246" y="732"/>
                        </a:lnTo>
                        <a:lnTo>
                          <a:pt x="223" y="744"/>
                        </a:lnTo>
                        <a:lnTo>
                          <a:pt x="178" y="726"/>
                        </a:lnTo>
                        <a:lnTo>
                          <a:pt x="129" y="699"/>
                        </a:lnTo>
                        <a:lnTo>
                          <a:pt x="60" y="695"/>
                        </a:lnTo>
                        <a:lnTo>
                          <a:pt x="17" y="705"/>
                        </a:lnTo>
                        <a:lnTo>
                          <a:pt x="0" y="689"/>
                        </a:lnTo>
                        <a:lnTo>
                          <a:pt x="0" y="668"/>
                        </a:lnTo>
                        <a:lnTo>
                          <a:pt x="23" y="644"/>
                        </a:lnTo>
                        <a:lnTo>
                          <a:pt x="60" y="604"/>
                        </a:lnTo>
                        <a:lnTo>
                          <a:pt x="126" y="503"/>
                        </a:lnTo>
                        <a:lnTo>
                          <a:pt x="155" y="415"/>
                        </a:lnTo>
                        <a:lnTo>
                          <a:pt x="164" y="330"/>
                        </a:lnTo>
                        <a:lnTo>
                          <a:pt x="161" y="284"/>
                        </a:lnTo>
                        <a:lnTo>
                          <a:pt x="137" y="202"/>
                        </a:lnTo>
                        <a:lnTo>
                          <a:pt x="77" y="113"/>
                        </a:lnTo>
                        <a:lnTo>
                          <a:pt x="34" y="68"/>
                        </a:lnTo>
                        <a:lnTo>
                          <a:pt x="49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8" name="Freeform 40"/>
                  <p:cNvSpPr>
                    <a:spLocks/>
                  </p:cNvSpPr>
                  <p:nvPr/>
                </p:nvSpPr>
                <p:spPr bwMode="auto">
                  <a:xfrm>
                    <a:off x="1304" y="2798"/>
                    <a:ext cx="263" cy="793"/>
                  </a:xfrm>
                  <a:custGeom>
                    <a:avLst/>
                    <a:gdLst>
                      <a:gd name="T0" fmla="*/ 136 w 263"/>
                      <a:gd name="T1" fmla="*/ 142 h 793"/>
                      <a:gd name="T2" fmla="*/ 176 w 263"/>
                      <a:gd name="T3" fmla="*/ 62 h 793"/>
                      <a:gd name="T4" fmla="*/ 215 w 263"/>
                      <a:gd name="T5" fmla="*/ 0 h 793"/>
                      <a:gd name="T6" fmla="*/ 244 w 263"/>
                      <a:gd name="T7" fmla="*/ 0 h 793"/>
                      <a:gd name="T8" fmla="*/ 260 w 263"/>
                      <a:gd name="T9" fmla="*/ 25 h 793"/>
                      <a:gd name="T10" fmla="*/ 263 w 263"/>
                      <a:gd name="T11" fmla="*/ 68 h 793"/>
                      <a:gd name="T12" fmla="*/ 239 w 263"/>
                      <a:gd name="T13" fmla="*/ 99 h 793"/>
                      <a:gd name="T14" fmla="*/ 197 w 263"/>
                      <a:gd name="T15" fmla="*/ 140 h 793"/>
                      <a:gd name="T16" fmla="*/ 165 w 263"/>
                      <a:gd name="T17" fmla="*/ 185 h 793"/>
                      <a:gd name="T18" fmla="*/ 131 w 263"/>
                      <a:gd name="T19" fmla="*/ 247 h 793"/>
                      <a:gd name="T20" fmla="*/ 117 w 263"/>
                      <a:gd name="T21" fmla="*/ 290 h 793"/>
                      <a:gd name="T22" fmla="*/ 102 w 263"/>
                      <a:gd name="T23" fmla="*/ 345 h 793"/>
                      <a:gd name="T24" fmla="*/ 100 w 263"/>
                      <a:gd name="T25" fmla="*/ 413 h 793"/>
                      <a:gd name="T26" fmla="*/ 105 w 263"/>
                      <a:gd name="T27" fmla="*/ 476 h 793"/>
                      <a:gd name="T28" fmla="*/ 121 w 263"/>
                      <a:gd name="T29" fmla="*/ 553 h 793"/>
                      <a:gd name="T30" fmla="*/ 152 w 263"/>
                      <a:gd name="T31" fmla="*/ 621 h 793"/>
                      <a:gd name="T32" fmla="*/ 179 w 263"/>
                      <a:gd name="T33" fmla="*/ 661 h 793"/>
                      <a:gd name="T34" fmla="*/ 196 w 263"/>
                      <a:gd name="T35" fmla="*/ 690 h 793"/>
                      <a:gd name="T36" fmla="*/ 197 w 263"/>
                      <a:gd name="T37" fmla="*/ 713 h 793"/>
                      <a:gd name="T38" fmla="*/ 184 w 263"/>
                      <a:gd name="T39" fmla="*/ 721 h 793"/>
                      <a:gd name="T40" fmla="*/ 150 w 263"/>
                      <a:gd name="T41" fmla="*/ 726 h 793"/>
                      <a:gd name="T42" fmla="*/ 100 w 263"/>
                      <a:gd name="T43" fmla="*/ 744 h 793"/>
                      <a:gd name="T44" fmla="*/ 62 w 263"/>
                      <a:gd name="T45" fmla="*/ 767 h 793"/>
                      <a:gd name="T46" fmla="*/ 38 w 263"/>
                      <a:gd name="T47" fmla="*/ 793 h 793"/>
                      <a:gd name="T48" fmla="*/ 16 w 263"/>
                      <a:gd name="T49" fmla="*/ 787 h 793"/>
                      <a:gd name="T50" fmla="*/ 0 w 263"/>
                      <a:gd name="T51" fmla="*/ 755 h 793"/>
                      <a:gd name="T52" fmla="*/ 0 w 263"/>
                      <a:gd name="T53" fmla="*/ 729 h 793"/>
                      <a:gd name="T54" fmla="*/ 38 w 263"/>
                      <a:gd name="T55" fmla="*/ 707 h 793"/>
                      <a:gd name="T56" fmla="*/ 102 w 263"/>
                      <a:gd name="T57" fmla="*/ 693 h 793"/>
                      <a:gd name="T58" fmla="*/ 162 w 263"/>
                      <a:gd name="T59" fmla="*/ 684 h 793"/>
                      <a:gd name="T60" fmla="*/ 136 w 263"/>
                      <a:gd name="T61" fmla="*/ 652 h 793"/>
                      <a:gd name="T62" fmla="*/ 119 w 263"/>
                      <a:gd name="T63" fmla="*/ 613 h 793"/>
                      <a:gd name="T64" fmla="*/ 97 w 263"/>
                      <a:gd name="T65" fmla="*/ 556 h 793"/>
                      <a:gd name="T66" fmla="*/ 73 w 263"/>
                      <a:gd name="T67" fmla="*/ 496 h 793"/>
                      <a:gd name="T68" fmla="*/ 66 w 263"/>
                      <a:gd name="T69" fmla="*/ 422 h 793"/>
                      <a:gd name="T70" fmla="*/ 64 w 263"/>
                      <a:gd name="T71" fmla="*/ 351 h 793"/>
                      <a:gd name="T72" fmla="*/ 81 w 263"/>
                      <a:gd name="T73" fmla="*/ 282 h 793"/>
                      <a:gd name="T74" fmla="*/ 112 w 263"/>
                      <a:gd name="T75" fmla="*/ 191 h 793"/>
                      <a:gd name="T76" fmla="*/ 136 w 263"/>
                      <a:gd name="T77" fmla="*/ 142 h 793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263" h="793">
                        <a:moveTo>
                          <a:pt x="136" y="142"/>
                        </a:moveTo>
                        <a:lnTo>
                          <a:pt x="176" y="62"/>
                        </a:lnTo>
                        <a:lnTo>
                          <a:pt x="215" y="0"/>
                        </a:lnTo>
                        <a:lnTo>
                          <a:pt x="244" y="0"/>
                        </a:lnTo>
                        <a:lnTo>
                          <a:pt x="260" y="25"/>
                        </a:lnTo>
                        <a:lnTo>
                          <a:pt x="263" y="68"/>
                        </a:lnTo>
                        <a:lnTo>
                          <a:pt x="239" y="99"/>
                        </a:lnTo>
                        <a:lnTo>
                          <a:pt x="197" y="140"/>
                        </a:lnTo>
                        <a:lnTo>
                          <a:pt x="165" y="185"/>
                        </a:lnTo>
                        <a:lnTo>
                          <a:pt x="131" y="247"/>
                        </a:lnTo>
                        <a:lnTo>
                          <a:pt x="117" y="290"/>
                        </a:lnTo>
                        <a:lnTo>
                          <a:pt x="102" y="345"/>
                        </a:lnTo>
                        <a:lnTo>
                          <a:pt x="100" y="413"/>
                        </a:lnTo>
                        <a:lnTo>
                          <a:pt x="105" y="476"/>
                        </a:lnTo>
                        <a:lnTo>
                          <a:pt x="121" y="553"/>
                        </a:lnTo>
                        <a:lnTo>
                          <a:pt x="152" y="621"/>
                        </a:lnTo>
                        <a:lnTo>
                          <a:pt x="179" y="661"/>
                        </a:lnTo>
                        <a:lnTo>
                          <a:pt x="196" y="690"/>
                        </a:lnTo>
                        <a:lnTo>
                          <a:pt x="197" y="713"/>
                        </a:lnTo>
                        <a:lnTo>
                          <a:pt x="184" y="721"/>
                        </a:lnTo>
                        <a:lnTo>
                          <a:pt x="150" y="726"/>
                        </a:lnTo>
                        <a:lnTo>
                          <a:pt x="100" y="744"/>
                        </a:lnTo>
                        <a:lnTo>
                          <a:pt x="62" y="767"/>
                        </a:lnTo>
                        <a:lnTo>
                          <a:pt x="38" y="793"/>
                        </a:lnTo>
                        <a:lnTo>
                          <a:pt x="16" y="787"/>
                        </a:lnTo>
                        <a:lnTo>
                          <a:pt x="0" y="755"/>
                        </a:lnTo>
                        <a:lnTo>
                          <a:pt x="0" y="729"/>
                        </a:lnTo>
                        <a:lnTo>
                          <a:pt x="38" y="707"/>
                        </a:lnTo>
                        <a:lnTo>
                          <a:pt x="102" y="693"/>
                        </a:lnTo>
                        <a:lnTo>
                          <a:pt x="162" y="684"/>
                        </a:lnTo>
                        <a:lnTo>
                          <a:pt x="136" y="652"/>
                        </a:lnTo>
                        <a:lnTo>
                          <a:pt x="119" y="613"/>
                        </a:lnTo>
                        <a:lnTo>
                          <a:pt x="97" y="556"/>
                        </a:lnTo>
                        <a:lnTo>
                          <a:pt x="73" y="496"/>
                        </a:lnTo>
                        <a:lnTo>
                          <a:pt x="66" y="422"/>
                        </a:lnTo>
                        <a:lnTo>
                          <a:pt x="64" y="351"/>
                        </a:lnTo>
                        <a:lnTo>
                          <a:pt x="81" y="282"/>
                        </a:lnTo>
                        <a:lnTo>
                          <a:pt x="112" y="191"/>
                        </a:lnTo>
                        <a:lnTo>
                          <a:pt x="136" y="1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9" name="Freeform 41"/>
                  <p:cNvSpPr>
                    <a:spLocks/>
                  </p:cNvSpPr>
                  <p:nvPr/>
                </p:nvSpPr>
                <p:spPr bwMode="auto">
                  <a:xfrm>
                    <a:off x="1480" y="2016"/>
                    <a:ext cx="164" cy="159"/>
                  </a:xfrm>
                  <a:custGeom>
                    <a:avLst/>
                    <a:gdLst>
                      <a:gd name="T0" fmla="*/ 142 w 164"/>
                      <a:gd name="T1" fmla="*/ 159 h 159"/>
                      <a:gd name="T2" fmla="*/ 6 w 164"/>
                      <a:gd name="T3" fmla="*/ 43 h 159"/>
                      <a:gd name="T4" fmla="*/ 0 w 164"/>
                      <a:gd name="T5" fmla="*/ 20 h 159"/>
                      <a:gd name="T6" fmla="*/ 15 w 164"/>
                      <a:gd name="T7" fmla="*/ 4 h 159"/>
                      <a:gd name="T8" fmla="*/ 38 w 164"/>
                      <a:gd name="T9" fmla="*/ 0 h 159"/>
                      <a:gd name="T10" fmla="*/ 164 w 164"/>
                      <a:gd name="T11" fmla="*/ 142 h 159"/>
                      <a:gd name="T12" fmla="*/ 161 w 164"/>
                      <a:gd name="T13" fmla="*/ 159 h 159"/>
                      <a:gd name="T14" fmla="*/ 142 w 164"/>
                      <a:gd name="T15" fmla="*/ 159 h 15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64" h="159">
                        <a:moveTo>
                          <a:pt x="142" y="159"/>
                        </a:moveTo>
                        <a:lnTo>
                          <a:pt x="6" y="43"/>
                        </a:lnTo>
                        <a:lnTo>
                          <a:pt x="0" y="20"/>
                        </a:lnTo>
                        <a:lnTo>
                          <a:pt x="15" y="4"/>
                        </a:lnTo>
                        <a:lnTo>
                          <a:pt x="38" y="0"/>
                        </a:lnTo>
                        <a:lnTo>
                          <a:pt x="164" y="142"/>
                        </a:lnTo>
                        <a:lnTo>
                          <a:pt x="161" y="159"/>
                        </a:lnTo>
                        <a:lnTo>
                          <a:pt x="142" y="1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122" name="Group 42"/>
                <p:cNvGrpSpPr>
                  <a:grpSpLocks/>
                </p:cNvGrpSpPr>
                <p:nvPr/>
              </p:nvGrpSpPr>
              <p:grpSpPr bwMode="auto">
                <a:xfrm>
                  <a:off x="1059" y="1872"/>
                  <a:ext cx="769" cy="720"/>
                  <a:chOff x="2651" y="3234"/>
                  <a:chExt cx="650" cy="640"/>
                </a:xfrm>
              </p:grpSpPr>
              <p:sp>
                <p:nvSpPr>
                  <p:cNvPr id="123" name="Freeform 43"/>
                  <p:cNvSpPr>
                    <a:spLocks/>
                  </p:cNvSpPr>
                  <p:nvPr/>
                </p:nvSpPr>
                <p:spPr bwMode="auto">
                  <a:xfrm>
                    <a:off x="2843" y="3402"/>
                    <a:ext cx="323" cy="312"/>
                  </a:xfrm>
                  <a:custGeom>
                    <a:avLst/>
                    <a:gdLst>
                      <a:gd name="T0" fmla="*/ 294 w 323"/>
                      <a:gd name="T1" fmla="*/ 217 h 312"/>
                      <a:gd name="T2" fmla="*/ 281 w 323"/>
                      <a:gd name="T3" fmla="*/ 240 h 312"/>
                      <a:gd name="T4" fmla="*/ 242 w 323"/>
                      <a:gd name="T5" fmla="*/ 266 h 312"/>
                      <a:gd name="T6" fmla="*/ 200 w 323"/>
                      <a:gd name="T7" fmla="*/ 278 h 312"/>
                      <a:gd name="T8" fmla="*/ 159 w 323"/>
                      <a:gd name="T9" fmla="*/ 289 h 312"/>
                      <a:gd name="T10" fmla="*/ 117 w 323"/>
                      <a:gd name="T11" fmla="*/ 283 h 312"/>
                      <a:gd name="T12" fmla="*/ 85 w 323"/>
                      <a:gd name="T13" fmla="*/ 272 h 312"/>
                      <a:gd name="T14" fmla="*/ 45 w 323"/>
                      <a:gd name="T15" fmla="*/ 230 h 312"/>
                      <a:gd name="T16" fmla="*/ 22 w 323"/>
                      <a:gd name="T17" fmla="*/ 157 h 312"/>
                      <a:gd name="T18" fmla="*/ 38 w 323"/>
                      <a:gd name="T19" fmla="*/ 87 h 312"/>
                      <a:gd name="T20" fmla="*/ 83 w 323"/>
                      <a:gd name="T21" fmla="*/ 43 h 312"/>
                      <a:gd name="T22" fmla="*/ 128 w 323"/>
                      <a:gd name="T23" fmla="*/ 33 h 312"/>
                      <a:gd name="T24" fmla="*/ 191 w 323"/>
                      <a:gd name="T25" fmla="*/ 36 h 312"/>
                      <a:gd name="T26" fmla="*/ 231 w 323"/>
                      <a:gd name="T27" fmla="*/ 99 h 312"/>
                      <a:gd name="T28" fmla="*/ 214 w 323"/>
                      <a:gd name="T29" fmla="*/ 162 h 312"/>
                      <a:gd name="T30" fmla="*/ 185 w 323"/>
                      <a:gd name="T31" fmla="*/ 182 h 312"/>
                      <a:gd name="T32" fmla="*/ 163 w 323"/>
                      <a:gd name="T33" fmla="*/ 185 h 312"/>
                      <a:gd name="T34" fmla="*/ 134 w 323"/>
                      <a:gd name="T35" fmla="*/ 179 h 312"/>
                      <a:gd name="T36" fmla="*/ 106 w 323"/>
                      <a:gd name="T37" fmla="*/ 132 h 312"/>
                      <a:gd name="T38" fmla="*/ 118 w 323"/>
                      <a:gd name="T39" fmla="*/ 102 h 312"/>
                      <a:gd name="T40" fmla="*/ 138 w 323"/>
                      <a:gd name="T41" fmla="*/ 90 h 312"/>
                      <a:gd name="T42" fmla="*/ 158 w 323"/>
                      <a:gd name="T43" fmla="*/ 91 h 312"/>
                      <a:gd name="T44" fmla="*/ 176 w 323"/>
                      <a:gd name="T45" fmla="*/ 113 h 312"/>
                      <a:gd name="T46" fmla="*/ 171 w 323"/>
                      <a:gd name="T47" fmla="*/ 143 h 312"/>
                      <a:gd name="T48" fmla="*/ 152 w 323"/>
                      <a:gd name="T49" fmla="*/ 143 h 312"/>
                      <a:gd name="T50" fmla="*/ 125 w 323"/>
                      <a:gd name="T51" fmla="*/ 113 h 312"/>
                      <a:gd name="T52" fmla="*/ 124 w 323"/>
                      <a:gd name="T53" fmla="*/ 149 h 312"/>
                      <a:gd name="T54" fmla="*/ 159 w 323"/>
                      <a:gd name="T55" fmla="*/ 167 h 312"/>
                      <a:gd name="T56" fmla="*/ 199 w 323"/>
                      <a:gd name="T57" fmla="*/ 148 h 312"/>
                      <a:gd name="T58" fmla="*/ 208 w 323"/>
                      <a:gd name="T59" fmla="*/ 105 h 312"/>
                      <a:gd name="T60" fmla="*/ 190 w 323"/>
                      <a:gd name="T61" fmla="*/ 83 h 312"/>
                      <a:gd name="T62" fmla="*/ 168 w 323"/>
                      <a:gd name="T63" fmla="*/ 70 h 312"/>
                      <a:gd name="T64" fmla="*/ 131 w 323"/>
                      <a:gd name="T65" fmla="*/ 66 h 312"/>
                      <a:gd name="T66" fmla="*/ 108 w 323"/>
                      <a:gd name="T67" fmla="*/ 81 h 312"/>
                      <a:gd name="T68" fmla="*/ 84 w 323"/>
                      <a:gd name="T69" fmla="*/ 109 h 312"/>
                      <a:gd name="T70" fmla="*/ 102 w 323"/>
                      <a:gd name="T71" fmla="*/ 183 h 312"/>
                      <a:gd name="T72" fmla="*/ 153 w 323"/>
                      <a:gd name="T73" fmla="*/ 212 h 312"/>
                      <a:gd name="T74" fmla="*/ 186 w 323"/>
                      <a:gd name="T75" fmla="*/ 213 h 312"/>
                      <a:gd name="T76" fmla="*/ 225 w 323"/>
                      <a:gd name="T77" fmla="*/ 190 h 312"/>
                      <a:gd name="T78" fmla="*/ 257 w 323"/>
                      <a:gd name="T79" fmla="*/ 104 h 312"/>
                      <a:gd name="T80" fmla="*/ 235 w 323"/>
                      <a:gd name="T81" fmla="*/ 43 h 312"/>
                      <a:gd name="T82" fmla="*/ 204 w 323"/>
                      <a:gd name="T83" fmla="*/ 10 h 312"/>
                      <a:gd name="T84" fmla="*/ 160 w 323"/>
                      <a:gd name="T85" fmla="*/ 0 h 312"/>
                      <a:gd name="T86" fmla="*/ 114 w 323"/>
                      <a:gd name="T87" fmla="*/ 3 h 312"/>
                      <a:gd name="T88" fmla="*/ 84 w 323"/>
                      <a:gd name="T89" fmla="*/ 8 h 312"/>
                      <a:gd name="T90" fmla="*/ 51 w 323"/>
                      <a:gd name="T91" fmla="*/ 31 h 312"/>
                      <a:gd name="T92" fmla="*/ 8 w 323"/>
                      <a:gd name="T93" fmla="*/ 91 h 312"/>
                      <a:gd name="T94" fmla="*/ 3 w 323"/>
                      <a:gd name="T95" fmla="*/ 202 h 312"/>
                      <a:gd name="T96" fmla="*/ 31 w 323"/>
                      <a:gd name="T97" fmla="*/ 249 h 312"/>
                      <a:gd name="T98" fmla="*/ 87 w 323"/>
                      <a:gd name="T99" fmla="*/ 302 h 312"/>
                      <a:gd name="T100" fmla="*/ 115 w 323"/>
                      <a:gd name="T101" fmla="*/ 309 h 312"/>
                      <a:gd name="T102" fmla="*/ 158 w 323"/>
                      <a:gd name="T103" fmla="*/ 312 h 312"/>
                      <a:gd name="T104" fmla="*/ 203 w 323"/>
                      <a:gd name="T105" fmla="*/ 309 h 312"/>
                      <a:gd name="T106" fmla="*/ 255 w 323"/>
                      <a:gd name="T107" fmla="*/ 279 h 312"/>
                      <a:gd name="T108" fmla="*/ 302 w 323"/>
                      <a:gd name="T109" fmla="*/ 243 h 312"/>
                      <a:gd name="T110" fmla="*/ 320 w 323"/>
                      <a:gd name="T111" fmla="*/ 193 h 31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323" h="312">
                        <a:moveTo>
                          <a:pt x="312" y="181"/>
                        </a:moveTo>
                        <a:lnTo>
                          <a:pt x="308" y="189"/>
                        </a:lnTo>
                        <a:lnTo>
                          <a:pt x="303" y="199"/>
                        </a:lnTo>
                        <a:lnTo>
                          <a:pt x="299" y="208"/>
                        </a:lnTo>
                        <a:lnTo>
                          <a:pt x="294" y="217"/>
                        </a:lnTo>
                        <a:lnTo>
                          <a:pt x="290" y="224"/>
                        </a:lnTo>
                        <a:lnTo>
                          <a:pt x="287" y="231"/>
                        </a:lnTo>
                        <a:lnTo>
                          <a:pt x="285" y="235"/>
                        </a:lnTo>
                        <a:lnTo>
                          <a:pt x="283" y="238"/>
                        </a:lnTo>
                        <a:lnTo>
                          <a:pt x="281" y="240"/>
                        </a:lnTo>
                        <a:lnTo>
                          <a:pt x="276" y="244"/>
                        </a:lnTo>
                        <a:lnTo>
                          <a:pt x="270" y="249"/>
                        </a:lnTo>
                        <a:lnTo>
                          <a:pt x="261" y="255"/>
                        </a:lnTo>
                        <a:lnTo>
                          <a:pt x="252" y="261"/>
                        </a:lnTo>
                        <a:lnTo>
                          <a:pt x="242" y="266"/>
                        </a:lnTo>
                        <a:lnTo>
                          <a:pt x="231" y="271"/>
                        </a:lnTo>
                        <a:lnTo>
                          <a:pt x="219" y="273"/>
                        </a:lnTo>
                        <a:lnTo>
                          <a:pt x="215" y="274"/>
                        </a:lnTo>
                        <a:lnTo>
                          <a:pt x="209" y="276"/>
                        </a:lnTo>
                        <a:lnTo>
                          <a:pt x="200" y="278"/>
                        </a:lnTo>
                        <a:lnTo>
                          <a:pt x="190" y="282"/>
                        </a:lnTo>
                        <a:lnTo>
                          <a:pt x="180" y="285"/>
                        </a:lnTo>
                        <a:lnTo>
                          <a:pt x="171" y="287"/>
                        </a:lnTo>
                        <a:lnTo>
                          <a:pt x="164" y="289"/>
                        </a:lnTo>
                        <a:lnTo>
                          <a:pt x="159" y="289"/>
                        </a:lnTo>
                        <a:lnTo>
                          <a:pt x="155" y="288"/>
                        </a:lnTo>
                        <a:lnTo>
                          <a:pt x="148" y="288"/>
                        </a:lnTo>
                        <a:lnTo>
                          <a:pt x="138" y="286"/>
                        </a:lnTo>
                        <a:lnTo>
                          <a:pt x="127" y="285"/>
                        </a:lnTo>
                        <a:lnTo>
                          <a:pt x="117" y="283"/>
                        </a:lnTo>
                        <a:lnTo>
                          <a:pt x="106" y="282"/>
                        </a:lnTo>
                        <a:lnTo>
                          <a:pt x="99" y="281"/>
                        </a:lnTo>
                        <a:lnTo>
                          <a:pt x="95" y="280"/>
                        </a:lnTo>
                        <a:lnTo>
                          <a:pt x="91" y="278"/>
                        </a:lnTo>
                        <a:lnTo>
                          <a:pt x="85" y="272"/>
                        </a:lnTo>
                        <a:lnTo>
                          <a:pt x="77" y="264"/>
                        </a:lnTo>
                        <a:lnTo>
                          <a:pt x="68" y="254"/>
                        </a:lnTo>
                        <a:lnTo>
                          <a:pt x="59" y="245"/>
                        </a:lnTo>
                        <a:lnTo>
                          <a:pt x="52" y="236"/>
                        </a:lnTo>
                        <a:lnTo>
                          <a:pt x="45" y="230"/>
                        </a:lnTo>
                        <a:lnTo>
                          <a:pt x="41" y="226"/>
                        </a:lnTo>
                        <a:lnTo>
                          <a:pt x="34" y="212"/>
                        </a:lnTo>
                        <a:lnTo>
                          <a:pt x="28" y="190"/>
                        </a:lnTo>
                        <a:lnTo>
                          <a:pt x="23" y="168"/>
                        </a:lnTo>
                        <a:lnTo>
                          <a:pt x="22" y="157"/>
                        </a:lnTo>
                        <a:lnTo>
                          <a:pt x="24" y="144"/>
                        </a:lnTo>
                        <a:lnTo>
                          <a:pt x="29" y="120"/>
                        </a:lnTo>
                        <a:lnTo>
                          <a:pt x="34" y="98"/>
                        </a:lnTo>
                        <a:lnTo>
                          <a:pt x="37" y="90"/>
                        </a:lnTo>
                        <a:lnTo>
                          <a:pt x="38" y="87"/>
                        </a:lnTo>
                        <a:lnTo>
                          <a:pt x="44" y="80"/>
                        </a:lnTo>
                        <a:lnTo>
                          <a:pt x="52" y="71"/>
                        </a:lnTo>
                        <a:lnTo>
                          <a:pt x="63" y="61"/>
                        </a:lnTo>
                        <a:lnTo>
                          <a:pt x="73" y="52"/>
                        </a:lnTo>
                        <a:lnTo>
                          <a:pt x="83" y="43"/>
                        </a:lnTo>
                        <a:lnTo>
                          <a:pt x="91" y="37"/>
                        </a:lnTo>
                        <a:lnTo>
                          <a:pt x="96" y="34"/>
                        </a:lnTo>
                        <a:lnTo>
                          <a:pt x="102" y="34"/>
                        </a:lnTo>
                        <a:lnTo>
                          <a:pt x="113" y="33"/>
                        </a:lnTo>
                        <a:lnTo>
                          <a:pt x="128" y="33"/>
                        </a:lnTo>
                        <a:lnTo>
                          <a:pt x="143" y="33"/>
                        </a:lnTo>
                        <a:lnTo>
                          <a:pt x="160" y="34"/>
                        </a:lnTo>
                        <a:lnTo>
                          <a:pt x="174" y="34"/>
                        </a:lnTo>
                        <a:lnTo>
                          <a:pt x="185" y="34"/>
                        </a:lnTo>
                        <a:lnTo>
                          <a:pt x="191" y="36"/>
                        </a:lnTo>
                        <a:lnTo>
                          <a:pt x="201" y="43"/>
                        </a:lnTo>
                        <a:lnTo>
                          <a:pt x="211" y="54"/>
                        </a:lnTo>
                        <a:lnTo>
                          <a:pt x="220" y="67"/>
                        </a:lnTo>
                        <a:lnTo>
                          <a:pt x="226" y="82"/>
                        </a:lnTo>
                        <a:lnTo>
                          <a:pt x="231" y="99"/>
                        </a:lnTo>
                        <a:lnTo>
                          <a:pt x="232" y="117"/>
                        </a:lnTo>
                        <a:lnTo>
                          <a:pt x="230" y="134"/>
                        </a:lnTo>
                        <a:lnTo>
                          <a:pt x="224" y="151"/>
                        </a:lnTo>
                        <a:lnTo>
                          <a:pt x="220" y="157"/>
                        </a:lnTo>
                        <a:lnTo>
                          <a:pt x="214" y="162"/>
                        </a:lnTo>
                        <a:lnTo>
                          <a:pt x="208" y="168"/>
                        </a:lnTo>
                        <a:lnTo>
                          <a:pt x="201" y="173"/>
                        </a:lnTo>
                        <a:lnTo>
                          <a:pt x="194" y="176"/>
                        </a:lnTo>
                        <a:lnTo>
                          <a:pt x="189" y="179"/>
                        </a:lnTo>
                        <a:lnTo>
                          <a:pt x="185" y="182"/>
                        </a:lnTo>
                        <a:lnTo>
                          <a:pt x="184" y="182"/>
                        </a:lnTo>
                        <a:lnTo>
                          <a:pt x="182" y="184"/>
                        </a:lnTo>
                        <a:lnTo>
                          <a:pt x="177" y="185"/>
                        </a:lnTo>
                        <a:lnTo>
                          <a:pt x="170" y="185"/>
                        </a:lnTo>
                        <a:lnTo>
                          <a:pt x="163" y="185"/>
                        </a:lnTo>
                        <a:lnTo>
                          <a:pt x="155" y="185"/>
                        </a:lnTo>
                        <a:lnTo>
                          <a:pt x="148" y="184"/>
                        </a:lnTo>
                        <a:lnTo>
                          <a:pt x="143" y="183"/>
                        </a:lnTo>
                        <a:lnTo>
                          <a:pt x="140" y="182"/>
                        </a:lnTo>
                        <a:lnTo>
                          <a:pt x="134" y="179"/>
                        </a:lnTo>
                        <a:lnTo>
                          <a:pt x="128" y="173"/>
                        </a:lnTo>
                        <a:lnTo>
                          <a:pt x="121" y="164"/>
                        </a:lnTo>
                        <a:lnTo>
                          <a:pt x="114" y="155"/>
                        </a:lnTo>
                        <a:lnTo>
                          <a:pt x="109" y="144"/>
                        </a:lnTo>
                        <a:lnTo>
                          <a:pt x="106" y="132"/>
                        </a:lnTo>
                        <a:lnTo>
                          <a:pt x="106" y="122"/>
                        </a:lnTo>
                        <a:lnTo>
                          <a:pt x="109" y="111"/>
                        </a:lnTo>
                        <a:lnTo>
                          <a:pt x="111" y="108"/>
                        </a:lnTo>
                        <a:lnTo>
                          <a:pt x="114" y="105"/>
                        </a:lnTo>
                        <a:lnTo>
                          <a:pt x="118" y="102"/>
                        </a:lnTo>
                        <a:lnTo>
                          <a:pt x="122" y="99"/>
                        </a:lnTo>
                        <a:lnTo>
                          <a:pt x="126" y="96"/>
                        </a:lnTo>
                        <a:lnTo>
                          <a:pt x="130" y="94"/>
                        </a:lnTo>
                        <a:lnTo>
                          <a:pt x="134" y="92"/>
                        </a:lnTo>
                        <a:lnTo>
                          <a:pt x="138" y="90"/>
                        </a:lnTo>
                        <a:lnTo>
                          <a:pt x="140" y="89"/>
                        </a:lnTo>
                        <a:lnTo>
                          <a:pt x="144" y="89"/>
                        </a:lnTo>
                        <a:lnTo>
                          <a:pt x="149" y="90"/>
                        </a:lnTo>
                        <a:lnTo>
                          <a:pt x="153" y="90"/>
                        </a:lnTo>
                        <a:lnTo>
                          <a:pt x="158" y="91"/>
                        </a:lnTo>
                        <a:lnTo>
                          <a:pt x="162" y="92"/>
                        </a:lnTo>
                        <a:lnTo>
                          <a:pt x="166" y="93"/>
                        </a:lnTo>
                        <a:lnTo>
                          <a:pt x="168" y="94"/>
                        </a:lnTo>
                        <a:lnTo>
                          <a:pt x="171" y="100"/>
                        </a:lnTo>
                        <a:lnTo>
                          <a:pt x="176" y="113"/>
                        </a:lnTo>
                        <a:lnTo>
                          <a:pt x="179" y="126"/>
                        </a:lnTo>
                        <a:lnTo>
                          <a:pt x="179" y="134"/>
                        </a:lnTo>
                        <a:lnTo>
                          <a:pt x="177" y="138"/>
                        </a:lnTo>
                        <a:lnTo>
                          <a:pt x="174" y="141"/>
                        </a:lnTo>
                        <a:lnTo>
                          <a:pt x="171" y="143"/>
                        </a:lnTo>
                        <a:lnTo>
                          <a:pt x="167" y="144"/>
                        </a:lnTo>
                        <a:lnTo>
                          <a:pt x="164" y="145"/>
                        </a:lnTo>
                        <a:lnTo>
                          <a:pt x="160" y="145"/>
                        </a:lnTo>
                        <a:lnTo>
                          <a:pt x="155" y="144"/>
                        </a:lnTo>
                        <a:lnTo>
                          <a:pt x="152" y="143"/>
                        </a:lnTo>
                        <a:lnTo>
                          <a:pt x="147" y="140"/>
                        </a:lnTo>
                        <a:lnTo>
                          <a:pt x="145" y="135"/>
                        </a:lnTo>
                        <a:lnTo>
                          <a:pt x="145" y="129"/>
                        </a:lnTo>
                        <a:lnTo>
                          <a:pt x="146" y="123"/>
                        </a:lnTo>
                        <a:lnTo>
                          <a:pt x="125" y="113"/>
                        </a:lnTo>
                        <a:lnTo>
                          <a:pt x="122" y="120"/>
                        </a:lnTo>
                        <a:lnTo>
                          <a:pt x="120" y="128"/>
                        </a:lnTo>
                        <a:lnTo>
                          <a:pt x="120" y="135"/>
                        </a:lnTo>
                        <a:lnTo>
                          <a:pt x="122" y="143"/>
                        </a:lnTo>
                        <a:lnTo>
                          <a:pt x="124" y="149"/>
                        </a:lnTo>
                        <a:lnTo>
                          <a:pt x="129" y="155"/>
                        </a:lnTo>
                        <a:lnTo>
                          <a:pt x="134" y="161"/>
                        </a:lnTo>
                        <a:lnTo>
                          <a:pt x="140" y="165"/>
                        </a:lnTo>
                        <a:lnTo>
                          <a:pt x="149" y="167"/>
                        </a:lnTo>
                        <a:lnTo>
                          <a:pt x="159" y="167"/>
                        </a:lnTo>
                        <a:lnTo>
                          <a:pt x="169" y="165"/>
                        </a:lnTo>
                        <a:lnTo>
                          <a:pt x="178" y="161"/>
                        </a:lnTo>
                        <a:lnTo>
                          <a:pt x="187" y="157"/>
                        </a:lnTo>
                        <a:lnTo>
                          <a:pt x="193" y="152"/>
                        </a:lnTo>
                        <a:lnTo>
                          <a:pt x="199" y="148"/>
                        </a:lnTo>
                        <a:lnTo>
                          <a:pt x="202" y="145"/>
                        </a:lnTo>
                        <a:lnTo>
                          <a:pt x="205" y="135"/>
                        </a:lnTo>
                        <a:lnTo>
                          <a:pt x="208" y="123"/>
                        </a:lnTo>
                        <a:lnTo>
                          <a:pt x="209" y="113"/>
                        </a:lnTo>
                        <a:lnTo>
                          <a:pt x="208" y="105"/>
                        </a:lnTo>
                        <a:lnTo>
                          <a:pt x="207" y="103"/>
                        </a:lnTo>
                        <a:lnTo>
                          <a:pt x="204" y="99"/>
                        </a:lnTo>
                        <a:lnTo>
                          <a:pt x="199" y="94"/>
                        </a:lnTo>
                        <a:lnTo>
                          <a:pt x="195" y="88"/>
                        </a:lnTo>
                        <a:lnTo>
                          <a:pt x="190" y="83"/>
                        </a:lnTo>
                        <a:lnTo>
                          <a:pt x="186" y="78"/>
                        </a:lnTo>
                        <a:lnTo>
                          <a:pt x="182" y="75"/>
                        </a:lnTo>
                        <a:lnTo>
                          <a:pt x="179" y="73"/>
                        </a:lnTo>
                        <a:lnTo>
                          <a:pt x="175" y="71"/>
                        </a:lnTo>
                        <a:lnTo>
                          <a:pt x="168" y="70"/>
                        </a:lnTo>
                        <a:lnTo>
                          <a:pt x="160" y="68"/>
                        </a:lnTo>
                        <a:lnTo>
                          <a:pt x="152" y="67"/>
                        </a:lnTo>
                        <a:lnTo>
                          <a:pt x="143" y="66"/>
                        </a:lnTo>
                        <a:lnTo>
                          <a:pt x="137" y="66"/>
                        </a:lnTo>
                        <a:lnTo>
                          <a:pt x="131" y="66"/>
                        </a:lnTo>
                        <a:lnTo>
                          <a:pt x="128" y="66"/>
                        </a:lnTo>
                        <a:lnTo>
                          <a:pt x="126" y="67"/>
                        </a:lnTo>
                        <a:lnTo>
                          <a:pt x="122" y="70"/>
                        </a:lnTo>
                        <a:lnTo>
                          <a:pt x="115" y="75"/>
                        </a:lnTo>
                        <a:lnTo>
                          <a:pt x="108" y="81"/>
                        </a:lnTo>
                        <a:lnTo>
                          <a:pt x="100" y="87"/>
                        </a:lnTo>
                        <a:lnTo>
                          <a:pt x="93" y="92"/>
                        </a:lnTo>
                        <a:lnTo>
                          <a:pt x="88" y="97"/>
                        </a:lnTo>
                        <a:lnTo>
                          <a:pt x="86" y="100"/>
                        </a:lnTo>
                        <a:lnTo>
                          <a:pt x="84" y="109"/>
                        </a:lnTo>
                        <a:lnTo>
                          <a:pt x="84" y="121"/>
                        </a:lnTo>
                        <a:lnTo>
                          <a:pt x="86" y="136"/>
                        </a:lnTo>
                        <a:lnTo>
                          <a:pt x="89" y="152"/>
                        </a:lnTo>
                        <a:lnTo>
                          <a:pt x="94" y="168"/>
                        </a:lnTo>
                        <a:lnTo>
                          <a:pt x="102" y="183"/>
                        </a:lnTo>
                        <a:lnTo>
                          <a:pt x="112" y="196"/>
                        </a:lnTo>
                        <a:lnTo>
                          <a:pt x="125" y="206"/>
                        </a:lnTo>
                        <a:lnTo>
                          <a:pt x="133" y="209"/>
                        </a:lnTo>
                        <a:lnTo>
                          <a:pt x="143" y="211"/>
                        </a:lnTo>
                        <a:lnTo>
                          <a:pt x="153" y="212"/>
                        </a:lnTo>
                        <a:lnTo>
                          <a:pt x="163" y="213"/>
                        </a:lnTo>
                        <a:lnTo>
                          <a:pt x="172" y="213"/>
                        </a:lnTo>
                        <a:lnTo>
                          <a:pt x="179" y="213"/>
                        </a:lnTo>
                        <a:lnTo>
                          <a:pt x="185" y="213"/>
                        </a:lnTo>
                        <a:lnTo>
                          <a:pt x="186" y="213"/>
                        </a:lnTo>
                        <a:lnTo>
                          <a:pt x="189" y="211"/>
                        </a:lnTo>
                        <a:lnTo>
                          <a:pt x="195" y="208"/>
                        </a:lnTo>
                        <a:lnTo>
                          <a:pt x="204" y="203"/>
                        </a:lnTo>
                        <a:lnTo>
                          <a:pt x="214" y="197"/>
                        </a:lnTo>
                        <a:lnTo>
                          <a:pt x="225" y="190"/>
                        </a:lnTo>
                        <a:lnTo>
                          <a:pt x="235" y="182"/>
                        </a:lnTo>
                        <a:lnTo>
                          <a:pt x="244" y="173"/>
                        </a:lnTo>
                        <a:lnTo>
                          <a:pt x="251" y="163"/>
                        </a:lnTo>
                        <a:lnTo>
                          <a:pt x="258" y="136"/>
                        </a:lnTo>
                        <a:lnTo>
                          <a:pt x="257" y="104"/>
                        </a:lnTo>
                        <a:lnTo>
                          <a:pt x="253" y="76"/>
                        </a:lnTo>
                        <a:lnTo>
                          <a:pt x="249" y="61"/>
                        </a:lnTo>
                        <a:lnTo>
                          <a:pt x="246" y="57"/>
                        </a:lnTo>
                        <a:lnTo>
                          <a:pt x="242" y="51"/>
                        </a:lnTo>
                        <a:lnTo>
                          <a:pt x="235" y="43"/>
                        </a:lnTo>
                        <a:lnTo>
                          <a:pt x="229" y="34"/>
                        </a:lnTo>
                        <a:lnTo>
                          <a:pt x="221" y="26"/>
                        </a:lnTo>
                        <a:lnTo>
                          <a:pt x="214" y="19"/>
                        </a:lnTo>
                        <a:lnTo>
                          <a:pt x="208" y="13"/>
                        </a:lnTo>
                        <a:lnTo>
                          <a:pt x="204" y="10"/>
                        </a:lnTo>
                        <a:lnTo>
                          <a:pt x="196" y="7"/>
                        </a:lnTo>
                        <a:lnTo>
                          <a:pt x="188" y="4"/>
                        </a:lnTo>
                        <a:lnTo>
                          <a:pt x="179" y="2"/>
                        </a:lnTo>
                        <a:lnTo>
                          <a:pt x="169" y="1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40" y="0"/>
                        </a:lnTo>
                        <a:lnTo>
                          <a:pt x="132" y="1"/>
                        </a:lnTo>
                        <a:lnTo>
                          <a:pt x="122" y="2"/>
                        </a:lnTo>
                        <a:lnTo>
                          <a:pt x="114" y="3"/>
                        </a:lnTo>
                        <a:lnTo>
                          <a:pt x="106" y="4"/>
                        </a:lnTo>
                        <a:lnTo>
                          <a:pt x="99" y="5"/>
                        </a:lnTo>
                        <a:lnTo>
                          <a:pt x="93" y="7"/>
                        </a:lnTo>
                        <a:lnTo>
                          <a:pt x="87" y="8"/>
                        </a:lnTo>
                        <a:lnTo>
                          <a:pt x="84" y="8"/>
                        </a:lnTo>
                        <a:lnTo>
                          <a:pt x="81" y="9"/>
                        </a:lnTo>
                        <a:lnTo>
                          <a:pt x="76" y="11"/>
                        </a:lnTo>
                        <a:lnTo>
                          <a:pt x="70" y="16"/>
                        </a:lnTo>
                        <a:lnTo>
                          <a:pt x="61" y="22"/>
                        </a:lnTo>
                        <a:lnTo>
                          <a:pt x="51" y="31"/>
                        </a:lnTo>
                        <a:lnTo>
                          <a:pt x="40" y="40"/>
                        </a:lnTo>
                        <a:lnTo>
                          <a:pt x="31" y="51"/>
                        </a:lnTo>
                        <a:lnTo>
                          <a:pt x="22" y="62"/>
                        </a:lnTo>
                        <a:lnTo>
                          <a:pt x="16" y="73"/>
                        </a:lnTo>
                        <a:lnTo>
                          <a:pt x="8" y="91"/>
                        </a:lnTo>
                        <a:lnTo>
                          <a:pt x="4" y="114"/>
                        </a:lnTo>
                        <a:lnTo>
                          <a:pt x="1" y="138"/>
                        </a:lnTo>
                        <a:lnTo>
                          <a:pt x="0" y="161"/>
                        </a:lnTo>
                        <a:lnTo>
                          <a:pt x="1" y="183"/>
                        </a:lnTo>
                        <a:lnTo>
                          <a:pt x="3" y="202"/>
                        </a:lnTo>
                        <a:lnTo>
                          <a:pt x="5" y="215"/>
                        </a:lnTo>
                        <a:lnTo>
                          <a:pt x="9" y="223"/>
                        </a:lnTo>
                        <a:lnTo>
                          <a:pt x="14" y="228"/>
                        </a:lnTo>
                        <a:lnTo>
                          <a:pt x="22" y="238"/>
                        </a:lnTo>
                        <a:lnTo>
                          <a:pt x="31" y="249"/>
                        </a:lnTo>
                        <a:lnTo>
                          <a:pt x="43" y="262"/>
                        </a:lnTo>
                        <a:lnTo>
                          <a:pt x="55" y="275"/>
                        </a:lnTo>
                        <a:lnTo>
                          <a:pt x="67" y="287"/>
                        </a:lnTo>
                        <a:lnTo>
                          <a:pt x="78" y="296"/>
                        </a:lnTo>
                        <a:lnTo>
                          <a:pt x="87" y="302"/>
                        </a:lnTo>
                        <a:lnTo>
                          <a:pt x="91" y="303"/>
                        </a:lnTo>
                        <a:lnTo>
                          <a:pt x="96" y="305"/>
                        </a:lnTo>
                        <a:lnTo>
                          <a:pt x="101" y="306"/>
                        </a:lnTo>
                        <a:lnTo>
                          <a:pt x="108" y="308"/>
                        </a:lnTo>
                        <a:lnTo>
                          <a:pt x="115" y="309"/>
                        </a:lnTo>
                        <a:lnTo>
                          <a:pt x="123" y="310"/>
                        </a:lnTo>
                        <a:lnTo>
                          <a:pt x="131" y="311"/>
                        </a:lnTo>
                        <a:lnTo>
                          <a:pt x="140" y="312"/>
                        </a:lnTo>
                        <a:lnTo>
                          <a:pt x="149" y="312"/>
                        </a:lnTo>
                        <a:lnTo>
                          <a:pt x="158" y="312"/>
                        </a:lnTo>
                        <a:lnTo>
                          <a:pt x="167" y="312"/>
                        </a:lnTo>
                        <a:lnTo>
                          <a:pt x="176" y="312"/>
                        </a:lnTo>
                        <a:lnTo>
                          <a:pt x="186" y="312"/>
                        </a:lnTo>
                        <a:lnTo>
                          <a:pt x="195" y="310"/>
                        </a:lnTo>
                        <a:lnTo>
                          <a:pt x="203" y="309"/>
                        </a:lnTo>
                        <a:lnTo>
                          <a:pt x="211" y="306"/>
                        </a:lnTo>
                        <a:lnTo>
                          <a:pt x="217" y="303"/>
                        </a:lnTo>
                        <a:lnTo>
                          <a:pt x="227" y="297"/>
                        </a:lnTo>
                        <a:lnTo>
                          <a:pt x="241" y="288"/>
                        </a:lnTo>
                        <a:lnTo>
                          <a:pt x="255" y="279"/>
                        </a:lnTo>
                        <a:lnTo>
                          <a:pt x="269" y="268"/>
                        </a:lnTo>
                        <a:lnTo>
                          <a:pt x="282" y="259"/>
                        </a:lnTo>
                        <a:lnTo>
                          <a:pt x="291" y="253"/>
                        </a:lnTo>
                        <a:lnTo>
                          <a:pt x="297" y="249"/>
                        </a:lnTo>
                        <a:lnTo>
                          <a:pt x="302" y="243"/>
                        </a:lnTo>
                        <a:lnTo>
                          <a:pt x="307" y="234"/>
                        </a:lnTo>
                        <a:lnTo>
                          <a:pt x="311" y="223"/>
                        </a:lnTo>
                        <a:lnTo>
                          <a:pt x="315" y="212"/>
                        </a:lnTo>
                        <a:lnTo>
                          <a:pt x="318" y="202"/>
                        </a:lnTo>
                        <a:lnTo>
                          <a:pt x="320" y="193"/>
                        </a:lnTo>
                        <a:lnTo>
                          <a:pt x="322" y="187"/>
                        </a:lnTo>
                        <a:lnTo>
                          <a:pt x="323" y="185"/>
                        </a:lnTo>
                        <a:lnTo>
                          <a:pt x="312" y="181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4" name="Freeform 44"/>
                  <p:cNvSpPr>
                    <a:spLocks/>
                  </p:cNvSpPr>
                  <p:nvPr/>
                </p:nvSpPr>
                <p:spPr bwMode="auto">
                  <a:xfrm>
                    <a:off x="2957" y="3234"/>
                    <a:ext cx="65" cy="126"/>
                  </a:xfrm>
                  <a:custGeom>
                    <a:avLst/>
                    <a:gdLst>
                      <a:gd name="T0" fmla="*/ 0 w 65"/>
                      <a:gd name="T1" fmla="*/ 126 h 126"/>
                      <a:gd name="T2" fmla="*/ 19 w 65"/>
                      <a:gd name="T3" fmla="*/ 24 h 126"/>
                      <a:gd name="T4" fmla="*/ 20 w 65"/>
                      <a:gd name="T5" fmla="*/ 22 h 126"/>
                      <a:gd name="T6" fmla="*/ 26 w 65"/>
                      <a:gd name="T7" fmla="*/ 18 h 126"/>
                      <a:gd name="T8" fmla="*/ 32 w 65"/>
                      <a:gd name="T9" fmla="*/ 12 h 126"/>
                      <a:gd name="T10" fmla="*/ 40 w 65"/>
                      <a:gd name="T11" fmla="*/ 7 h 126"/>
                      <a:gd name="T12" fmla="*/ 48 w 65"/>
                      <a:gd name="T13" fmla="*/ 2 h 126"/>
                      <a:gd name="T14" fmla="*/ 56 w 65"/>
                      <a:gd name="T15" fmla="*/ 0 h 126"/>
                      <a:gd name="T16" fmla="*/ 62 w 65"/>
                      <a:gd name="T17" fmla="*/ 2 h 126"/>
                      <a:gd name="T18" fmla="*/ 65 w 65"/>
                      <a:gd name="T19" fmla="*/ 10 h 126"/>
                      <a:gd name="T20" fmla="*/ 65 w 65"/>
                      <a:gd name="T21" fmla="*/ 22 h 126"/>
                      <a:gd name="T22" fmla="*/ 60 w 65"/>
                      <a:gd name="T23" fmla="*/ 39 h 126"/>
                      <a:gd name="T24" fmla="*/ 54 w 65"/>
                      <a:gd name="T25" fmla="*/ 57 h 126"/>
                      <a:gd name="T26" fmla="*/ 46 w 65"/>
                      <a:gd name="T27" fmla="*/ 76 h 126"/>
                      <a:gd name="T28" fmla="*/ 38 w 65"/>
                      <a:gd name="T29" fmla="*/ 94 h 126"/>
                      <a:gd name="T30" fmla="*/ 31 w 65"/>
                      <a:gd name="T31" fmla="*/ 108 h 126"/>
                      <a:gd name="T32" fmla="*/ 26 w 65"/>
                      <a:gd name="T33" fmla="*/ 118 h 126"/>
                      <a:gd name="T34" fmla="*/ 23 w 65"/>
                      <a:gd name="T35" fmla="*/ 122 h 126"/>
                      <a:gd name="T36" fmla="*/ 0 w 65"/>
                      <a:gd name="T37" fmla="*/ 126 h 1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5" h="126">
                        <a:moveTo>
                          <a:pt x="0" y="126"/>
                        </a:moveTo>
                        <a:lnTo>
                          <a:pt x="19" y="24"/>
                        </a:lnTo>
                        <a:lnTo>
                          <a:pt x="20" y="22"/>
                        </a:lnTo>
                        <a:lnTo>
                          <a:pt x="26" y="18"/>
                        </a:lnTo>
                        <a:lnTo>
                          <a:pt x="32" y="12"/>
                        </a:lnTo>
                        <a:lnTo>
                          <a:pt x="40" y="7"/>
                        </a:lnTo>
                        <a:lnTo>
                          <a:pt x="48" y="2"/>
                        </a:lnTo>
                        <a:lnTo>
                          <a:pt x="56" y="0"/>
                        </a:lnTo>
                        <a:lnTo>
                          <a:pt x="62" y="2"/>
                        </a:lnTo>
                        <a:lnTo>
                          <a:pt x="65" y="10"/>
                        </a:lnTo>
                        <a:lnTo>
                          <a:pt x="65" y="22"/>
                        </a:lnTo>
                        <a:lnTo>
                          <a:pt x="60" y="39"/>
                        </a:lnTo>
                        <a:lnTo>
                          <a:pt x="54" y="57"/>
                        </a:lnTo>
                        <a:lnTo>
                          <a:pt x="46" y="76"/>
                        </a:lnTo>
                        <a:lnTo>
                          <a:pt x="38" y="94"/>
                        </a:lnTo>
                        <a:lnTo>
                          <a:pt x="31" y="108"/>
                        </a:lnTo>
                        <a:lnTo>
                          <a:pt x="26" y="118"/>
                        </a:lnTo>
                        <a:lnTo>
                          <a:pt x="23" y="122"/>
                        </a:lnTo>
                        <a:lnTo>
                          <a:pt x="0" y="126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5" name="Freeform 45"/>
                  <p:cNvSpPr>
                    <a:spLocks/>
                  </p:cNvSpPr>
                  <p:nvPr/>
                </p:nvSpPr>
                <p:spPr bwMode="auto">
                  <a:xfrm>
                    <a:off x="3073" y="3290"/>
                    <a:ext cx="114" cy="126"/>
                  </a:xfrm>
                  <a:custGeom>
                    <a:avLst/>
                    <a:gdLst>
                      <a:gd name="T0" fmla="*/ 0 w 114"/>
                      <a:gd name="T1" fmla="*/ 108 h 126"/>
                      <a:gd name="T2" fmla="*/ 4 w 114"/>
                      <a:gd name="T3" fmla="*/ 102 h 126"/>
                      <a:gd name="T4" fmla="*/ 14 w 114"/>
                      <a:gd name="T5" fmla="*/ 88 h 126"/>
                      <a:gd name="T6" fmla="*/ 28 w 114"/>
                      <a:gd name="T7" fmla="*/ 69 h 126"/>
                      <a:gd name="T8" fmla="*/ 45 w 114"/>
                      <a:gd name="T9" fmla="*/ 47 h 126"/>
                      <a:gd name="T10" fmla="*/ 64 w 114"/>
                      <a:gd name="T11" fmla="*/ 26 h 126"/>
                      <a:gd name="T12" fmla="*/ 81 w 114"/>
                      <a:gd name="T13" fmla="*/ 10 h 126"/>
                      <a:gd name="T14" fmla="*/ 96 w 114"/>
                      <a:gd name="T15" fmla="*/ 0 h 126"/>
                      <a:gd name="T16" fmla="*/ 108 w 114"/>
                      <a:gd name="T17" fmla="*/ 1 h 126"/>
                      <a:gd name="T18" fmla="*/ 114 w 114"/>
                      <a:gd name="T19" fmla="*/ 9 h 126"/>
                      <a:gd name="T20" fmla="*/ 114 w 114"/>
                      <a:gd name="T21" fmla="*/ 19 h 126"/>
                      <a:gd name="T22" fmla="*/ 111 w 114"/>
                      <a:gd name="T23" fmla="*/ 30 h 126"/>
                      <a:gd name="T24" fmla="*/ 105 w 114"/>
                      <a:gd name="T25" fmla="*/ 40 h 126"/>
                      <a:gd name="T26" fmla="*/ 98 w 114"/>
                      <a:gd name="T27" fmla="*/ 50 h 126"/>
                      <a:gd name="T28" fmla="*/ 91 w 114"/>
                      <a:gd name="T29" fmla="*/ 58 h 126"/>
                      <a:gd name="T30" fmla="*/ 87 w 114"/>
                      <a:gd name="T31" fmla="*/ 63 h 126"/>
                      <a:gd name="T32" fmla="*/ 84 w 114"/>
                      <a:gd name="T33" fmla="*/ 66 h 126"/>
                      <a:gd name="T34" fmla="*/ 10 w 114"/>
                      <a:gd name="T35" fmla="*/ 126 h 126"/>
                      <a:gd name="T36" fmla="*/ 0 w 114"/>
                      <a:gd name="T37" fmla="*/ 108 h 1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14" h="126">
                        <a:moveTo>
                          <a:pt x="0" y="108"/>
                        </a:moveTo>
                        <a:lnTo>
                          <a:pt x="4" y="102"/>
                        </a:lnTo>
                        <a:lnTo>
                          <a:pt x="14" y="88"/>
                        </a:lnTo>
                        <a:lnTo>
                          <a:pt x="28" y="69"/>
                        </a:lnTo>
                        <a:lnTo>
                          <a:pt x="45" y="47"/>
                        </a:lnTo>
                        <a:lnTo>
                          <a:pt x="64" y="26"/>
                        </a:lnTo>
                        <a:lnTo>
                          <a:pt x="81" y="10"/>
                        </a:lnTo>
                        <a:lnTo>
                          <a:pt x="96" y="0"/>
                        </a:lnTo>
                        <a:lnTo>
                          <a:pt x="108" y="1"/>
                        </a:lnTo>
                        <a:lnTo>
                          <a:pt x="114" y="9"/>
                        </a:lnTo>
                        <a:lnTo>
                          <a:pt x="114" y="19"/>
                        </a:lnTo>
                        <a:lnTo>
                          <a:pt x="111" y="30"/>
                        </a:lnTo>
                        <a:lnTo>
                          <a:pt x="105" y="40"/>
                        </a:lnTo>
                        <a:lnTo>
                          <a:pt x="98" y="50"/>
                        </a:lnTo>
                        <a:lnTo>
                          <a:pt x="91" y="58"/>
                        </a:lnTo>
                        <a:lnTo>
                          <a:pt x="87" y="63"/>
                        </a:lnTo>
                        <a:lnTo>
                          <a:pt x="84" y="66"/>
                        </a:lnTo>
                        <a:lnTo>
                          <a:pt x="10" y="126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6" name="Freeform 46"/>
                  <p:cNvSpPr>
                    <a:spLocks/>
                  </p:cNvSpPr>
                  <p:nvPr/>
                </p:nvSpPr>
                <p:spPr bwMode="auto">
                  <a:xfrm>
                    <a:off x="3139" y="3448"/>
                    <a:ext cx="136" cy="67"/>
                  </a:xfrm>
                  <a:custGeom>
                    <a:avLst/>
                    <a:gdLst>
                      <a:gd name="T0" fmla="*/ 0 w 136"/>
                      <a:gd name="T1" fmla="*/ 48 h 67"/>
                      <a:gd name="T2" fmla="*/ 1 w 136"/>
                      <a:gd name="T3" fmla="*/ 47 h 67"/>
                      <a:gd name="T4" fmla="*/ 5 w 136"/>
                      <a:gd name="T5" fmla="*/ 45 h 67"/>
                      <a:gd name="T6" fmla="*/ 12 w 136"/>
                      <a:gd name="T7" fmla="*/ 42 h 67"/>
                      <a:gd name="T8" fmla="*/ 19 w 136"/>
                      <a:gd name="T9" fmla="*/ 38 h 67"/>
                      <a:gd name="T10" fmla="*/ 29 w 136"/>
                      <a:gd name="T11" fmla="*/ 33 h 67"/>
                      <a:gd name="T12" fmla="*/ 40 w 136"/>
                      <a:gd name="T13" fmla="*/ 27 h 67"/>
                      <a:gd name="T14" fmla="*/ 51 w 136"/>
                      <a:gd name="T15" fmla="*/ 22 h 67"/>
                      <a:gd name="T16" fmla="*/ 64 w 136"/>
                      <a:gd name="T17" fmla="*/ 17 h 67"/>
                      <a:gd name="T18" fmla="*/ 76 w 136"/>
                      <a:gd name="T19" fmla="*/ 12 h 67"/>
                      <a:gd name="T20" fmla="*/ 88 w 136"/>
                      <a:gd name="T21" fmla="*/ 7 h 67"/>
                      <a:gd name="T22" fmla="*/ 99 w 136"/>
                      <a:gd name="T23" fmla="*/ 3 h 67"/>
                      <a:gd name="T24" fmla="*/ 110 w 136"/>
                      <a:gd name="T25" fmla="*/ 0 h 67"/>
                      <a:gd name="T26" fmla="*/ 118 w 136"/>
                      <a:gd name="T27" fmla="*/ 0 h 67"/>
                      <a:gd name="T28" fmla="*/ 126 w 136"/>
                      <a:gd name="T29" fmla="*/ 0 h 67"/>
                      <a:gd name="T30" fmla="*/ 132 w 136"/>
                      <a:gd name="T31" fmla="*/ 2 h 67"/>
                      <a:gd name="T32" fmla="*/ 135 w 136"/>
                      <a:gd name="T33" fmla="*/ 6 h 67"/>
                      <a:gd name="T34" fmla="*/ 136 w 136"/>
                      <a:gd name="T35" fmla="*/ 16 h 67"/>
                      <a:gd name="T36" fmla="*/ 135 w 136"/>
                      <a:gd name="T37" fmla="*/ 25 h 67"/>
                      <a:gd name="T38" fmla="*/ 131 w 136"/>
                      <a:gd name="T39" fmla="*/ 33 h 67"/>
                      <a:gd name="T40" fmla="*/ 127 w 136"/>
                      <a:gd name="T41" fmla="*/ 40 h 67"/>
                      <a:gd name="T42" fmla="*/ 121 w 136"/>
                      <a:gd name="T43" fmla="*/ 45 h 67"/>
                      <a:gd name="T44" fmla="*/ 117 w 136"/>
                      <a:gd name="T45" fmla="*/ 49 h 67"/>
                      <a:gd name="T46" fmla="*/ 113 w 136"/>
                      <a:gd name="T47" fmla="*/ 52 h 67"/>
                      <a:gd name="T48" fmla="*/ 112 w 136"/>
                      <a:gd name="T49" fmla="*/ 53 h 67"/>
                      <a:gd name="T50" fmla="*/ 18 w 136"/>
                      <a:gd name="T51" fmla="*/ 67 h 67"/>
                      <a:gd name="T52" fmla="*/ 0 w 136"/>
                      <a:gd name="T53" fmla="*/ 48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136" h="67">
                        <a:moveTo>
                          <a:pt x="0" y="48"/>
                        </a:moveTo>
                        <a:lnTo>
                          <a:pt x="1" y="47"/>
                        </a:lnTo>
                        <a:lnTo>
                          <a:pt x="5" y="45"/>
                        </a:lnTo>
                        <a:lnTo>
                          <a:pt x="12" y="42"/>
                        </a:lnTo>
                        <a:lnTo>
                          <a:pt x="19" y="38"/>
                        </a:lnTo>
                        <a:lnTo>
                          <a:pt x="29" y="33"/>
                        </a:lnTo>
                        <a:lnTo>
                          <a:pt x="40" y="27"/>
                        </a:lnTo>
                        <a:lnTo>
                          <a:pt x="51" y="22"/>
                        </a:lnTo>
                        <a:lnTo>
                          <a:pt x="64" y="17"/>
                        </a:lnTo>
                        <a:lnTo>
                          <a:pt x="76" y="12"/>
                        </a:lnTo>
                        <a:lnTo>
                          <a:pt x="88" y="7"/>
                        </a:lnTo>
                        <a:lnTo>
                          <a:pt x="99" y="3"/>
                        </a:lnTo>
                        <a:lnTo>
                          <a:pt x="110" y="0"/>
                        </a:lnTo>
                        <a:lnTo>
                          <a:pt x="118" y="0"/>
                        </a:lnTo>
                        <a:lnTo>
                          <a:pt x="126" y="0"/>
                        </a:lnTo>
                        <a:lnTo>
                          <a:pt x="132" y="2"/>
                        </a:lnTo>
                        <a:lnTo>
                          <a:pt x="135" y="6"/>
                        </a:lnTo>
                        <a:lnTo>
                          <a:pt x="136" y="16"/>
                        </a:lnTo>
                        <a:lnTo>
                          <a:pt x="135" y="25"/>
                        </a:lnTo>
                        <a:lnTo>
                          <a:pt x="131" y="33"/>
                        </a:lnTo>
                        <a:lnTo>
                          <a:pt x="127" y="40"/>
                        </a:lnTo>
                        <a:lnTo>
                          <a:pt x="121" y="45"/>
                        </a:lnTo>
                        <a:lnTo>
                          <a:pt x="117" y="49"/>
                        </a:lnTo>
                        <a:lnTo>
                          <a:pt x="113" y="52"/>
                        </a:lnTo>
                        <a:lnTo>
                          <a:pt x="112" y="53"/>
                        </a:lnTo>
                        <a:lnTo>
                          <a:pt x="18" y="67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7" name="Freeform 47"/>
                  <p:cNvSpPr>
                    <a:spLocks/>
                  </p:cNvSpPr>
                  <p:nvPr/>
                </p:nvSpPr>
                <p:spPr bwMode="auto">
                  <a:xfrm>
                    <a:off x="2744" y="3323"/>
                    <a:ext cx="106" cy="93"/>
                  </a:xfrm>
                  <a:custGeom>
                    <a:avLst/>
                    <a:gdLst>
                      <a:gd name="T0" fmla="*/ 106 w 106"/>
                      <a:gd name="T1" fmla="*/ 84 h 93"/>
                      <a:gd name="T2" fmla="*/ 103 w 106"/>
                      <a:gd name="T3" fmla="*/ 81 h 93"/>
                      <a:gd name="T4" fmla="*/ 96 w 106"/>
                      <a:gd name="T5" fmla="*/ 70 h 93"/>
                      <a:gd name="T6" fmla="*/ 85 w 106"/>
                      <a:gd name="T7" fmla="*/ 55 h 93"/>
                      <a:gd name="T8" fmla="*/ 72 w 106"/>
                      <a:gd name="T9" fmla="*/ 39 h 93"/>
                      <a:gd name="T10" fmla="*/ 57 w 106"/>
                      <a:gd name="T11" fmla="*/ 22 h 93"/>
                      <a:gd name="T12" fmla="*/ 43 w 106"/>
                      <a:gd name="T13" fmla="*/ 10 h 93"/>
                      <a:gd name="T14" fmla="*/ 29 w 106"/>
                      <a:gd name="T15" fmla="*/ 1 h 93"/>
                      <a:gd name="T16" fmla="*/ 17 w 106"/>
                      <a:gd name="T17" fmla="*/ 0 h 93"/>
                      <a:gd name="T18" fmla="*/ 9 w 106"/>
                      <a:gd name="T19" fmla="*/ 4 h 93"/>
                      <a:gd name="T20" fmla="*/ 4 w 106"/>
                      <a:gd name="T21" fmla="*/ 11 h 93"/>
                      <a:gd name="T22" fmla="*/ 1 w 106"/>
                      <a:gd name="T23" fmla="*/ 19 h 93"/>
                      <a:gd name="T24" fmla="*/ 0 w 106"/>
                      <a:gd name="T25" fmla="*/ 27 h 93"/>
                      <a:gd name="T26" fmla="*/ 1 w 106"/>
                      <a:gd name="T27" fmla="*/ 34 h 93"/>
                      <a:gd name="T28" fmla="*/ 2 w 106"/>
                      <a:gd name="T29" fmla="*/ 41 h 93"/>
                      <a:gd name="T30" fmla="*/ 3 w 106"/>
                      <a:gd name="T31" fmla="*/ 45 h 93"/>
                      <a:gd name="T32" fmla="*/ 4 w 106"/>
                      <a:gd name="T33" fmla="*/ 47 h 93"/>
                      <a:gd name="T34" fmla="*/ 83 w 106"/>
                      <a:gd name="T35" fmla="*/ 93 h 93"/>
                      <a:gd name="T36" fmla="*/ 106 w 106"/>
                      <a:gd name="T37" fmla="*/ 84 h 9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06" h="93">
                        <a:moveTo>
                          <a:pt x="106" y="84"/>
                        </a:moveTo>
                        <a:lnTo>
                          <a:pt x="103" y="81"/>
                        </a:lnTo>
                        <a:lnTo>
                          <a:pt x="96" y="70"/>
                        </a:lnTo>
                        <a:lnTo>
                          <a:pt x="85" y="55"/>
                        </a:lnTo>
                        <a:lnTo>
                          <a:pt x="72" y="39"/>
                        </a:lnTo>
                        <a:lnTo>
                          <a:pt x="57" y="22"/>
                        </a:lnTo>
                        <a:lnTo>
                          <a:pt x="43" y="10"/>
                        </a:lnTo>
                        <a:lnTo>
                          <a:pt x="29" y="1"/>
                        </a:lnTo>
                        <a:lnTo>
                          <a:pt x="17" y="0"/>
                        </a:lnTo>
                        <a:lnTo>
                          <a:pt x="9" y="4"/>
                        </a:lnTo>
                        <a:lnTo>
                          <a:pt x="4" y="11"/>
                        </a:lnTo>
                        <a:lnTo>
                          <a:pt x="1" y="19"/>
                        </a:lnTo>
                        <a:lnTo>
                          <a:pt x="0" y="27"/>
                        </a:lnTo>
                        <a:lnTo>
                          <a:pt x="1" y="34"/>
                        </a:lnTo>
                        <a:lnTo>
                          <a:pt x="2" y="41"/>
                        </a:lnTo>
                        <a:lnTo>
                          <a:pt x="3" y="45"/>
                        </a:lnTo>
                        <a:lnTo>
                          <a:pt x="4" y="47"/>
                        </a:lnTo>
                        <a:lnTo>
                          <a:pt x="83" y="93"/>
                        </a:lnTo>
                        <a:lnTo>
                          <a:pt x="106" y="84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8" name="Freeform 48"/>
                  <p:cNvSpPr>
                    <a:spLocks/>
                  </p:cNvSpPr>
                  <p:nvPr/>
                </p:nvSpPr>
                <p:spPr bwMode="auto">
                  <a:xfrm>
                    <a:off x="2651" y="3547"/>
                    <a:ext cx="143" cy="58"/>
                  </a:xfrm>
                  <a:custGeom>
                    <a:avLst/>
                    <a:gdLst>
                      <a:gd name="T0" fmla="*/ 143 w 143"/>
                      <a:gd name="T1" fmla="*/ 0 h 58"/>
                      <a:gd name="T2" fmla="*/ 26 w 143"/>
                      <a:gd name="T3" fmla="*/ 5 h 58"/>
                      <a:gd name="T4" fmla="*/ 25 w 143"/>
                      <a:gd name="T5" fmla="*/ 7 h 58"/>
                      <a:gd name="T6" fmla="*/ 20 w 143"/>
                      <a:gd name="T7" fmla="*/ 12 h 58"/>
                      <a:gd name="T8" fmla="*/ 15 w 143"/>
                      <a:gd name="T9" fmla="*/ 19 h 58"/>
                      <a:gd name="T10" fmla="*/ 9 w 143"/>
                      <a:gd name="T11" fmla="*/ 27 h 58"/>
                      <a:gd name="T12" fmla="*/ 4 w 143"/>
                      <a:gd name="T13" fmla="*/ 36 h 58"/>
                      <a:gd name="T14" fmla="*/ 1 w 143"/>
                      <a:gd name="T15" fmla="*/ 44 h 58"/>
                      <a:gd name="T16" fmla="*/ 0 w 143"/>
                      <a:gd name="T17" fmla="*/ 52 h 58"/>
                      <a:gd name="T18" fmla="*/ 3 w 143"/>
                      <a:gd name="T19" fmla="*/ 56 h 58"/>
                      <a:gd name="T20" fmla="*/ 11 w 143"/>
                      <a:gd name="T21" fmla="*/ 58 h 58"/>
                      <a:gd name="T22" fmla="*/ 23 w 143"/>
                      <a:gd name="T23" fmla="*/ 58 h 58"/>
                      <a:gd name="T24" fmla="*/ 37 w 143"/>
                      <a:gd name="T25" fmla="*/ 56 h 58"/>
                      <a:gd name="T26" fmla="*/ 52 w 143"/>
                      <a:gd name="T27" fmla="*/ 53 h 58"/>
                      <a:gd name="T28" fmla="*/ 67 w 143"/>
                      <a:gd name="T29" fmla="*/ 49 h 58"/>
                      <a:gd name="T30" fmla="*/ 79 w 143"/>
                      <a:gd name="T31" fmla="*/ 46 h 58"/>
                      <a:gd name="T32" fmla="*/ 88 w 143"/>
                      <a:gd name="T33" fmla="*/ 43 h 58"/>
                      <a:gd name="T34" fmla="*/ 91 w 143"/>
                      <a:gd name="T35" fmla="*/ 43 h 58"/>
                      <a:gd name="T36" fmla="*/ 143 w 143"/>
                      <a:gd name="T37" fmla="*/ 14 h 58"/>
                      <a:gd name="T38" fmla="*/ 143 w 143"/>
                      <a:gd name="T39" fmla="*/ 0 h 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43" h="58">
                        <a:moveTo>
                          <a:pt x="143" y="0"/>
                        </a:moveTo>
                        <a:lnTo>
                          <a:pt x="26" y="5"/>
                        </a:lnTo>
                        <a:lnTo>
                          <a:pt x="25" y="7"/>
                        </a:lnTo>
                        <a:lnTo>
                          <a:pt x="20" y="12"/>
                        </a:lnTo>
                        <a:lnTo>
                          <a:pt x="15" y="19"/>
                        </a:lnTo>
                        <a:lnTo>
                          <a:pt x="9" y="27"/>
                        </a:lnTo>
                        <a:lnTo>
                          <a:pt x="4" y="36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3" y="56"/>
                        </a:lnTo>
                        <a:lnTo>
                          <a:pt x="11" y="58"/>
                        </a:lnTo>
                        <a:lnTo>
                          <a:pt x="23" y="58"/>
                        </a:lnTo>
                        <a:lnTo>
                          <a:pt x="37" y="56"/>
                        </a:lnTo>
                        <a:lnTo>
                          <a:pt x="52" y="53"/>
                        </a:lnTo>
                        <a:lnTo>
                          <a:pt x="67" y="49"/>
                        </a:lnTo>
                        <a:lnTo>
                          <a:pt x="79" y="46"/>
                        </a:lnTo>
                        <a:lnTo>
                          <a:pt x="88" y="43"/>
                        </a:lnTo>
                        <a:lnTo>
                          <a:pt x="91" y="43"/>
                        </a:lnTo>
                        <a:lnTo>
                          <a:pt x="143" y="14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9" name="Freeform 49"/>
                  <p:cNvSpPr>
                    <a:spLocks/>
                  </p:cNvSpPr>
                  <p:nvPr/>
                </p:nvSpPr>
                <p:spPr bwMode="auto">
                  <a:xfrm>
                    <a:off x="2715" y="3677"/>
                    <a:ext cx="107" cy="101"/>
                  </a:xfrm>
                  <a:custGeom>
                    <a:avLst/>
                    <a:gdLst>
                      <a:gd name="T0" fmla="*/ 97 w 107"/>
                      <a:gd name="T1" fmla="*/ 0 h 101"/>
                      <a:gd name="T2" fmla="*/ 93 w 107"/>
                      <a:gd name="T3" fmla="*/ 3 h 101"/>
                      <a:gd name="T4" fmla="*/ 80 w 107"/>
                      <a:gd name="T5" fmla="*/ 11 h 101"/>
                      <a:gd name="T6" fmla="*/ 63 w 107"/>
                      <a:gd name="T7" fmla="*/ 23 h 101"/>
                      <a:gd name="T8" fmla="*/ 43 w 107"/>
                      <a:gd name="T9" fmla="*/ 38 h 101"/>
                      <a:gd name="T10" fmla="*/ 24 w 107"/>
                      <a:gd name="T11" fmla="*/ 54 h 101"/>
                      <a:gd name="T12" fmla="*/ 9 w 107"/>
                      <a:gd name="T13" fmla="*/ 69 h 101"/>
                      <a:gd name="T14" fmla="*/ 0 w 107"/>
                      <a:gd name="T15" fmla="*/ 83 h 101"/>
                      <a:gd name="T16" fmla="*/ 0 w 107"/>
                      <a:gd name="T17" fmla="*/ 93 h 101"/>
                      <a:gd name="T18" fmla="*/ 6 w 107"/>
                      <a:gd name="T19" fmla="*/ 99 h 101"/>
                      <a:gd name="T20" fmla="*/ 15 w 107"/>
                      <a:gd name="T21" fmla="*/ 101 h 101"/>
                      <a:gd name="T22" fmla="*/ 24 w 107"/>
                      <a:gd name="T23" fmla="*/ 98 h 101"/>
                      <a:gd name="T24" fmla="*/ 33 w 107"/>
                      <a:gd name="T25" fmla="*/ 93 h 101"/>
                      <a:gd name="T26" fmla="*/ 41 w 107"/>
                      <a:gd name="T27" fmla="*/ 87 h 101"/>
                      <a:gd name="T28" fmla="*/ 49 w 107"/>
                      <a:gd name="T29" fmla="*/ 81 h 101"/>
                      <a:gd name="T30" fmla="*/ 54 w 107"/>
                      <a:gd name="T31" fmla="*/ 76 h 101"/>
                      <a:gd name="T32" fmla="*/ 56 w 107"/>
                      <a:gd name="T33" fmla="*/ 75 h 101"/>
                      <a:gd name="T34" fmla="*/ 107 w 107"/>
                      <a:gd name="T35" fmla="*/ 19 h 101"/>
                      <a:gd name="T36" fmla="*/ 97 w 107"/>
                      <a:gd name="T37" fmla="*/ 0 h 10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07" h="101">
                        <a:moveTo>
                          <a:pt x="97" y="0"/>
                        </a:moveTo>
                        <a:lnTo>
                          <a:pt x="93" y="3"/>
                        </a:lnTo>
                        <a:lnTo>
                          <a:pt x="80" y="11"/>
                        </a:lnTo>
                        <a:lnTo>
                          <a:pt x="63" y="23"/>
                        </a:lnTo>
                        <a:lnTo>
                          <a:pt x="43" y="38"/>
                        </a:lnTo>
                        <a:lnTo>
                          <a:pt x="24" y="54"/>
                        </a:lnTo>
                        <a:lnTo>
                          <a:pt x="9" y="69"/>
                        </a:lnTo>
                        <a:lnTo>
                          <a:pt x="0" y="83"/>
                        </a:lnTo>
                        <a:lnTo>
                          <a:pt x="0" y="93"/>
                        </a:lnTo>
                        <a:lnTo>
                          <a:pt x="6" y="99"/>
                        </a:lnTo>
                        <a:lnTo>
                          <a:pt x="15" y="101"/>
                        </a:lnTo>
                        <a:lnTo>
                          <a:pt x="24" y="98"/>
                        </a:lnTo>
                        <a:lnTo>
                          <a:pt x="33" y="93"/>
                        </a:lnTo>
                        <a:lnTo>
                          <a:pt x="41" y="87"/>
                        </a:lnTo>
                        <a:lnTo>
                          <a:pt x="49" y="81"/>
                        </a:lnTo>
                        <a:lnTo>
                          <a:pt x="54" y="76"/>
                        </a:lnTo>
                        <a:lnTo>
                          <a:pt x="56" y="75"/>
                        </a:lnTo>
                        <a:lnTo>
                          <a:pt x="107" y="19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0" name="Freeform 50"/>
                  <p:cNvSpPr>
                    <a:spLocks/>
                  </p:cNvSpPr>
                  <p:nvPr/>
                </p:nvSpPr>
                <p:spPr bwMode="auto">
                  <a:xfrm>
                    <a:off x="2919" y="3752"/>
                    <a:ext cx="47" cy="122"/>
                  </a:xfrm>
                  <a:custGeom>
                    <a:avLst/>
                    <a:gdLst>
                      <a:gd name="T0" fmla="*/ 20 w 47"/>
                      <a:gd name="T1" fmla="*/ 0 h 122"/>
                      <a:gd name="T2" fmla="*/ 18 w 47"/>
                      <a:gd name="T3" fmla="*/ 5 h 122"/>
                      <a:gd name="T4" fmla="*/ 14 w 47"/>
                      <a:gd name="T5" fmla="*/ 18 h 122"/>
                      <a:gd name="T6" fmla="*/ 9 w 47"/>
                      <a:gd name="T7" fmla="*/ 37 h 122"/>
                      <a:gd name="T8" fmla="*/ 5 w 47"/>
                      <a:gd name="T9" fmla="*/ 59 h 122"/>
                      <a:gd name="T10" fmla="*/ 1 w 47"/>
                      <a:gd name="T11" fmla="*/ 81 h 122"/>
                      <a:gd name="T12" fmla="*/ 0 w 47"/>
                      <a:gd name="T13" fmla="*/ 101 h 122"/>
                      <a:gd name="T14" fmla="*/ 2 w 47"/>
                      <a:gd name="T15" fmla="*/ 115 h 122"/>
                      <a:gd name="T16" fmla="*/ 10 w 47"/>
                      <a:gd name="T17" fmla="*/ 122 h 122"/>
                      <a:gd name="T18" fmla="*/ 20 w 47"/>
                      <a:gd name="T19" fmla="*/ 119 h 122"/>
                      <a:gd name="T20" fmla="*/ 28 w 47"/>
                      <a:gd name="T21" fmla="*/ 112 h 122"/>
                      <a:gd name="T22" fmla="*/ 35 w 47"/>
                      <a:gd name="T23" fmla="*/ 100 h 122"/>
                      <a:gd name="T24" fmla="*/ 39 w 47"/>
                      <a:gd name="T25" fmla="*/ 86 h 122"/>
                      <a:gd name="T26" fmla="*/ 43 w 47"/>
                      <a:gd name="T27" fmla="*/ 71 h 122"/>
                      <a:gd name="T28" fmla="*/ 46 w 47"/>
                      <a:gd name="T29" fmla="*/ 59 h 122"/>
                      <a:gd name="T30" fmla="*/ 47 w 47"/>
                      <a:gd name="T31" fmla="*/ 51 h 122"/>
                      <a:gd name="T32" fmla="*/ 47 w 47"/>
                      <a:gd name="T33" fmla="*/ 47 h 122"/>
                      <a:gd name="T34" fmla="*/ 38 w 47"/>
                      <a:gd name="T35" fmla="*/ 0 h 122"/>
                      <a:gd name="T36" fmla="*/ 20 w 47"/>
                      <a:gd name="T37" fmla="*/ 0 h 12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7" h="122">
                        <a:moveTo>
                          <a:pt x="20" y="0"/>
                        </a:moveTo>
                        <a:lnTo>
                          <a:pt x="18" y="5"/>
                        </a:lnTo>
                        <a:lnTo>
                          <a:pt x="14" y="18"/>
                        </a:lnTo>
                        <a:lnTo>
                          <a:pt x="9" y="37"/>
                        </a:lnTo>
                        <a:lnTo>
                          <a:pt x="5" y="59"/>
                        </a:lnTo>
                        <a:lnTo>
                          <a:pt x="1" y="81"/>
                        </a:lnTo>
                        <a:lnTo>
                          <a:pt x="0" y="101"/>
                        </a:lnTo>
                        <a:lnTo>
                          <a:pt x="2" y="115"/>
                        </a:lnTo>
                        <a:lnTo>
                          <a:pt x="10" y="122"/>
                        </a:lnTo>
                        <a:lnTo>
                          <a:pt x="20" y="119"/>
                        </a:lnTo>
                        <a:lnTo>
                          <a:pt x="28" y="112"/>
                        </a:lnTo>
                        <a:lnTo>
                          <a:pt x="35" y="100"/>
                        </a:lnTo>
                        <a:lnTo>
                          <a:pt x="39" y="86"/>
                        </a:lnTo>
                        <a:lnTo>
                          <a:pt x="43" y="71"/>
                        </a:lnTo>
                        <a:lnTo>
                          <a:pt x="46" y="59"/>
                        </a:lnTo>
                        <a:lnTo>
                          <a:pt x="47" y="51"/>
                        </a:lnTo>
                        <a:lnTo>
                          <a:pt x="47" y="47"/>
                        </a:lnTo>
                        <a:lnTo>
                          <a:pt x="38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1" name="Freeform 51"/>
                  <p:cNvSpPr>
                    <a:spLocks/>
                  </p:cNvSpPr>
                  <p:nvPr/>
                </p:nvSpPr>
                <p:spPr bwMode="auto">
                  <a:xfrm>
                    <a:off x="3078" y="3747"/>
                    <a:ext cx="74" cy="122"/>
                  </a:xfrm>
                  <a:custGeom>
                    <a:avLst/>
                    <a:gdLst>
                      <a:gd name="T0" fmla="*/ 0 w 74"/>
                      <a:gd name="T1" fmla="*/ 14 h 122"/>
                      <a:gd name="T2" fmla="*/ 0 w 74"/>
                      <a:gd name="T3" fmla="*/ 19 h 122"/>
                      <a:gd name="T4" fmla="*/ 3 w 74"/>
                      <a:gd name="T5" fmla="*/ 31 h 122"/>
                      <a:gd name="T6" fmla="*/ 9 w 74"/>
                      <a:gd name="T7" fmla="*/ 47 h 122"/>
                      <a:gd name="T8" fmla="*/ 14 w 74"/>
                      <a:gd name="T9" fmla="*/ 66 h 122"/>
                      <a:gd name="T10" fmla="*/ 21 w 74"/>
                      <a:gd name="T11" fmla="*/ 85 h 122"/>
                      <a:gd name="T12" fmla="*/ 29 w 74"/>
                      <a:gd name="T13" fmla="*/ 103 h 122"/>
                      <a:gd name="T14" fmla="*/ 38 w 74"/>
                      <a:gd name="T15" fmla="*/ 116 h 122"/>
                      <a:gd name="T16" fmla="*/ 47 w 74"/>
                      <a:gd name="T17" fmla="*/ 122 h 122"/>
                      <a:gd name="T18" fmla="*/ 54 w 74"/>
                      <a:gd name="T19" fmla="*/ 122 h 122"/>
                      <a:gd name="T20" fmla="*/ 61 w 74"/>
                      <a:gd name="T21" fmla="*/ 121 h 122"/>
                      <a:gd name="T22" fmla="*/ 65 w 74"/>
                      <a:gd name="T23" fmla="*/ 117 h 122"/>
                      <a:gd name="T24" fmla="*/ 69 w 74"/>
                      <a:gd name="T25" fmla="*/ 112 h 122"/>
                      <a:gd name="T26" fmla="*/ 71 w 74"/>
                      <a:gd name="T27" fmla="*/ 107 h 122"/>
                      <a:gd name="T28" fmla="*/ 73 w 74"/>
                      <a:gd name="T29" fmla="*/ 103 h 122"/>
                      <a:gd name="T30" fmla="*/ 74 w 74"/>
                      <a:gd name="T31" fmla="*/ 100 h 122"/>
                      <a:gd name="T32" fmla="*/ 74 w 74"/>
                      <a:gd name="T33" fmla="*/ 98 h 122"/>
                      <a:gd name="T34" fmla="*/ 42 w 74"/>
                      <a:gd name="T35" fmla="*/ 38 h 122"/>
                      <a:gd name="T36" fmla="*/ 23 w 74"/>
                      <a:gd name="T37" fmla="*/ 0 h 122"/>
                      <a:gd name="T38" fmla="*/ 0 w 74"/>
                      <a:gd name="T39" fmla="*/ 14 h 12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74" h="122">
                        <a:moveTo>
                          <a:pt x="0" y="14"/>
                        </a:moveTo>
                        <a:lnTo>
                          <a:pt x="0" y="19"/>
                        </a:lnTo>
                        <a:lnTo>
                          <a:pt x="3" y="31"/>
                        </a:lnTo>
                        <a:lnTo>
                          <a:pt x="9" y="47"/>
                        </a:lnTo>
                        <a:lnTo>
                          <a:pt x="14" y="66"/>
                        </a:lnTo>
                        <a:lnTo>
                          <a:pt x="21" y="85"/>
                        </a:lnTo>
                        <a:lnTo>
                          <a:pt x="29" y="103"/>
                        </a:lnTo>
                        <a:lnTo>
                          <a:pt x="38" y="116"/>
                        </a:lnTo>
                        <a:lnTo>
                          <a:pt x="47" y="122"/>
                        </a:lnTo>
                        <a:lnTo>
                          <a:pt x="54" y="122"/>
                        </a:lnTo>
                        <a:lnTo>
                          <a:pt x="61" y="121"/>
                        </a:lnTo>
                        <a:lnTo>
                          <a:pt x="65" y="117"/>
                        </a:lnTo>
                        <a:lnTo>
                          <a:pt x="69" y="112"/>
                        </a:lnTo>
                        <a:lnTo>
                          <a:pt x="71" y="107"/>
                        </a:lnTo>
                        <a:lnTo>
                          <a:pt x="73" y="103"/>
                        </a:lnTo>
                        <a:lnTo>
                          <a:pt x="74" y="100"/>
                        </a:lnTo>
                        <a:lnTo>
                          <a:pt x="74" y="98"/>
                        </a:lnTo>
                        <a:lnTo>
                          <a:pt x="42" y="38"/>
                        </a:lnTo>
                        <a:lnTo>
                          <a:pt x="2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2" name="Freeform 52"/>
                  <p:cNvSpPr>
                    <a:spLocks/>
                  </p:cNvSpPr>
                  <p:nvPr/>
                </p:nvSpPr>
                <p:spPr bwMode="auto">
                  <a:xfrm>
                    <a:off x="3171" y="3632"/>
                    <a:ext cx="130" cy="88"/>
                  </a:xfrm>
                  <a:custGeom>
                    <a:avLst/>
                    <a:gdLst>
                      <a:gd name="T0" fmla="*/ 0 w 130"/>
                      <a:gd name="T1" fmla="*/ 38 h 88"/>
                      <a:gd name="T2" fmla="*/ 1 w 130"/>
                      <a:gd name="T3" fmla="*/ 38 h 88"/>
                      <a:gd name="T4" fmla="*/ 4 w 130"/>
                      <a:gd name="T5" fmla="*/ 41 h 88"/>
                      <a:gd name="T6" fmla="*/ 10 w 130"/>
                      <a:gd name="T7" fmla="*/ 44 h 88"/>
                      <a:gd name="T8" fmla="*/ 16 w 130"/>
                      <a:gd name="T9" fmla="*/ 47 h 88"/>
                      <a:gd name="T10" fmla="*/ 25 w 130"/>
                      <a:gd name="T11" fmla="*/ 52 h 88"/>
                      <a:gd name="T12" fmla="*/ 33 w 130"/>
                      <a:gd name="T13" fmla="*/ 58 h 88"/>
                      <a:gd name="T14" fmla="*/ 43 w 130"/>
                      <a:gd name="T15" fmla="*/ 63 h 88"/>
                      <a:gd name="T16" fmla="*/ 54 w 130"/>
                      <a:gd name="T17" fmla="*/ 68 h 88"/>
                      <a:gd name="T18" fmla="*/ 64 w 130"/>
                      <a:gd name="T19" fmla="*/ 73 h 88"/>
                      <a:gd name="T20" fmla="*/ 75 w 130"/>
                      <a:gd name="T21" fmla="*/ 78 h 88"/>
                      <a:gd name="T22" fmla="*/ 85 w 130"/>
                      <a:gd name="T23" fmla="*/ 82 h 88"/>
                      <a:gd name="T24" fmla="*/ 95 w 130"/>
                      <a:gd name="T25" fmla="*/ 85 h 88"/>
                      <a:gd name="T26" fmla="*/ 104 w 130"/>
                      <a:gd name="T27" fmla="*/ 87 h 88"/>
                      <a:gd name="T28" fmla="*/ 111 w 130"/>
                      <a:gd name="T29" fmla="*/ 88 h 88"/>
                      <a:gd name="T30" fmla="*/ 117 w 130"/>
                      <a:gd name="T31" fmla="*/ 87 h 88"/>
                      <a:gd name="T32" fmla="*/ 122 w 130"/>
                      <a:gd name="T33" fmla="*/ 85 h 88"/>
                      <a:gd name="T34" fmla="*/ 130 w 130"/>
                      <a:gd name="T35" fmla="*/ 70 h 88"/>
                      <a:gd name="T36" fmla="*/ 128 w 130"/>
                      <a:gd name="T37" fmla="*/ 56 h 88"/>
                      <a:gd name="T38" fmla="*/ 125 w 130"/>
                      <a:gd name="T39" fmla="*/ 46 h 88"/>
                      <a:gd name="T40" fmla="*/ 122 w 130"/>
                      <a:gd name="T41" fmla="*/ 42 h 88"/>
                      <a:gd name="T42" fmla="*/ 70 w 130"/>
                      <a:gd name="T43" fmla="*/ 19 h 88"/>
                      <a:gd name="T44" fmla="*/ 14 w 130"/>
                      <a:gd name="T45" fmla="*/ 0 h 88"/>
                      <a:gd name="T46" fmla="*/ 0 w 130"/>
                      <a:gd name="T47" fmla="*/ 38 h 8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30" h="88">
                        <a:moveTo>
                          <a:pt x="0" y="38"/>
                        </a:moveTo>
                        <a:lnTo>
                          <a:pt x="1" y="38"/>
                        </a:lnTo>
                        <a:lnTo>
                          <a:pt x="4" y="41"/>
                        </a:lnTo>
                        <a:lnTo>
                          <a:pt x="10" y="44"/>
                        </a:lnTo>
                        <a:lnTo>
                          <a:pt x="16" y="47"/>
                        </a:lnTo>
                        <a:lnTo>
                          <a:pt x="25" y="52"/>
                        </a:lnTo>
                        <a:lnTo>
                          <a:pt x="33" y="58"/>
                        </a:lnTo>
                        <a:lnTo>
                          <a:pt x="43" y="63"/>
                        </a:lnTo>
                        <a:lnTo>
                          <a:pt x="54" y="68"/>
                        </a:lnTo>
                        <a:lnTo>
                          <a:pt x="64" y="73"/>
                        </a:lnTo>
                        <a:lnTo>
                          <a:pt x="75" y="78"/>
                        </a:lnTo>
                        <a:lnTo>
                          <a:pt x="85" y="82"/>
                        </a:lnTo>
                        <a:lnTo>
                          <a:pt x="95" y="85"/>
                        </a:lnTo>
                        <a:lnTo>
                          <a:pt x="104" y="87"/>
                        </a:lnTo>
                        <a:lnTo>
                          <a:pt x="111" y="88"/>
                        </a:lnTo>
                        <a:lnTo>
                          <a:pt x="117" y="87"/>
                        </a:lnTo>
                        <a:lnTo>
                          <a:pt x="122" y="85"/>
                        </a:lnTo>
                        <a:lnTo>
                          <a:pt x="130" y="70"/>
                        </a:lnTo>
                        <a:lnTo>
                          <a:pt x="128" y="56"/>
                        </a:lnTo>
                        <a:lnTo>
                          <a:pt x="125" y="46"/>
                        </a:lnTo>
                        <a:lnTo>
                          <a:pt x="122" y="42"/>
                        </a:lnTo>
                        <a:lnTo>
                          <a:pt x="70" y="19"/>
                        </a:lnTo>
                        <a:lnTo>
                          <a:pt x="14" y="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</p:grpSp>
        </p:grpSp>
        <p:grpSp>
          <p:nvGrpSpPr>
            <p:cNvPr id="73" name="Group 3"/>
            <p:cNvGrpSpPr>
              <a:grpSpLocks/>
            </p:cNvGrpSpPr>
            <p:nvPr/>
          </p:nvGrpSpPr>
          <p:grpSpPr bwMode="auto">
            <a:xfrm>
              <a:off x="4495800" y="3476554"/>
              <a:ext cx="1143537" cy="1094873"/>
              <a:chOff x="4495800" y="3476554"/>
              <a:chExt cx="1143537" cy="1094873"/>
            </a:xfrm>
          </p:grpSpPr>
          <p:grpSp>
            <p:nvGrpSpPr>
              <p:cNvPr id="91" name="Group 12"/>
              <p:cNvGrpSpPr>
                <a:grpSpLocks/>
              </p:cNvGrpSpPr>
              <p:nvPr/>
            </p:nvGrpSpPr>
            <p:grpSpPr bwMode="auto">
              <a:xfrm>
                <a:off x="4495800" y="3476554"/>
                <a:ext cx="1143537" cy="1094873"/>
                <a:chOff x="4495800" y="3476554"/>
                <a:chExt cx="1143537" cy="1094873"/>
              </a:xfrm>
            </p:grpSpPr>
            <p:sp>
              <p:nvSpPr>
                <p:cNvPr id="117" name="Rectangle 34"/>
                <p:cNvSpPr>
                  <a:spLocks noChangeArrowheads="1"/>
                </p:cNvSpPr>
                <p:nvPr/>
              </p:nvSpPr>
              <p:spPr bwMode="auto">
                <a:xfrm>
                  <a:off x="4495800" y="3476554"/>
                  <a:ext cx="1143537" cy="1094873"/>
                </a:xfrm>
                <a:prstGeom prst="rect">
                  <a:avLst/>
                </a:prstGeom>
                <a:solidFill>
                  <a:srgbClr val="EAEAEA"/>
                </a:solidFill>
                <a:ln w="482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" name="AutoShape 35"/>
                <p:cNvSpPr>
                  <a:spLocks noChangeArrowheads="1"/>
                </p:cNvSpPr>
                <p:nvPr/>
              </p:nvSpPr>
              <p:spPr bwMode="auto">
                <a:xfrm>
                  <a:off x="4533631" y="3574524"/>
                  <a:ext cx="1071314" cy="953932"/>
                </a:xfrm>
                <a:prstGeom prst="roundRect">
                  <a:avLst>
                    <a:gd name="adj" fmla="val 808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92" name="Group 15"/>
              <p:cNvGrpSpPr>
                <a:grpSpLocks/>
              </p:cNvGrpSpPr>
              <p:nvPr/>
            </p:nvGrpSpPr>
            <p:grpSpPr bwMode="auto">
              <a:xfrm>
                <a:off x="4649787" y="3638549"/>
                <a:ext cx="684211" cy="866773"/>
                <a:chOff x="864" y="1104"/>
                <a:chExt cx="1402" cy="2853"/>
              </a:xfrm>
            </p:grpSpPr>
            <p:grpSp>
              <p:nvGrpSpPr>
                <p:cNvPr id="101" name="Group 16"/>
                <p:cNvGrpSpPr>
                  <a:grpSpLocks/>
                </p:cNvGrpSpPr>
                <p:nvPr/>
              </p:nvGrpSpPr>
              <p:grpSpPr bwMode="auto">
                <a:xfrm>
                  <a:off x="864" y="1104"/>
                  <a:ext cx="1253" cy="625"/>
                  <a:chOff x="864" y="1104"/>
                  <a:chExt cx="1253" cy="625"/>
                </a:xfrm>
              </p:grpSpPr>
              <p:sp>
                <p:nvSpPr>
                  <p:cNvPr id="112" name="Freeform 17"/>
                  <p:cNvSpPr>
                    <a:spLocks/>
                  </p:cNvSpPr>
                  <p:nvPr/>
                </p:nvSpPr>
                <p:spPr bwMode="auto">
                  <a:xfrm>
                    <a:off x="1160" y="1155"/>
                    <a:ext cx="190" cy="216"/>
                  </a:xfrm>
                  <a:custGeom>
                    <a:avLst/>
                    <a:gdLst>
                      <a:gd name="T0" fmla="*/ 495955033 w 144"/>
                      <a:gd name="T1" fmla="*/ 9944656 h 177"/>
                      <a:gd name="T2" fmla="*/ 9782071 w 144"/>
                      <a:gd name="T3" fmla="*/ 2116107 h 177"/>
                      <a:gd name="T4" fmla="*/ 0 w 144"/>
                      <a:gd name="T5" fmla="*/ 735177 h 177"/>
                      <a:gd name="T6" fmla="*/ 69470767 w 144"/>
                      <a:gd name="T7" fmla="*/ 0 h 177"/>
                      <a:gd name="T8" fmla="*/ 171138018 w 144"/>
                      <a:gd name="T9" fmla="*/ 0 h 177"/>
                      <a:gd name="T10" fmla="*/ 603243599 w 144"/>
                      <a:gd name="T11" fmla="*/ 9090375 h 177"/>
                      <a:gd name="T12" fmla="*/ 573917858 w 144"/>
                      <a:gd name="T13" fmla="*/ 10122391 h 177"/>
                      <a:gd name="T14" fmla="*/ 495955033 w 144"/>
                      <a:gd name="T15" fmla="*/ 9944656 h 17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44" h="177">
                        <a:moveTo>
                          <a:pt x="118" y="174"/>
                        </a:moveTo>
                        <a:lnTo>
                          <a:pt x="2" y="37"/>
                        </a:lnTo>
                        <a:lnTo>
                          <a:pt x="0" y="13"/>
                        </a:lnTo>
                        <a:lnTo>
                          <a:pt x="17" y="0"/>
                        </a:lnTo>
                        <a:lnTo>
                          <a:pt x="41" y="0"/>
                        </a:lnTo>
                        <a:lnTo>
                          <a:pt x="144" y="159"/>
                        </a:lnTo>
                        <a:lnTo>
                          <a:pt x="137" y="177"/>
                        </a:lnTo>
                        <a:lnTo>
                          <a:pt x="118" y="174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3" name="Freeform 18"/>
                  <p:cNvSpPr>
                    <a:spLocks/>
                  </p:cNvSpPr>
                  <p:nvPr/>
                </p:nvSpPr>
                <p:spPr bwMode="auto">
                  <a:xfrm>
                    <a:off x="892" y="1376"/>
                    <a:ext cx="277" cy="104"/>
                  </a:xfrm>
                  <a:custGeom>
                    <a:avLst/>
                    <a:gdLst>
                      <a:gd name="T0" fmla="*/ 793654255 w 210"/>
                      <a:gd name="T1" fmla="*/ 5573887 h 85"/>
                      <a:gd name="T2" fmla="*/ 75403944 w 210"/>
                      <a:gd name="T3" fmla="*/ 3529712 h 85"/>
                      <a:gd name="T4" fmla="*/ 0 w 210"/>
                      <a:gd name="T5" fmla="*/ 2357819 h 85"/>
                      <a:gd name="T6" fmla="*/ 22133610 w 210"/>
                      <a:gd name="T7" fmla="*/ 945002 h 85"/>
                      <a:gd name="T8" fmla="*/ 94624068 w 210"/>
                      <a:gd name="T9" fmla="*/ 0 h 85"/>
                      <a:gd name="T10" fmla="*/ 837421550 w 210"/>
                      <a:gd name="T11" fmla="*/ 3879125 h 85"/>
                      <a:gd name="T12" fmla="*/ 861645681 w 210"/>
                      <a:gd name="T13" fmla="*/ 4993317 h 85"/>
                      <a:gd name="T14" fmla="*/ 793654255 w 210"/>
                      <a:gd name="T15" fmla="*/ 5573887 h 8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0" h="85">
                        <a:moveTo>
                          <a:pt x="193" y="85"/>
                        </a:moveTo>
                        <a:lnTo>
                          <a:pt x="18" y="53"/>
                        </a:lnTo>
                        <a:lnTo>
                          <a:pt x="0" y="35"/>
                        </a:lnTo>
                        <a:lnTo>
                          <a:pt x="5" y="14"/>
                        </a:lnTo>
                        <a:lnTo>
                          <a:pt x="23" y="0"/>
                        </a:lnTo>
                        <a:lnTo>
                          <a:pt x="203" y="59"/>
                        </a:lnTo>
                        <a:lnTo>
                          <a:pt x="210" y="76"/>
                        </a:lnTo>
                        <a:lnTo>
                          <a:pt x="193" y="85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4" name="Freeform 19"/>
                  <p:cNvSpPr>
                    <a:spLocks/>
                  </p:cNvSpPr>
                  <p:nvPr/>
                </p:nvSpPr>
                <p:spPr bwMode="auto">
                  <a:xfrm>
                    <a:off x="1838" y="1548"/>
                    <a:ext cx="279" cy="92"/>
                  </a:xfrm>
                  <a:custGeom>
                    <a:avLst/>
                    <a:gdLst>
                      <a:gd name="T0" fmla="*/ 57505506 w 211"/>
                      <a:gd name="T1" fmla="*/ 3579837 h 75"/>
                      <a:gd name="T2" fmla="*/ 859936934 w 211"/>
                      <a:gd name="T3" fmla="*/ 0 h 75"/>
                      <a:gd name="T4" fmla="*/ 968931379 w 211"/>
                      <a:gd name="T5" fmla="*/ 698314 h 75"/>
                      <a:gd name="T6" fmla="*/ 993733325 w 211"/>
                      <a:gd name="T7" fmla="*/ 2190962 h 75"/>
                      <a:gd name="T8" fmla="*/ 939565164 w 211"/>
                      <a:gd name="T9" fmla="*/ 3810992 h 75"/>
                      <a:gd name="T10" fmla="*/ 68126495 w 211"/>
                      <a:gd name="T11" fmla="*/ 5734442 h 75"/>
                      <a:gd name="T12" fmla="*/ 0 w 211"/>
                      <a:gd name="T13" fmla="*/ 4726442 h 75"/>
                      <a:gd name="T14" fmla="*/ 57505506 w 211"/>
                      <a:gd name="T15" fmla="*/ 3579837 h 7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1" h="75">
                        <a:moveTo>
                          <a:pt x="12" y="47"/>
                        </a:moveTo>
                        <a:lnTo>
                          <a:pt x="183" y="0"/>
                        </a:lnTo>
                        <a:lnTo>
                          <a:pt x="206" y="9"/>
                        </a:lnTo>
                        <a:lnTo>
                          <a:pt x="211" y="29"/>
                        </a:lnTo>
                        <a:lnTo>
                          <a:pt x="200" y="50"/>
                        </a:lnTo>
                        <a:lnTo>
                          <a:pt x="14" y="75"/>
                        </a:lnTo>
                        <a:lnTo>
                          <a:pt x="0" y="63"/>
                        </a:lnTo>
                        <a:lnTo>
                          <a:pt x="12" y="47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5" name="Freeform 20"/>
                  <p:cNvSpPr>
                    <a:spLocks/>
                  </p:cNvSpPr>
                  <p:nvPr/>
                </p:nvSpPr>
                <p:spPr bwMode="auto">
                  <a:xfrm>
                    <a:off x="864" y="1640"/>
                    <a:ext cx="281" cy="89"/>
                  </a:xfrm>
                  <a:custGeom>
                    <a:avLst/>
                    <a:gdLst>
                      <a:gd name="T0" fmla="*/ 829569961 w 213"/>
                      <a:gd name="T1" fmla="*/ 1483472 h 73"/>
                      <a:gd name="T2" fmla="*/ 117750107 w 213"/>
                      <a:gd name="T3" fmla="*/ 3970901 h 73"/>
                      <a:gd name="T4" fmla="*/ 22335774 w 213"/>
                      <a:gd name="T5" fmla="*/ 3496899 h 73"/>
                      <a:gd name="T6" fmla="*/ 0 w 213"/>
                      <a:gd name="T7" fmla="*/ 2399145 h 73"/>
                      <a:gd name="T8" fmla="*/ 46441557 w 213"/>
                      <a:gd name="T9" fmla="*/ 1216780 h 73"/>
                      <a:gd name="T10" fmla="*/ 827626556 w 213"/>
                      <a:gd name="T11" fmla="*/ 0 h 73"/>
                      <a:gd name="T12" fmla="*/ 884001323 w 213"/>
                      <a:gd name="T13" fmla="*/ 704678 h 73"/>
                      <a:gd name="T14" fmla="*/ 829569961 w 213"/>
                      <a:gd name="T15" fmla="*/ 1483472 h 7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3" h="73">
                        <a:moveTo>
                          <a:pt x="200" y="28"/>
                        </a:moveTo>
                        <a:lnTo>
                          <a:pt x="28" y="73"/>
                        </a:lnTo>
                        <a:lnTo>
                          <a:pt x="5" y="65"/>
                        </a:lnTo>
                        <a:lnTo>
                          <a:pt x="0" y="44"/>
                        </a:lnTo>
                        <a:lnTo>
                          <a:pt x="11" y="23"/>
                        </a:lnTo>
                        <a:lnTo>
                          <a:pt x="199" y="0"/>
                        </a:lnTo>
                        <a:lnTo>
                          <a:pt x="213" y="13"/>
                        </a:lnTo>
                        <a:lnTo>
                          <a:pt x="200" y="2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6" name="Freeform 21"/>
                  <p:cNvSpPr>
                    <a:spLocks/>
                  </p:cNvSpPr>
                  <p:nvPr/>
                </p:nvSpPr>
                <p:spPr bwMode="auto">
                  <a:xfrm>
                    <a:off x="1509" y="1104"/>
                    <a:ext cx="76" cy="261"/>
                  </a:xfrm>
                  <a:custGeom>
                    <a:avLst/>
                    <a:gdLst>
                      <a:gd name="T0" fmla="*/ 0 w 58"/>
                      <a:gd name="T1" fmla="*/ 10928210 h 214"/>
                      <a:gd name="T2" fmla="*/ 15927468 w 58"/>
                      <a:gd name="T3" fmla="*/ 1065267 h 214"/>
                      <a:gd name="T4" fmla="*/ 54263015 w 58"/>
                      <a:gd name="T5" fmla="*/ 0 h 214"/>
                      <a:gd name="T6" fmla="*/ 118315313 w 58"/>
                      <a:gd name="T7" fmla="*/ 1 h 214"/>
                      <a:gd name="T8" fmla="*/ 166712266 w 58"/>
                      <a:gd name="T9" fmla="*/ 996493 h 214"/>
                      <a:gd name="T10" fmla="*/ 76597034 w 58"/>
                      <a:gd name="T11" fmla="*/ 11294838 h 214"/>
                      <a:gd name="T12" fmla="*/ 30627600 w 58"/>
                      <a:gd name="T13" fmla="*/ 11829796 h 214"/>
                      <a:gd name="T14" fmla="*/ 0 w 58"/>
                      <a:gd name="T15" fmla="*/ 10928210 h 2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8" h="214">
                        <a:moveTo>
                          <a:pt x="0" y="198"/>
                        </a:moveTo>
                        <a:lnTo>
                          <a:pt x="5" y="20"/>
                        </a:lnTo>
                        <a:lnTo>
                          <a:pt x="19" y="0"/>
                        </a:lnTo>
                        <a:lnTo>
                          <a:pt x="41" y="1"/>
                        </a:lnTo>
                        <a:lnTo>
                          <a:pt x="58" y="17"/>
                        </a:lnTo>
                        <a:lnTo>
                          <a:pt x="27" y="204"/>
                        </a:lnTo>
                        <a:lnTo>
                          <a:pt x="11" y="214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102" name="Group 22"/>
                <p:cNvGrpSpPr>
                  <a:grpSpLocks/>
                </p:cNvGrpSpPr>
                <p:nvPr/>
              </p:nvGrpSpPr>
              <p:grpSpPr bwMode="auto">
                <a:xfrm>
                  <a:off x="1010" y="1458"/>
                  <a:ext cx="1256" cy="2499"/>
                  <a:chOff x="1010" y="1458"/>
                  <a:chExt cx="1256" cy="2499"/>
                </a:xfrm>
              </p:grpSpPr>
              <p:sp>
                <p:nvSpPr>
                  <p:cNvPr id="106" name="Freeform 23"/>
                  <p:cNvSpPr>
                    <a:spLocks/>
                  </p:cNvSpPr>
                  <p:nvPr/>
                </p:nvSpPr>
                <p:spPr bwMode="auto">
                  <a:xfrm>
                    <a:off x="1410" y="1598"/>
                    <a:ext cx="492" cy="545"/>
                  </a:xfrm>
                  <a:custGeom>
                    <a:avLst/>
                    <a:gdLst>
                      <a:gd name="T0" fmla="*/ 257 w 492"/>
                      <a:gd name="T1" fmla="*/ 126 h 545"/>
                      <a:gd name="T2" fmla="*/ 213 w 492"/>
                      <a:gd name="T3" fmla="*/ 70 h 545"/>
                      <a:gd name="T4" fmla="*/ 153 w 492"/>
                      <a:gd name="T5" fmla="*/ 28 h 545"/>
                      <a:gd name="T6" fmla="*/ 99 w 492"/>
                      <a:gd name="T7" fmla="*/ 0 h 545"/>
                      <a:gd name="T8" fmla="*/ 56 w 492"/>
                      <a:gd name="T9" fmla="*/ 7 h 545"/>
                      <a:gd name="T10" fmla="*/ 25 w 492"/>
                      <a:gd name="T11" fmla="*/ 39 h 545"/>
                      <a:gd name="T12" fmla="*/ 0 w 492"/>
                      <a:gd name="T13" fmla="*/ 133 h 545"/>
                      <a:gd name="T14" fmla="*/ 10 w 492"/>
                      <a:gd name="T15" fmla="*/ 242 h 545"/>
                      <a:gd name="T16" fmla="*/ 36 w 492"/>
                      <a:gd name="T17" fmla="*/ 346 h 545"/>
                      <a:gd name="T18" fmla="*/ 64 w 492"/>
                      <a:gd name="T19" fmla="*/ 427 h 545"/>
                      <a:gd name="T20" fmla="*/ 118 w 492"/>
                      <a:gd name="T21" fmla="*/ 511 h 545"/>
                      <a:gd name="T22" fmla="*/ 164 w 492"/>
                      <a:gd name="T23" fmla="*/ 545 h 545"/>
                      <a:gd name="T24" fmla="*/ 227 w 492"/>
                      <a:gd name="T25" fmla="*/ 545 h 545"/>
                      <a:gd name="T26" fmla="*/ 292 w 492"/>
                      <a:gd name="T27" fmla="*/ 522 h 545"/>
                      <a:gd name="T28" fmla="*/ 324 w 492"/>
                      <a:gd name="T29" fmla="*/ 461 h 545"/>
                      <a:gd name="T30" fmla="*/ 342 w 492"/>
                      <a:gd name="T31" fmla="*/ 385 h 545"/>
                      <a:gd name="T32" fmla="*/ 335 w 492"/>
                      <a:gd name="T33" fmla="*/ 290 h 545"/>
                      <a:gd name="T34" fmla="*/ 485 w 492"/>
                      <a:gd name="T35" fmla="*/ 301 h 545"/>
                      <a:gd name="T36" fmla="*/ 492 w 492"/>
                      <a:gd name="T37" fmla="*/ 259 h 545"/>
                      <a:gd name="T38" fmla="*/ 321 w 492"/>
                      <a:gd name="T39" fmla="*/ 242 h 545"/>
                      <a:gd name="T40" fmla="*/ 278 w 492"/>
                      <a:gd name="T41" fmla="*/ 144 h 545"/>
                      <a:gd name="T42" fmla="*/ 257 w 492"/>
                      <a:gd name="T43" fmla="*/ 126 h 54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492" h="545">
                        <a:moveTo>
                          <a:pt x="257" y="126"/>
                        </a:moveTo>
                        <a:lnTo>
                          <a:pt x="213" y="70"/>
                        </a:lnTo>
                        <a:lnTo>
                          <a:pt x="153" y="28"/>
                        </a:lnTo>
                        <a:lnTo>
                          <a:pt x="99" y="0"/>
                        </a:lnTo>
                        <a:lnTo>
                          <a:pt x="56" y="7"/>
                        </a:lnTo>
                        <a:lnTo>
                          <a:pt x="25" y="39"/>
                        </a:lnTo>
                        <a:lnTo>
                          <a:pt x="0" y="133"/>
                        </a:lnTo>
                        <a:lnTo>
                          <a:pt x="10" y="242"/>
                        </a:lnTo>
                        <a:lnTo>
                          <a:pt x="36" y="346"/>
                        </a:lnTo>
                        <a:lnTo>
                          <a:pt x="64" y="427"/>
                        </a:lnTo>
                        <a:lnTo>
                          <a:pt x="118" y="511"/>
                        </a:lnTo>
                        <a:lnTo>
                          <a:pt x="164" y="545"/>
                        </a:lnTo>
                        <a:lnTo>
                          <a:pt x="227" y="545"/>
                        </a:lnTo>
                        <a:lnTo>
                          <a:pt x="292" y="522"/>
                        </a:lnTo>
                        <a:lnTo>
                          <a:pt x="324" y="461"/>
                        </a:lnTo>
                        <a:lnTo>
                          <a:pt x="342" y="385"/>
                        </a:lnTo>
                        <a:lnTo>
                          <a:pt x="335" y="290"/>
                        </a:lnTo>
                        <a:lnTo>
                          <a:pt x="485" y="301"/>
                        </a:lnTo>
                        <a:lnTo>
                          <a:pt x="492" y="259"/>
                        </a:lnTo>
                        <a:lnTo>
                          <a:pt x="321" y="242"/>
                        </a:lnTo>
                        <a:lnTo>
                          <a:pt x="278" y="144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07" name="Freeform 24"/>
                  <p:cNvSpPr>
                    <a:spLocks/>
                  </p:cNvSpPr>
                  <p:nvPr/>
                </p:nvSpPr>
                <p:spPr bwMode="auto">
                  <a:xfrm>
                    <a:off x="1010" y="1458"/>
                    <a:ext cx="566" cy="875"/>
                  </a:xfrm>
                  <a:custGeom>
                    <a:avLst/>
                    <a:gdLst>
                      <a:gd name="T0" fmla="*/ 330 w 566"/>
                      <a:gd name="T1" fmla="*/ 20 h 875"/>
                      <a:gd name="T2" fmla="*/ 402 w 566"/>
                      <a:gd name="T3" fmla="*/ 0 h 875"/>
                      <a:gd name="T4" fmla="*/ 459 w 566"/>
                      <a:gd name="T5" fmla="*/ 3 h 875"/>
                      <a:gd name="T6" fmla="*/ 502 w 566"/>
                      <a:gd name="T7" fmla="*/ 34 h 875"/>
                      <a:gd name="T8" fmla="*/ 531 w 566"/>
                      <a:gd name="T9" fmla="*/ 84 h 875"/>
                      <a:gd name="T10" fmla="*/ 520 w 566"/>
                      <a:gd name="T11" fmla="*/ 135 h 875"/>
                      <a:gd name="T12" fmla="*/ 480 w 566"/>
                      <a:gd name="T13" fmla="*/ 135 h 875"/>
                      <a:gd name="T14" fmla="*/ 491 w 566"/>
                      <a:gd name="T15" fmla="*/ 94 h 875"/>
                      <a:gd name="T16" fmla="*/ 459 w 566"/>
                      <a:gd name="T17" fmla="*/ 56 h 875"/>
                      <a:gd name="T18" fmla="*/ 427 w 566"/>
                      <a:gd name="T19" fmla="*/ 42 h 875"/>
                      <a:gd name="T20" fmla="*/ 374 w 566"/>
                      <a:gd name="T21" fmla="*/ 56 h 875"/>
                      <a:gd name="T22" fmla="*/ 395 w 566"/>
                      <a:gd name="T23" fmla="*/ 98 h 875"/>
                      <a:gd name="T24" fmla="*/ 402 w 566"/>
                      <a:gd name="T25" fmla="*/ 135 h 875"/>
                      <a:gd name="T26" fmla="*/ 395 w 566"/>
                      <a:gd name="T27" fmla="*/ 168 h 875"/>
                      <a:gd name="T28" fmla="*/ 341 w 566"/>
                      <a:gd name="T29" fmla="*/ 182 h 875"/>
                      <a:gd name="T30" fmla="*/ 284 w 566"/>
                      <a:gd name="T31" fmla="*/ 171 h 875"/>
                      <a:gd name="T32" fmla="*/ 273 w 566"/>
                      <a:gd name="T33" fmla="*/ 146 h 875"/>
                      <a:gd name="T34" fmla="*/ 213 w 566"/>
                      <a:gd name="T35" fmla="*/ 213 h 875"/>
                      <a:gd name="T36" fmla="*/ 178 w 566"/>
                      <a:gd name="T37" fmla="*/ 286 h 875"/>
                      <a:gd name="T38" fmla="*/ 128 w 566"/>
                      <a:gd name="T39" fmla="*/ 381 h 875"/>
                      <a:gd name="T40" fmla="*/ 96 w 566"/>
                      <a:gd name="T41" fmla="*/ 465 h 875"/>
                      <a:gd name="T42" fmla="*/ 82 w 566"/>
                      <a:gd name="T43" fmla="*/ 546 h 875"/>
                      <a:gd name="T44" fmla="*/ 93 w 566"/>
                      <a:gd name="T45" fmla="*/ 588 h 875"/>
                      <a:gd name="T46" fmla="*/ 150 w 566"/>
                      <a:gd name="T47" fmla="*/ 640 h 875"/>
                      <a:gd name="T48" fmla="*/ 267 w 566"/>
                      <a:gd name="T49" fmla="*/ 685 h 875"/>
                      <a:gd name="T50" fmla="*/ 330 w 566"/>
                      <a:gd name="T51" fmla="*/ 706 h 875"/>
                      <a:gd name="T52" fmla="*/ 395 w 566"/>
                      <a:gd name="T53" fmla="*/ 717 h 875"/>
                      <a:gd name="T54" fmla="*/ 491 w 566"/>
                      <a:gd name="T55" fmla="*/ 755 h 875"/>
                      <a:gd name="T56" fmla="*/ 562 w 566"/>
                      <a:gd name="T57" fmla="*/ 780 h 875"/>
                      <a:gd name="T58" fmla="*/ 566 w 566"/>
                      <a:gd name="T59" fmla="*/ 829 h 875"/>
                      <a:gd name="T60" fmla="*/ 531 w 566"/>
                      <a:gd name="T61" fmla="*/ 864 h 875"/>
                      <a:gd name="T62" fmla="*/ 488 w 566"/>
                      <a:gd name="T63" fmla="*/ 875 h 875"/>
                      <a:gd name="T64" fmla="*/ 423 w 566"/>
                      <a:gd name="T65" fmla="*/ 843 h 875"/>
                      <a:gd name="T66" fmla="*/ 273 w 566"/>
                      <a:gd name="T67" fmla="*/ 766 h 875"/>
                      <a:gd name="T68" fmla="*/ 150 w 566"/>
                      <a:gd name="T69" fmla="*/ 713 h 875"/>
                      <a:gd name="T70" fmla="*/ 64 w 566"/>
                      <a:gd name="T71" fmla="*/ 654 h 875"/>
                      <a:gd name="T72" fmla="*/ 7 w 566"/>
                      <a:gd name="T73" fmla="*/ 601 h 875"/>
                      <a:gd name="T74" fmla="*/ 0 w 566"/>
                      <a:gd name="T75" fmla="*/ 538 h 875"/>
                      <a:gd name="T76" fmla="*/ 31 w 566"/>
                      <a:gd name="T77" fmla="*/ 454 h 875"/>
                      <a:gd name="T78" fmla="*/ 96 w 566"/>
                      <a:gd name="T79" fmla="*/ 328 h 875"/>
                      <a:gd name="T80" fmla="*/ 156 w 566"/>
                      <a:gd name="T81" fmla="*/ 224 h 875"/>
                      <a:gd name="T82" fmla="*/ 231 w 566"/>
                      <a:gd name="T83" fmla="*/ 115 h 875"/>
                      <a:gd name="T84" fmla="*/ 289 w 566"/>
                      <a:gd name="T85" fmla="*/ 52 h 875"/>
                      <a:gd name="T86" fmla="*/ 360 w 566"/>
                      <a:gd name="T87" fmla="*/ 20 h 875"/>
                      <a:gd name="T88" fmla="*/ 330 w 566"/>
                      <a:gd name="T89" fmla="*/ 20 h 87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566" h="875">
                        <a:moveTo>
                          <a:pt x="330" y="20"/>
                        </a:moveTo>
                        <a:lnTo>
                          <a:pt x="402" y="0"/>
                        </a:lnTo>
                        <a:lnTo>
                          <a:pt x="459" y="3"/>
                        </a:lnTo>
                        <a:lnTo>
                          <a:pt x="502" y="34"/>
                        </a:lnTo>
                        <a:lnTo>
                          <a:pt x="531" y="84"/>
                        </a:lnTo>
                        <a:lnTo>
                          <a:pt x="520" y="135"/>
                        </a:lnTo>
                        <a:lnTo>
                          <a:pt x="480" y="135"/>
                        </a:lnTo>
                        <a:lnTo>
                          <a:pt x="491" y="94"/>
                        </a:lnTo>
                        <a:lnTo>
                          <a:pt x="459" y="56"/>
                        </a:lnTo>
                        <a:lnTo>
                          <a:pt x="427" y="42"/>
                        </a:lnTo>
                        <a:lnTo>
                          <a:pt x="374" y="56"/>
                        </a:lnTo>
                        <a:lnTo>
                          <a:pt x="395" y="98"/>
                        </a:lnTo>
                        <a:lnTo>
                          <a:pt x="402" y="135"/>
                        </a:lnTo>
                        <a:lnTo>
                          <a:pt x="395" y="168"/>
                        </a:lnTo>
                        <a:lnTo>
                          <a:pt x="341" y="182"/>
                        </a:lnTo>
                        <a:lnTo>
                          <a:pt x="284" y="171"/>
                        </a:lnTo>
                        <a:lnTo>
                          <a:pt x="273" y="146"/>
                        </a:lnTo>
                        <a:lnTo>
                          <a:pt x="213" y="213"/>
                        </a:lnTo>
                        <a:lnTo>
                          <a:pt x="178" y="286"/>
                        </a:lnTo>
                        <a:lnTo>
                          <a:pt x="128" y="381"/>
                        </a:lnTo>
                        <a:lnTo>
                          <a:pt x="96" y="465"/>
                        </a:lnTo>
                        <a:lnTo>
                          <a:pt x="82" y="546"/>
                        </a:lnTo>
                        <a:lnTo>
                          <a:pt x="93" y="588"/>
                        </a:lnTo>
                        <a:lnTo>
                          <a:pt x="150" y="640"/>
                        </a:lnTo>
                        <a:lnTo>
                          <a:pt x="267" y="685"/>
                        </a:lnTo>
                        <a:lnTo>
                          <a:pt x="330" y="706"/>
                        </a:lnTo>
                        <a:lnTo>
                          <a:pt x="395" y="717"/>
                        </a:lnTo>
                        <a:lnTo>
                          <a:pt x="491" y="755"/>
                        </a:lnTo>
                        <a:lnTo>
                          <a:pt x="562" y="780"/>
                        </a:lnTo>
                        <a:lnTo>
                          <a:pt x="566" y="829"/>
                        </a:lnTo>
                        <a:lnTo>
                          <a:pt x="531" y="864"/>
                        </a:lnTo>
                        <a:lnTo>
                          <a:pt x="488" y="875"/>
                        </a:lnTo>
                        <a:lnTo>
                          <a:pt x="423" y="843"/>
                        </a:lnTo>
                        <a:lnTo>
                          <a:pt x="273" y="766"/>
                        </a:lnTo>
                        <a:lnTo>
                          <a:pt x="150" y="713"/>
                        </a:lnTo>
                        <a:lnTo>
                          <a:pt x="64" y="654"/>
                        </a:lnTo>
                        <a:lnTo>
                          <a:pt x="7" y="601"/>
                        </a:lnTo>
                        <a:lnTo>
                          <a:pt x="0" y="538"/>
                        </a:lnTo>
                        <a:lnTo>
                          <a:pt x="31" y="454"/>
                        </a:lnTo>
                        <a:lnTo>
                          <a:pt x="96" y="328"/>
                        </a:lnTo>
                        <a:lnTo>
                          <a:pt x="156" y="224"/>
                        </a:lnTo>
                        <a:lnTo>
                          <a:pt x="231" y="115"/>
                        </a:lnTo>
                        <a:lnTo>
                          <a:pt x="289" y="52"/>
                        </a:lnTo>
                        <a:lnTo>
                          <a:pt x="360" y="20"/>
                        </a:lnTo>
                        <a:lnTo>
                          <a:pt x="33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08" name="Freeform 25"/>
                  <p:cNvSpPr>
                    <a:spLocks/>
                  </p:cNvSpPr>
                  <p:nvPr/>
                </p:nvSpPr>
                <p:spPr bwMode="auto">
                  <a:xfrm>
                    <a:off x="1544" y="2183"/>
                    <a:ext cx="296" cy="821"/>
                  </a:xfrm>
                  <a:custGeom>
                    <a:avLst/>
                    <a:gdLst>
                      <a:gd name="T0" fmla="*/ 18 w 296"/>
                      <a:gd name="T1" fmla="*/ 64 h 821"/>
                      <a:gd name="T2" fmla="*/ 29 w 296"/>
                      <a:gd name="T3" fmla="*/ 22 h 821"/>
                      <a:gd name="T4" fmla="*/ 75 w 296"/>
                      <a:gd name="T5" fmla="*/ 0 h 821"/>
                      <a:gd name="T6" fmla="*/ 117 w 296"/>
                      <a:gd name="T7" fmla="*/ 0 h 821"/>
                      <a:gd name="T8" fmla="*/ 171 w 296"/>
                      <a:gd name="T9" fmla="*/ 31 h 821"/>
                      <a:gd name="T10" fmla="*/ 222 w 296"/>
                      <a:gd name="T11" fmla="*/ 106 h 821"/>
                      <a:gd name="T12" fmla="*/ 257 w 296"/>
                      <a:gd name="T13" fmla="*/ 182 h 821"/>
                      <a:gd name="T14" fmla="*/ 274 w 296"/>
                      <a:gd name="T15" fmla="*/ 287 h 821"/>
                      <a:gd name="T16" fmla="*/ 289 w 296"/>
                      <a:gd name="T17" fmla="*/ 409 h 821"/>
                      <a:gd name="T18" fmla="*/ 296 w 296"/>
                      <a:gd name="T19" fmla="*/ 528 h 821"/>
                      <a:gd name="T20" fmla="*/ 296 w 296"/>
                      <a:gd name="T21" fmla="*/ 682 h 821"/>
                      <a:gd name="T22" fmla="*/ 274 w 296"/>
                      <a:gd name="T23" fmla="*/ 776 h 821"/>
                      <a:gd name="T24" fmla="*/ 235 w 296"/>
                      <a:gd name="T25" fmla="*/ 811 h 821"/>
                      <a:gd name="T26" fmla="*/ 168 w 296"/>
                      <a:gd name="T27" fmla="*/ 821 h 821"/>
                      <a:gd name="T28" fmla="*/ 97 w 296"/>
                      <a:gd name="T29" fmla="*/ 818 h 821"/>
                      <a:gd name="T30" fmla="*/ 60 w 296"/>
                      <a:gd name="T31" fmla="*/ 776 h 821"/>
                      <a:gd name="T32" fmla="*/ 40 w 296"/>
                      <a:gd name="T33" fmla="*/ 703 h 821"/>
                      <a:gd name="T34" fmla="*/ 21 w 296"/>
                      <a:gd name="T35" fmla="*/ 630 h 821"/>
                      <a:gd name="T36" fmla="*/ 7 w 296"/>
                      <a:gd name="T37" fmla="*/ 496 h 821"/>
                      <a:gd name="T38" fmla="*/ 0 w 296"/>
                      <a:gd name="T39" fmla="*/ 347 h 821"/>
                      <a:gd name="T40" fmla="*/ 0 w 296"/>
                      <a:gd name="T41" fmla="*/ 171 h 821"/>
                      <a:gd name="T42" fmla="*/ 18 w 296"/>
                      <a:gd name="T43" fmla="*/ 95 h 821"/>
                      <a:gd name="T44" fmla="*/ 18 w 296"/>
                      <a:gd name="T45" fmla="*/ 64 h 82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96" h="821">
                        <a:moveTo>
                          <a:pt x="18" y="64"/>
                        </a:moveTo>
                        <a:lnTo>
                          <a:pt x="29" y="22"/>
                        </a:lnTo>
                        <a:lnTo>
                          <a:pt x="75" y="0"/>
                        </a:lnTo>
                        <a:lnTo>
                          <a:pt x="117" y="0"/>
                        </a:lnTo>
                        <a:lnTo>
                          <a:pt x="171" y="31"/>
                        </a:lnTo>
                        <a:lnTo>
                          <a:pt x="222" y="106"/>
                        </a:lnTo>
                        <a:lnTo>
                          <a:pt x="257" y="182"/>
                        </a:lnTo>
                        <a:lnTo>
                          <a:pt x="274" y="287"/>
                        </a:lnTo>
                        <a:lnTo>
                          <a:pt x="289" y="409"/>
                        </a:lnTo>
                        <a:lnTo>
                          <a:pt x="296" y="528"/>
                        </a:lnTo>
                        <a:lnTo>
                          <a:pt x="296" y="682"/>
                        </a:lnTo>
                        <a:lnTo>
                          <a:pt x="274" y="776"/>
                        </a:lnTo>
                        <a:lnTo>
                          <a:pt x="235" y="811"/>
                        </a:lnTo>
                        <a:lnTo>
                          <a:pt x="168" y="821"/>
                        </a:lnTo>
                        <a:lnTo>
                          <a:pt x="97" y="818"/>
                        </a:lnTo>
                        <a:lnTo>
                          <a:pt x="60" y="776"/>
                        </a:lnTo>
                        <a:lnTo>
                          <a:pt x="40" y="703"/>
                        </a:lnTo>
                        <a:lnTo>
                          <a:pt x="21" y="630"/>
                        </a:lnTo>
                        <a:lnTo>
                          <a:pt x="7" y="496"/>
                        </a:lnTo>
                        <a:lnTo>
                          <a:pt x="0" y="347"/>
                        </a:lnTo>
                        <a:lnTo>
                          <a:pt x="0" y="171"/>
                        </a:lnTo>
                        <a:lnTo>
                          <a:pt x="18" y="95"/>
                        </a:lnTo>
                        <a:lnTo>
                          <a:pt x="18" y="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09" name="Freeform 26"/>
                  <p:cNvSpPr>
                    <a:spLocks/>
                  </p:cNvSpPr>
                  <p:nvPr/>
                </p:nvSpPr>
                <p:spPr bwMode="auto">
                  <a:xfrm>
                    <a:off x="1681" y="2206"/>
                    <a:ext cx="451" cy="631"/>
                  </a:xfrm>
                  <a:custGeom>
                    <a:avLst/>
                    <a:gdLst>
                      <a:gd name="T0" fmla="*/ 24 w 451"/>
                      <a:gd name="T1" fmla="*/ 0 h 631"/>
                      <a:gd name="T2" fmla="*/ 117 w 451"/>
                      <a:gd name="T3" fmla="*/ 11 h 631"/>
                      <a:gd name="T4" fmla="*/ 213 w 451"/>
                      <a:gd name="T5" fmla="*/ 28 h 631"/>
                      <a:gd name="T6" fmla="*/ 313 w 451"/>
                      <a:gd name="T7" fmla="*/ 84 h 631"/>
                      <a:gd name="T8" fmla="*/ 384 w 451"/>
                      <a:gd name="T9" fmla="*/ 126 h 631"/>
                      <a:gd name="T10" fmla="*/ 430 w 451"/>
                      <a:gd name="T11" fmla="*/ 186 h 631"/>
                      <a:gd name="T12" fmla="*/ 451 w 451"/>
                      <a:gd name="T13" fmla="*/ 220 h 631"/>
                      <a:gd name="T14" fmla="*/ 408 w 451"/>
                      <a:gd name="T15" fmla="*/ 323 h 631"/>
                      <a:gd name="T16" fmla="*/ 341 w 451"/>
                      <a:gd name="T17" fmla="*/ 385 h 631"/>
                      <a:gd name="T18" fmla="*/ 259 w 451"/>
                      <a:gd name="T19" fmla="*/ 430 h 631"/>
                      <a:gd name="T20" fmla="*/ 216 w 451"/>
                      <a:gd name="T21" fmla="*/ 458 h 631"/>
                      <a:gd name="T22" fmla="*/ 142 w 451"/>
                      <a:gd name="T23" fmla="*/ 472 h 631"/>
                      <a:gd name="T24" fmla="*/ 138 w 451"/>
                      <a:gd name="T25" fmla="*/ 500 h 631"/>
                      <a:gd name="T26" fmla="*/ 195 w 451"/>
                      <a:gd name="T27" fmla="*/ 525 h 631"/>
                      <a:gd name="T28" fmla="*/ 277 w 451"/>
                      <a:gd name="T29" fmla="*/ 547 h 631"/>
                      <a:gd name="T30" fmla="*/ 355 w 451"/>
                      <a:gd name="T31" fmla="*/ 589 h 631"/>
                      <a:gd name="T32" fmla="*/ 323 w 451"/>
                      <a:gd name="T33" fmla="*/ 620 h 631"/>
                      <a:gd name="T34" fmla="*/ 291 w 451"/>
                      <a:gd name="T35" fmla="*/ 631 h 631"/>
                      <a:gd name="T36" fmla="*/ 245 w 451"/>
                      <a:gd name="T37" fmla="*/ 584 h 631"/>
                      <a:gd name="T38" fmla="*/ 174 w 451"/>
                      <a:gd name="T39" fmla="*/ 556 h 631"/>
                      <a:gd name="T40" fmla="*/ 117 w 451"/>
                      <a:gd name="T41" fmla="*/ 536 h 631"/>
                      <a:gd name="T42" fmla="*/ 117 w 451"/>
                      <a:gd name="T43" fmla="*/ 494 h 631"/>
                      <a:gd name="T44" fmla="*/ 128 w 451"/>
                      <a:gd name="T45" fmla="*/ 449 h 631"/>
                      <a:gd name="T46" fmla="*/ 163 w 451"/>
                      <a:gd name="T47" fmla="*/ 430 h 631"/>
                      <a:gd name="T48" fmla="*/ 277 w 451"/>
                      <a:gd name="T49" fmla="*/ 385 h 631"/>
                      <a:gd name="T50" fmla="*/ 341 w 451"/>
                      <a:gd name="T51" fmla="*/ 315 h 631"/>
                      <a:gd name="T52" fmla="*/ 387 w 451"/>
                      <a:gd name="T53" fmla="*/ 242 h 631"/>
                      <a:gd name="T54" fmla="*/ 376 w 451"/>
                      <a:gd name="T55" fmla="*/ 207 h 631"/>
                      <a:gd name="T56" fmla="*/ 341 w 451"/>
                      <a:gd name="T57" fmla="*/ 165 h 631"/>
                      <a:gd name="T58" fmla="*/ 256 w 451"/>
                      <a:gd name="T59" fmla="*/ 105 h 631"/>
                      <a:gd name="T60" fmla="*/ 152 w 451"/>
                      <a:gd name="T61" fmla="*/ 84 h 631"/>
                      <a:gd name="T62" fmla="*/ 85 w 451"/>
                      <a:gd name="T63" fmla="*/ 81 h 631"/>
                      <a:gd name="T64" fmla="*/ 24 w 451"/>
                      <a:gd name="T65" fmla="*/ 81 h 631"/>
                      <a:gd name="T66" fmla="*/ 0 w 451"/>
                      <a:gd name="T67" fmla="*/ 42 h 631"/>
                      <a:gd name="T68" fmla="*/ 24 w 451"/>
                      <a:gd name="T69" fmla="*/ 0 h 63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451" h="631">
                        <a:moveTo>
                          <a:pt x="24" y="0"/>
                        </a:moveTo>
                        <a:lnTo>
                          <a:pt x="117" y="11"/>
                        </a:lnTo>
                        <a:lnTo>
                          <a:pt x="213" y="28"/>
                        </a:lnTo>
                        <a:lnTo>
                          <a:pt x="313" y="84"/>
                        </a:lnTo>
                        <a:lnTo>
                          <a:pt x="384" y="126"/>
                        </a:lnTo>
                        <a:lnTo>
                          <a:pt x="430" y="186"/>
                        </a:lnTo>
                        <a:lnTo>
                          <a:pt x="451" y="220"/>
                        </a:lnTo>
                        <a:lnTo>
                          <a:pt x="408" y="323"/>
                        </a:lnTo>
                        <a:lnTo>
                          <a:pt x="341" y="385"/>
                        </a:lnTo>
                        <a:lnTo>
                          <a:pt x="259" y="430"/>
                        </a:lnTo>
                        <a:lnTo>
                          <a:pt x="216" y="458"/>
                        </a:lnTo>
                        <a:lnTo>
                          <a:pt x="142" y="472"/>
                        </a:lnTo>
                        <a:lnTo>
                          <a:pt x="138" y="500"/>
                        </a:lnTo>
                        <a:lnTo>
                          <a:pt x="195" y="525"/>
                        </a:lnTo>
                        <a:lnTo>
                          <a:pt x="277" y="547"/>
                        </a:lnTo>
                        <a:lnTo>
                          <a:pt x="355" y="589"/>
                        </a:lnTo>
                        <a:lnTo>
                          <a:pt x="323" y="620"/>
                        </a:lnTo>
                        <a:lnTo>
                          <a:pt x="291" y="631"/>
                        </a:lnTo>
                        <a:lnTo>
                          <a:pt x="245" y="584"/>
                        </a:lnTo>
                        <a:lnTo>
                          <a:pt x="174" y="556"/>
                        </a:lnTo>
                        <a:lnTo>
                          <a:pt x="117" y="536"/>
                        </a:lnTo>
                        <a:lnTo>
                          <a:pt x="117" y="494"/>
                        </a:lnTo>
                        <a:lnTo>
                          <a:pt x="128" y="449"/>
                        </a:lnTo>
                        <a:lnTo>
                          <a:pt x="163" y="430"/>
                        </a:lnTo>
                        <a:lnTo>
                          <a:pt x="277" y="385"/>
                        </a:lnTo>
                        <a:lnTo>
                          <a:pt x="341" y="315"/>
                        </a:lnTo>
                        <a:lnTo>
                          <a:pt x="387" y="242"/>
                        </a:lnTo>
                        <a:lnTo>
                          <a:pt x="376" y="207"/>
                        </a:lnTo>
                        <a:lnTo>
                          <a:pt x="341" y="165"/>
                        </a:lnTo>
                        <a:lnTo>
                          <a:pt x="256" y="105"/>
                        </a:lnTo>
                        <a:lnTo>
                          <a:pt x="152" y="84"/>
                        </a:lnTo>
                        <a:lnTo>
                          <a:pt x="85" y="81"/>
                        </a:lnTo>
                        <a:lnTo>
                          <a:pt x="24" y="81"/>
                        </a:lnTo>
                        <a:lnTo>
                          <a:pt x="0" y="4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0" name="Freeform 27"/>
                  <p:cNvSpPr>
                    <a:spLocks/>
                  </p:cNvSpPr>
                  <p:nvPr/>
                </p:nvSpPr>
                <p:spPr bwMode="auto">
                  <a:xfrm>
                    <a:off x="1716" y="2920"/>
                    <a:ext cx="550" cy="1020"/>
                  </a:xfrm>
                  <a:custGeom>
                    <a:avLst/>
                    <a:gdLst>
                      <a:gd name="T0" fmla="*/ 63 w 550"/>
                      <a:gd name="T1" fmla="*/ 0 h 1020"/>
                      <a:gd name="T2" fmla="*/ 14 w 550"/>
                      <a:gd name="T3" fmla="*/ 0 h 1020"/>
                      <a:gd name="T4" fmla="*/ 0 w 550"/>
                      <a:gd name="T5" fmla="*/ 74 h 1020"/>
                      <a:gd name="T6" fmla="*/ 36 w 550"/>
                      <a:gd name="T7" fmla="*/ 117 h 1020"/>
                      <a:gd name="T8" fmla="*/ 150 w 550"/>
                      <a:gd name="T9" fmla="*/ 218 h 1020"/>
                      <a:gd name="T10" fmla="*/ 250 w 550"/>
                      <a:gd name="T11" fmla="*/ 347 h 1020"/>
                      <a:gd name="T12" fmla="*/ 314 w 550"/>
                      <a:gd name="T13" fmla="*/ 481 h 1020"/>
                      <a:gd name="T14" fmla="*/ 324 w 550"/>
                      <a:gd name="T15" fmla="*/ 568 h 1020"/>
                      <a:gd name="T16" fmla="*/ 321 w 550"/>
                      <a:gd name="T17" fmla="*/ 631 h 1020"/>
                      <a:gd name="T18" fmla="*/ 293 w 550"/>
                      <a:gd name="T19" fmla="*/ 774 h 1020"/>
                      <a:gd name="T20" fmla="*/ 256 w 550"/>
                      <a:gd name="T21" fmla="*/ 891 h 1020"/>
                      <a:gd name="T22" fmla="*/ 225 w 550"/>
                      <a:gd name="T23" fmla="*/ 957 h 1020"/>
                      <a:gd name="T24" fmla="*/ 217 w 550"/>
                      <a:gd name="T25" fmla="*/ 999 h 1020"/>
                      <a:gd name="T26" fmla="*/ 250 w 550"/>
                      <a:gd name="T27" fmla="*/ 999 h 1020"/>
                      <a:gd name="T28" fmla="*/ 299 w 550"/>
                      <a:gd name="T29" fmla="*/ 985 h 1020"/>
                      <a:gd name="T30" fmla="*/ 314 w 550"/>
                      <a:gd name="T31" fmla="*/ 988 h 1020"/>
                      <a:gd name="T32" fmla="*/ 417 w 550"/>
                      <a:gd name="T33" fmla="*/ 995 h 1020"/>
                      <a:gd name="T34" fmla="*/ 496 w 550"/>
                      <a:gd name="T35" fmla="*/ 1020 h 1020"/>
                      <a:gd name="T36" fmla="*/ 524 w 550"/>
                      <a:gd name="T37" fmla="*/ 1006 h 1020"/>
                      <a:gd name="T38" fmla="*/ 550 w 550"/>
                      <a:gd name="T39" fmla="*/ 953 h 1020"/>
                      <a:gd name="T40" fmla="*/ 524 w 550"/>
                      <a:gd name="T41" fmla="*/ 925 h 1020"/>
                      <a:gd name="T42" fmla="*/ 407 w 550"/>
                      <a:gd name="T43" fmla="*/ 922 h 1020"/>
                      <a:gd name="T44" fmla="*/ 324 w 550"/>
                      <a:gd name="T45" fmla="*/ 933 h 1020"/>
                      <a:gd name="T46" fmla="*/ 282 w 550"/>
                      <a:gd name="T47" fmla="*/ 953 h 1020"/>
                      <a:gd name="T48" fmla="*/ 288 w 550"/>
                      <a:gd name="T49" fmla="*/ 905 h 1020"/>
                      <a:gd name="T50" fmla="*/ 331 w 550"/>
                      <a:gd name="T51" fmla="*/ 830 h 1020"/>
                      <a:gd name="T52" fmla="*/ 367 w 550"/>
                      <a:gd name="T53" fmla="*/ 715 h 1020"/>
                      <a:gd name="T54" fmla="*/ 396 w 550"/>
                      <a:gd name="T55" fmla="*/ 617 h 1020"/>
                      <a:gd name="T56" fmla="*/ 374 w 550"/>
                      <a:gd name="T57" fmla="*/ 505 h 1020"/>
                      <a:gd name="T58" fmla="*/ 342 w 550"/>
                      <a:gd name="T59" fmla="*/ 386 h 1020"/>
                      <a:gd name="T60" fmla="*/ 278 w 550"/>
                      <a:gd name="T61" fmla="*/ 249 h 1020"/>
                      <a:gd name="T62" fmla="*/ 185 w 550"/>
                      <a:gd name="T63" fmla="*/ 123 h 1020"/>
                      <a:gd name="T64" fmla="*/ 107 w 550"/>
                      <a:gd name="T65" fmla="*/ 32 h 1020"/>
                      <a:gd name="T66" fmla="*/ 63 w 550"/>
                      <a:gd name="T67" fmla="*/ 0 h 10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550" h="1020">
                        <a:moveTo>
                          <a:pt x="63" y="0"/>
                        </a:moveTo>
                        <a:lnTo>
                          <a:pt x="14" y="0"/>
                        </a:lnTo>
                        <a:lnTo>
                          <a:pt x="0" y="74"/>
                        </a:lnTo>
                        <a:lnTo>
                          <a:pt x="36" y="117"/>
                        </a:lnTo>
                        <a:lnTo>
                          <a:pt x="150" y="218"/>
                        </a:lnTo>
                        <a:lnTo>
                          <a:pt x="250" y="347"/>
                        </a:lnTo>
                        <a:lnTo>
                          <a:pt x="314" y="481"/>
                        </a:lnTo>
                        <a:lnTo>
                          <a:pt x="324" y="568"/>
                        </a:lnTo>
                        <a:lnTo>
                          <a:pt x="321" y="631"/>
                        </a:lnTo>
                        <a:lnTo>
                          <a:pt x="293" y="774"/>
                        </a:lnTo>
                        <a:lnTo>
                          <a:pt x="256" y="891"/>
                        </a:lnTo>
                        <a:lnTo>
                          <a:pt x="225" y="957"/>
                        </a:lnTo>
                        <a:lnTo>
                          <a:pt x="217" y="999"/>
                        </a:lnTo>
                        <a:lnTo>
                          <a:pt x="250" y="999"/>
                        </a:lnTo>
                        <a:lnTo>
                          <a:pt x="299" y="985"/>
                        </a:lnTo>
                        <a:lnTo>
                          <a:pt x="314" y="988"/>
                        </a:lnTo>
                        <a:lnTo>
                          <a:pt x="417" y="995"/>
                        </a:lnTo>
                        <a:lnTo>
                          <a:pt x="496" y="1020"/>
                        </a:lnTo>
                        <a:lnTo>
                          <a:pt x="524" y="1006"/>
                        </a:lnTo>
                        <a:lnTo>
                          <a:pt x="550" y="953"/>
                        </a:lnTo>
                        <a:lnTo>
                          <a:pt x="524" y="925"/>
                        </a:lnTo>
                        <a:lnTo>
                          <a:pt x="407" y="922"/>
                        </a:lnTo>
                        <a:lnTo>
                          <a:pt x="324" y="933"/>
                        </a:lnTo>
                        <a:lnTo>
                          <a:pt x="282" y="953"/>
                        </a:lnTo>
                        <a:lnTo>
                          <a:pt x="288" y="905"/>
                        </a:lnTo>
                        <a:lnTo>
                          <a:pt x="331" y="830"/>
                        </a:lnTo>
                        <a:lnTo>
                          <a:pt x="367" y="715"/>
                        </a:lnTo>
                        <a:lnTo>
                          <a:pt x="396" y="617"/>
                        </a:lnTo>
                        <a:lnTo>
                          <a:pt x="374" y="505"/>
                        </a:lnTo>
                        <a:lnTo>
                          <a:pt x="342" y="386"/>
                        </a:lnTo>
                        <a:lnTo>
                          <a:pt x="278" y="249"/>
                        </a:lnTo>
                        <a:lnTo>
                          <a:pt x="185" y="123"/>
                        </a:lnTo>
                        <a:lnTo>
                          <a:pt x="107" y="3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1" name="Freeform 28"/>
                  <p:cNvSpPr>
                    <a:spLocks/>
                  </p:cNvSpPr>
                  <p:nvPr/>
                </p:nvSpPr>
                <p:spPr bwMode="auto">
                  <a:xfrm>
                    <a:off x="1371" y="2918"/>
                    <a:ext cx="370" cy="1039"/>
                  </a:xfrm>
                  <a:custGeom>
                    <a:avLst/>
                    <a:gdLst>
                      <a:gd name="T0" fmla="*/ 256 w 370"/>
                      <a:gd name="T1" fmla="*/ 0 h 1039"/>
                      <a:gd name="T2" fmla="*/ 209 w 370"/>
                      <a:gd name="T3" fmla="*/ 98 h 1039"/>
                      <a:gd name="T4" fmla="*/ 177 w 370"/>
                      <a:gd name="T5" fmla="*/ 241 h 1039"/>
                      <a:gd name="T6" fmla="*/ 138 w 370"/>
                      <a:gd name="T7" fmla="*/ 400 h 1039"/>
                      <a:gd name="T8" fmla="*/ 103 w 370"/>
                      <a:gd name="T9" fmla="*/ 560 h 1039"/>
                      <a:gd name="T10" fmla="*/ 103 w 370"/>
                      <a:gd name="T11" fmla="*/ 619 h 1039"/>
                      <a:gd name="T12" fmla="*/ 138 w 370"/>
                      <a:gd name="T13" fmla="*/ 725 h 1039"/>
                      <a:gd name="T14" fmla="*/ 188 w 370"/>
                      <a:gd name="T15" fmla="*/ 781 h 1039"/>
                      <a:gd name="T16" fmla="*/ 234 w 370"/>
                      <a:gd name="T17" fmla="*/ 851 h 1039"/>
                      <a:gd name="T18" fmla="*/ 266 w 370"/>
                      <a:gd name="T19" fmla="*/ 902 h 1039"/>
                      <a:gd name="T20" fmla="*/ 252 w 370"/>
                      <a:gd name="T21" fmla="*/ 927 h 1039"/>
                      <a:gd name="T22" fmla="*/ 171 w 370"/>
                      <a:gd name="T23" fmla="*/ 938 h 1039"/>
                      <a:gd name="T24" fmla="*/ 38 w 370"/>
                      <a:gd name="T25" fmla="*/ 958 h 1039"/>
                      <a:gd name="T26" fmla="*/ 0 w 370"/>
                      <a:gd name="T27" fmla="*/ 990 h 1039"/>
                      <a:gd name="T28" fmla="*/ 32 w 370"/>
                      <a:gd name="T29" fmla="*/ 1018 h 1039"/>
                      <a:gd name="T30" fmla="*/ 106 w 370"/>
                      <a:gd name="T31" fmla="*/ 1039 h 1039"/>
                      <a:gd name="T32" fmla="*/ 192 w 370"/>
                      <a:gd name="T33" fmla="*/ 997 h 1039"/>
                      <a:gd name="T34" fmla="*/ 256 w 370"/>
                      <a:gd name="T35" fmla="*/ 969 h 1039"/>
                      <a:gd name="T36" fmla="*/ 337 w 370"/>
                      <a:gd name="T37" fmla="*/ 958 h 1039"/>
                      <a:gd name="T38" fmla="*/ 370 w 370"/>
                      <a:gd name="T39" fmla="*/ 949 h 1039"/>
                      <a:gd name="T40" fmla="*/ 359 w 370"/>
                      <a:gd name="T41" fmla="*/ 913 h 1039"/>
                      <a:gd name="T42" fmla="*/ 266 w 370"/>
                      <a:gd name="T43" fmla="*/ 823 h 1039"/>
                      <a:gd name="T44" fmla="*/ 213 w 370"/>
                      <a:gd name="T45" fmla="*/ 728 h 1039"/>
                      <a:gd name="T46" fmla="*/ 166 w 370"/>
                      <a:gd name="T47" fmla="*/ 664 h 1039"/>
                      <a:gd name="T48" fmla="*/ 160 w 370"/>
                      <a:gd name="T49" fmla="*/ 602 h 1039"/>
                      <a:gd name="T50" fmla="*/ 181 w 370"/>
                      <a:gd name="T51" fmla="*/ 498 h 1039"/>
                      <a:gd name="T52" fmla="*/ 231 w 370"/>
                      <a:gd name="T53" fmla="*/ 389 h 1039"/>
                      <a:gd name="T54" fmla="*/ 285 w 370"/>
                      <a:gd name="T55" fmla="*/ 204 h 1039"/>
                      <a:gd name="T56" fmla="*/ 331 w 370"/>
                      <a:gd name="T57" fmla="*/ 95 h 1039"/>
                      <a:gd name="T58" fmla="*/ 327 w 370"/>
                      <a:gd name="T59" fmla="*/ 32 h 1039"/>
                      <a:gd name="T60" fmla="*/ 285 w 370"/>
                      <a:gd name="T61" fmla="*/ 0 h 1039"/>
                      <a:gd name="T62" fmla="*/ 256 w 370"/>
                      <a:gd name="T63" fmla="*/ 0 h 103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70" h="1039">
                        <a:moveTo>
                          <a:pt x="256" y="0"/>
                        </a:moveTo>
                        <a:lnTo>
                          <a:pt x="209" y="98"/>
                        </a:lnTo>
                        <a:lnTo>
                          <a:pt x="177" y="241"/>
                        </a:lnTo>
                        <a:lnTo>
                          <a:pt x="138" y="400"/>
                        </a:lnTo>
                        <a:lnTo>
                          <a:pt x="103" y="560"/>
                        </a:lnTo>
                        <a:lnTo>
                          <a:pt x="103" y="619"/>
                        </a:lnTo>
                        <a:lnTo>
                          <a:pt x="138" y="725"/>
                        </a:lnTo>
                        <a:lnTo>
                          <a:pt x="188" y="781"/>
                        </a:lnTo>
                        <a:lnTo>
                          <a:pt x="234" y="851"/>
                        </a:lnTo>
                        <a:lnTo>
                          <a:pt x="266" y="902"/>
                        </a:lnTo>
                        <a:lnTo>
                          <a:pt x="252" y="927"/>
                        </a:lnTo>
                        <a:lnTo>
                          <a:pt x="171" y="938"/>
                        </a:lnTo>
                        <a:lnTo>
                          <a:pt x="38" y="958"/>
                        </a:lnTo>
                        <a:lnTo>
                          <a:pt x="0" y="990"/>
                        </a:lnTo>
                        <a:lnTo>
                          <a:pt x="32" y="1018"/>
                        </a:lnTo>
                        <a:lnTo>
                          <a:pt x="106" y="1039"/>
                        </a:lnTo>
                        <a:lnTo>
                          <a:pt x="192" y="997"/>
                        </a:lnTo>
                        <a:lnTo>
                          <a:pt x="256" y="969"/>
                        </a:lnTo>
                        <a:lnTo>
                          <a:pt x="337" y="958"/>
                        </a:lnTo>
                        <a:lnTo>
                          <a:pt x="370" y="949"/>
                        </a:lnTo>
                        <a:lnTo>
                          <a:pt x="359" y="913"/>
                        </a:lnTo>
                        <a:lnTo>
                          <a:pt x="266" y="823"/>
                        </a:lnTo>
                        <a:lnTo>
                          <a:pt x="213" y="728"/>
                        </a:lnTo>
                        <a:lnTo>
                          <a:pt x="166" y="664"/>
                        </a:lnTo>
                        <a:lnTo>
                          <a:pt x="160" y="602"/>
                        </a:lnTo>
                        <a:lnTo>
                          <a:pt x="181" y="498"/>
                        </a:lnTo>
                        <a:lnTo>
                          <a:pt x="231" y="389"/>
                        </a:lnTo>
                        <a:lnTo>
                          <a:pt x="285" y="204"/>
                        </a:lnTo>
                        <a:lnTo>
                          <a:pt x="331" y="95"/>
                        </a:lnTo>
                        <a:lnTo>
                          <a:pt x="327" y="32"/>
                        </a:lnTo>
                        <a:lnTo>
                          <a:pt x="285" y="0"/>
                        </a:lnTo>
                        <a:lnTo>
                          <a:pt x="2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103" name="Group 29"/>
                <p:cNvGrpSpPr>
                  <a:grpSpLocks/>
                </p:cNvGrpSpPr>
                <p:nvPr/>
              </p:nvGrpSpPr>
              <p:grpSpPr bwMode="auto">
                <a:xfrm>
                  <a:off x="1728" y="1200"/>
                  <a:ext cx="227" cy="307"/>
                  <a:chOff x="1767" y="1250"/>
                  <a:chExt cx="227" cy="307"/>
                </a:xfrm>
              </p:grpSpPr>
              <p:sp>
                <p:nvSpPr>
                  <p:cNvPr id="104" name="Freeform 30"/>
                  <p:cNvSpPr>
                    <a:spLocks/>
                  </p:cNvSpPr>
                  <p:nvPr/>
                </p:nvSpPr>
                <p:spPr bwMode="auto">
                  <a:xfrm>
                    <a:off x="1811" y="1250"/>
                    <a:ext cx="183" cy="213"/>
                  </a:xfrm>
                  <a:custGeom>
                    <a:avLst/>
                    <a:gdLst>
                      <a:gd name="T0" fmla="*/ 21 w 183"/>
                      <a:gd name="T1" fmla="*/ 10 h 213"/>
                      <a:gd name="T2" fmla="*/ 71 w 183"/>
                      <a:gd name="T3" fmla="*/ 0 h 213"/>
                      <a:gd name="T4" fmla="*/ 118 w 183"/>
                      <a:gd name="T5" fmla="*/ 3 h 213"/>
                      <a:gd name="T6" fmla="*/ 161 w 183"/>
                      <a:gd name="T7" fmla="*/ 24 h 213"/>
                      <a:gd name="T8" fmla="*/ 183 w 183"/>
                      <a:gd name="T9" fmla="*/ 63 h 213"/>
                      <a:gd name="T10" fmla="*/ 183 w 183"/>
                      <a:gd name="T11" fmla="*/ 94 h 213"/>
                      <a:gd name="T12" fmla="*/ 161 w 183"/>
                      <a:gd name="T13" fmla="*/ 136 h 213"/>
                      <a:gd name="T14" fmla="*/ 125 w 183"/>
                      <a:gd name="T15" fmla="*/ 161 h 213"/>
                      <a:gd name="T16" fmla="*/ 71 w 183"/>
                      <a:gd name="T17" fmla="*/ 161 h 213"/>
                      <a:gd name="T18" fmla="*/ 38 w 183"/>
                      <a:gd name="T19" fmla="*/ 181 h 213"/>
                      <a:gd name="T20" fmla="*/ 28 w 183"/>
                      <a:gd name="T21" fmla="*/ 213 h 213"/>
                      <a:gd name="T22" fmla="*/ 0 w 183"/>
                      <a:gd name="T23" fmla="*/ 202 h 213"/>
                      <a:gd name="T24" fmla="*/ 10 w 183"/>
                      <a:gd name="T25" fmla="*/ 161 h 213"/>
                      <a:gd name="T26" fmla="*/ 49 w 183"/>
                      <a:gd name="T27" fmla="*/ 136 h 213"/>
                      <a:gd name="T28" fmla="*/ 114 w 183"/>
                      <a:gd name="T29" fmla="*/ 129 h 213"/>
                      <a:gd name="T30" fmla="*/ 140 w 183"/>
                      <a:gd name="T31" fmla="*/ 105 h 213"/>
                      <a:gd name="T32" fmla="*/ 146 w 183"/>
                      <a:gd name="T33" fmla="*/ 66 h 213"/>
                      <a:gd name="T34" fmla="*/ 118 w 183"/>
                      <a:gd name="T35" fmla="*/ 31 h 213"/>
                      <a:gd name="T36" fmla="*/ 75 w 183"/>
                      <a:gd name="T37" fmla="*/ 31 h 213"/>
                      <a:gd name="T38" fmla="*/ 28 w 183"/>
                      <a:gd name="T39" fmla="*/ 42 h 213"/>
                      <a:gd name="T40" fmla="*/ 10 w 183"/>
                      <a:gd name="T41" fmla="*/ 31 h 213"/>
                      <a:gd name="T42" fmla="*/ 21 w 183"/>
                      <a:gd name="T43" fmla="*/ 10 h 21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3" h="213">
                        <a:moveTo>
                          <a:pt x="21" y="10"/>
                        </a:moveTo>
                        <a:lnTo>
                          <a:pt x="71" y="0"/>
                        </a:lnTo>
                        <a:lnTo>
                          <a:pt x="118" y="3"/>
                        </a:lnTo>
                        <a:lnTo>
                          <a:pt x="161" y="24"/>
                        </a:lnTo>
                        <a:lnTo>
                          <a:pt x="183" y="63"/>
                        </a:lnTo>
                        <a:lnTo>
                          <a:pt x="183" y="94"/>
                        </a:lnTo>
                        <a:lnTo>
                          <a:pt x="161" y="136"/>
                        </a:lnTo>
                        <a:lnTo>
                          <a:pt x="125" y="161"/>
                        </a:lnTo>
                        <a:lnTo>
                          <a:pt x="71" y="161"/>
                        </a:lnTo>
                        <a:lnTo>
                          <a:pt x="38" y="181"/>
                        </a:lnTo>
                        <a:lnTo>
                          <a:pt x="28" y="213"/>
                        </a:lnTo>
                        <a:lnTo>
                          <a:pt x="0" y="202"/>
                        </a:lnTo>
                        <a:lnTo>
                          <a:pt x="10" y="161"/>
                        </a:lnTo>
                        <a:lnTo>
                          <a:pt x="49" y="136"/>
                        </a:lnTo>
                        <a:lnTo>
                          <a:pt x="114" y="129"/>
                        </a:lnTo>
                        <a:lnTo>
                          <a:pt x="140" y="105"/>
                        </a:lnTo>
                        <a:lnTo>
                          <a:pt x="146" y="66"/>
                        </a:lnTo>
                        <a:lnTo>
                          <a:pt x="118" y="31"/>
                        </a:lnTo>
                        <a:lnTo>
                          <a:pt x="75" y="31"/>
                        </a:lnTo>
                        <a:lnTo>
                          <a:pt x="28" y="42"/>
                        </a:lnTo>
                        <a:lnTo>
                          <a:pt x="10" y="31"/>
                        </a:lnTo>
                        <a:lnTo>
                          <a:pt x="2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05" name="Freeform 31"/>
                  <p:cNvSpPr>
                    <a:spLocks/>
                  </p:cNvSpPr>
                  <p:nvPr/>
                </p:nvSpPr>
                <p:spPr bwMode="auto">
                  <a:xfrm>
                    <a:off x="1767" y="1499"/>
                    <a:ext cx="57" cy="58"/>
                  </a:xfrm>
                  <a:custGeom>
                    <a:avLst/>
                    <a:gdLst>
                      <a:gd name="T0" fmla="*/ 57 w 57"/>
                      <a:gd name="T1" fmla="*/ 3 h 58"/>
                      <a:gd name="T2" fmla="*/ 28 w 57"/>
                      <a:gd name="T3" fmla="*/ 0 h 58"/>
                      <a:gd name="T4" fmla="*/ 8 w 57"/>
                      <a:gd name="T5" fmla="*/ 21 h 58"/>
                      <a:gd name="T6" fmla="*/ 0 w 57"/>
                      <a:gd name="T7" fmla="*/ 55 h 58"/>
                      <a:gd name="T8" fmla="*/ 28 w 57"/>
                      <a:gd name="T9" fmla="*/ 58 h 58"/>
                      <a:gd name="T10" fmla="*/ 51 w 57"/>
                      <a:gd name="T11" fmla="*/ 43 h 58"/>
                      <a:gd name="T12" fmla="*/ 57 w 57"/>
                      <a:gd name="T13" fmla="*/ 3 h 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7" h="58">
                        <a:moveTo>
                          <a:pt x="57" y="3"/>
                        </a:moveTo>
                        <a:lnTo>
                          <a:pt x="28" y="0"/>
                        </a:lnTo>
                        <a:lnTo>
                          <a:pt x="8" y="21"/>
                        </a:lnTo>
                        <a:lnTo>
                          <a:pt x="0" y="55"/>
                        </a:lnTo>
                        <a:lnTo>
                          <a:pt x="28" y="58"/>
                        </a:lnTo>
                        <a:lnTo>
                          <a:pt x="51" y="43"/>
                        </a:lnTo>
                        <a:lnTo>
                          <a:pt x="5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</p:grpSp>
          <p:grpSp>
            <p:nvGrpSpPr>
              <p:cNvPr id="93" name="Group 1"/>
              <p:cNvGrpSpPr>
                <a:grpSpLocks/>
              </p:cNvGrpSpPr>
              <p:nvPr/>
            </p:nvGrpSpPr>
            <p:grpSpPr bwMode="auto">
              <a:xfrm>
                <a:off x="5049513" y="3581400"/>
                <a:ext cx="208071" cy="292195"/>
                <a:chOff x="5354313" y="3657600"/>
                <a:chExt cx="208071" cy="292195"/>
              </a:xfrm>
            </p:grpSpPr>
            <p:sp>
              <p:nvSpPr>
                <p:cNvPr id="94" name="Oval 65"/>
                <p:cNvSpPr>
                  <a:spLocks noChangeArrowheads="1"/>
                </p:cNvSpPr>
                <p:nvPr/>
              </p:nvSpPr>
              <p:spPr bwMode="auto">
                <a:xfrm>
                  <a:off x="5404181" y="3693695"/>
                  <a:ext cx="101457" cy="15984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5" name="Freeform 66"/>
                <p:cNvSpPr>
                  <a:spLocks/>
                </p:cNvSpPr>
                <p:nvPr/>
              </p:nvSpPr>
              <p:spPr bwMode="auto">
                <a:xfrm>
                  <a:off x="5429250" y="3817938"/>
                  <a:ext cx="50800" cy="107950"/>
                </a:xfrm>
                <a:custGeom>
                  <a:avLst/>
                  <a:gdLst>
                    <a:gd name="T0" fmla="*/ 0 w 48"/>
                    <a:gd name="T1" fmla="*/ 0 h 70"/>
                    <a:gd name="T2" fmla="*/ 2147483646 w 48"/>
                    <a:gd name="T3" fmla="*/ 2147483646 h 70"/>
                    <a:gd name="T4" fmla="*/ 2147483646 w 48"/>
                    <a:gd name="T5" fmla="*/ 2147483646 h 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70">
                      <a:moveTo>
                        <a:pt x="0" y="0"/>
                      </a:moveTo>
                      <a:cubicBezTo>
                        <a:pt x="3" y="13"/>
                        <a:pt x="0" y="29"/>
                        <a:pt x="8" y="40"/>
                      </a:cubicBezTo>
                      <a:cubicBezTo>
                        <a:pt x="28" y="70"/>
                        <a:pt x="48" y="32"/>
                        <a:pt x="48" y="16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6" name="Freeform 67"/>
                <p:cNvSpPr>
                  <a:spLocks/>
                </p:cNvSpPr>
                <p:nvPr/>
              </p:nvSpPr>
              <p:spPr bwMode="auto">
                <a:xfrm>
                  <a:off x="5434013" y="3860800"/>
                  <a:ext cx="44450" cy="87313"/>
                </a:xfrm>
                <a:custGeom>
                  <a:avLst/>
                  <a:gdLst>
                    <a:gd name="T0" fmla="*/ 0 w 48"/>
                    <a:gd name="T1" fmla="*/ 0 h 70"/>
                    <a:gd name="T2" fmla="*/ 2147483646 w 48"/>
                    <a:gd name="T3" fmla="*/ 2147483646 h 70"/>
                    <a:gd name="T4" fmla="*/ 2147483646 w 48"/>
                    <a:gd name="T5" fmla="*/ 2147483646 h 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70">
                      <a:moveTo>
                        <a:pt x="0" y="0"/>
                      </a:moveTo>
                      <a:cubicBezTo>
                        <a:pt x="3" y="13"/>
                        <a:pt x="0" y="29"/>
                        <a:pt x="8" y="40"/>
                      </a:cubicBezTo>
                      <a:cubicBezTo>
                        <a:pt x="28" y="70"/>
                        <a:pt x="48" y="32"/>
                        <a:pt x="48" y="16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7" name="Freeform 68"/>
                <p:cNvSpPr>
                  <a:spLocks/>
                </p:cNvSpPr>
                <p:nvPr/>
              </p:nvSpPr>
              <p:spPr bwMode="auto">
                <a:xfrm>
                  <a:off x="5443538" y="3832225"/>
                  <a:ext cx="44450" cy="46038"/>
                </a:xfrm>
                <a:custGeom>
                  <a:avLst/>
                  <a:gdLst>
                    <a:gd name="T0" fmla="*/ 0 w 36"/>
                    <a:gd name="T1" fmla="*/ 0 h 1"/>
                    <a:gd name="T2" fmla="*/ 2147483646 w 36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6" h="1">
                      <a:moveTo>
                        <a:pt x="0" y="0"/>
                      </a:moveTo>
                      <a:cubicBezTo>
                        <a:pt x="12" y="0"/>
                        <a:pt x="24" y="0"/>
                        <a:pt x="36" y="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8" name="Freeform 69"/>
                <p:cNvSpPr>
                  <a:spLocks/>
                </p:cNvSpPr>
                <p:nvPr/>
              </p:nvSpPr>
              <p:spPr bwMode="auto">
                <a:xfrm>
                  <a:off x="5443538" y="3846513"/>
                  <a:ext cx="44450" cy="46037"/>
                </a:xfrm>
                <a:custGeom>
                  <a:avLst/>
                  <a:gdLst>
                    <a:gd name="T0" fmla="*/ 0 w 36"/>
                    <a:gd name="T1" fmla="*/ 0 h 1"/>
                    <a:gd name="T2" fmla="*/ 2147483646 w 36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6" h="1">
                      <a:moveTo>
                        <a:pt x="0" y="0"/>
                      </a:moveTo>
                      <a:cubicBezTo>
                        <a:pt x="12" y="0"/>
                        <a:pt x="24" y="0"/>
                        <a:pt x="36" y="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9" name="Freeform 70"/>
                <p:cNvSpPr>
                  <a:spLocks/>
                </p:cNvSpPr>
                <p:nvPr/>
              </p:nvSpPr>
              <p:spPr bwMode="auto">
                <a:xfrm>
                  <a:off x="5427663" y="3749675"/>
                  <a:ext cx="76200" cy="96838"/>
                </a:xfrm>
                <a:custGeom>
                  <a:avLst/>
                  <a:gdLst>
                    <a:gd name="T0" fmla="*/ 2147483646 w 71"/>
                    <a:gd name="T1" fmla="*/ 2147483646 h 64"/>
                    <a:gd name="T2" fmla="*/ 2147483646 w 71"/>
                    <a:gd name="T3" fmla="*/ 2147483646 h 64"/>
                    <a:gd name="T4" fmla="*/ 2147483646 w 71"/>
                    <a:gd name="T5" fmla="*/ 0 h 64"/>
                    <a:gd name="T6" fmla="*/ 2147483646 w 71"/>
                    <a:gd name="T7" fmla="*/ 2147483646 h 64"/>
                    <a:gd name="T8" fmla="*/ 2147483646 w 71"/>
                    <a:gd name="T9" fmla="*/ 2147483646 h 64"/>
                    <a:gd name="T10" fmla="*/ 2147483646 w 71"/>
                    <a:gd name="T11" fmla="*/ 0 h 64"/>
                    <a:gd name="T12" fmla="*/ 2147483646 w 71"/>
                    <a:gd name="T13" fmla="*/ 2147483646 h 64"/>
                    <a:gd name="T14" fmla="*/ 2147483646 w 71"/>
                    <a:gd name="T15" fmla="*/ 2147483646 h 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" h="64">
                      <a:moveTo>
                        <a:pt x="18" y="64"/>
                      </a:moveTo>
                      <a:cubicBezTo>
                        <a:pt x="24" y="45"/>
                        <a:pt x="23" y="35"/>
                        <a:pt x="6" y="24"/>
                      </a:cubicBezTo>
                      <a:cubicBezTo>
                        <a:pt x="0" y="5"/>
                        <a:pt x="10" y="5"/>
                        <a:pt x="26" y="0"/>
                      </a:cubicBezTo>
                      <a:cubicBezTo>
                        <a:pt x="27" y="4"/>
                        <a:pt x="32" y="8"/>
                        <a:pt x="30" y="12"/>
                      </a:cubicBezTo>
                      <a:cubicBezTo>
                        <a:pt x="28" y="16"/>
                        <a:pt x="18" y="20"/>
                        <a:pt x="18" y="16"/>
                      </a:cubicBezTo>
                      <a:cubicBezTo>
                        <a:pt x="18" y="6"/>
                        <a:pt x="36" y="2"/>
                        <a:pt x="42" y="0"/>
                      </a:cubicBezTo>
                      <a:cubicBezTo>
                        <a:pt x="71" y="7"/>
                        <a:pt x="61" y="16"/>
                        <a:pt x="42" y="28"/>
                      </a:cubicBezTo>
                      <a:cubicBezTo>
                        <a:pt x="35" y="50"/>
                        <a:pt x="41" y="37"/>
                        <a:pt x="18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0" name="Oval 71"/>
                <p:cNvSpPr>
                  <a:spLocks noChangeArrowheads="1"/>
                </p:cNvSpPr>
                <p:nvPr/>
              </p:nvSpPr>
              <p:spPr bwMode="auto">
                <a:xfrm>
                  <a:off x="5354313" y="3657600"/>
                  <a:ext cx="208071" cy="292195"/>
                </a:xfrm>
                <a:prstGeom prst="ellipse">
                  <a:avLst/>
                </a:prstGeom>
                <a:solidFill>
                  <a:srgbClr val="FFFF00">
                    <a:alpha val="49019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74" name="Group 2"/>
            <p:cNvGrpSpPr>
              <a:grpSpLocks/>
            </p:cNvGrpSpPr>
            <p:nvPr/>
          </p:nvGrpSpPr>
          <p:grpSpPr bwMode="auto">
            <a:xfrm>
              <a:off x="4495800" y="4772527"/>
              <a:ext cx="1219200" cy="1094873"/>
              <a:chOff x="4495800" y="4772527"/>
              <a:chExt cx="1219200" cy="1094873"/>
            </a:xfrm>
          </p:grpSpPr>
          <p:sp>
            <p:nvSpPr>
              <p:cNvPr id="75" name="Rectangle 36"/>
              <p:cNvSpPr>
                <a:spLocks noChangeArrowheads="1"/>
              </p:cNvSpPr>
              <p:nvPr/>
            </p:nvSpPr>
            <p:spPr bwMode="auto">
              <a:xfrm>
                <a:off x="4495800" y="4772527"/>
                <a:ext cx="1143537" cy="1094873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76" name="AutoShape 37"/>
              <p:cNvSpPr>
                <a:spLocks noChangeArrowheads="1"/>
              </p:cNvSpPr>
              <p:nvPr/>
            </p:nvSpPr>
            <p:spPr bwMode="auto">
              <a:xfrm>
                <a:off x="4533631" y="4870498"/>
                <a:ext cx="1069595" cy="953932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lnSpc>
                    <a:spcPct val="90000"/>
                  </a:lnSpc>
                  <a:defRPr/>
                </a:pPr>
                <a:endParaRPr kumimoji="0" lang="zh-TW" altLang="en-US" sz="390" b="0">
                  <a:solidFill>
                    <a:srgbClr val="000000"/>
                  </a:solidFill>
                  <a:ea typeface="超研澤中粗隸" pitchFamily="49" charset="-128"/>
                </a:endParaRPr>
              </a:p>
            </p:txBody>
          </p:sp>
          <p:grpSp>
            <p:nvGrpSpPr>
              <p:cNvPr id="77" name="Group 13"/>
              <p:cNvGrpSpPr>
                <a:grpSpLocks/>
              </p:cNvGrpSpPr>
              <p:nvPr/>
            </p:nvGrpSpPr>
            <p:grpSpPr bwMode="auto">
              <a:xfrm>
                <a:off x="4648201" y="4953000"/>
                <a:ext cx="722887" cy="830960"/>
                <a:chOff x="576" y="1344"/>
                <a:chExt cx="2161" cy="2063"/>
              </a:xfrm>
            </p:grpSpPr>
            <p:sp>
              <p:nvSpPr>
                <p:cNvPr id="82" name="Freeform 4"/>
                <p:cNvSpPr>
                  <a:spLocks/>
                </p:cNvSpPr>
                <p:nvPr/>
              </p:nvSpPr>
              <p:spPr bwMode="auto">
                <a:xfrm>
                  <a:off x="1443" y="2005"/>
                  <a:ext cx="509" cy="920"/>
                </a:xfrm>
                <a:custGeom>
                  <a:avLst/>
                  <a:gdLst>
                    <a:gd name="T0" fmla="*/ 683845842 w 384"/>
                    <a:gd name="T1" fmla="*/ 2147483646 h 602"/>
                    <a:gd name="T2" fmla="*/ 1064622714 w 384"/>
                    <a:gd name="T3" fmla="*/ 2147483646 h 602"/>
                    <a:gd name="T4" fmla="*/ 1443011595 w 384"/>
                    <a:gd name="T5" fmla="*/ 0 h 602"/>
                    <a:gd name="T6" fmla="*/ 1723717352 w 384"/>
                    <a:gd name="T7" fmla="*/ 0 h 602"/>
                    <a:gd name="T8" fmla="*/ 2008933979 w 384"/>
                    <a:gd name="T9" fmla="*/ 2147483646 h 602"/>
                    <a:gd name="T10" fmla="*/ 2069248734 w 384"/>
                    <a:gd name="T11" fmla="*/ 2147483646 h 602"/>
                    <a:gd name="T12" fmla="*/ 1974066783 w 384"/>
                    <a:gd name="T13" fmla="*/ 2147483646 h 602"/>
                    <a:gd name="T14" fmla="*/ 1757692393 w 384"/>
                    <a:gd name="T15" fmla="*/ 2147483646 h 602"/>
                    <a:gd name="T16" fmla="*/ 1504841769 w 384"/>
                    <a:gd name="T17" fmla="*/ 2147483646 h 602"/>
                    <a:gd name="T18" fmla="*/ 1376351929 w 384"/>
                    <a:gd name="T19" fmla="*/ 2147483646 h 602"/>
                    <a:gd name="T20" fmla="*/ 1286711618 w 384"/>
                    <a:gd name="T21" fmla="*/ 2147483646 h 602"/>
                    <a:gd name="T22" fmla="*/ 1222406860 w 384"/>
                    <a:gd name="T23" fmla="*/ 2147483646 h 602"/>
                    <a:gd name="T24" fmla="*/ 975585556 w 384"/>
                    <a:gd name="T25" fmla="*/ 2147483646 h 602"/>
                    <a:gd name="T26" fmla="*/ 563456909 w 384"/>
                    <a:gd name="T27" fmla="*/ 2147483646 h 602"/>
                    <a:gd name="T28" fmla="*/ 113530809 w 384"/>
                    <a:gd name="T29" fmla="*/ 2147483646 h 602"/>
                    <a:gd name="T30" fmla="*/ 0 w 384"/>
                    <a:gd name="T31" fmla="*/ 2147483646 h 602"/>
                    <a:gd name="T32" fmla="*/ 36467436 w 384"/>
                    <a:gd name="T33" fmla="*/ 2147483646 h 602"/>
                    <a:gd name="T34" fmla="*/ 150487453 w 384"/>
                    <a:gd name="T35" fmla="*/ 2147483646 h 602"/>
                    <a:gd name="T36" fmla="*/ 403107413 w 384"/>
                    <a:gd name="T37" fmla="*/ 2147483646 h 602"/>
                    <a:gd name="T38" fmla="*/ 683845842 w 384"/>
                    <a:gd name="T39" fmla="*/ 2147483646 h 60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84" h="602">
                      <a:moveTo>
                        <a:pt x="127" y="134"/>
                      </a:moveTo>
                      <a:lnTo>
                        <a:pt x="198" y="47"/>
                      </a:lnTo>
                      <a:lnTo>
                        <a:pt x="268" y="0"/>
                      </a:lnTo>
                      <a:lnTo>
                        <a:pt x="320" y="0"/>
                      </a:lnTo>
                      <a:lnTo>
                        <a:pt x="373" y="35"/>
                      </a:lnTo>
                      <a:lnTo>
                        <a:pt x="384" y="76"/>
                      </a:lnTo>
                      <a:lnTo>
                        <a:pt x="367" y="140"/>
                      </a:lnTo>
                      <a:lnTo>
                        <a:pt x="326" y="199"/>
                      </a:lnTo>
                      <a:lnTo>
                        <a:pt x="279" y="280"/>
                      </a:lnTo>
                      <a:lnTo>
                        <a:pt x="256" y="385"/>
                      </a:lnTo>
                      <a:lnTo>
                        <a:pt x="239" y="467"/>
                      </a:lnTo>
                      <a:lnTo>
                        <a:pt x="227" y="526"/>
                      </a:lnTo>
                      <a:lnTo>
                        <a:pt x="181" y="579"/>
                      </a:lnTo>
                      <a:lnTo>
                        <a:pt x="105" y="602"/>
                      </a:lnTo>
                      <a:lnTo>
                        <a:pt x="22" y="572"/>
                      </a:lnTo>
                      <a:lnTo>
                        <a:pt x="0" y="508"/>
                      </a:lnTo>
                      <a:lnTo>
                        <a:pt x="6" y="398"/>
                      </a:lnTo>
                      <a:lnTo>
                        <a:pt x="29" y="292"/>
                      </a:lnTo>
                      <a:lnTo>
                        <a:pt x="75" y="210"/>
                      </a:lnTo>
                      <a:lnTo>
                        <a:pt x="127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3" name="Freeform 5"/>
                <p:cNvSpPr>
                  <a:spLocks/>
                </p:cNvSpPr>
                <p:nvPr/>
              </p:nvSpPr>
              <p:spPr bwMode="auto">
                <a:xfrm>
                  <a:off x="1102" y="1925"/>
                  <a:ext cx="680" cy="722"/>
                </a:xfrm>
                <a:custGeom>
                  <a:avLst/>
                  <a:gdLst>
                    <a:gd name="T0" fmla="*/ 1913641393 w 513"/>
                    <a:gd name="T1" fmla="*/ 2147483646 h 472"/>
                    <a:gd name="T2" fmla="*/ 2147483646 w 513"/>
                    <a:gd name="T3" fmla="*/ 2147483646 h 472"/>
                    <a:gd name="T4" fmla="*/ 2147483646 w 513"/>
                    <a:gd name="T5" fmla="*/ 2147483646 h 472"/>
                    <a:gd name="T6" fmla="*/ 2147483646 w 513"/>
                    <a:gd name="T7" fmla="*/ 2147483646 h 472"/>
                    <a:gd name="T8" fmla="*/ 2147483646 w 513"/>
                    <a:gd name="T9" fmla="*/ 2147483646 h 472"/>
                    <a:gd name="T10" fmla="*/ 1505576235 w 513"/>
                    <a:gd name="T11" fmla="*/ 2147483646 h 472"/>
                    <a:gd name="T12" fmla="*/ 976176554 w 513"/>
                    <a:gd name="T13" fmla="*/ 2147483646 h 472"/>
                    <a:gd name="T14" fmla="*/ 625730410 w 513"/>
                    <a:gd name="T15" fmla="*/ 2147483646 h 472"/>
                    <a:gd name="T16" fmla="*/ 411889123 w 513"/>
                    <a:gd name="T17" fmla="*/ 2147483646 h 472"/>
                    <a:gd name="T18" fmla="*/ 369440988 w 513"/>
                    <a:gd name="T19" fmla="*/ 2147483646 h 472"/>
                    <a:gd name="T20" fmla="*/ 441583116 w 513"/>
                    <a:gd name="T21" fmla="*/ 2147483646 h 472"/>
                    <a:gd name="T22" fmla="*/ 625730410 w 513"/>
                    <a:gd name="T23" fmla="*/ 2147483646 h 472"/>
                    <a:gd name="T24" fmla="*/ 782065382 w 513"/>
                    <a:gd name="T25" fmla="*/ 2147483646 h 472"/>
                    <a:gd name="T26" fmla="*/ 723708075 w 513"/>
                    <a:gd name="T27" fmla="*/ 2147483646 h 472"/>
                    <a:gd name="T28" fmla="*/ 246949412 w 513"/>
                    <a:gd name="T29" fmla="*/ 2147483646 h 472"/>
                    <a:gd name="T30" fmla="*/ 0 w 513"/>
                    <a:gd name="T31" fmla="*/ 2147483646 h 472"/>
                    <a:gd name="T32" fmla="*/ 36480172 w 513"/>
                    <a:gd name="T33" fmla="*/ 2147483646 h 472"/>
                    <a:gd name="T34" fmla="*/ 91850372 w 513"/>
                    <a:gd name="T35" fmla="*/ 2147483646 h 472"/>
                    <a:gd name="T36" fmla="*/ 113599965 w 513"/>
                    <a:gd name="T37" fmla="*/ 2147483646 h 472"/>
                    <a:gd name="T38" fmla="*/ 213922055 w 513"/>
                    <a:gd name="T39" fmla="*/ 2147483646 h 472"/>
                    <a:gd name="T40" fmla="*/ 498230378 w 513"/>
                    <a:gd name="T41" fmla="*/ 2147483646 h 472"/>
                    <a:gd name="T42" fmla="*/ 811536841 w 513"/>
                    <a:gd name="T43" fmla="*/ 0 h 472"/>
                    <a:gd name="T44" fmla="*/ 1260970430 w 513"/>
                    <a:gd name="T45" fmla="*/ 2147483646 h 472"/>
                    <a:gd name="T46" fmla="*/ 1635052177 w 513"/>
                    <a:gd name="T47" fmla="*/ 2147483646 h 472"/>
                    <a:gd name="T48" fmla="*/ 1913641393 w 513"/>
                    <a:gd name="T49" fmla="*/ 2147483646 h 4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3" h="472">
                      <a:moveTo>
                        <a:pt x="355" y="35"/>
                      </a:moveTo>
                      <a:lnTo>
                        <a:pt x="496" y="47"/>
                      </a:lnTo>
                      <a:lnTo>
                        <a:pt x="513" y="76"/>
                      </a:lnTo>
                      <a:lnTo>
                        <a:pt x="484" y="110"/>
                      </a:lnTo>
                      <a:lnTo>
                        <a:pt x="408" y="116"/>
                      </a:lnTo>
                      <a:lnTo>
                        <a:pt x="279" y="87"/>
                      </a:lnTo>
                      <a:lnTo>
                        <a:pt x="181" y="52"/>
                      </a:lnTo>
                      <a:lnTo>
                        <a:pt x="116" y="52"/>
                      </a:lnTo>
                      <a:lnTo>
                        <a:pt x="76" y="128"/>
                      </a:lnTo>
                      <a:lnTo>
                        <a:pt x="69" y="215"/>
                      </a:lnTo>
                      <a:lnTo>
                        <a:pt x="82" y="327"/>
                      </a:lnTo>
                      <a:lnTo>
                        <a:pt x="116" y="374"/>
                      </a:lnTo>
                      <a:lnTo>
                        <a:pt x="145" y="391"/>
                      </a:lnTo>
                      <a:lnTo>
                        <a:pt x="134" y="432"/>
                      </a:lnTo>
                      <a:lnTo>
                        <a:pt x="46" y="472"/>
                      </a:lnTo>
                      <a:lnTo>
                        <a:pt x="0" y="450"/>
                      </a:lnTo>
                      <a:lnTo>
                        <a:pt x="6" y="344"/>
                      </a:lnTo>
                      <a:lnTo>
                        <a:pt x="17" y="309"/>
                      </a:lnTo>
                      <a:lnTo>
                        <a:pt x="22" y="175"/>
                      </a:lnTo>
                      <a:lnTo>
                        <a:pt x="40" y="70"/>
                      </a:lnTo>
                      <a:lnTo>
                        <a:pt x="93" y="11"/>
                      </a:lnTo>
                      <a:lnTo>
                        <a:pt x="151" y="0"/>
                      </a:lnTo>
                      <a:lnTo>
                        <a:pt x="234" y="18"/>
                      </a:lnTo>
                      <a:lnTo>
                        <a:pt x="303" y="35"/>
                      </a:lnTo>
                      <a:lnTo>
                        <a:pt x="355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4" name="Freeform 6"/>
                <p:cNvSpPr>
                  <a:spLocks/>
                </p:cNvSpPr>
                <p:nvPr/>
              </p:nvSpPr>
              <p:spPr bwMode="auto">
                <a:xfrm>
                  <a:off x="1851" y="2112"/>
                  <a:ext cx="682" cy="562"/>
                </a:xfrm>
                <a:custGeom>
                  <a:avLst/>
                  <a:gdLst>
                    <a:gd name="T0" fmla="*/ 101844186 w 514"/>
                    <a:gd name="T1" fmla="*/ 2147483646 h 368"/>
                    <a:gd name="T2" fmla="*/ 397500711 w 514"/>
                    <a:gd name="T3" fmla="*/ 0 h 368"/>
                    <a:gd name="T4" fmla="*/ 500349921 w 514"/>
                    <a:gd name="T5" fmla="*/ 2147483646 h 368"/>
                    <a:gd name="T6" fmla="*/ 471505156 w 514"/>
                    <a:gd name="T7" fmla="*/ 2147483646 h 368"/>
                    <a:gd name="T8" fmla="*/ 397500711 w 514"/>
                    <a:gd name="T9" fmla="*/ 2147483646 h 368"/>
                    <a:gd name="T10" fmla="*/ 471505156 w 514"/>
                    <a:gd name="T11" fmla="*/ 2147483646 h 368"/>
                    <a:gd name="T12" fmla="*/ 663888417 w 514"/>
                    <a:gd name="T13" fmla="*/ 2147483646 h 368"/>
                    <a:gd name="T14" fmla="*/ 906475434 w 514"/>
                    <a:gd name="T15" fmla="*/ 2147483646 h 368"/>
                    <a:gd name="T16" fmla="*/ 1066830830 w 514"/>
                    <a:gd name="T17" fmla="*/ 2147483646 h 368"/>
                    <a:gd name="T18" fmla="*/ 1729478270 w 514"/>
                    <a:gd name="T19" fmla="*/ 2147483646 h 368"/>
                    <a:gd name="T20" fmla="*/ 2147483646 w 514"/>
                    <a:gd name="T21" fmla="*/ 2147483646 h 368"/>
                    <a:gd name="T22" fmla="*/ 2147483646 w 514"/>
                    <a:gd name="T23" fmla="*/ 2147483646 h 368"/>
                    <a:gd name="T24" fmla="*/ 2147483646 w 514"/>
                    <a:gd name="T25" fmla="*/ 2147483646 h 368"/>
                    <a:gd name="T26" fmla="*/ 2147483646 w 514"/>
                    <a:gd name="T27" fmla="*/ 2147483646 h 368"/>
                    <a:gd name="T28" fmla="*/ 2147483646 w 514"/>
                    <a:gd name="T29" fmla="*/ 2147483646 h 368"/>
                    <a:gd name="T30" fmla="*/ 2147483646 w 514"/>
                    <a:gd name="T31" fmla="*/ 2147483646 h 368"/>
                    <a:gd name="T32" fmla="*/ 2147483646 w 514"/>
                    <a:gd name="T33" fmla="*/ 2147483646 h 368"/>
                    <a:gd name="T34" fmla="*/ 2147483646 w 514"/>
                    <a:gd name="T35" fmla="*/ 2147483646 h 368"/>
                    <a:gd name="T36" fmla="*/ 2147483646 w 514"/>
                    <a:gd name="T37" fmla="*/ 2147483646 h 368"/>
                    <a:gd name="T38" fmla="*/ 1861378837 w 514"/>
                    <a:gd name="T39" fmla="*/ 2147483646 h 368"/>
                    <a:gd name="T40" fmla="*/ 1337164951 w 514"/>
                    <a:gd name="T41" fmla="*/ 2147483646 h 368"/>
                    <a:gd name="T42" fmla="*/ 1066830830 w 514"/>
                    <a:gd name="T43" fmla="*/ 2147483646 h 368"/>
                    <a:gd name="T44" fmla="*/ 867618405 w 514"/>
                    <a:gd name="T45" fmla="*/ 2147483646 h 368"/>
                    <a:gd name="T46" fmla="*/ 731950193 w 514"/>
                    <a:gd name="T47" fmla="*/ 2147483646 h 368"/>
                    <a:gd name="T48" fmla="*/ 605238270 w 514"/>
                    <a:gd name="T49" fmla="*/ 2147483646 h 368"/>
                    <a:gd name="T50" fmla="*/ 309826636 w 514"/>
                    <a:gd name="T51" fmla="*/ 2147483646 h 368"/>
                    <a:gd name="T52" fmla="*/ 170166530 w 514"/>
                    <a:gd name="T53" fmla="*/ 2147483646 h 368"/>
                    <a:gd name="T54" fmla="*/ 67377277 w 514"/>
                    <a:gd name="T55" fmla="*/ 2147483646 h 368"/>
                    <a:gd name="T56" fmla="*/ 0 w 514"/>
                    <a:gd name="T57" fmla="*/ 2147483646 h 368"/>
                    <a:gd name="T58" fmla="*/ 0 w 514"/>
                    <a:gd name="T59" fmla="*/ 2147483646 h 368"/>
                    <a:gd name="T60" fmla="*/ 101844186 w 514"/>
                    <a:gd name="T61" fmla="*/ 2147483646 h 36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514" h="368">
                      <a:moveTo>
                        <a:pt x="18" y="11"/>
                      </a:moveTo>
                      <a:lnTo>
                        <a:pt x="70" y="0"/>
                      </a:lnTo>
                      <a:lnTo>
                        <a:pt x="88" y="29"/>
                      </a:lnTo>
                      <a:lnTo>
                        <a:pt x="83" y="100"/>
                      </a:lnTo>
                      <a:lnTo>
                        <a:pt x="70" y="163"/>
                      </a:lnTo>
                      <a:lnTo>
                        <a:pt x="83" y="216"/>
                      </a:lnTo>
                      <a:lnTo>
                        <a:pt x="117" y="274"/>
                      </a:lnTo>
                      <a:lnTo>
                        <a:pt x="159" y="315"/>
                      </a:lnTo>
                      <a:lnTo>
                        <a:pt x="188" y="310"/>
                      </a:lnTo>
                      <a:lnTo>
                        <a:pt x="304" y="210"/>
                      </a:lnTo>
                      <a:lnTo>
                        <a:pt x="386" y="129"/>
                      </a:lnTo>
                      <a:lnTo>
                        <a:pt x="445" y="76"/>
                      </a:lnTo>
                      <a:lnTo>
                        <a:pt x="497" y="76"/>
                      </a:lnTo>
                      <a:lnTo>
                        <a:pt x="514" y="122"/>
                      </a:lnTo>
                      <a:lnTo>
                        <a:pt x="474" y="234"/>
                      </a:lnTo>
                      <a:lnTo>
                        <a:pt x="450" y="257"/>
                      </a:lnTo>
                      <a:lnTo>
                        <a:pt x="416" y="263"/>
                      </a:lnTo>
                      <a:lnTo>
                        <a:pt x="386" y="245"/>
                      </a:lnTo>
                      <a:lnTo>
                        <a:pt x="386" y="192"/>
                      </a:lnTo>
                      <a:lnTo>
                        <a:pt x="327" y="234"/>
                      </a:lnTo>
                      <a:lnTo>
                        <a:pt x="235" y="315"/>
                      </a:lnTo>
                      <a:lnTo>
                        <a:pt x="188" y="350"/>
                      </a:lnTo>
                      <a:lnTo>
                        <a:pt x="152" y="368"/>
                      </a:lnTo>
                      <a:lnTo>
                        <a:pt x="129" y="362"/>
                      </a:lnTo>
                      <a:lnTo>
                        <a:pt x="106" y="345"/>
                      </a:lnTo>
                      <a:lnTo>
                        <a:pt x="54" y="257"/>
                      </a:lnTo>
                      <a:lnTo>
                        <a:pt x="30" y="198"/>
                      </a:lnTo>
                      <a:lnTo>
                        <a:pt x="12" y="140"/>
                      </a:lnTo>
                      <a:lnTo>
                        <a:pt x="0" y="76"/>
                      </a:lnTo>
                      <a:lnTo>
                        <a:pt x="0" y="40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5" name="Freeform 7"/>
                <p:cNvSpPr>
                  <a:spLocks/>
                </p:cNvSpPr>
                <p:nvPr/>
              </p:nvSpPr>
              <p:spPr bwMode="auto">
                <a:xfrm>
                  <a:off x="1513" y="2700"/>
                  <a:ext cx="1175" cy="707"/>
                </a:xfrm>
                <a:custGeom>
                  <a:avLst/>
                  <a:gdLst>
                    <a:gd name="T0" fmla="*/ 0 w 886"/>
                    <a:gd name="T1" fmla="*/ 2147483646 h 462"/>
                    <a:gd name="T2" fmla="*/ 0 w 886"/>
                    <a:gd name="T3" fmla="*/ 2147483646 h 462"/>
                    <a:gd name="T4" fmla="*/ 319584675 w 886"/>
                    <a:gd name="T5" fmla="*/ 2147483646 h 462"/>
                    <a:gd name="T6" fmla="*/ 962948624 w 886"/>
                    <a:gd name="T7" fmla="*/ 2147483646 h 462"/>
                    <a:gd name="T8" fmla="*/ 1674896953 w 886"/>
                    <a:gd name="T9" fmla="*/ 2147483646 h 462"/>
                    <a:gd name="T10" fmla="*/ 2124053079 w 886"/>
                    <a:gd name="T11" fmla="*/ 2147483646 h 462"/>
                    <a:gd name="T12" fmla="*/ 2147483646 w 886"/>
                    <a:gd name="T13" fmla="*/ 2147483646 h 462"/>
                    <a:gd name="T14" fmla="*/ 2147483646 w 886"/>
                    <a:gd name="T15" fmla="*/ 2147483646 h 462"/>
                    <a:gd name="T16" fmla="*/ 2147483646 w 886"/>
                    <a:gd name="T17" fmla="*/ 2147483646 h 462"/>
                    <a:gd name="T18" fmla="*/ 2147483646 w 886"/>
                    <a:gd name="T19" fmla="*/ 2147483646 h 462"/>
                    <a:gd name="T20" fmla="*/ 2147483646 w 886"/>
                    <a:gd name="T21" fmla="*/ 2147483646 h 462"/>
                    <a:gd name="T22" fmla="*/ 2147483646 w 886"/>
                    <a:gd name="T23" fmla="*/ 2147483646 h 462"/>
                    <a:gd name="T24" fmla="*/ 2147483646 w 886"/>
                    <a:gd name="T25" fmla="*/ 2147483646 h 462"/>
                    <a:gd name="T26" fmla="*/ 2147483646 w 886"/>
                    <a:gd name="T27" fmla="*/ 2147483646 h 462"/>
                    <a:gd name="T28" fmla="*/ 2147483646 w 886"/>
                    <a:gd name="T29" fmla="*/ 2147483646 h 462"/>
                    <a:gd name="T30" fmla="*/ 2147483646 w 886"/>
                    <a:gd name="T31" fmla="*/ 2147483646 h 462"/>
                    <a:gd name="T32" fmla="*/ 2147483646 w 886"/>
                    <a:gd name="T33" fmla="*/ 2147483646 h 462"/>
                    <a:gd name="T34" fmla="*/ 2147483646 w 886"/>
                    <a:gd name="T35" fmla="*/ 2147483646 h 462"/>
                    <a:gd name="T36" fmla="*/ 2147483646 w 886"/>
                    <a:gd name="T37" fmla="*/ 2147483646 h 462"/>
                    <a:gd name="T38" fmla="*/ 2147483646 w 886"/>
                    <a:gd name="T39" fmla="*/ 2147483646 h 462"/>
                    <a:gd name="T40" fmla="*/ 2147483646 w 886"/>
                    <a:gd name="T41" fmla="*/ 2147483646 h 462"/>
                    <a:gd name="T42" fmla="*/ 2147483646 w 886"/>
                    <a:gd name="T43" fmla="*/ 2147483646 h 462"/>
                    <a:gd name="T44" fmla="*/ 2147483646 w 886"/>
                    <a:gd name="T45" fmla="*/ 2147483646 h 462"/>
                    <a:gd name="T46" fmla="*/ 2147483646 w 886"/>
                    <a:gd name="T47" fmla="*/ 2147483646 h 462"/>
                    <a:gd name="T48" fmla="*/ 2147483646 w 886"/>
                    <a:gd name="T49" fmla="*/ 2147483646 h 462"/>
                    <a:gd name="T50" fmla="*/ 2147483646 w 886"/>
                    <a:gd name="T51" fmla="*/ 2147483646 h 462"/>
                    <a:gd name="T52" fmla="*/ 2147483646 w 886"/>
                    <a:gd name="T53" fmla="*/ 2147483646 h 462"/>
                    <a:gd name="T54" fmla="*/ 2147483646 w 886"/>
                    <a:gd name="T55" fmla="*/ 0 h 462"/>
                    <a:gd name="T56" fmla="*/ 2147483646 w 886"/>
                    <a:gd name="T57" fmla="*/ 2147483646 h 462"/>
                    <a:gd name="T58" fmla="*/ 1711934551 w 886"/>
                    <a:gd name="T59" fmla="*/ 2147483646 h 462"/>
                    <a:gd name="T60" fmla="*/ 1063825741 w 886"/>
                    <a:gd name="T61" fmla="*/ 2147483646 h 462"/>
                    <a:gd name="T62" fmla="*/ 512314063 w 886"/>
                    <a:gd name="T63" fmla="*/ 2147483646 h 462"/>
                    <a:gd name="T64" fmla="*/ 253415722 w 886"/>
                    <a:gd name="T65" fmla="*/ 2147483646 h 462"/>
                    <a:gd name="T66" fmla="*/ 0 w 886"/>
                    <a:gd name="T67" fmla="*/ 2147483646 h 46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86" h="462">
                      <a:moveTo>
                        <a:pt x="0" y="17"/>
                      </a:moveTo>
                      <a:lnTo>
                        <a:pt x="0" y="93"/>
                      </a:lnTo>
                      <a:lnTo>
                        <a:pt x="58" y="140"/>
                      </a:lnTo>
                      <a:lnTo>
                        <a:pt x="174" y="152"/>
                      </a:lnTo>
                      <a:lnTo>
                        <a:pt x="302" y="147"/>
                      </a:lnTo>
                      <a:lnTo>
                        <a:pt x="384" y="117"/>
                      </a:lnTo>
                      <a:lnTo>
                        <a:pt x="460" y="76"/>
                      </a:lnTo>
                      <a:lnTo>
                        <a:pt x="501" y="64"/>
                      </a:lnTo>
                      <a:lnTo>
                        <a:pt x="519" y="82"/>
                      </a:lnTo>
                      <a:lnTo>
                        <a:pt x="519" y="152"/>
                      </a:lnTo>
                      <a:lnTo>
                        <a:pt x="536" y="310"/>
                      </a:lnTo>
                      <a:lnTo>
                        <a:pt x="571" y="415"/>
                      </a:lnTo>
                      <a:lnTo>
                        <a:pt x="635" y="462"/>
                      </a:lnTo>
                      <a:lnTo>
                        <a:pt x="671" y="432"/>
                      </a:lnTo>
                      <a:lnTo>
                        <a:pt x="740" y="362"/>
                      </a:lnTo>
                      <a:lnTo>
                        <a:pt x="845" y="292"/>
                      </a:lnTo>
                      <a:lnTo>
                        <a:pt x="886" y="257"/>
                      </a:lnTo>
                      <a:lnTo>
                        <a:pt x="874" y="228"/>
                      </a:lnTo>
                      <a:lnTo>
                        <a:pt x="828" y="245"/>
                      </a:lnTo>
                      <a:lnTo>
                        <a:pt x="769" y="297"/>
                      </a:lnTo>
                      <a:lnTo>
                        <a:pt x="658" y="380"/>
                      </a:lnTo>
                      <a:lnTo>
                        <a:pt x="647" y="403"/>
                      </a:lnTo>
                      <a:lnTo>
                        <a:pt x="612" y="391"/>
                      </a:lnTo>
                      <a:lnTo>
                        <a:pt x="577" y="275"/>
                      </a:lnTo>
                      <a:lnTo>
                        <a:pt x="577" y="147"/>
                      </a:lnTo>
                      <a:lnTo>
                        <a:pt x="571" y="47"/>
                      </a:lnTo>
                      <a:lnTo>
                        <a:pt x="536" y="12"/>
                      </a:lnTo>
                      <a:lnTo>
                        <a:pt x="495" y="0"/>
                      </a:lnTo>
                      <a:lnTo>
                        <a:pt x="449" y="24"/>
                      </a:lnTo>
                      <a:lnTo>
                        <a:pt x="309" y="47"/>
                      </a:lnTo>
                      <a:lnTo>
                        <a:pt x="192" y="53"/>
                      </a:lnTo>
                      <a:lnTo>
                        <a:pt x="93" y="30"/>
                      </a:lnTo>
                      <a:lnTo>
                        <a:pt x="46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6" name="Freeform 8"/>
                <p:cNvSpPr>
                  <a:spLocks/>
                </p:cNvSpPr>
                <p:nvPr/>
              </p:nvSpPr>
              <p:spPr bwMode="auto">
                <a:xfrm>
                  <a:off x="576" y="2514"/>
                  <a:ext cx="1067" cy="742"/>
                </a:xfrm>
                <a:custGeom>
                  <a:avLst/>
                  <a:gdLst>
                    <a:gd name="T0" fmla="*/ 2147483646 w 805"/>
                    <a:gd name="T1" fmla="*/ 2147483646 h 485"/>
                    <a:gd name="T2" fmla="*/ 2147483646 w 805"/>
                    <a:gd name="T3" fmla="*/ 2147483646 h 485"/>
                    <a:gd name="T4" fmla="*/ 2147483646 w 805"/>
                    <a:gd name="T5" fmla="*/ 2147483646 h 485"/>
                    <a:gd name="T6" fmla="*/ 2147483646 w 805"/>
                    <a:gd name="T7" fmla="*/ 2147483646 h 485"/>
                    <a:gd name="T8" fmla="*/ 2147483646 w 805"/>
                    <a:gd name="T9" fmla="*/ 2147483646 h 485"/>
                    <a:gd name="T10" fmla="*/ 2147483646 w 805"/>
                    <a:gd name="T11" fmla="*/ 2147483646 h 485"/>
                    <a:gd name="T12" fmla="*/ 2147483646 w 805"/>
                    <a:gd name="T13" fmla="*/ 2147483646 h 485"/>
                    <a:gd name="T14" fmla="*/ 2147483646 w 805"/>
                    <a:gd name="T15" fmla="*/ 2147483646 h 485"/>
                    <a:gd name="T16" fmla="*/ 2147483646 w 805"/>
                    <a:gd name="T17" fmla="*/ 2147483646 h 485"/>
                    <a:gd name="T18" fmla="*/ 2147483646 w 805"/>
                    <a:gd name="T19" fmla="*/ 2147483646 h 485"/>
                    <a:gd name="T20" fmla="*/ 2147483646 w 805"/>
                    <a:gd name="T21" fmla="*/ 2147483646 h 485"/>
                    <a:gd name="T22" fmla="*/ 2133724078 w 805"/>
                    <a:gd name="T23" fmla="*/ 2147483646 h 485"/>
                    <a:gd name="T24" fmla="*/ 1756871714 w 805"/>
                    <a:gd name="T25" fmla="*/ 2147483646 h 485"/>
                    <a:gd name="T26" fmla="*/ 1381280915 w 805"/>
                    <a:gd name="T27" fmla="*/ 2147483646 h 485"/>
                    <a:gd name="T28" fmla="*/ 1221427298 w 805"/>
                    <a:gd name="T29" fmla="*/ 2147483646 h 485"/>
                    <a:gd name="T30" fmla="*/ 1126542546 w 805"/>
                    <a:gd name="T31" fmla="*/ 2147483646 h 485"/>
                    <a:gd name="T32" fmla="*/ 941246753 w 805"/>
                    <a:gd name="T33" fmla="*/ 2147483646 h 485"/>
                    <a:gd name="T34" fmla="*/ 627630680 w 805"/>
                    <a:gd name="T35" fmla="*/ 2147483646 h 485"/>
                    <a:gd name="T36" fmla="*/ 347419428 w 805"/>
                    <a:gd name="T37" fmla="*/ 2147483646 h 485"/>
                    <a:gd name="T38" fmla="*/ 64068251 w 805"/>
                    <a:gd name="T39" fmla="*/ 2147483646 h 485"/>
                    <a:gd name="T40" fmla="*/ 0 w 805"/>
                    <a:gd name="T41" fmla="*/ 2147483646 h 485"/>
                    <a:gd name="T42" fmla="*/ 64068251 w 805"/>
                    <a:gd name="T43" fmla="*/ 2147483646 h 485"/>
                    <a:gd name="T44" fmla="*/ 347419428 w 805"/>
                    <a:gd name="T45" fmla="*/ 2147483646 h 485"/>
                    <a:gd name="T46" fmla="*/ 688457653 w 805"/>
                    <a:gd name="T47" fmla="*/ 2147483646 h 485"/>
                    <a:gd name="T48" fmla="*/ 912527100 w 805"/>
                    <a:gd name="T49" fmla="*/ 2147483646 h 485"/>
                    <a:gd name="T50" fmla="*/ 1070771987 w 805"/>
                    <a:gd name="T51" fmla="*/ 2147483646 h 485"/>
                    <a:gd name="T52" fmla="*/ 1192802007 w 805"/>
                    <a:gd name="T53" fmla="*/ 0 h 485"/>
                    <a:gd name="T54" fmla="*/ 1381280915 w 805"/>
                    <a:gd name="T55" fmla="*/ 0 h 485"/>
                    <a:gd name="T56" fmla="*/ 1445848911 w 805"/>
                    <a:gd name="T57" fmla="*/ 2147483646 h 485"/>
                    <a:gd name="T58" fmla="*/ 1533979533 w 805"/>
                    <a:gd name="T59" fmla="*/ 2147483646 h 485"/>
                    <a:gd name="T60" fmla="*/ 1660275899 w 805"/>
                    <a:gd name="T61" fmla="*/ 2147483646 h 485"/>
                    <a:gd name="T62" fmla="*/ 1970264700 w 805"/>
                    <a:gd name="T63" fmla="*/ 2147483646 h 485"/>
                    <a:gd name="T64" fmla="*/ 2147483646 w 805"/>
                    <a:gd name="T65" fmla="*/ 2147483646 h 485"/>
                    <a:gd name="T66" fmla="*/ 2147483646 w 805"/>
                    <a:gd name="T67" fmla="*/ 2147483646 h 485"/>
                    <a:gd name="T68" fmla="*/ 2147483646 w 805"/>
                    <a:gd name="T69" fmla="*/ 2147483646 h 485"/>
                    <a:gd name="T70" fmla="*/ 2147483646 w 805"/>
                    <a:gd name="T71" fmla="*/ 2147483646 h 485"/>
                    <a:gd name="T72" fmla="*/ 2147483646 w 805"/>
                    <a:gd name="T73" fmla="*/ 2147483646 h 485"/>
                    <a:gd name="T74" fmla="*/ 2147483646 w 805"/>
                    <a:gd name="T75" fmla="*/ 2147483646 h 48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805" h="485">
                      <a:moveTo>
                        <a:pt x="631" y="327"/>
                      </a:moveTo>
                      <a:lnTo>
                        <a:pt x="689" y="187"/>
                      </a:lnTo>
                      <a:lnTo>
                        <a:pt x="747" y="117"/>
                      </a:lnTo>
                      <a:lnTo>
                        <a:pt x="805" y="129"/>
                      </a:lnTo>
                      <a:lnTo>
                        <a:pt x="805" y="216"/>
                      </a:lnTo>
                      <a:lnTo>
                        <a:pt x="729" y="327"/>
                      </a:lnTo>
                      <a:lnTo>
                        <a:pt x="654" y="444"/>
                      </a:lnTo>
                      <a:lnTo>
                        <a:pt x="607" y="474"/>
                      </a:lnTo>
                      <a:lnTo>
                        <a:pt x="548" y="485"/>
                      </a:lnTo>
                      <a:lnTo>
                        <a:pt x="502" y="479"/>
                      </a:lnTo>
                      <a:lnTo>
                        <a:pt x="455" y="450"/>
                      </a:lnTo>
                      <a:lnTo>
                        <a:pt x="397" y="386"/>
                      </a:lnTo>
                      <a:lnTo>
                        <a:pt x="327" y="275"/>
                      </a:lnTo>
                      <a:lnTo>
                        <a:pt x="257" y="170"/>
                      </a:lnTo>
                      <a:lnTo>
                        <a:pt x="228" y="94"/>
                      </a:lnTo>
                      <a:lnTo>
                        <a:pt x="210" y="94"/>
                      </a:lnTo>
                      <a:lnTo>
                        <a:pt x="175" y="163"/>
                      </a:lnTo>
                      <a:lnTo>
                        <a:pt x="117" y="216"/>
                      </a:lnTo>
                      <a:lnTo>
                        <a:pt x="65" y="251"/>
                      </a:lnTo>
                      <a:lnTo>
                        <a:pt x="12" y="251"/>
                      </a:lnTo>
                      <a:lnTo>
                        <a:pt x="0" y="234"/>
                      </a:lnTo>
                      <a:lnTo>
                        <a:pt x="12" y="216"/>
                      </a:lnTo>
                      <a:lnTo>
                        <a:pt x="65" y="205"/>
                      </a:lnTo>
                      <a:lnTo>
                        <a:pt x="128" y="152"/>
                      </a:lnTo>
                      <a:lnTo>
                        <a:pt x="170" y="82"/>
                      </a:lnTo>
                      <a:lnTo>
                        <a:pt x="199" y="18"/>
                      </a:lnTo>
                      <a:lnTo>
                        <a:pt x="222" y="0"/>
                      </a:lnTo>
                      <a:lnTo>
                        <a:pt x="257" y="0"/>
                      </a:lnTo>
                      <a:lnTo>
                        <a:pt x="269" y="47"/>
                      </a:lnTo>
                      <a:lnTo>
                        <a:pt x="286" y="123"/>
                      </a:lnTo>
                      <a:lnTo>
                        <a:pt x="309" y="187"/>
                      </a:lnTo>
                      <a:lnTo>
                        <a:pt x="367" y="263"/>
                      </a:lnTo>
                      <a:lnTo>
                        <a:pt x="420" y="327"/>
                      </a:lnTo>
                      <a:lnTo>
                        <a:pt x="473" y="398"/>
                      </a:lnTo>
                      <a:lnTo>
                        <a:pt x="531" y="432"/>
                      </a:lnTo>
                      <a:lnTo>
                        <a:pt x="566" y="438"/>
                      </a:lnTo>
                      <a:lnTo>
                        <a:pt x="595" y="420"/>
                      </a:lnTo>
                      <a:lnTo>
                        <a:pt x="631" y="3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7" name="Freeform 9"/>
                <p:cNvSpPr>
                  <a:spLocks/>
                </p:cNvSpPr>
                <p:nvPr/>
              </p:nvSpPr>
              <p:spPr bwMode="auto">
                <a:xfrm>
                  <a:off x="1621" y="1344"/>
                  <a:ext cx="580" cy="642"/>
                </a:xfrm>
                <a:custGeom>
                  <a:avLst/>
                  <a:gdLst>
                    <a:gd name="T0" fmla="*/ 833118090 w 438"/>
                    <a:gd name="T1" fmla="*/ 2147483646 h 420"/>
                    <a:gd name="T2" fmla="*/ 1096548136 w 438"/>
                    <a:gd name="T3" fmla="*/ 2147483646 h 420"/>
                    <a:gd name="T4" fmla="*/ 1335461448 w 438"/>
                    <a:gd name="T5" fmla="*/ 2147483646 h 420"/>
                    <a:gd name="T6" fmla="*/ 1723123396 w 438"/>
                    <a:gd name="T7" fmla="*/ 0 h 420"/>
                    <a:gd name="T8" fmla="*/ 2046509509 w 438"/>
                    <a:gd name="T9" fmla="*/ 2147483646 h 420"/>
                    <a:gd name="T10" fmla="*/ 2147483646 w 438"/>
                    <a:gd name="T11" fmla="*/ 2147483646 h 420"/>
                    <a:gd name="T12" fmla="*/ 2147483646 w 438"/>
                    <a:gd name="T13" fmla="*/ 2147483646 h 420"/>
                    <a:gd name="T14" fmla="*/ 2147483646 w 438"/>
                    <a:gd name="T15" fmla="*/ 2147483646 h 420"/>
                    <a:gd name="T16" fmla="*/ 2140883804 w 438"/>
                    <a:gd name="T17" fmla="*/ 2147483646 h 420"/>
                    <a:gd name="T18" fmla="*/ 1872843630 w 438"/>
                    <a:gd name="T19" fmla="*/ 2147483646 h 420"/>
                    <a:gd name="T20" fmla="*/ 1576652598 w 438"/>
                    <a:gd name="T21" fmla="*/ 2147483646 h 420"/>
                    <a:gd name="T22" fmla="*/ 1216320798 w 438"/>
                    <a:gd name="T23" fmla="*/ 2147483646 h 420"/>
                    <a:gd name="T24" fmla="*/ 977138349 w 438"/>
                    <a:gd name="T25" fmla="*/ 2147483646 h 420"/>
                    <a:gd name="T26" fmla="*/ 833118090 w 438"/>
                    <a:gd name="T27" fmla="*/ 2147483646 h 420"/>
                    <a:gd name="T28" fmla="*/ 771526841 w 438"/>
                    <a:gd name="T29" fmla="*/ 2147483646 h 420"/>
                    <a:gd name="T30" fmla="*/ 771526841 w 438"/>
                    <a:gd name="T31" fmla="*/ 2147483646 h 420"/>
                    <a:gd name="T32" fmla="*/ 0 w 438"/>
                    <a:gd name="T33" fmla="*/ 2147483646 h 420"/>
                    <a:gd name="T34" fmla="*/ 56697021 w 438"/>
                    <a:gd name="T35" fmla="*/ 2147483646 h 420"/>
                    <a:gd name="T36" fmla="*/ 798999646 w 438"/>
                    <a:gd name="T37" fmla="*/ 2147483646 h 420"/>
                    <a:gd name="T38" fmla="*/ 833118090 w 438"/>
                    <a:gd name="T39" fmla="*/ 2147483646 h 42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38" h="420">
                      <a:moveTo>
                        <a:pt x="163" y="128"/>
                      </a:moveTo>
                      <a:lnTo>
                        <a:pt x="215" y="47"/>
                      </a:lnTo>
                      <a:lnTo>
                        <a:pt x="262" y="18"/>
                      </a:lnTo>
                      <a:lnTo>
                        <a:pt x="338" y="0"/>
                      </a:lnTo>
                      <a:lnTo>
                        <a:pt x="402" y="23"/>
                      </a:lnTo>
                      <a:lnTo>
                        <a:pt x="425" y="58"/>
                      </a:lnTo>
                      <a:lnTo>
                        <a:pt x="438" y="105"/>
                      </a:lnTo>
                      <a:lnTo>
                        <a:pt x="438" y="175"/>
                      </a:lnTo>
                      <a:lnTo>
                        <a:pt x="420" y="280"/>
                      </a:lnTo>
                      <a:lnTo>
                        <a:pt x="367" y="362"/>
                      </a:lnTo>
                      <a:lnTo>
                        <a:pt x="309" y="409"/>
                      </a:lnTo>
                      <a:lnTo>
                        <a:pt x="239" y="420"/>
                      </a:lnTo>
                      <a:lnTo>
                        <a:pt x="192" y="409"/>
                      </a:lnTo>
                      <a:lnTo>
                        <a:pt x="163" y="356"/>
                      </a:lnTo>
                      <a:lnTo>
                        <a:pt x="151" y="275"/>
                      </a:lnTo>
                      <a:lnTo>
                        <a:pt x="151" y="181"/>
                      </a:lnTo>
                      <a:lnTo>
                        <a:pt x="0" y="187"/>
                      </a:lnTo>
                      <a:lnTo>
                        <a:pt x="11" y="157"/>
                      </a:lnTo>
                      <a:lnTo>
                        <a:pt x="157" y="152"/>
                      </a:lnTo>
                      <a:lnTo>
                        <a:pt x="163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8" name="AutoShape 10"/>
                <p:cNvSpPr>
                  <a:spLocks noChangeArrowheads="1"/>
                </p:cNvSpPr>
                <p:nvPr/>
              </p:nvSpPr>
              <p:spPr bwMode="auto">
                <a:xfrm>
                  <a:off x="1010" y="1489"/>
                  <a:ext cx="386" cy="19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9" name="AutoShape 11"/>
                <p:cNvSpPr>
                  <a:spLocks noChangeArrowheads="1"/>
                </p:cNvSpPr>
                <p:nvPr/>
              </p:nvSpPr>
              <p:spPr bwMode="auto">
                <a:xfrm>
                  <a:off x="2351" y="1920"/>
                  <a:ext cx="386" cy="19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0" name="AutoShape 12"/>
                <p:cNvSpPr>
                  <a:spLocks noChangeArrowheads="1"/>
                </p:cNvSpPr>
                <p:nvPr/>
              </p:nvSpPr>
              <p:spPr bwMode="auto">
                <a:xfrm>
                  <a:off x="624" y="2257"/>
                  <a:ext cx="386" cy="188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78" name="Text Box 86"/>
              <p:cNvSpPr txBox="1">
                <a:spLocks noChangeArrowheads="1"/>
              </p:cNvSpPr>
              <p:nvPr/>
            </p:nvSpPr>
            <p:spPr bwMode="auto">
              <a:xfrm>
                <a:off x="5152689" y="4953000"/>
                <a:ext cx="562311" cy="184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454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下一步？</a:t>
                </a:r>
              </a:p>
            </p:txBody>
          </p:sp>
          <p:sp>
            <p:nvSpPr>
              <p:cNvPr id="79" name="Text Box 89"/>
              <p:cNvSpPr txBox="1">
                <a:spLocks noChangeArrowheads="1"/>
              </p:cNvSpPr>
              <p:nvPr/>
            </p:nvSpPr>
            <p:spPr bwMode="auto">
              <a:xfrm>
                <a:off x="5293697" y="5410200"/>
                <a:ext cx="333604" cy="171114"/>
              </a:xfrm>
              <a:prstGeom prst="rect">
                <a:avLst/>
              </a:prstGeom>
              <a:solidFill>
                <a:schemeClr val="bg1">
                  <a:alpha val="4901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endParaRPr kumimoji="0" lang="en-US" altLang="zh-TW" sz="520">
                  <a:solidFill>
                    <a:srgbClr val="0000FF"/>
                  </a:solidFill>
                  <a:ea typeface="超研澤中粗隸" pitchFamily="49" charset="-128"/>
                </a:endParaRP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52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如何解決？</a:t>
                </a:r>
              </a:p>
            </p:txBody>
          </p:sp>
          <p:sp>
            <p:nvSpPr>
              <p:cNvPr id="80" name="Text Box 85"/>
              <p:cNvSpPr txBox="1">
                <a:spLocks noChangeArrowheads="1"/>
              </p:cNvSpPr>
              <p:nvPr/>
            </p:nvSpPr>
            <p:spPr bwMode="auto">
              <a:xfrm>
                <a:off x="4495800" y="4992533"/>
                <a:ext cx="483209" cy="184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454" b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行動？</a:t>
                </a:r>
              </a:p>
            </p:txBody>
          </p:sp>
          <p:sp>
            <p:nvSpPr>
              <p:cNvPr id="81" name="Text Box 87"/>
              <p:cNvSpPr txBox="1">
                <a:spLocks noChangeArrowheads="1"/>
              </p:cNvSpPr>
              <p:nvPr/>
            </p:nvSpPr>
            <p:spPr bwMode="auto">
              <a:xfrm>
                <a:off x="4557706" y="5485827"/>
                <a:ext cx="452256" cy="96147"/>
              </a:xfrm>
              <a:prstGeom prst="rect">
                <a:avLst/>
              </a:prstGeom>
              <a:solidFill>
                <a:schemeClr val="bg1">
                  <a:alpha val="4901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584" b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有哪些選擇？</a:t>
                </a:r>
              </a:p>
            </p:txBody>
          </p:sp>
        </p:grpSp>
      </p:grpSp>
      <p:sp>
        <p:nvSpPr>
          <p:cNvPr id="158" name="Rectangle 6"/>
          <p:cNvSpPr>
            <a:spLocks noChangeArrowheads="1"/>
          </p:cNvSpPr>
          <p:nvPr/>
        </p:nvSpPr>
        <p:spPr bwMode="auto">
          <a:xfrm>
            <a:off x="6772962" y="1528533"/>
            <a:ext cx="1933277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kumimoji="0" lang="zh-TW" altLang="en-US" sz="779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 </a:t>
            </a:r>
            <a:r>
              <a:rPr kumimoji="0" lang="en-US" altLang="zh-TW" sz="779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ICA</a:t>
            </a:r>
            <a:r>
              <a:rPr kumimoji="0" lang="zh-TW" altLang="en-US" sz="779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焦點討論法</a:t>
            </a:r>
            <a:endParaRPr kumimoji="0" lang="en-US" altLang="zh-TW" sz="779" b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49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63216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      </a:t>
            </a:r>
            <a:r>
              <a:rPr lang="zh-TW" altLang="en-US" sz="5400" dirty="0" smtClean="0">
                <a:solidFill>
                  <a:srgbClr val="00B050"/>
                </a:solidFill>
              </a:rPr>
              <a:t>陸、</a:t>
            </a:r>
            <a:r>
              <a:rPr lang="zh-TW" altLang="en-US" sz="5400" dirty="0" smtClean="0"/>
              <a:t> </a:t>
            </a:r>
            <a:r>
              <a:rPr lang="zh-TW" altLang="en-US" sz="5400" dirty="0" smtClean="0">
                <a:solidFill>
                  <a:srgbClr val="00B050"/>
                </a:solidFill>
              </a:rPr>
              <a:t>結  語</a:t>
            </a:r>
            <a:endParaRPr lang="zh-TW" altLang="en-US" sz="54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844824"/>
            <a:ext cx="8138866" cy="419653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zh-TW" sz="2800" b="1" u="sng" dirty="0" smtClean="0"/>
              <a:t>狄更斯</a:t>
            </a:r>
            <a:r>
              <a:rPr lang="zh-TW" altLang="en-US" sz="2800" b="1" dirty="0" smtClean="0"/>
              <a:t>以法國</a:t>
            </a:r>
            <a:r>
              <a:rPr lang="zh-TW" altLang="zh-TW" sz="2800" b="1" dirty="0" smtClean="0"/>
              <a:t>大革命為背景所</a:t>
            </a:r>
            <a:r>
              <a:rPr lang="zh-TW" altLang="en-US" sz="2800" b="1" dirty="0" smtClean="0"/>
              <a:t>撰</a:t>
            </a:r>
            <a:r>
              <a:rPr lang="en-US" altLang="zh-TW" sz="2800" b="1" dirty="0" smtClean="0">
                <a:latin typeface="新細明體"/>
                <a:ea typeface="新細明體"/>
              </a:rPr>
              <a:t>《</a:t>
            </a:r>
            <a:r>
              <a:rPr lang="zh-TW" altLang="zh-TW" sz="2800" b="1" dirty="0"/>
              <a:t>雙城記</a:t>
            </a:r>
            <a:r>
              <a:rPr lang="en-US" altLang="zh-TW" sz="2800" b="1" dirty="0" smtClean="0">
                <a:latin typeface="標楷體"/>
                <a:ea typeface="標楷體"/>
              </a:rPr>
              <a:t>》</a:t>
            </a:r>
            <a:r>
              <a:rPr lang="zh-TW" altLang="en-US" sz="2800" b="1" dirty="0" smtClean="0"/>
              <a:t>起</a:t>
            </a:r>
            <a:endParaRPr lang="en-US" altLang="zh-TW" sz="28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800" b="1" dirty="0" smtClean="0"/>
              <a:t>始之</a:t>
            </a:r>
            <a:r>
              <a:rPr lang="zh-TW" altLang="zh-TW" sz="2800" b="1" dirty="0" smtClean="0"/>
              <a:t>一段話：</a:t>
            </a:r>
            <a:r>
              <a:rPr lang="zh-TW" altLang="zh-TW" sz="2800" b="1" dirty="0"/>
              <a:t>「那是</a:t>
            </a:r>
            <a:r>
              <a:rPr lang="zh-TW" altLang="zh-TW" sz="2800" b="1" dirty="0">
                <a:solidFill>
                  <a:srgbClr val="FF0000"/>
                </a:solidFill>
              </a:rPr>
              <a:t>最好的時代</a:t>
            </a:r>
            <a:r>
              <a:rPr lang="zh-TW" altLang="zh-TW" sz="2800" b="1" dirty="0"/>
              <a:t>，也是最壞的時代</a:t>
            </a:r>
            <a:r>
              <a:rPr lang="zh-TW" altLang="zh-TW" sz="2800" b="1" dirty="0" smtClean="0"/>
              <a:t>；</a:t>
            </a:r>
            <a:endParaRPr lang="en-US" altLang="zh-TW" sz="28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zh-TW" sz="2800" b="1" dirty="0" smtClean="0"/>
              <a:t>是</a:t>
            </a:r>
            <a:r>
              <a:rPr lang="zh-TW" altLang="zh-TW" sz="2800" b="1" dirty="0">
                <a:solidFill>
                  <a:srgbClr val="FF0000"/>
                </a:solidFill>
              </a:rPr>
              <a:t>智慧的時代</a:t>
            </a:r>
            <a:r>
              <a:rPr lang="zh-TW" altLang="zh-TW" sz="2800" b="1" dirty="0"/>
              <a:t>，也是愚蠢的時代</a:t>
            </a:r>
            <a:r>
              <a:rPr lang="zh-TW" altLang="zh-TW" sz="2800" b="1" dirty="0" smtClean="0"/>
              <a:t>；是</a:t>
            </a:r>
            <a:r>
              <a:rPr lang="zh-TW" altLang="zh-TW" sz="2800" b="1" dirty="0">
                <a:solidFill>
                  <a:srgbClr val="FF0000"/>
                </a:solidFill>
              </a:rPr>
              <a:t>光明的季節</a:t>
            </a:r>
            <a:r>
              <a:rPr lang="zh-TW" altLang="zh-TW" sz="2800" b="1" dirty="0" smtClean="0"/>
              <a:t>，</a:t>
            </a:r>
            <a:endParaRPr lang="en-US" altLang="zh-TW" sz="28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zh-TW" sz="2800" b="1" dirty="0" smtClean="0"/>
              <a:t>也是</a:t>
            </a:r>
            <a:r>
              <a:rPr lang="zh-TW" altLang="zh-TW" sz="2800" b="1" dirty="0"/>
              <a:t>黑暗的季節；是</a:t>
            </a:r>
            <a:r>
              <a:rPr lang="zh-TW" altLang="zh-TW" sz="2800" b="1" dirty="0">
                <a:solidFill>
                  <a:srgbClr val="FF0000"/>
                </a:solidFill>
              </a:rPr>
              <a:t>充滿希望的春天</a:t>
            </a:r>
            <a:r>
              <a:rPr lang="zh-TW" altLang="zh-TW" sz="2800" b="1" dirty="0"/>
              <a:t>，也是令人</a:t>
            </a:r>
            <a:r>
              <a:rPr lang="zh-TW" altLang="zh-TW" sz="2800" b="1" dirty="0" smtClean="0"/>
              <a:t>絕</a:t>
            </a:r>
            <a:endParaRPr lang="en-US" altLang="zh-TW" sz="28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zh-TW" sz="2800" b="1" dirty="0" smtClean="0"/>
              <a:t>望</a:t>
            </a:r>
            <a:r>
              <a:rPr lang="zh-TW" altLang="zh-TW" sz="2800" b="1" dirty="0"/>
              <a:t>的冬天；我們的</a:t>
            </a:r>
            <a:r>
              <a:rPr lang="zh-TW" altLang="zh-TW" sz="2800" b="1" dirty="0">
                <a:solidFill>
                  <a:srgbClr val="FF0000"/>
                </a:solidFill>
              </a:rPr>
              <a:t>前途擁有一切</a:t>
            </a:r>
            <a:r>
              <a:rPr lang="zh-TW" altLang="zh-TW" sz="2800" b="1" dirty="0"/>
              <a:t>，我們的前途一</a:t>
            </a:r>
            <a:r>
              <a:rPr lang="zh-TW" altLang="zh-TW" sz="2800" b="1" dirty="0" smtClean="0"/>
              <a:t>無</a:t>
            </a:r>
            <a:endParaRPr lang="en-US" altLang="zh-TW" sz="28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zh-TW" altLang="zh-TW" sz="2800" b="1" dirty="0" smtClean="0"/>
              <a:t>所有</a:t>
            </a:r>
            <a:r>
              <a:rPr lang="zh-TW" altLang="zh-TW" sz="2800" b="1" dirty="0"/>
              <a:t>；我們正</a:t>
            </a:r>
            <a:r>
              <a:rPr lang="zh-TW" altLang="zh-TW" sz="2800" b="1" dirty="0">
                <a:solidFill>
                  <a:srgbClr val="FF0000"/>
                </a:solidFill>
              </a:rPr>
              <a:t>走向天堂</a:t>
            </a:r>
            <a:r>
              <a:rPr lang="zh-TW" altLang="zh-TW" sz="2800" b="1" dirty="0"/>
              <a:t>，我們也走向</a:t>
            </a:r>
            <a:r>
              <a:rPr lang="zh-TW" altLang="zh-TW" sz="2800" b="1" dirty="0" smtClean="0"/>
              <a:t>地獄</a:t>
            </a:r>
            <a:r>
              <a:rPr lang="en-US" altLang="zh-TW" sz="2800" b="1" dirty="0" smtClean="0"/>
              <a:t>……</a:t>
            </a:r>
            <a:r>
              <a:rPr lang="zh-TW" altLang="zh-TW" sz="2800" b="1" dirty="0" smtClean="0"/>
              <a:t>」</a:t>
            </a:r>
            <a:endParaRPr lang="zh-TW" altLang="en-US" sz="2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" y="5010699"/>
            <a:ext cx="1843691" cy="13756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700808"/>
            <a:ext cx="7418785" cy="434055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2060"/>
                </a:solidFill>
              </a:rPr>
              <a:t>期待</a:t>
            </a:r>
            <a:endParaRPr lang="en-US" altLang="zh-TW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2060"/>
                </a:solidFill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   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最好</a:t>
            </a:r>
            <a:r>
              <a:rPr lang="zh-TW" altLang="zh-TW" sz="3200" b="1" dirty="0">
                <a:solidFill>
                  <a:srgbClr val="FF0000"/>
                </a:solidFill>
              </a:rPr>
              <a:t>的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時代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 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智慧</a:t>
            </a:r>
            <a:r>
              <a:rPr lang="zh-TW" altLang="zh-TW" sz="3200" b="1" dirty="0">
                <a:solidFill>
                  <a:srgbClr val="FF0000"/>
                </a:solidFill>
              </a:rPr>
              <a:t>的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時代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      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光明</a:t>
            </a:r>
            <a:r>
              <a:rPr lang="zh-TW" altLang="zh-TW" sz="3200" b="1" dirty="0">
                <a:solidFill>
                  <a:srgbClr val="FF0000"/>
                </a:solidFill>
              </a:rPr>
              <a:t>的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季節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充滿</a:t>
            </a:r>
            <a:r>
              <a:rPr lang="zh-TW" altLang="zh-TW" sz="3200" b="1" dirty="0">
                <a:solidFill>
                  <a:srgbClr val="FF0000"/>
                </a:solidFill>
              </a:rPr>
              <a:t>希望的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春天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             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前途</a:t>
            </a:r>
            <a:r>
              <a:rPr lang="zh-TW" altLang="zh-TW" sz="3200" b="1" dirty="0">
                <a:solidFill>
                  <a:srgbClr val="FF0000"/>
                </a:solidFill>
              </a:rPr>
              <a:t>擁有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一切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 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走向天堂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02060"/>
                </a:solidFill>
              </a:rPr>
              <a:t>惟有</a:t>
            </a:r>
            <a:endParaRPr lang="en-US" altLang="zh-TW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2060"/>
                </a:solidFill>
              </a:rPr>
              <a:t> 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   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並肩 攜手 一起在專業之路前行</a:t>
            </a:r>
            <a:endParaRPr lang="en-US" altLang="zh-TW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1973580" cy="14782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53136"/>
            <a:ext cx="1698828" cy="13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0F3"/>
              </a:clrFrom>
              <a:clrTo>
                <a:srgbClr val="FFF0F3">
                  <a:alpha val="0"/>
                </a:srgbClr>
              </a:clrTo>
            </a:clrChange>
          </a:blip>
          <a:srcRect t="48747" r="18183"/>
          <a:stretch/>
        </p:blipFill>
        <p:spPr>
          <a:xfrm>
            <a:off x="2123728" y="5104097"/>
            <a:ext cx="3456384" cy="162391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0F3"/>
              </a:clrFrom>
              <a:clrTo>
                <a:srgbClr val="FFF0F3">
                  <a:alpha val="0"/>
                </a:srgbClr>
              </a:clrTo>
            </a:clrChange>
          </a:blip>
          <a:srcRect l="20081" r="45680" b="52027"/>
          <a:stretch/>
        </p:blipFill>
        <p:spPr>
          <a:xfrm>
            <a:off x="6347421" y="136435"/>
            <a:ext cx="1476164" cy="15512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0F3"/>
              </a:clrFrom>
              <a:clrTo>
                <a:srgbClr val="FFF0F3">
                  <a:alpha val="0"/>
                </a:srgbClr>
              </a:clrTo>
            </a:clrChange>
          </a:blip>
          <a:srcRect l="65791" r="3317" b="52027"/>
          <a:stretch/>
        </p:blipFill>
        <p:spPr>
          <a:xfrm>
            <a:off x="7823585" y="23912"/>
            <a:ext cx="1298339" cy="1512168"/>
          </a:xfrm>
          <a:prstGeom prst="rect">
            <a:avLst/>
          </a:prstGeom>
        </p:spPr>
      </p:pic>
      <p:sp>
        <p:nvSpPr>
          <p:cNvPr id="43010" name="標題 1"/>
          <p:cNvSpPr>
            <a:spLocks noGrp="1"/>
          </p:cNvSpPr>
          <p:nvPr>
            <p:ph type="title" idx="4294967295"/>
          </p:nvPr>
        </p:nvSpPr>
        <p:spPr>
          <a:xfrm>
            <a:off x="395537" y="1503363"/>
            <a:ext cx="8748464" cy="3384550"/>
          </a:xfrm>
        </p:spPr>
        <p:txBody>
          <a:bodyPr/>
          <a:lstStyle/>
          <a:p>
            <a:pPr algn="l">
              <a:spcBef>
                <a:spcPts val="3000"/>
              </a:spcBef>
              <a:spcAft>
                <a:spcPts val="1800"/>
              </a:spcAft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期許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en-US" altLang="zh-TW" sz="4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4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en-US" sz="4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  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研擬</a:t>
            </a:r>
            <a:r>
              <a:rPr lang="zh-TW" altLang="en-US" sz="3200" b="1" dirty="0" smtClean="0">
                <a:solidFill>
                  <a:srgbClr val="9966FF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符應各校發展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且有助於教師</a:t>
            </a:r>
            <a:r>
              <a:rPr lang="zh-TW" altLang="en-US" sz="3200" b="1" dirty="0" smtClean="0">
                <a:solidFill>
                  <a:srgbClr val="9966FF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教學精進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、學生</a:t>
            </a:r>
            <a:r>
              <a:rPr lang="zh-TW" altLang="en-US" sz="3200" b="1" dirty="0" smtClean="0">
                <a:solidFill>
                  <a:srgbClr val="9966FF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學習成效提升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，並成功</a:t>
            </a:r>
            <a:r>
              <a:rPr lang="zh-TW" altLang="en-US" sz="3200" b="1" dirty="0" smtClean="0">
                <a:solidFill>
                  <a:srgbClr val="9966FF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形塑學習型組織氛圍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之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公開授課實施方案訂定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！</a:t>
            </a:r>
            <a:endParaRPr lang="zh-TW" altLang="en-US" sz="3200" b="1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文字方塊 2">
            <a:hlinkClick r:id="rId4" action="ppaction://hlinksldjump"/>
          </p:cNvPr>
          <p:cNvSpPr txBox="1"/>
          <p:nvPr/>
        </p:nvSpPr>
        <p:spPr>
          <a:xfrm rot="20253494">
            <a:off x="7992194" y="4202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指標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1973751" cy="14784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19" y="3933056"/>
            <a:ext cx="2371646" cy="15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內容版面配置區 2"/>
          <p:cNvSpPr>
            <a:spLocks noGrp="1"/>
          </p:cNvSpPr>
          <p:nvPr>
            <p:ph idx="1"/>
          </p:nvPr>
        </p:nvSpPr>
        <p:spPr>
          <a:xfrm>
            <a:off x="457200" y="2062801"/>
            <a:ext cx="8229600" cy="1324800"/>
          </a:xfrm>
        </p:spPr>
        <p:txBody>
          <a:bodyPr anchor="t"/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8000" kern="1200" dirty="0">
                <a:ln w="3175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謝謝聆聽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92140"/>
            <a:ext cx="2499360" cy="11658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61048"/>
            <a:ext cx="2423160" cy="12115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04864"/>
            <a:ext cx="197358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6"/>
          <p:cNvSpPr txBox="1">
            <a:spLocks/>
          </p:cNvSpPr>
          <p:nvPr/>
        </p:nvSpPr>
        <p:spPr bwMode="auto">
          <a:xfrm>
            <a:off x="27525" y="2159999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附錄</a:t>
            </a:r>
            <a:r>
              <a:rPr lang="en-US" altLang="zh-TW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1</a:t>
            </a: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、公開觀課工具</a:t>
            </a:r>
            <a:endParaRPr lang="zh-TW" altLang="en-US" sz="5000" dirty="0">
              <a:ln w="3175" cmpd="sng">
                <a:solidFill>
                  <a:srgbClr val="FFFF99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7232"/>
            <a:ext cx="249936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5880441"/>
              </p:ext>
            </p:extLst>
          </p:nvPr>
        </p:nvGraphicFramePr>
        <p:xfrm>
          <a:off x="0" y="1963738"/>
          <a:ext cx="8964835" cy="477714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/>
                  </a:extLst>
                </a:gridCol>
                <a:gridCol w="7669435">
                  <a:extLst>
                    <a:ext uri="{9D8B030D-6E8A-4147-A177-3AD203B41FA5}"/>
                  </a:extLst>
                </a:gridCol>
              </a:tblGrid>
              <a:tr h="4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 面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 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課程設 計與教學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A-1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參照課程綱要與學生特質明訂教學目標，進行課程與教學設計。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A-2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掌握教材內容，實施教學活動，促進學生學習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A-3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運用適切教學策略與溝通技巧，幫助學生學習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A-4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運用多元評量方式評估學生能力，提供學習回饋並調整教學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班級經 營與輔導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B-1 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建立課堂規範，並適切回應學生的行為表現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B-2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 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安排學習情境，促進師生互動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B-3 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了解學生個別差異，協助學生適性發展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B-4 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促進親師溝通與合作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標楷體" panose="03000509000000000000" pitchFamily="65" charset="-12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rowSpan="2"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65088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C.專業精進與責任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C-1 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參與教育研究、致力專業成長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C-2 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參與學校事務，展現協作與影響力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8161" name="標題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r>
              <a:rPr lang="zh-TW" altLang="en-US" sz="31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教專系統</a:t>
            </a:r>
            <a:r>
              <a:rPr lang="en-US" altLang="zh-TW" sz="31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~</a:t>
            </a:r>
            <a:r>
              <a:rPr lang="zh-TW" altLang="en-US" sz="31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高級中等以下學校教師專業發展評鑑指標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2420888"/>
            <a:ext cx="1296000" cy="34563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 bwMode="auto">
          <a:xfrm>
            <a:off x="2628056" y="1172988"/>
            <a:ext cx="3240088" cy="1103884"/>
          </a:xfrm>
          <a:prstGeom prst="wedgeRoundRectCallout">
            <a:avLst>
              <a:gd name="adj1" fmla="val -88156"/>
              <a:gd name="adj2" fmla="val 156285"/>
              <a:gd name="adj3" fmla="val 16667"/>
            </a:avLst>
          </a:prstGeom>
          <a:solidFill>
            <a:srgbClr val="FFFF99">
              <a:alpha val="8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觀課向度參考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39855382"/>
              </p:ext>
            </p:extLst>
          </p:nvPr>
        </p:nvGraphicFramePr>
        <p:xfrm>
          <a:off x="0" y="900113"/>
          <a:ext cx="8676000" cy="579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/>
                  </a:extLst>
                </a:gridCol>
                <a:gridCol w="4932000">
                  <a:extLst>
                    <a:ext uri="{9D8B030D-6E8A-4147-A177-3AD203B41FA5}"/>
                  </a:extLst>
                </a:gridCol>
                <a:gridCol w="2952000">
                  <a:extLst>
                    <a:ext uri="{9D8B030D-6E8A-4147-A177-3AD203B41FA5}"/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層面</a:t>
                      </a:r>
                      <a:endParaRPr lang="zh-TW" altLang="en-US" sz="200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指標與檢核重點</a:t>
                      </a:r>
                      <a:endParaRPr lang="zh-TW" altLang="en-US" sz="200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教師表現事實 摘要敘述</a:t>
                      </a:r>
                      <a:endParaRPr lang="zh-TW" altLang="en-US" sz="200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0000">
                <a:tc rowSpan="9">
                  <a:txBody>
                    <a:bodyPr/>
                    <a:lstStyle/>
                    <a:p>
                      <a:pPr algn="ctr"/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</a:p>
                  </a:txBody>
                  <a:tcPr marL="91452" marR="91452" marT="47169" marB="47169"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A-2 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掌握教材內容，實施教學活動，促進學生學習。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A-2-1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有效連結學生的新舊知能或生活經驗，引發與維持學生學習動機。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/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A-2-2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清晰呈現教材內容，協助學生習得重要概念、原則或技能。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/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A-2-3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提供適當的練習或活動，以理解或熟練學習內容。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/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A-2-4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完成每個學習活動後，適時歸納或總結學習重點。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/>
                </a:tc>
                <a:extLst>
                  <a:ext uri="{0D108BD9-81ED-4DB2-BD59-A6C34878D82A}"/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A-3 </a:t>
                      </a:r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運用適切教學策略與溝通技巧，幫助學生學習。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A-3-1  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運用適切的教學方法，引導學生思考、討論或實作。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/>
                </a:tc>
                <a:extLst>
                  <a:ext uri="{0D108BD9-81ED-4DB2-BD59-A6C34878D82A}"/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96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</a:rPr>
                        <a:t>A-3-2 </a:t>
                      </a:r>
                      <a:r>
                        <a:rPr lang="zh-TW" sz="20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/>
                        </a:rPr>
                        <a:t>教學活動中融入學習策略的指導。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/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A-3-3 </a:t>
                      </a: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運用口語、非口語、教室走動等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溝通技巧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，幫助學生學習。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47169" marB="47169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0" y="180000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zh-TW" sz="36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教師專業發展評鑑</a:t>
            </a:r>
            <a:r>
              <a:rPr lang="zh-TW" altLang="en-US" sz="36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教學觀察紀錄表 </a:t>
            </a:r>
            <a:r>
              <a:rPr lang="en-US" altLang="zh-TW" sz="3600" b="1" dirty="0">
                <a:solidFill>
                  <a:srgbClr val="0066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2016.02</a:t>
            </a:r>
            <a:endParaRPr lang="zh-TW" altLang="en-US" sz="36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9077751"/>
              </p:ext>
            </p:extLst>
          </p:nvPr>
        </p:nvGraphicFramePr>
        <p:xfrm>
          <a:off x="0" y="900113"/>
          <a:ext cx="8676000" cy="5806600"/>
        </p:xfrm>
        <a:graphic>
          <a:graphicData uri="http://schemas.openxmlformats.org/drawingml/2006/table">
            <a:tbl>
              <a:tblPr/>
              <a:tblGrid>
                <a:gridCol w="792000">
                  <a:extLst>
                    <a:ext uri="{9D8B030D-6E8A-4147-A177-3AD203B41FA5}"/>
                  </a:extLst>
                </a:gridCol>
                <a:gridCol w="4932000">
                  <a:extLst>
                    <a:ext uri="{9D8B030D-6E8A-4147-A177-3AD203B41FA5}"/>
                  </a:extLst>
                </a:gridCol>
                <a:gridCol w="2952000">
                  <a:extLst>
                    <a:ext uri="{9D8B030D-6E8A-4147-A177-3AD203B41FA5}"/>
                  </a:extLst>
                </a:gridCol>
              </a:tblGrid>
              <a:tr h="32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指標與檢核重點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教師表現事實 摘要敘述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000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A-4 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運用多元評量方式評估學生能力，提供學習回饋並調整教學。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A-4-1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運用多元評量方式，評估學生學習成效。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A-4-2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分析評量結果，適時提供學生適切的學習回饋。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A-4-3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根據評量結果，調整教學。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A-4-4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運用評量結果，規劃實施充實或補強性課程。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選用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396000"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 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B-1 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建立課堂規範，並適切回應學生的行為表現。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B-1-1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建立有助於學生學習的課堂規範。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8096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809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B-1-2 </a:t>
                      </a:r>
                      <a:r>
                        <a:rPr kumimoji="0" lang="zh-TW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適切引導或回應學生的行為表現。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B-2 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安排學習情境，促進師生互動。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55600" indent="-27463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B-2-1  </a:t>
                      </a:r>
                      <a:r>
                        <a:rPr kumimoji="0" lang="zh-TW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安排適切的教學環境與設施，促進師生互動與學生學習。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8096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B-2-2 </a:t>
                      </a:r>
                      <a:r>
                        <a:rPr kumimoji="0" lang="zh-TW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營造溫暖的學習氣氛，促進師生之間的合作關係。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180000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zh-TW" sz="36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教師專業發展評鑑</a:t>
            </a:r>
            <a:r>
              <a:rPr lang="zh-TW" altLang="en-US" sz="36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教學觀察紀錄表 </a:t>
            </a:r>
            <a:r>
              <a:rPr lang="en-US" altLang="zh-TW" sz="3600" b="1" dirty="0">
                <a:solidFill>
                  <a:srgbClr val="0066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2016.02</a:t>
            </a:r>
            <a:endParaRPr lang="zh-TW" altLang="en-US" sz="36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52538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學習共同體</a:t>
            </a:r>
            <a:r>
              <a:rPr lang="en-US" altLang="zh-TW" sz="48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~</a:t>
            </a:r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學生學習行為紀錄表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62485"/>
              </p:ext>
            </p:extLst>
          </p:nvPr>
        </p:nvGraphicFramePr>
        <p:xfrm>
          <a:off x="92075" y="1412776"/>
          <a:ext cx="8959850" cy="4968240"/>
        </p:xfrm>
        <a:graphic>
          <a:graphicData uri="http://schemas.openxmlformats.org/drawingml/2006/table">
            <a:tbl>
              <a:tblPr/>
              <a:tblGrid>
                <a:gridCol w="554057">
                  <a:extLst>
                    <a:ext uri="{9D8B030D-6E8A-4147-A177-3AD203B41FA5}"/>
                  </a:extLst>
                </a:gridCol>
                <a:gridCol w="1876289">
                  <a:extLst>
                    <a:ext uri="{9D8B030D-6E8A-4147-A177-3AD203B41FA5}"/>
                  </a:extLst>
                </a:gridCol>
                <a:gridCol w="3993795">
                  <a:extLst>
                    <a:ext uri="{9D8B030D-6E8A-4147-A177-3AD203B41FA5}"/>
                  </a:extLst>
                </a:gridCol>
                <a:gridCol w="2535709">
                  <a:extLst>
                    <a:ext uri="{9D8B030D-6E8A-4147-A177-3AD203B41FA5}"/>
                  </a:extLst>
                </a:gridCol>
              </a:tblGrid>
              <a:tr h="78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面向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36196" marR="3619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全班</a:t>
                      </a:r>
                      <a:r>
                        <a:rPr kumimoji="0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氣氛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36196" marR="3619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學生學習動機與歷程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36196" marR="3619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學生學習結果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36196" marR="3619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5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參考項目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36196" marR="3619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1-1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是否有安心學習的環境？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是否有熱衷學習的環境</a:t>
                      </a:r>
                      <a:r>
                        <a:rPr kumimoji="0" lang="en-US" altLang="zh-TW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氛圍</a:t>
                      </a:r>
                      <a:r>
                        <a:rPr kumimoji="0" lang="en-US" altLang="zh-TW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是否有聆聽學習的環境</a:t>
                      </a:r>
                      <a:r>
                        <a:rPr kumimoji="0" lang="en-US" altLang="zh-TW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氛圍</a:t>
                      </a:r>
                      <a:r>
                        <a:rPr kumimoji="0" lang="en-US" altLang="zh-TW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2-1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老師是否關照每個學生的學習？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是否引發學生學習動機？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2-3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學生學習動機是否持續？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2-4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學生是否相互關注與傾聽？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2-4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學生是否互相協助與討論？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2-5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學生是否投入參與學習？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2-6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是否發現有特殊表現的學生？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如：學習停滯、學習超前和學習具潛力的學生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2-7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學生學習是否成立？如何發生？何時發生？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學生學習的困難之處是什麼？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3-3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挑戰伸展跳躍的學習是否產生？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學生學習思考程度是否深化？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3-5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其他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3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2244" name="投影片編號版面配置區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032200D-B284-4CED-9F17-57FE40CFE944}" type="slidenum">
              <a:rPr lang="en-US" altLang="zh-TW" sz="14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7" name="爆炸 1 6"/>
          <p:cNvSpPr/>
          <p:nvPr/>
        </p:nvSpPr>
        <p:spPr>
          <a:xfrm>
            <a:off x="2339752" y="4591527"/>
            <a:ext cx="4752627" cy="3590001"/>
          </a:xfrm>
          <a:prstGeom prst="irregularSeal1">
            <a:avLst/>
          </a:prstGeom>
          <a:solidFill>
            <a:srgbClr val="FFFF99">
              <a:alpha val="50980"/>
            </a:srgb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zh-TW" sz="2800" b="1" dirty="0"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800" b="1" dirty="0"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關注焦點</a:t>
            </a:r>
            <a:r>
              <a:rPr lang="en-US" altLang="zh-TW" sz="2800" b="1" dirty="0"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b="1" dirty="0"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學生學習狀況</a:t>
            </a:r>
          </a:p>
          <a:p>
            <a:pPr algn="ctr" eaLnBrk="1" hangingPunct="1"/>
            <a:endParaRPr lang="zh-TW" altLang="en-US" sz="2800" b="1" dirty="0"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28771"/>
              </p:ext>
            </p:extLst>
          </p:nvPr>
        </p:nvGraphicFramePr>
        <p:xfrm>
          <a:off x="250701" y="1440000"/>
          <a:ext cx="8713787" cy="5184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64916">
                  <a:extLst>
                    <a:ext uri="{9D8B030D-6E8A-4147-A177-3AD203B41FA5}"/>
                  </a:extLst>
                </a:gridCol>
                <a:gridCol w="4248871">
                  <a:extLst>
                    <a:ext uri="{9D8B030D-6E8A-4147-A177-3AD203B41FA5}"/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9" marR="91449" marT="45723" marB="45723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1449" marR="91449" marT="45723" marB="45723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1449" marR="91449" marT="45723" marB="45723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1449" marR="91449" marT="45723" marB="45723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1449" marR="91449" marT="45723" marB="45723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r>
                        <a:rPr lang="en-US" altLang="zh-TW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1449" marR="91449" marT="45723" marB="45723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8000"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我從這堂課學到的理念與方法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9" marR="91449" marT="45723" marB="45723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92000">
                <a:tc gridSpan="2">
                  <a:txBody>
                    <a:bodyPr/>
                    <a:lstStyle/>
                    <a:p>
                      <a:pPr algn="l"/>
                      <a:endParaRPr lang="en-US" altLang="zh-TW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9" marR="91449" marT="45723" marB="45723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3250" name="標題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r>
              <a:rPr lang="zh-TW" altLang="en-US" sz="3200" b="1" kern="1200" dirty="0">
                <a:solidFill>
                  <a:srgbClr val="0066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學生學習行為記錄表</a:t>
            </a:r>
            <a:r>
              <a:rPr lang="en-US" altLang="zh-TW" sz="3200" b="1" kern="1200" dirty="0">
                <a:solidFill>
                  <a:srgbClr val="0066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(</a:t>
            </a:r>
            <a:r>
              <a:rPr lang="zh-TW" altLang="en-US" sz="3200" b="1" kern="1200" dirty="0">
                <a:solidFill>
                  <a:srgbClr val="0066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可依參考項目內容紀錄之</a:t>
            </a:r>
            <a:r>
              <a:rPr lang="en-US" altLang="zh-TW" sz="3200" b="1" kern="1200" dirty="0">
                <a:solidFill>
                  <a:srgbClr val="0066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)</a:t>
            </a:r>
            <a:endParaRPr lang="zh-TW" altLang="en-US" sz="3200" b="1" kern="1200" dirty="0">
              <a:solidFill>
                <a:srgbClr val="0066FF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 smtClean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   影片</a:t>
            </a:r>
            <a:r>
              <a:rPr lang="en-US" altLang="zh-TW" sz="6000" dirty="0" smtClean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—ORID</a:t>
            </a:r>
            <a:endParaRPr lang="zh-TW" altLang="en-US" sz="6000" b="1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0" name="內容版面配置區 4"/>
          <p:cNvSpPr>
            <a:spLocks noGrp="1"/>
          </p:cNvSpPr>
          <p:nvPr>
            <p:ph idx="1"/>
          </p:nvPr>
        </p:nvSpPr>
        <p:spPr>
          <a:xfrm>
            <a:off x="3779912" y="2991588"/>
            <a:ext cx="5256584" cy="1085484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zh-TW" altLang="en-US" sz="2800" b="1" dirty="0" smtClean="0">
                <a:solidFill>
                  <a:srgbClr val="00B050"/>
                </a:solidFill>
                <a:latin typeface="標楷體"/>
                <a:ea typeface="標楷體"/>
              </a:rPr>
              <a:t>＊</a:t>
            </a:r>
            <a:r>
              <a:rPr lang="zh-TW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說出</a:t>
            </a:r>
            <a:r>
              <a:rPr lang="zh-TW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你對這些公開授課的三</a:t>
            </a:r>
            <a:r>
              <a:rPr lang="zh-TW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en-US" altLang="zh-TW" sz="2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4"/>
          <p:cNvSpPr txBox="1">
            <a:spLocks/>
          </p:cNvSpPr>
          <p:nvPr/>
        </p:nvSpPr>
        <p:spPr bwMode="auto">
          <a:xfrm>
            <a:off x="3779912" y="1950372"/>
            <a:ext cx="4197152" cy="8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zh-TW" altLang="en-US" sz="2800" b="1" kern="0" dirty="0" smtClean="0">
                <a:solidFill>
                  <a:srgbClr val="7030A0"/>
                </a:solidFill>
                <a:latin typeface="標楷體"/>
                <a:ea typeface="標楷體"/>
              </a:rPr>
              <a:t>＊</a:t>
            </a:r>
            <a:r>
              <a:rPr lang="zh-TW" altLang="zh-TW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你看到</a:t>
            </a:r>
            <a:r>
              <a:rPr lang="zh-TW" altLang="en-US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哪些重要內容</a:t>
            </a:r>
            <a:r>
              <a:rPr lang="en-US" altLang="zh-TW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4"/>
          <p:cNvSpPr txBox="1">
            <a:spLocks/>
          </p:cNvSpPr>
          <p:nvPr/>
        </p:nvSpPr>
        <p:spPr bwMode="auto">
          <a:xfrm>
            <a:off x="3779912" y="3925833"/>
            <a:ext cx="5256584" cy="12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zh-TW" altLang="en-US" sz="2800" b="1" kern="0" dirty="0" smtClean="0">
                <a:solidFill>
                  <a:srgbClr val="7030A0"/>
                </a:solidFill>
                <a:latin typeface="標楷體"/>
                <a:ea typeface="標楷體"/>
              </a:rPr>
              <a:t>＊</a:t>
            </a:r>
            <a:r>
              <a:rPr lang="zh-TW" altLang="zh-TW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從這些公開授課的案例你學到</a:t>
            </a:r>
            <a:endParaRPr lang="en-US" altLang="zh-TW" sz="2800" b="1" kern="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en-US" altLang="zh-TW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zh-TW" sz="24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如訊息？問題？解決方</a:t>
            </a:r>
            <a:endParaRPr lang="en-US" altLang="zh-TW" sz="2400" b="1" kern="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4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法？活力？合作？</a:t>
            </a:r>
            <a:r>
              <a:rPr lang="en-US" altLang="zh-TW" sz="28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4"/>
          <p:cNvSpPr txBox="1">
            <a:spLocks/>
          </p:cNvSpPr>
          <p:nvPr/>
        </p:nvSpPr>
        <p:spPr bwMode="auto">
          <a:xfrm>
            <a:off x="3779912" y="5269172"/>
            <a:ext cx="5256584" cy="8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zh-TW" altLang="en-US" sz="2800" b="1" kern="0" dirty="0" smtClean="0">
                <a:solidFill>
                  <a:srgbClr val="00B050"/>
                </a:solidFill>
                <a:latin typeface="標楷體"/>
                <a:ea typeface="標楷體"/>
              </a:rPr>
              <a:t>＊</a:t>
            </a:r>
            <a:r>
              <a:rPr lang="zh-TW" altLang="zh-TW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片中</a:t>
            </a:r>
            <a:r>
              <a:rPr lang="zh-TW" altLang="en-US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zh-TW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貴校</a:t>
            </a:r>
            <a:r>
              <a:rPr lang="en-US" altLang="zh-TW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endParaRPr lang="en-US" altLang="zh-TW" sz="2800" b="1" kern="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</a:t>
            </a:r>
            <a:r>
              <a:rPr lang="zh-TW" altLang="en-US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</a:t>
            </a:r>
            <a:r>
              <a:rPr lang="zh-TW" altLang="zh-TW" sz="2800" b="1" kern="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28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824284" y="1873130"/>
            <a:ext cx="1665038" cy="4232706"/>
            <a:chOff x="2667000" y="857250"/>
            <a:chExt cx="1752600" cy="5010150"/>
          </a:xfrm>
        </p:grpSpPr>
        <p:grpSp>
          <p:nvGrpSpPr>
            <p:cNvPr id="16" name="Group 8"/>
            <p:cNvGrpSpPr>
              <a:grpSpLocks/>
            </p:cNvGrpSpPr>
            <p:nvPr/>
          </p:nvGrpSpPr>
          <p:grpSpPr bwMode="auto">
            <a:xfrm>
              <a:off x="2778796" y="4772182"/>
              <a:ext cx="1475692" cy="1095218"/>
              <a:chOff x="2778796" y="4772182"/>
              <a:chExt cx="1475692" cy="1095218"/>
            </a:xfrm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778796" y="4772182"/>
                <a:ext cx="1475692" cy="1095218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34" name="AutoShape 25"/>
              <p:cNvSpPr>
                <a:spLocks noChangeArrowheads="1"/>
              </p:cNvSpPr>
              <p:nvPr/>
            </p:nvSpPr>
            <p:spPr bwMode="auto">
              <a:xfrm>
                <a:off x="2816634" y="4870184"/>
                <a:ext cx="1381096" cy="954233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9" name="Group 5"/>
            <p:cNvGrpSpPr>
              <a:grpSpLocks/>
            </p:cNvGrpSpPr>
            <p:nvPr/>
          </p:nvGrpSpPr>
          <p:grpSpPr bwMode="auto">
            <a:xfrm>
              <a:off x="2684200" y="857250"/>
              <a:ext cx="1601247" cy="1119333"/>
              <a:chOff x="2684200" y="857250"/>
              <a:chExt cx="1601247" cy="1119333"/>
            </a:xfrm>
          </p:grpSpPr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777075" y="857250"/>
                <a:ext cx="1473973" cy="1076306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AutoShape 27"/>
              <p:cNvSpPr>
                <a:spLocks noChangeArrowheads="1"/>
              </p:cNvSpPr>
              <p:nvPr/>
            </p:nvSpPr>
            <p:spPr bwMode="auto">
              <a:xfrm>
                <a:off x="2816634" y="938059"/>
                <a:ext cx="1379377" cy="954232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2684200" y="991358"/>
                <a:ext cx="1601247" cy="9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2812" dirty="0">
                    <a:solidFill>
                      <a:srgbClr val="0000FF"/>
                    </a:solidFill>
                    <a:ea typeface="超研澤中粗隸" pitchFamily="49" charset="-128"/>
                  </a:rPr>
                  <a:t>O</a:t>
                </a:r>
                <a:r>
                  <a:rPr kumimoji="0" lang="en-US" altLang="zh-TW" sz="844" b="0" dirty="0">
                    <a:solidFill>
                      <a:srgbClr val="000000"/>
                    </a:solidFill>
                    <a:ea typeface="超研澤中粗隸" pitchFamily="49" charset="-128"/>
                  </a:rPr>
                  <a:t>bjective</a:t>
                </a: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253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pitchFamily="49" charset="-128"/>
                  </a:rPr>
                  <a:t>客觀性</a:t>
                </a:r>
              </a:p>
            </p:txBody>
          </p:sp>
        </p:grpSp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2667000" y="2181141"/>
              <a:ext cx="1656284" cy="1095219"/>
              <a:chOff x="2667000" y="2181141"/>
              <a:chExt cx="1656284" cy="1095219"/>
            </a:xfrm>
          </p:grpSpPr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2778795" y="2181141"/>
                <a:ext cx="1475692" cy="1095219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28" name="AutoShape 21"/>
              <p:cNvSpPr>
                <a:spLocks noChangeArrowheads="1"/>
              </p:cNvSpPr>
              <p:nvPr/>
            </p:nvSpPr>
            <p:spPr bwMode="auto">
              <a:xfrm>
                <a:off x="2816634" y="2246475"/>
                <a:ext cx="1381096" cy="954233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2667000" y="2286021"/>
                <a:ext cx="1656284" cy="9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2812" dirty="0">
                    <a:solidFill>
                      <a:srgbClr val="0000FF"/>
                    </a:solidFill>
                    <a:ea typeface="超研澤中粗隸" pitchFamily="49" charset="-128"/>
                  </a:rPr>
                  <a:t>R</a:t>
                </a:r>
                <a:r>
                  <a:rPr kumimoji="0" lang="en-US" altLang="zh-TW" sz="844" b="0" dirty="0">
                    <a:solidFill>
                      <a:srgbClr val="000000"/>
                    </a:solidFill>
                    <a:ea typeface="超研澤中粗隸" pitchFamily="49" charset="-128"/>
                  </a:rPr>
                  <a:t>eflective</a:t>
                </a: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253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pitchFamily="49" charset="-128"/>
                  </a:rPr>
                  <a:t>反映性</a:t>
                </a: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2670439" y="3484398"/>
              <a:ext cx="1749161" cy="1157159"/>
              <a:chOff x="2670439" y="3484398"/>
              <a:chExt cx="1749161" cy="1157159"/>
            </a:xfrm>
          </p:grpSpPr>
          <p:grpSp>
            <p:nvGrpSpPr>
              <p:cNvPr id="23" name="Group 7"/>
              <p:cNvGrpSpPr>
                <a:grpSpLocks/>
              </p:cNvGrpSpPr>
              <p:nvPr/>
            </p:nvGrpSpPr>
            <p:grpSpPr bwMode="auto">
              <a:xfrm>
                <a:off x="2778795" y="3484398"/>
                <a:ext cx="1472253" cy="1088341"/>
                <a:chOff x="2778795" y="3484398"/>
                <a:chExt cx="1472253" cy="1088341"/>
              </a:xfrm>
            </p:grpSpPr>
            <p:sp>
              <p:nvSpPr>
                <p:cNvPr id="25" name="Rectangle 22"/>
                <p:cNvSpPr>
                  <a:spLocks noChangeArrowheads="1"/>
                </p:cNvSpPr>
                <p:nvPr/>
              </p:nvSpPr>
              <p:spPr bwMode="auto">
                <a:xfrm>
                  <a:off x="2778795" y="3484398"/>
                  <a:ext cx="1472253" cy="1088341"/>
                </a:xfrm>
                <a:prstGeom prst="rect">
                  <a:avLst/>
                </a:prstGeom>
                <a:solidFill>
                  <a:srgbClr val="EAEAEA"/>
                </a:solidFill>
                <a:ln w="482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2816633" y="3575524"/>
                  <a:ext cx="1381097" cy="954232"/>
                </a:xfrm>
                <a:prstGeom prst="roundRect">
                  <a:avLst>
                    <a:gd name="adj" fmla="val 808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24" name="Text Box 30"/>
              <p:cNvSpPr txBox="1">
                <a:spLocks noChangeArrowheads="1"/>
              </p:cNvSpPr>
              <p:nvPr/>
            </p:nvSpPr>
            <p:spPr bwMode="auto">
              <a:xfrm>
                <a:off x="2670439" y="3656332"/>
                <a:ext cx="1749161" cy="98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en-US" altLang="zh-TW" sz="2812" dirty="0">
                    <a:solidFill>
                      <a:srgbClr val="0000FF"/>
                    </a:solidFill>
                    <a:ea typeface="超研澤中粗隸" pitchFamily="49" charset="-128"/>
                  </a:rPr>
                  <a:t>I</a:t>
                </a:r>
                <a:r>
                  <a:rPr kumimoji="0" lang="en-US" altLang="zh-TW" sz="844" b="0" dirty="0">
                    <a:solidFill>
                      <a:srgbClr val="000000"/>
                    </a:solidFill>
                    <a:ea typeface="超研澤中粗隸" pitchFamily="49" charset="-128"/>
                  </a:rPr>
                  <a:t>nterpretive</a:t>
                </a: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2531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超研澤中粗隸" pitchFamily="49" charset="-128"/>
                  </a:rPr>
                  <a:t>詮釋性</a:t>
                </a:r>
              </a:p>
            </p:txBody>
          </p:sp>
        </p:grp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2667000" y="4877061"/>
              <a:ext cx="1719921" cy="98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b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0" hangingPunct="0">
                <a:lnSpc>
                  <a:spcPct val="90000"/>
                </a:lnSpc>
                <a:defRPr/>
              </a:pPr>
              <a:r>
                <a:rPr kumimoji="0" lang="en-US" altLang="zh-TW" sz="2812">
                  <a:solidFill>
                    <a:srgbClr val="0000FF"/>
                  </a:solidFill>
                  <a:ea typeface="超研澤中粗隸" pitchFamily="49" charset="-128"/>
                </a:rPr>
                <a:t>D</a:t>
              </a:r>
              <a:r>
                <a:rPr kumimoji="0" lang="en-US" altLang="zh-TW" sz="844" b="0">
                  <a:solidFill>
                    <a:srgbClr val="000000"/>
                  </a:solidFill>
                  <a:ea typeface="超研澤中粗隸" pitchFamily="49" charset="-128"/>
                </a:rPr>
                <a:t>ecisional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kumimoji="0" lang="zh-TW" altLang="en-US" sz="253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超研澤中粗隸" pitchFamily="49" charset="-128"/>
                </a:rPr>
                <a:t>決定性</a:t>
              </a:r>
            </a:p>
          </p:txBody>
        </p:sp>
      </p:grpSp>
      <p:grpSp>
        <p:nvGrpSpPr>
          <p:cNvPr id="70" name="Group 1"/>
          <p:cNvGrpSpPr>
            <a:grpSpLocks/>
          </p:cNvGrpSpPr>
          <p:nvPr/>
        </p:nvGrpSpPr>
        <p:grpSpPr bwMode="auto">
          <a:xfrm>
            <a:off x="2458277" y="1873130"/>
            <a:ext cx="1372449" cy="4232706"/>
            <a:chOff x="4495800" y="838200"/>
            <a:chExt cx="1219200" cy="5029200"/>
          </a:xfrm>
        </p:grpSpPr>
        <p:grpSp>
          <p:nvGrpSpPr>
            <p:cNvPr id="71" name="Group 5"/>
            <p:cNvGrpSpPr>
              <a:grpSpLocks/>
            </p:cNvGrpSpPr>
            <p:nvPr/>
          </p:nvGrpSpPr>
          <p:grpSpPr bwMode="auto">
            <a:xfrm>
              <a:off x="4495800" y="838200"/>
              <a:ext cx="1143537" cy="1094874"/>
              <a:chOff x="4495800" y="838200"/>
              <a:chExt cx="1143537" cy="1094874"/>
            </a:xfrm>
          </p:grpSpPr>
          <p:grpSp>
            <p:nvGrpSpPr>
              <p:cNvPr id="142" name="Group 10"/>
              <p:cNvGrpSpPr>
                <a:grpSpLocks/>
              </p:cNvGrpSpPr>
              <p:nvPr/>
            </p:nvGrpSpPr>
            <p:grpSpPr bwMode="auto">
              <a:xfrm>
                <a:off x="4495800" y="838200"/>
                <a:ext cx="1143537" cy="1094874"/>
                <a:chOff x="4495800" y="838200"/>
                <a:chExt cx="1143537" cy="1094874"/>
              </a:xfrm>
            </p:grpSpPr>
            <p:sp>
              <p:nvSpPr>
                <p:cNvPr id="156" name="Rectangle 38"/>
                <p:cNvSpPr>
                  <a:spLocks noChangeArrowheads="1"/>
                </p:cNvSpPr>
                <p:nvPr/>
              </p:nvSpPr>
              <p:spPr bwMode="auto">
                <a:xfrm>
                  <a:off x="4495800" y="838200"/>
                  <a:ext cx="1143537" cy="1094874"/>
                </a:xfrm>
                <a:prstGeom prst="rect">
                  <a:avLst/>
                </a:prstGeom>
                <a:solidFill>
                  <a:srgbClr val="EAEAEA"/>
                </a:solidFill>
                <a:ln w="482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57" name="AutoShape 39"/>
                <p:cNvSpPr>
                  <a:spLocks noChangeArrowheads="1"/>
                </p:cNvSpPr>
                <p:nvPr/>
              </p:nvSpPr>
              <p:spPr bwMode="auto">
                <a:xfrm>
                  <a:off x="4533631" y="937890"/>
                  <a:ext cx="1071314" cy="953932"/>
                </a:xfrm>
                <a:prstGeom prst="roundRect">
                  <a:avLst>
                    <a:gd name="adj" fmla="val 808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43" name="Group 75"/>
              <p:cNvGrpSpPr>
                <a:grpSpLocks/>
              </p:cNvGrpSpPr>
              <p:nvPr/>
            </p:nvGrpSpPr>
            <p:grpSpPr bwMode="auto">
              <a:xfrm>
                <a:off x="4664557" y="1072056"/>
                <a:ext cx="739293" cy="779764"/>
                <a:chOff x="673" y="1151"/>
                <a:chExt cx="1535" cy="2589"/>
              </a:xfrm>
            </p:grpSpPr>
            <p:grpSp>
              <p:nvGrpSpPr>
                <p:cNvPr id="144" name="Group 76"/>
                <p:cNvGrpSpPr>
                  <a:grpSpLocks/>
                </p:cNvGrpSpPr>
                <p:nvPr/>
              </p:nvGrpSpPr>
              <p:grpSpPr bwMode="auto">
                <a:xfrm>
                  <a:off x="1104" y="1152"/>
                  <a:ext cx="676" cy="2588"/>
                  <a:chOff x="1623" y="1250"/>
                  <a:chExt cx="676" cy="2588"/>
                </a:xfrm>
              </p:grpSpPr>
              <p:sp>
                <p:nvSpPr>
                  <p:cNvPr id="150" name="Freeform 77"/>
                  <p:cNvSpPr>
                    <a:spLocks/>
                  </p:cNvSpPr>
                  <p:nvPr/>
                </p:nvSpPr>
                <p:spPr bwMode="auto">
                  <a:xfrm>
                    <a:off x="1824" y="1250"/>
                    <a:ext cx="436" cy="560"/>
                  </a:xfrm>
                  <a:custGeom>
                    <a:avLst/>
                    <a:gdLst>
                      <a:gd name="T0" fmla="*/ 0 w 436"/>
                      <a:gd name="T1" fmla="*/ 236 h 560"/>
                      <a:gd name="T2" fmla="*/ 32 w 436"/>
                      <a:gd name="T3" fmla="*/ 121 h 560"/>
                      <a:gd name="T4" fmla="*/ 73 w 436"/>
                      <a:gd name="T5" fmla="*/ 63 h 560"/>
                      <a:gd name="T6" fmla="*/ 125 w 436"/>
                      <a:gd name="T7" fmla="*/ 21 h 560"/>
                      <a:gd name="T8" fmla="*/ 178 w 436"/>
                      <a:gd name="T9" fmla="*/ 0 h 560"/>
                      <a:gd name="T10" fmla="*/ 246 w 436"/>
                      <a:gd name="T11" fmla="*/ 6 h 560"/>
                      <a:gd name="T12" fmla="*/ 291 w 436"/>
                      <a:gd name="T13" fmla="*/ 52 h 560"/>
                      <a:gd name="T14" fmla="*/ 332 w 436"/>
                      <a:gd name="T15" fmla="*/ 135 h 560"/>
                      <a:gd name="T16" fmla="*/ 350 w 436"/>
                      <a:gd name="T17" fmla="*/ 246 h 560"/>
                      <a:gd name="T18" fmla="*/ 350 w 436"/>
                      <a:gd name="T19" fmla="*/ 372 h 560"/>
                      <a:gd name="T20" fmla="*/ 433 w 436"/>
                      <a:gd name="T21" fmla="*/ 459 h 560"/>
                      <a:gd name="T22" fmla="*/ 436 w 436"/>
                      <a:gd name="T23" fmla="*/ 498 h 560"/>
                      <a:gd name="T24" fmla="*/ 423 w 436"/>
                      <a:gd name="T25" fmla="*/ 501 h 560"/>
                      <a:gd name="T26" fmla="*/ 343 w 436"/>
                      <a:gd name="T27" fmla="*/ 424 h 560"/>
                      <a:gd name="T28" fmla="*/ 319 w 436"/>
                      <a:gd name="T29" fmla="*/ 480 h 560"/>
                      <a:gd name="T30" fmla="*/ 271 w 436"/>
                      <a:gd name="T31" fmla="*/ 528 h 560"/>
                      <a:gd name="T32" fmla="*/ 226 w 436"/>
                      <a:gd name="T33" fmla="*/ 553 h 560"/>
                      <a:gd name="T34" fmla="*/ 153 w 436"/>
                      <a:gd name="T35" fmla="*/ 560 h 560"/>
                      <a:gd name="T36" fmla="*/ 60 w 436"/>
                      <a:gd name="T37" fmla="*/ 521 h 560"/>
                      <a:gd name="T38" fmla="*/ 18 w 436"/>
                      <a:gd name="T39" fmla="*/ 438 h 560"/>
                      <a:gd name="T40" fmla="*/ 0 w 436"/>
                      <a:gd name="T41" fmla="*/ 355 h 560"/>
                      <a:gd name="T42" fmla="*/ 0 w 436"/>
                      <a:gd name="T43" fmla="*/ 236 h 56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436" h="560">
                        <a:moveTo>
                          <a:pt x="0" y="236"/>
                        </a:moveTo>
                        <a:lnTo>
                          <a:pt x="32" y="121"/>
                        </a:lnTo>
                        <a:lnTo>
                          <a:pt x="73" y="63"/>
                        </a:lnTo>
                        <a:lnTo>
                          <a:pt x="125" y="21"/>
                        </a:lnTo>
                        <a:lnTo>
                          <a:pt x="178" y="0"/>
                        </a:lnTo>
                        <a:lnTo>
                          <a:pt x="246" y="6"/>
                        </a:lnTo>
                        <a:lnTo>
                          <a:pt x="291" y="52"/>
                        </a:lnTo>
                        <a:lnTo>
                          <a:pt x="332" y="135"/>
                        </a:lnTo>
                        <a:lnTo>
                          <a:pt x="350" y="246"/>
                        </a:lnTo>
                        <a:lnTo>
                          <a:pt x="350" y="372"/>
                        </a:lnTo>
                        <a:lnTo>
                          <a:pt x="433" y="459"/>
                        </a:lnTo>
                        <a:lnTo>
                          <a:pt x="436" y="498"/>
                        </a:lnTo>
                        <a:lnTo>
                          <a:pt x="423" y="501"/>
                        </a:lnTo>
                        <a:lnTo>
                          <a:pt x="343" y="424"/>
                        </a:lnTo>
                        <a:lnTo>
                          <a:pt x="319" y="480"/>
                        </a:lnTo>
                        <a:lnTo>
                          <a:pt x="271" y="528"/>
                        </a:lnTo>
                        <a:lnTo>
                          <a:pt x="226" y="553"/>
                        </a:lnTo>
                        <a:lnTo>
                          <a:pt x="153" y="560"/>
                        </a:lnTo>
                        <a:lnTo>
                          <a:pt x="60" y="521"/>
                        </a:lnTo>
                        <a:lnTo>
                          <a:pt x="18" y="438"/>
                        </a:lnTo>
                        <a:lnTo>
                          <a:pt x="0" y="355"/>
                        </a:lnTo>
                        <a:lnTo>
                          <a:pt x="0" y="2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1" name="Freeform 78"/>
                  <p:cNvSpPr>
                    <a:spLocks/>
                  </p:cNvSpPr>
                  <p:nvPr/>
                </p:nvSpPr>
                <p:spPr bwMode="auto">
                  <a:xfrm>
                    <a:off x="1779" y="1852"/>
                    <a:ext cx="389" cy="902"/>
                  </a:xfrm>
                  <a:custGeom>
                    <a:avLst/>
                    <a:gdLst>
                      <a:gd name="T0" fmla="*/ 57 w 389"/>
                      <a:gd name="T1" fmla="*/ 59 h 902"/>
                      <a:gd name="T2" fmla="*/ 105 w 389"/>
                      <a:gd name="T3" fmla="*/ 21 h 902"/>
                      <a:gd name="T4" fmla="*/ 160 w 389"/>
                      <a:gd name="T5" fmla="*/ 6 h 902"/>
                      <a:gd name="T6" fmla="*/ 212 w 389"/>
                      <a:gd name="T7" fmla="*/ 0 h 902"/>
                      <a:gd name="T8" fmla="*/ 282 w 389"/>
                      <a:gd name="T9" fmla="*/ 10 h 902"/>
                      <a:gd name="T10" fmla="*/ 358 w 389"/>
                      <a:gd name="T11" fmla="*/ 59 h 902"/>
                      <a:gd name="T12" fmla="*/ 389 w 389"/>
                      <a:gd name="T13" fmla="*/ 145 h 902"/>
                      <a:gd name="T14" fmla="*/ 389 w 389"/>
                      <a:gd name="T15" fmla="*/ 277 h 902"/>
                      <a:gd name="T16" fmla="*/ 386 w 389"/>
                      <a:gd name="T17" fmla="*/ 402 h 902"/>
                      <a:gd name="T18" fmla="*/ 348 w 389"/>
                      <a:gd name="T19" fmla="*/ 593 h 902"/>
                      <a:gd name="T20" fmla="*/ 316 w 389"/>
                      <a:gd name="T21" fmla="*/ 749 h 902"/>
                      <a:gd name="T22" fmla="*/ 282 w 389"/>
                      <a:gd name="T23" fmla="*/ 849 h 902"/>
                      <a:gd name="T24" fmla="*/ 209 w 389"/>
                      <a:gd name="T25" fmla="*/ 902 h 902"/>
                      <a:gd name="T26" fmla="*/ 105 w 389"/>
                      <a:gd name="T27" fmla="*/ 890 h 902"/>
                      <a:gd name="T28" fmla="*/ 52 w 389"/>
                      <a:gd name="T29" fmla="*/ 811 h 902"/>
                      <a:gd name="T30" fmla="*/ 22 w 389"/>
                      <a:gd name="T31" fmla="*/ 694 h 902"/>
                      <a:gd name="T32" fmla="*/ 4 w 389"/>
                      <a:gd name="T33" fmla="*/ 561 h 902"/>
                      <a:gd name="T34" fmla="*/ 0 w 389"/>
                      <a:gd name="T35" fmla="*/ 363 h 902"/>
                      <a:gd name="T36" fmla="*/ 15 w 389"/>
                      <a:gd name="T37" fmla="*/ 225 h 902"/>
                      <a:gd name="T38" fmla="*/ 35 w 389"/>
                      <a:gd name="T39" fmla="*/ 101 h 902"/>
                      <a:gd name="T40" fmla="*/ 57 w 389"/>
                      <a:gd name="T41" fmla="*/ 59 h 90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389" h="902">
                        <a:moveTo>
                          <a:pt x="57" y="59"/>
                        </a:moveTo>
                        <a:lnTo>
                          <a:pt x="105" y="21"/>
                        </a:lnTo>
                        <a:lnTo>
                          <a:pt x="160" y="6"/>
                        </a:lnTo>
                        <a:lnTo>
                          <a:pt x="212" y="0"/>
                        </a:lnTo>
                        <a:lnTo>
                          <a:pt x="282" y="10"/>
                        </a:lnTo>
                        <a:lnTo>
                          <a:pt x="358" y="59"/>
                        </a:lnTo>
                        <a:lnTo>
                          <a:pt x="389" y="145"/>
                        </a:lnTo>
                        <a:lnTo>
                          <a:pt x="389" y="277"/>
                        </a:lnTo>
                        <a:lnTo>
                          <a:pt x="386" y="402"/>
                        </a:lnTo>
                        <a:lnTo>
                          <a:pt x="348" y="593"/>
                        </a:lnTo>
                        <a:lnTo>
                          <a:pt x="316" y="749"/>
                        </a:lnTo>
                        <a:lnTo>
                          <a:pt x="282" y="849"/>
                        </a:lnTo>
                        <a:lnTo>
                          <a:pt x="209" y="902"/>
                        </a:lnTo>
                        <a:lnTo>
                          <a:pt x="105" y="890"/>
                        </a:lnTo>
                        <a:lnTo>
                          <a:pt x="52" y="811"/>
                        </a:lnTo>
                        <a:lnTo>
                          <a:pt x="22" y="694"/>
                        </a:lnTo>
                        <a:lnTo>
                          <a:pt x="4" y="561"/>
                        </a:lnTo>
                        <a:lnTo>
                          <a:pt x="0" y="363"/>
                        </a:lnTo>
                        <a:lnTo>
                          <a:pt x="15" y="225"/>
                        </a:lnTo>
                        <a:lnTo>
                          <a:pt x="35" y="101"/>
                        </a:lnTo>
                        <a:lnTo>
                          <a:pt x="57" y="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2" name="Freeform 79"/>
                  <p:cNvSpPr>
                    <a:spLocks/>
                  </p:cNvSpPr>
                  <p:nvPr/>
                </p:nvSpPr>
                <p:spPr bwMode="auto">
                  <a:xfrm>
                    <a:off x="1623" y="1851"/>
                    <a:ext cx="229" cy="1110"/>
                  </a:xfrm>
                  <a:custGeom>
                    <a:avLst/>
                    <a:gdLst>
                      <a:gd name="T0" fmla="*/ 157 w 229"/>
                      <a:gd name="T1" fmla="*/ 7 h 1110"/>
                      <a:gd name="T2" fmla="*/ 213 w 229"/>
                      <a:gd name="T3" fmla="*/ 0 h 1110"/>
                      <a:gd name="T4" fmla="*/ 229 w 229"/>
                      <a:gd name="T5" fmla="*/ 49 h 1110"/>
                      <a:gd name="T6" fmla="*/ 201 w 229"/>
                      <a:gd name="T7" fmla="*/ 112 h 1110"/>
                      <a:gd name="T8" fmla="*/ 160 w 229"/>
                      <a:gd name="T9" fmla="*/ 146 h 1110"/>
                      <a:gd name="T10" fmla="*/ 125 w 229"/>
                      <a:gd name="T11" fmla="*/ 229 h 1110"/>
                      <a:gd name="T12" fmla="*/ 84 w 229"/>
                      <a:gd name="T13" fmla="*/ 341 h 1110"/>
                      <a:gd name="T14" fmla="*/ 67 w 229"/>
                      <a:gd name="T15" fmla="*/ 444 h 1110"/>
                      <a:gd name="T16" fmla="*/ 57 w 229"/>
                      <a:gd name="T17" fmla="*/ 621 h 1110"/>
                      <a:gd name="T18" fmla="*/ 67 w 229"/>
                      <a:gd name="T19" fmla="*/ 787 h 1110"/>
                      <a:gd name="T20" fmla="*/ 87 w 229"/>
                      <a:gd name="T21" fmla="*/ 864 h 1110"/>
                      <a:gd name="T22" fmla="*/ 73 w 229"/>
                      <a:gd name="T23" fmla="*/ 947 h 1110"/>
                      <a:gd name="T24" fmla="*/ 57 w 229"/>
                      <a:gd name="T25" fmla="*/ 1009 h 1110"/>
                      <a:gd name="T26" fmla="*/ 63 w 229"/>
                      <a:gd name="T27" fmla="*/ 1110 h 1110"/>
                      <a:gd name="T28" fmla="*/ 35 w 229"/>
                      <a:gd name="T29" fmla="*/ 1103 h 1110"/>
                      <a:gd name="T30" fmla="*/ 12 w 229"/>
                      <a:gd name="T31" fmla="*/ 1020 h 1110"/>
                      <a:gd name="T32" fmla="*/ 0 w 229"/>
                      <a:gd name="T33" fmla="*/ 947 h 1110"/>
                      <a:gd name="T34" fmla="*/ 32 w 229"/>
                      <a:gd name="T35" fmla="*/ 849 h 1110"/>
                      <a:gd name="T36" fmla="*/ 22 w 229"/>
                      <a:gd name="T37" fmla="*/ 759 h 1110"/>
                      <a:gd name="T38" fmla="*/ 12 w 229"/>
                      <a:gd name="T39" fmla="*/ 614 h 1110"/>
                      <a:gd name="T40" fmla="*/ 12 w 229"/>
                      <a:gd name="T41" fmla="*/ 437 h 1110"/>
                      <a:gd name="T42" fmla="*/ 32 w 229"/>
                      <a:gd name="T43" fmla="*/ 250 h 1110"/>
                      <a:gd name="T44" fmla="*/ 67 w 229"/>
                      <a:gd name="T45" fmla="*/ 112 h 1110"/>
                      <a:gd name="T46" fmla="*/ 105 w 229"/>
                      <a:gd name="T47" fmla="*/ 39 h 1110"/>
                      <a:gd name="T48" fmla="*/ 157 w 229"/>
                      <a:gd name="T49" fmla="*/ 7 h 111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229" h="1110">
                        <a:moveTo>
                          <a:pt x="157" y="7"/>
                        </a:moveTo>
                        <a:lnTo>
                          <a:pt x="213" y="0"/>
                        </a:lnTo>
                        <a:lnTo>
                          <a:pt x="229" y="49"/>
                        </a:lnTo>
                        <a:lnTo>
                          <a:pt x="201" y="112"/>
                        </a:lnTo>
                        <a:lnTo>
                          <a:pt x="160" y="146"/>
                        </a:lnTo>
                        <a:lnTo>
                          <a:pt x="125" y="229"/>
                        </a:lnTo>
                        <a:lnTo>
                          <a:pt x="84" y="341"/>
                        </a:lnTo>
                        <a:lnTo>
                          <a:pt x="67" y="444"/>
                        </a:lnTo>
                        <a:lnTo>
                          <a:pt x="57" y="621"/>
                        </a:lnTo>
                        <a:lnTo>
                          <a:pt x="67" y="787"/>
                        </a:lnTo>
                        <a:lnTo>
                          <a:pt x="87" y="864"/>
                        </a:lnTo>
                        <a:lnTo>
                          <a:pt x="73" y="947"/>
                        </a:lnTo>
                        <a:lnTo>
                          <a:pt x="57" y="1009"/>
                        </a:lnTo>
                        <a:lnTo>
                          <a:pt x="63" y="1110"/>
                        </a:lnTo>
                        <a:lnTo>
                          <a:pt x="35" y="1103"/>
                        </a:lnTo>
                        <a:lnTo>
                          <a:pt x="12" y="1020"/>
                        </a:lnTo>
                        <a:lnTo>
                          <a:pt x="0" y="947"/>
                        </a:lnTo>
                        <a:lnTo>
                          <a:pt x="32" y="849"/>
                        </a:lnTo>
                        <a:lnTo>
                          <a:pt x="22" y="759"/>
                        </a:lnTo>
                        <a:lnTo>
                          <a:pt x="12" y="614"/>
                        </a:lnTo>
                        <a:lnTo>
                          <a:pt x="12" y="437"/>
                        </a:lnTo>
                        <a:lnTo>
                          <a:pt x="32" y="250"/>
                        </a:lnTo>
                        <a:lnTo>
                          <a:pt x="67" y="112"/>
                        </a:lnTo>
                        <a:lnTo>
                          <a:pt x="105" y="39"/>
                        </a:lnTo>
                        <a:lnTo>
                          <a:pt x="15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3" name="Freeform 80"/>
                  <p:cNvSpPr>
                    <a:spLocks/>
                  </p:cNvSpPr>
                  <p:nvPr/>
                </p:nvSpPr>
                <p:spPr bwMode="auto">
                  <a:xfrm>
                    <a:off x="2123" y="1880"/>
                    <a:ext cx="145" cy="1054"/>
                  </a:xfrm>
                  <a:custGeom>
                    <a:avLst/>
                    <a:gdLst>
                      <a:gd name="T0" fmla="*/ 3 w 145"/>
                      <a:gd name="T1" fmla="*/ 3 h 1054"/>
                      <a:gd name="T2" fmla="*/ 62 w 145"/>
                      <a:gd name="T3" fmla="*/ 0 h 1054"/>
                      <a:gd name="T4" fmla="*/ 103 w 145"/>
                      <a:gd name="T5" fmla="*/ 83 h 1054"/>
                      <a:gd name="T6" fmla="*/ 145 w 145"/>
                      <a:gd name="T7" fmla="*/ 312 h 1054"/>
                      <a:gd name="T8" fmla="*/ 145 w 145"/>
                      <a:gd name="T9" fmla="*/ 575 h 1054"/>
                      <a:gd name="T10" fmla="*/ 125 w 145"/>
                      <a:gd name="T11" fmla="*/ 801 h 1054"/>
                      <a:gd name="T12" fmla="*/ 145 w 145"/>
                      <a:gd name="T13" fmla="*/ 878 h 1054"/>
                      <a:gd name="T14" fmla="*/ 145 w 145"/>
                      <a:gd name="T15" fmla="*/ 981 h 1054"/>
                      <a:gd name="T16" fmla="*/ 125 w 145"/>
                      <a:gd name="T17" fmla="*/ 1054 h 1054"/>
                      <a:gd name="T18" fmla="*/ 97 w 145"/>
                      <a:gd name="T19" fmla="*/ 989 h 1054"/>
                      <a:gd name="T20" fmla="*/ 83 w 145"/>
                      <a:gd name="T21" fmla="*/ 888 h 1054"/>
                      <a:gd name="T22" fmla="*/ 52 w 145"/>
                      <a:gd name="T23" fmla="*/ 811 h 1054"/>
                      <a:gd name="T24" fmla="*/ 87 w 145"/>
                      <a:gd name="T25" fmla="*/ 742 h 1054"/>
                      <a:gd name="T26" fmla="*/ 107 w 145"/>
                      <a:gd name="T27" fmla="*/ 575 h 1054"/>
                      <a:gd name="T28" fmla="*/ 107 w 145"/>
                      <a:gd name="T29" fmla="*/ 419 h 1054"/>
                      <a:gd name="T30" fmla="*/ 87 w 145"/>
                      <a:gd name="T31" fmla="*/ 263 h 1054"/>
                      <a:gd name="T32" fmla="*/ 45 w 145"/>
                      <a:gd name="T33" fmla="*/ 149 h 1054"/>
                      <a:gd name="T34" fmla="*/ 0 w 145"/>
                      <a:gd name="T35" fmla="*/ 93 h 1054"/>
                      <a:gd name="T36" fmla="*/ 3 w 145"/>
                      <a:gd name="T37" fmla="*/ 3 h 10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45" h="1054">
                        <a:moveTo>
                          <a:pt x="3" y="3"/>
                        </a:moveTo>
                        <a:lnTo>
                          <a:pt x="62" y="0"/>
                        </a:lnTo>
                        <a:lnTo>
                          <a:pt x="103" y="83"/>
                        </a:lnTo>
                        <a:lnTo>
                          <a:pt x="145" y="312"/>
                        </a:lnTo>
                        <a:lnTo>
                          <a:pt x="145" y="575"/>
                        </a:lnTo>
                        <a:lnTo>
                          <a:pt x="125" y="801"/>
                        </a:lnTo>
                        <a:lnTo>
                          <a:pt x="145" y="878"/>
                        </a:lnTo>
                        <a:lnTo>
                          <a:pt x="145" y="981"/>
                        </a:lnTo>
                        <a:lnTo>
                          <a:pt x="125" y="1054"/>
                        </a:lnTo>
                        <a:lnTo>
                          <a:pt x="97" y="989"/>
                        </a:lnTo>
                        <a:lnTo>
                          <a:pt x="83" y="888"/>
                        </a:lnTo>
                        <a:lnTo>
                          <a:pt x="52" y="811"/>
                        </a:lnTo>
                        <a:lnTo>
                          <a:pt x="87" y="742"/>
                        </a:lnTo>
                        <a:lnTo>
                          <a:pt x="107" y="575"/>
                        </a:lnTo>
                        <a:lnTo>
                          <a:pt x="107" y="419"/>
                        </a:lnTo>
                        <a:lnTo>
                          <a:pt x="87" y="263"/>
                        </a:lnTo>
                        <a:lnTo>
                          <a:pt x="45" y="149"/>
                        </a:lnTo>
                        <a:lnTo>
                          <a:pt x="0" y="9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4" name="Freeform 81"/>
                  <p:cNvSpPr>
                    <a:spLocks/>
                  </p:cNvSpPr>
                  <p:nvPr/>
                </p:nvSpPr>
                <p:spPr bwMode="auto">
                  <a:xfrm>
                    <a:off x="1779" y="2574"/>
                    <a:ext cx="328" cy="1264"/>
                  </a:xfrm>
                  <a:custGeom>
                    <a:avLst/>
                    <a:gdLst>
                      <a:gd name="T0" fmla="*/ 33 w 328"/>
                      <a:gd name="T1" fmla="*/ 0 h 1264"/>
                      <a:gd name="T2" fmla="*/ 71 w 328"/>
                      <a:gd name="T3" fmla="*/ 53 h 1264"/>
                      <a:gd name="T4" fmla="*/ 86 w 328"/>
                      <a:gd name="T5" fmla="*/ 106 h 1264"/>
                      <a:gd name="T6" fmla="*/ 102 w 328"/>
                      <a:gd name="T7" fmla="*/ 290 h 1264"/>
                      <a:gd name="T8" fmla="*/ 109 w 328"/>
                      <a:gd name="T9" fmla="*/ 413 h 1264"/>
                      <a:gd name="T10" fmla="*/ 109 w 328"/>
                      <a:gd name="T11" fmla="*/ 623 h 1264"/>
                      <a:gd name="T12" fmla="*/ 107 w 328"/>
                      <a:gd name="T13" fmla="*/ 821 h 1264"/>
                      <a:gd name="T14" fmla="*/ 91 w 328"/>
                      <a:gd name="T15" fmla="*/ 979 h 1264"/>
                      <a:gd name="T16" fmla="*/ 79 w 328"/>
                      <a:gd name="T17" fmla="*/ 1027 h 1264"/>
                      <a:gd name="T18" fmla="*/ 159 w 328"/>
                      <a:gd name="T19" fmla="*/ 1054 h 1264"/>
                      <a:gd name="T20" fmla="*/ 227 w 328"/>
                      <a:gd name="T21" fmla="*/ 1084 h 1264"/>
                      <a:gd name="T22" fmla="*/ 318 w 328"/>
                      <a:gd name="T23" fmla="*/ 1150 h 1264"/>
                      <a:gd name="T24" fmla="*/ 328 w 328"/>
                      <a:gd name="T25" fmla="*/ 1176 h 1264"/>
                      <a:gd name="T26" fmla="*/ 320 w 328"/>
                      <a:gd name="T27" fmla="*/ 1225 h 1264"/>
                      <a:gd name="T28" fmla="*/ 275 w 328"/>
                      <a:gd name="T29" fmla="*/ 1264 h 1264"/>
                      <a:gd name="T30" fmla="*/ 258 w 328"/>
                      <a:gd name="T31" fmla="*/ 1242 h 1264"/>
                      <a:gd name="T32" fmla="*/ 242 w 328"/>
                      <a:gd name="T33" fmla="*/ 1189 h 1264"/>
                      <a:gd name="T34" fmla="*/ 199 w 328"/>
                      <a:gd name="T35" fmla="*/ 1146 h 1264"/>
                      <a:gd name="T36" fmla="*/ 124 w 328"/>
                      <a:gd name="T37" fmla="*/ 1097 h 1264"/>
                      <a:gd name="T38" fmla="*/ 76 w 328"/>
                      <a:gd name="T39" fmla="*/ 1084 h 1264"/>
                      <a:gd name="T40" fmla="*/ 19 w 328"/>
                      <a:gd name="T41" fmla="*/ 1084 h 1264"/>
                      <a:gd name="T42" fmla="*/ 19 w 328"/>
                      <a:gd name="T43" fmla="*/ 1044 h 1264"/>
                      <a:gd name="T44" fmla="*/ 46 w 328"/>
                      <a:gd name="T45" fmla="*/ 1000 h 1264"/>
                      <a:gd name="T46" fmla="*/ 71 w 328"/>
                      <a:gd name="T47" fmla="*/ 860 h 1264"/>
                      <a:gd name="T48" fmla="*/ 79 w 328"/>
                      <a:gd name="T49" fmla="*/ 711 h 1264"/>
                      <a:gd name="T50" fmla="*/ 76 w 328"/>
                      <a:gd name="T51" fmla="*/ 580 h 1264"/>
                      <a:gd name="T52" fmla="*/ 71 w 328"/>
                      <a:gd name="T53" fmla="*/ 413 h 1264"/>
                      <a:gd name="T54" fmla="*/ 56 w 328"/>
                      <a:gd name="T55" fmla="*/ 268 h 1264"/>
                      <a:gd name="T56" fmla="*/ 24 w 328"/>
                      <a:gd name="T57" fmla="*/ 162 h 1264"/>
                      <a:gd name="T58" fmla="*/ 0 w 328"/>
                      <a:gd name="T59" fmla="*/ 66 h 1264"/>
                      <a:gd name="T60" fmla="*/ 8 w 328"/>
                      <a:gd name="T61" fmla="*/ 31 h 1264"/>
                      <a:gd name="T62" fmla="*/ 33 w 328"/>
                      <a:gd name="T63" fmla="*/ 0 h 126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28" h="1264">
                        <a:moveTo>
                          <a:pt x="33" y="0"/>
                        </a:moveTo>
                        <a:lnTo>
                          <a:pt x="71" y="53"/>
                        </a:lnTo>
                        <a:lnTo>
                          <a:pt x="86" y="106"/>
                        </a:lnTo>
                        <a:lnTo>
                          <a:pt x="102" y="290"/>
                        </a:lnTo>
                        <a:lnTo>
                          <a:pt x="109" y="413"/>
                        </a:lnTo>
                        <a:lnTo>
                          <a:pt x="109" y="623"/>
                        </a:lnTo>
                        <a:lnTo>
                          <a:pt x="107" y="821"/>
                        </a:lnTo>
                        <a:lnTo>
                          <a:pt x="91" y="979"/>
                        </a:lnTo>
                        <a:lnTo>
                          <a:pt x="79" y="1027"/>
                        </a:lnTo>
                        <a:lnTo>
                          <a:pt x="159" y="1054"/>
                        </a:lnTo>
                        <a:lnTo>
                          <a:pt x="227" y="1084"/>
                        </a:lnTo>
                        <a:lnTo>
                          <a:pt x="318" y="1150"/>
                        </a:lnTo>
                        <a:lnTo>
                          <a:pt x="328" y="1176"/>
                        </a:lnTo>
                        <a:lnTo>
                          <a:pt x="320" y="1225"/>
                        </a:lnTo>
                        <a:lnTo>
                          <a:pt x="275" y="1264"/>
                        </a:lnTo>
                        <a:lnTo>
                          <a:pt x="258" y="1242"/>
                        </a:lnTo>
                        <a:lnTo>
                          <a:pt x="242" y="1189"/>
                        </a:lnTo>
                        <a:lnTo>
                          <a:pt x="199" y="1146"/>
                        </a:lnTo>
                        <a:lnTo>
                          <a:pt x="124" y="1097"/>
                        </a:lnTo>
                        <a:lnTo>
                          <a:pt x="76" y="1084"/>
                        </a:lnTo>
                        <a:lnTo>
                          <a:pt x="19" y="1084"/>
                        </a:lnTo>
                        <a:lnTo>
                          <a:pt x="19" y="1044"/>
                        </a:lnTo>
                        <a:lnTo>
                          <a:pt x="46" y="1000"/>
                        </a:lnTo>
                        <a:lnTo>
                          <a:pt x="71" y="860"/>
                        </a:lnTo>
                        <a:lnTo>
                          <a:pt x="79" y="711"/>
                        </a:lnTo>
                        <a:lnTo>
                          <a:pt x="76" y="580"/>
                        </a:lnTo>
                        <a:lnTo>
                          <a:pt x="71" y="413"/>
                        </a:lnTo>
                        <a:lnTo>
                          <a:pt x="56" y="268"/>
                        </a:lnTo>
                        <a:lnTo>
                          <a:pt x="24" y="162"/>
                        </a:lnTo>
                        <a:lnTo>
                          <a:pt x="0" y="66"/>
                        </a:lnTo>
                        <a:lnTo>
                          <a:pt x="8" y="31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55" name="Freeform 82"/>
                  <p:cNvSpPr>
                    <a:spLocks/>
                  </p:cNvSpPr>
                  <p:nvPr/>
                </p:nvSpPr>
                <p:spPr bwMode="auto">
                  <a:xfrm>
                    <a:off x="1998" y="2575"/>
                    <a:ext cx="301" cy="1140"/>
                  </a:xfrm>
                  <a:custGeom>
                    <a:avLst/>
                    <a:gdLst>
                      <a:gd name="T0" fmla="*/ 0 w 301"/>
                      <a:gd name="T1" fmla="*/ 91 h 1140"/>
                      <a:gd name="T2" fmla="*/ 0 w 301"/>
                      <a:gd name="T3" fmla="*/ 18 h 1140"/>
                      <a:gd name="T4" fmla="*/ 30 w 301"/>
                      <a:gd name="T5" fmla="*/ 0 h 1140"/>
                      <a:gd name="T6" fmla="*/ 79 w 301"/>
                      <a:gd name="T7" fmla="*/ 0 h 1140"/>
                      <a:gd name="T8" fmla="*/ 113 w 301"/>
                      <a:gd name="T9" fmla="*/ 42 h 1140"/>
                      <a:gd name="T10" fmla="*/ 121 w 301"/>
                      <a:gd name="T11" fmla="*/ 80 h 1140"/>
                      <a:gd name="T12" fmla="*/ 113 w 301"/>
                      <a:gd name="T13" fmla="*/ 163 h 1140"/>
                      <a:gd name="T14" fmla="*/ 90 w 301"/>
                      <a:gd name="T15" fmla="*/ 267 h 1140"/>
                      <a:gd name="T16" fmla="*/ 79 w 301"/>
                      <a:gd name="T17" fmla="*/ 427 h 1140"/>
                      <a:gd name="T18" fmla="*/ 72 w 301"/>
                      <a:gd name="T19" fmla="*/ 531 h 1140"/>
                      <a:gd name="T20" fmla="*/ 72 w 301"/>
                      <a:gd name="T21" fmla="*/ 548 h 1140"/>
                      <a:gd name="T22" fmla="*/ 83 w 301"/>
                      <a:gd name="T23" fmla="*/ 694 h 1140"/>
                      <a:gd name="T24" fmla="*/ 100 w 301"/>
                      <a:gd name="T25" fmla="*/ 777 h 1140"/>
                      <a:gd name="T26" fmla="*/ 113 w 301"/>
                      <a:gd name="T27" fmla="*/ 842 h 1140"/>
                      <a:gd name="T28" fmla="*/ 110 w 301"/>
                      <a:gd name="T29" fmla="*/ 870 h 1140"/>
                      <a:gd name="T30" fmla="*/ 155 w 301"/>
                      <a:gd name="T31" fmla="*/ 946 h 1140"/>
                      <a:gd name="T32" fmla="*/ 204 w 301"/>
                      <a:gd name="T33" fmla="*/ 994 h 1140"/>
                      <a:gd name="T34" fmla="*/ 256 w 301"/>
                      <a:gd name="T35" fmla="*/ 1039 h 1140"/>
                      <a:gd name="T36" fmla="*/ 301 w 301"/>
                      <a:gd name="T37" fmla="*/ 1061 h 1140"/>
                      <a:gd name="T38" fmla="*/ 301 w 301"/>
                      <a:gd name="T39" fmla="*/ 1099 h 1140"/>
                      <a:gd name="T40" fmla="*/ 276 w 301"/>
                      <a:gd name="T41" fmla="*/ 1130 h 1140"/>
                      <a:gd name="T42" fmla="*/ 218 w 301"/>
                      <a:gd name="T43" fmla="*/ 1140 h 1140"/>
                      <a:gd name="T44" fmla="*/ 176 w 301"/>
                      <a:gd name="T45" fmla="*/ 1119 h 1140"/>
                      <a:gd name="T46" fmla="*/ 176 w 301"/>
                      <a:gd name="T47" fmla="*/ 1092 h 1140"/>
                      <a:gd name="T48" fmla="*/ 141 w 301"/>
                      <a:gd name="T49" fmla="*/ 994 h 1140"/>
                      <a:gd name="T50" fmla="*/ 83 w 301"/>
                      <a:gd name="T51" fmla="*/ 943 h 1140"/>
                      <a:gd name="T52" fmla="*/ 41 w 301"/>
                      <a:gd name="T53" fmla="*/ 891 h 1140"/>
                      <a:gd name="T54" fmla="*/ 10 w 301"/>
                      <a:gd name="T55" fmla="*/ 863 h 1140"/>
                      <a:gd name="T56" fmla="*/ 20 w 301"/>
                      <a:gd name="T57" fmla="*/ 828 h 1140"/>
                      <a:gd name="T58" fmla="*/ 37 w 301"/>
                      <a:gd name="T59" fmla="*/ 735 h 1140"/>
                      <a:gd name="T60" fmla="*/ 37 w 301"/>
                      <a:gd name="T61" fmla="*/ 558 h 1140"/>
                      <a:gd name="T62" fmla="*/ 30 w 301"/>
                      <a:gd name="T63" fmla="*/ 433 h 1140"/>
                      <a:gd name="T64" fmla="*/ 30 w 301"/>
                      <a:gd name="T65" fmla="*/ 309 h 1140"/>
                      <a:gd name="T66" fmla="*/ 27 w 301"/>
                      <a:gd name="T67" fmla="*/ 174 h 1140"/>
                      <a:gd name="T68" fmla="*/ 0 w 301"/>
                      <a:gd name="T69" fmla="*/ 91 h 114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301" h="1140">
                        <a:moveTo>
                          <a:pt x="0" y="91"/>
                        </a:moveTo>
                        <a:lnTo>
                          <a:pt x="0" y="18"/>
                        </a:lnTo>
                        <a:lnTo>
                          <a:pt x="30" y="0"/>
                        </a:lnTo>
                        <a:lnTo>
                          <a:pt x="79" y="0"/>
                        </a:lnTo>
                        <a:lnTo>
                          <a:pt x="113" y="42"/>
                        </a:lnTo>
                        <a:lnTo>
                          <a:pt x="121" y="80"/>
                        </a:lnTo>
                        <a:lnTo>
                          <a:pt x="113" y="163"/>
                        </a:lnTo>
                        <a:lnTo>
                          <a:pt x="90" y="267"/>
                        </a:lnTo>
                        <a:lnTo>
                          <a:pt x="79" y="427"/>
                        </a:lnTo>
                        <a:lnTo>
                          <a:pt x="72" y="531"/>
                        </a:lnTo>
                        <a:lnTo>
                          <a:pt x="72" y="548"/>
                        </a:lnTo>
                        <a:lnTo>
                          <a:pt x="83" y="694"/>
                        </a:lnTo>
                        <a:lnTo>
                          <a:pt x="100" y="777"/>
                        </a:lnTo>
                        <a:lnTo>
                          <a:pt x="113" y="842"/>
                        </a:lnTo>
                        <a:lnTo>
                          <a:pt x="110" y="870"/>
                        </a:lnTo>
                        <a:lnTo>
                          <a:pt x="155" y="946"/>
                        </a:lnTo>
                        <a:lnTo>
                          <a:pt x="204" y="994"/>
                        </a:lnTo>
                        <a:lnTo>
                          <a:pt x="256" y="1039"/>
                        </a:lnTo>
                        <a:lnTo>
                          <a:pt x="301" y="1061"/>
                        </a:lnTo>
                        <a:lnTo>
                          <a:pt x="301" y="1099"/>
                        </a:lnTo>
                        <a:lnTo>
                          <a:pt x="276" y="1130"/>
                        </a:lnTo>
                        <a:lnTo>
                          <a:pt x="218" y="1140"/>
                        </a:lnTo>
                        <a:lnTo>
                          <a:pt x="176" y="1119"/>
                        </a:lnTo>
                        <a:lnTo>
                          <a:pt x="176" y="1092"/>
                        </a:lnTo>
                        <a:lnTo>
                          <a:pt x="141" y="994"/>
                        </a:lnTo>
                        <a:lnTo>
                          <a:pt x="83" y="943"/>
                        </a:lnTo>
                        <a:lnTo>
                          <a:pt x="41" y="891"/>
                        </a:lnTo>
                        <a:lnTo>
                          <a:pt x="10" y="863"/>
                        </a:lnTo>
                        <a:lnTo>
                          <a:pt x="20" y="828"/>
                        </a:lnTo>
                        <a:lnTo>
                          <a:pt x="37" y="735"/>
                        </a:lnTo>
                        <a:lnTo>
                          <a:pt x="37" y="558"/>
                        </a:lnTo>
                        <a:lnTo>
                          <a:pt x="30" y="433"/>
                        </a:lnTo>
                        <a:lnTo>
                          <a:pt x="30" y="309"/>
                        </a:lnTo>
                        <a:lnTo>
                          <a:pt x="27" y="174"/>
                        </a:lnTo>
                        <a:lnTo>
                          <a:pt x="0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  <p:sp>
              <p:nvSpPr>
                <p:cNvPr id="145" name="AutoShape 83"/>
                <p:cNvSpPr>
                  <a:spLocks noChangeArrowheads="1"/>
                </p:cNvSpPr>
                <p:nvPr/>
              </p:nvSpPr>
              <p:spPr bwMode="auto">
                <a:xfrm rot="1619629">
                  <a:off x="865" y="1151"/>
                  <a:ext cx="382" cy="194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6" name="AutoShape 84"/>
                <p:cNvSpPr>
                  <a:spLocks noChangeArrowheads="1"/>
                </p:cNvSpPr>
                <p:nvPr/>
              </p:nvSpPr>
              <p:spPr bwMode="auto">
                <a:xfrm>
                  <a:off x="673" y="1818"/>
                  <a:ext cx="386" cy="194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7" name="AutoShape 85"/>
                <p:cNvSpPr>
                  <a:spLocks noChangeArrowheads="1"/>
                </p:cNvSpPr>
                <p:nvPr/>
              </p:nvSpPr>
              <p:spPr bwMode="auto">
                <a:xfrm rot="9318701">
                  <a:off x="1826" y="1345"/>
                  <a:ext cx="382" cy="194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8" name="AutoShape 86"/>
                <p:cNvSpPr>
                  <a:spLocks noChangeArrowheads="1"/>
                </p:cNvSpPr>
                <p:nvPr/>
              </p:nvSpPr>
              <p:spPr bwMode="auto">
                <a:xfrm rot="-1811273">
                  <a:off x="673" y="2686"/>
                  <a:ext cx="386" cy="183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9" name="AutoShape 87"/>
                <p:cNvSpPr>
                  <a:spLocks noChangeArrowheads="1"/>
                </p:cNvSpPr>
                <p:nvPr/>
              </p:nvSpPr>
              <p:spPr bwMode="auto">
                <a:xfrm rot="-9254063">
                  <a:off x="1826" y="2064"/>
                  <a:ext cx="382" cy="194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72" name="Group 4"/>
            <p:cNvGrpSpPr>
              <a:grpSpLocks/>
            </p:cNvGrpSpPr>
            <p:nvPr/>
          </p:nvGrpSpPr>
          <p:grpSpPr bwMode="auto">
            <a:xfrm>
              <a:off x="4495800" y="2180581"/>
              <a:ext cx="1143537" cy="1096592"/>
              <a:chOff x="4495800" y="2180581"/>
              <a:chExt cx="1143537" cy="1096592"/>
            </a:xfrm>
          </p:grpSpPr>
          <p:grpSp>
            <p:nvGrpSpPr>
              <p:cNvPr id="119" name="Group 11"/>
              <p:cNvGrpSpPr>
                <a:grpSpLocks/>
              </p:cNvGrpSpPr>
              <p:nvPr/>
            </p:nvGrpSpPr>
            <p:grpSpPr bwMode="auto">
              <a:xfrm>
                <a:off x="4495800" y="2180581"/>
                <a:ext cx="1143537" cy="1096592"/>
                <a:chOff x="4495800" y="2180581"/>
                <a:chExt cx="1143537" cy="1096592"/>
              </a:xfrm>
            </p:grpSpPr>
            <p:sp>
              <p:nvSpPr>
                <p:cNvPr id="140" name="Rectangle 32"/>
                <p:cNvSpPr>
                  <a:spLocks noChangeArrowheads="1"/>
                </p:cNvSpPr>
                <p:nvPr/>
              </p:nvSpPr>
              <p:spPr bwMode="auto">
                <a:xfrm>
                  <a:off x="4495800" y="2180581"/>
                  <a:ext cx="1143537" cy="1096592"/>
                </a:xfrm>
                <a:prstGeom prst="rect">
                  <a:avLst/>
                </a:prstGeom>
                <a:solidFill>
                  <a:srgbClr val="EAEAEA"/>
                </a:solidFill>
                <a:ln w="482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41" name="AutoShape 33"/>
                <p:cNvSpPr>
                  <a:spLocks noChangeArrowheads="1"/>
                </p:cNvSpPr>
                <p:nvPr/>
              </p:nvSpPr>
              <p:spPr bwMode="auto">
                <a:xfrm>
                  <a:off x="4533631" y="2278552"/>
                  <a:ext cx="1071314" cy="955651"/>
                </a:xfrm>
                <a:prstGeom prst="roundRect">
                  <a:avLst>
                    <a:gd name="adj" fmla="val 808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20" name="Group 33"/>
              <p:cNvGrpSpPr>
                <a:grpSpLocks/>
              </p:cNvGrpSpPr>
              <p:nvPr/>
            </p:nvGrpSpPr>
            <p:grpSpPr bwMode="auto">
              <a:xfrm>
                <a:off x="4813045" y="2369073"/>
                <a:ext cx="598033" cy="792636"/>
                <a:chOff x="817" y="1201"/>
                <a:chExt cx="1363" cy="2393"/>
              </a:xfrm>
            </p:grpSpPr>
            <p:grpSp>
              <p:nvGrpSpPr>
                <p:cNvPr id="121" name="Group 34"/>
                <p:cNvGrpSpPr>
                  <a:grpSpLocks/>
                </p:cNvGrpSpPr>
                <p:nvPr/>
              </p:nvGrpSpPr>
              <p:grpSpPr bwMode="auto">
                <a:xfrm>
                  <a:off x="817" y="1201"/>
                  <a:ext cx="1363" cy="2393"/>
                  <a:chOff x="1114" y="1776"/>
                  <a:chExt cx="1064" cy="1815"/>
                </a:xfrm>
              </p:grpSpPr>
              <p:sp>
                <p:nvSpPr>
                  <p:cNvPr id="133" name="Freeform 35"/>
                  <p:cNvSpPr>
                    <a:spLocks/>
                  </p:cNvSpPr>
                  <p:nvPr/>
                </p:nvSpPr>
                <p:spPr bwMode="auto">
                  <a:xfrm rot="1023907">
                    <a:off x="1296" y="1776"/>
                    <a:ext cx="420" cy="415"/>
                  </a:xfrm>
                  <a:custGeom>
                    <a:avLst/>
                    <a:gdLst>
                      <a:gd name="T0" fmla="*/ 134 w 420"/>
                      <a:gd name="T1" fmla="*/ 25 h 415"/>
                      <a:gd name="T2" fmla="*/ 171 w 420"/>
                      <a:gd name="T3" fmla="*/ 5 h 415"/>
                      <a:gd name="T4" fmla="*/ 217 w 420"/>
                      <a:gd name="T5" fmla="*/ 0 h 415"/>
                      <a:gd name="T6" fmla="*/ 258 w 420"/>
                      <a:gd name="T7" fmla="*/ 12 h 415"/>
                      <a:gd name="T8" fmla="*/ 305 w 420"/>
                      <a:gd name="T9" fmla="*/ 40 h 415"/>
                      <a:gd name="T10" fmla="*/ 360 w 420"/>
                      <a:gd name="T11" fmla="*/ 106 h 415"/>
                      <a:gd name="T12" fmla="*/ 400 w 420"/>
                      <a:gd name="T13" fmla="*/ 184 h 415"/>
                      <a:gd name="T14" fmla="*/ 418 w 420"/>
                      <a:gd name="T15" fmla="*/ 249 h 415"/>
                      <a:gd name="T16" fmla="*/ 420 w 420"/>
                      <a:gd name="T17" fmla="*/ 312 h 415"/>
                      <a:gd name="T18" fmla="*/ 412 w 420"/>
                      <a:gd name="T19" fmla="*/ 361 h 415"/>
                      <a:gd name="T20" fmla="*/ 387 w 420"/>
                      <a:gd name="T21" fmla="*/ 395 h 415"/>
                      <a:gd name="T22" fmla="*/ 351 w 420"/>
                      <a:gd name="T23" fmla="*/ 415 h 415"/>
                      <a:gd name="T24" fmla="*/ 318 w 420"/>
                      <a:gd name="T25" fmla="*/ 403 h 415"/>
                      <a:gd name="T26" fmla="*/ 265 w 420"/>
                      <a:gd name="T27" fmla="*/ 386 h 415"/>
                      <a:gd name="T28" fmla="*/ 205 w 420"/>
                      <a:gd name="T29" fmla="*/ 323 h 415"/>
                      <a:gd name="T30" fmla="*/ 159 w 420"/>
                      <a:gd name="T31" fmla="*/ 244 h 415"/>
                      <a:gd name="T32" fmla="*/ 155 w 420"/>
                      <a:gd name="T33" fmla="*/ 232 h 415"/>
                      <a:gd name="T34" fmla="*/ 27 w 420"/>
                      <a:gd name="T35" fmla="*/ 213 h 415"/>
                      <a:gd name="T36" fmla="*/ 0 w 420"/>
                      <a:gd name="T37" fmla="*/ 177 h 415"/>
                      <a:gd name="T38" fmla="*/ 9 w 420"/>
                      <a:gd name="T39" fmla="*/ 163 h 415"/>
                      <a:gd name="T40" fmla="*/ 148 w 420"/>
                      <a:gd name="T41" fmla="*/ 195 h 415"/>
                      <a:gd name="T42" fmla="*/ 124 w 420"/>
                      <a:gd name="T43" fmla="*/ 148 h 415"/>
                      <a:gd name="T44" fmla="*/ 114 w 420"/>
                      <a:gd name="T45" fmla="*/ 83 h 415"/>
                      <a:gd name="T46" fmla="*/ 124 w 420"/>
                      <a:gd name="T47" fmla="*/ 47 h 415"/>
                      <a:gd name="T48" fmla="*/ 134 w 420"/>
                      <a:gd name="T49" fmla="*/ 25 h 41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20" h="415">
                        <a:moveTo>
                          <a:pt x="134" y="25"/>
                        </a:moveTo>
                        <a:lnTo>
                          <a:pt x="171" y="5"/>
                        </a:lnTo>
                        <a:lnTo>
                          <a:pt x="217" y="0"/>
                        </a:lnTo>
                        <a:lnTo>
                          <a:pt x="258" y="12"/>
                        </a:lnTo>
                        <a:lnTo>
                          <a:pt x="305" y="40"/>
                        </a:lnTo>
                        <a:lnTo>
                          <a:pt x="360" y="106"/>
                        </a:lnTo>
                        <a:lnTo>
                          <a:pt x="400" y="184"/>
                        </a:lnTo>
                        <a:lnTo>
                          <a:pt x="418" y="249"/>
                        </a:lnTo>
                        <a:lnTo>
                          <a:pt x="420" y="312"/>
                        </a:lnTo>
                        <a:lnTo>
                          <a:pt x="412" y="361"/>
                        </a:lnTo>
                        <a:lnTo>
                          <a:pt x="387" y="395"/>
                        </a:lnTo>
                        <a:lnTo>
                          <a:pt x="351" y="415"/>
                        </a:lnTo>
                        <a:lnTo>
                          <a:pt x="318" y="403"/>
                        </a:lnTo>
                        <a:lnTo>
                          <a:pt x="265" y="386"/>
                        </a:lnTo>
                        <a:lnTo>
                          <a:pt x="205" y="323"/>
                        </a:lnTo>
                        <a:lnTo>
                          <a:pt x="159" y="244"/>
                        </a:lnTo>
                        <a:lnTo>
                          <a:pt x="155" y="232"/>
                        </a:lnTo>
                        <a:lnTo>
                          <a:pt x="27" y="213"/>
                        </a:lnTo>
                        <a:lnTo>
                          <a:pt x="0" y="177"/>
                        </a:lnTo>
                        <a:lnTo>
                          <a:pt x="9" y="163"/>
                        </a:lnTo>
                        <a:lnTo>
                          <a:pt x="148" y="195"/>
                        </a:lnTo>
                        <a:lnTo>
                          <a:pt x="124" y="148"/>
                        </a:lnTo>
                        <a:lnTo>
                          <a:pt x="114" y="83"/>
                        </a:lnTo>
                        <a:lnTo>
                          <a:pt x="124" y="47"/>
                        </a:lnTo>
                        <a:lnTo>
                          <a:pt x="13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4" name="Freeform 36"/>
                  <p:cNvSpPr>
                    <a:spLocks/>
                  </p:cNvSpPr>
                  <p:nvPr/>
                </p:nvSpPr>
                <p:spPr bwMode="auto">
                  <a:xfrm>
                    <a:off x="1114" y="2239"/>
                    <a:ext cx="435" cy="825"/>
                  </a:xfrm>
                  <a:custGeom>
                    <a:avLst/>
                    <a:gdLst>
                      <a:gd name="T0" fmla="*/ 319 w 435"/>
                      <a:gd name="T1" fmla="*/ 148 h 825"/>
                      <a:gd name="T2" fmla="*/ 357 w 435"/>
                      <a:gd name="T3" fmla="*/ 123 h 825"/>
                      <a:gd name="T4" fmla="*/ 406 w 435"/>
                      <a:gd name="T5" fmla="*/ 95 h 825"/>
                      <a:gd name="T6" fmla="*/ 435 w 435"/>
                      <a:gd name="T7" fmla="*/ 39 h 825"/>
                      <a:gd name="T8" fmla="*/ 419 w 435"/>
                      <a:gd name="T9" fmla="*/ 10 h 825"/>
                      <a:gd name="T10" fmla="*/ 386 w 435"/>
                      <a:gd name="T11" fmla="*/ 0 h 825"/>
                      <a:gd name="T12" fmla="*/ 343 w 435"/>
                      <a:gd name="T13" fmla="*/ 24 h 825"/>
                      <a:gd name="T14" fmla="*/ 279 w 435"/>
                      <a:gd name="T15" fmla="*/ 83 h 825"/>
                      <a:gd name="T16" fmla="*/ 224 w 435"/>
                      <a:gd name="T17" fmla="*/ 131 h 825"/>
                      <a:gd name="T18" fmla="*/ 177 w 435"/>
                      <a:gd name="T19" fmla="*/ 185 h 825"/>
                      <a:gd name="T20" fmla="*/ 108 w 435"/>
                      <a:gd name="T21" fmla="*/ 239 h 825"/>
                      <a:gd name="T22" fmla="*/ 46 w 435"/>
                      <a:gd name="T23" fmla="*/ 308 h 825"/>
                      <a:gd name="T24" fmla="*/ 54 w 435"/>
                      <a:gd name="T25" fmla="*/ 409 h 825"/>
                      <a:gd name="T26" fmla="*/ 46 w 435"/>
                      <a:gd name="T27" fmla="*/ 493 h 825"/>
                      <a:gd name="T28" fmla="*/ 46 w 435"/>
                      <a:gd name="T29" fmla="*/ 563 h 825"/>
                      <a:gd name="T30" fmla="*/ 31 w 435"/>
                      <a:gd name="T31" fmla="*/ 632 h 825"/>
                      <a:gd name="T32" fmla="*/ 16 w 435"/>
                      <a:gd name="T33" fmla="*/ 678 h 825"/>
                      <a:gd name="T34" fmla="*/ 0 w 435"/>
                      <a:gd name="T35" fmla="*/ 786 h 825"/>
                      <a:gd name="T36" fmla="*/ 46 w 435"/>
                      <a:gd name="T37" fmla="*/ 825 h 825"/>
                      <a:gd name="T38" fmla="*/ 16 w 435"/>
                      <a:gd name="T39" fmla="*/ 809 h 825"/>
                      <a:gd name="T40" fmla="*/ 85 w 435"/>
                      <a:gd name="T41" fmla="*/ 794 h 825"/>
                      <a:gd name="T42" fmla="*/ 31 w 435"/>
                      <a:gd name="T43" fmla="*/ 771 h 825"/>
                      <a:gd name="T44" fmla="*/ 123 w 435"/>
                      <a:gd name="T45" fmla="*/ 786 h 825"/>
                      <a:gd name="T46" fmla="*/ 123 w 435"/>
                      <a:gd name="T47" fmla="*/ 725 h 825"/>
                      <a:gd name="T48" fmla="*/ 93 w 435"/>
                      <a:gd name="T49" fmla="*/ 655 h 825"/>
                      <a:gd name="T50" fmla="*/ 100 w 435"/>
                      <a:gd name="T51" fmla="*/ 586 h 825"/>
                      <a:gd name="T52" fmla="*/ 108 w 435"/>
                      <a:gd name="T53" fmla="*/ 493 h 825"/>
                      <a:gd name="T54" fmla="*/ 108 w 435"/>
                      <a:gd name="T55" fmla="*/ 416 h 825"/>
                      <a:gd name="T56" fmla="*/ 100 w 435"/>
                      <a:gd name="T57" fmla="*/ 339 h 825"/>
                      <a:gd name="T58" fmla="*/ 203 w 435"/>
                      <a:gd name="T59" fmla="*/ 240 h 825"/>
                      <a:gd name="T60" fmla="*/ 253 w 435"/>
                      <a:gd name="T61" fmla="*/ 195 h 825"/>
                      <a:gd name="T62" fmla="*/ 319 w 435"/>
                      <a:gd name="T63" fmla="*/ 148 h 82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35" h="825">
                        <a:moveTo>
                          <a:pt x="319" y="148"/>
                        </a:moveTo>
                        <a:lnTo>
                          <a:pt x="357" y="123"/>
                        </a:lnTo>
                        <a:lnTo>
                          <a:pt x="406" y="95"/>
                        </a:lnTo>
                        <a:lnTo>
                          <a:pt x="435" y="39"/>
                        </a:lnTo>
                        <a:lnTo>
                          <a:pt x="419" y="10"/>
                        </a:lnTo>
                        <a:lnTo>
                          <a:pt x="386" y="0"/>
                        </a:lnTo>
                        <a:lnTo>
                          <a:pt x="343" y="24"/>
                        </a:lnTo>
                        <a:lnTo>
                          <a:pt x="279" y="83"/>
                        </a:lnTo>
                        <a:lnTo>
                          <a:pt x="224" y="131"/>
                        </a:lnTo>
                        <a:lnTo>
                          <a:pt x="177" y="185"/>
                        </a:lnTo>
                        <a:lnTo>
                          <a:pt x="108" y="239"/>
                        </a:lnTo>
                        <a:lnTo>
                          <a:pt x="46" y="308"/>
                        </a:lnTo>
                        <a:lnTo>
                          <a:pt x="54" y="409"/>
                        </a:lnTo>
                        <a:lnTo>
                          <a:pt x="46" y="493"/>
                        </a:lnTo>
                        <a:lnTo>
                          <a:pt x="46" y="563"/>
                        </a:lnTo>
                        <a:lnTo>
                          <a:pt x="31" y="632"/>
                        </a:lnTo>
                        <a:lnTo>
                          <a:pt x="16" y="678"/>
                        </a:lnTo>
                        <a:lnTo>
                          <a:pt x="0" y="786"/>
                        </a:lnTo>
                        <a:lnTo>
                          <a:pt x="46" y="825"/>
                        </a:lnTo>
                        <a:lnTo>
                          <a:pt x="16" y="809"/>
                        </a:lnTo>
                        <a:lnTo>
                          <a:pt x="85" y="794"/>
                        </a:lnTo>
                        <a:lnTo>
                          <a:pt x="31" y="771"/>
                        </a:lnTo>
                        <a:lnTo>
                          <a:pt x="123" y="786"/>
                        </a:lnTo>
                        <a:lnTo>
                          <a:pt x="123" y="725"/>
                        </a:lnTo>
                        <a:lnTo>
                          <a:pt x="93" y="655"/>
                        </a:lnTo>
                        <a:lnTo>
                          <a:pt x="100" y="586"/>
                        </a:lnTo>
                        <a:lnTo>
                          <a:pt x="108" y="493"/>
                        </a:lnTo>
                        <a:lnTo>
                          <a:pt x="108" y="416"/>
                        </a:lnTo>
                        <a:lnTo>
                          <a:pt x="100" y="339"/>
                        </a:lnTo>
                        <a:lnTo>
                          <a:pt x="203" y="240"/>
                        </a:lnTo>
                        <a:lnTo>
                          <a:pt x="253" y="195"/>
                        </a:lnTo>
                        <a:lnTo>
                          <a:pt x="319" y="1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5" name="Freeform 37"/>
                  <p:cNvSpPr>
                    <a:spLocks/>
                  </p:cNvSpPr>
                  <p:nvPr/>
                </p:nvSpPr>
                <p:spPr bwMode="auto">
                  <a:xfrm>
                    <a:off x="1643" y="2258"/>
                    <a:ext cx="535" cy="729"/>
                  </a:xfrm>
                  <a:custGeom>
                    <a:avLst/>
                    <a:gdLst>
                      <a:gd name="T0" fmla="*/ 77 w 535"/>
                      <a:gd name="T1" fmla="*/ 133 h 729"/>
                      <a:gd name="T2" fmla="*/ 39 w 535"/>
                      <a:gd name="T3" fmla="*/ 102 h 729"/>
                      <a:gd name="T4" fmla="*/ 20 w 535"/>
                      <a:gd name="T5" fmla="*/ 77 h 729"/>
                      <a:gd name="T6" fmla="*/ 2 w 535"/>
                      <a:gd name="T7" fmla="*/ 29 h 729"/>
                      <a:gd name="T8" fmla="*/ 0 w 535"/>
                      <a:gd name="T9" fmla="*/ 0 h 729"/>
                      <a:gd name="T10" fmla="*/ 72 w 535"/>
                      <a:gd name="T11" fmla="*/ 12 h 729"/>
                      <a:gd name="T12" fmla="*/ 65 w 535"/>
                      <a:gd name="T13" fmla="*/ 12 h 729"/>
                      <a:gd name="T14" fmla="*/ 102 w 535"/>
                      <a:gd name="T15" fmla="*/ 8 h 729"/>
                      <a:gd name="T16" fmla="*/ 142 w 535"/>
                      <a:gd name="T17" fmla="*/ 45 h 729"/>
                      <a:gd name="T18" fmla="*/ 204 w 535"/>
                      <a:gd name="T19" fmla="*/ 123 h 729"/>
                      <a:gd name="T20" fmla="*/ 267 w 535"/>
                      <a:gd name="T21" fmla="*/ 178 h 729"/>
                      <a:gd name="T22" fmla="*/ 313 w 535"/>
                      <a:gd name="T23" fmla="*/ 218 h 729"/>
                      <a:gd name="T24" fmla="*/ 404 w 535"/>
                      <a:gd name="T25" fmla="*/ 312 h 729"/>
                      <a:gd name="T26" fmla="*/ 427 w 535"/>
                      <a:gd name="T27" fmla="*/ 397 h 729"/>
                      <a:gd name="T28" fmla="*/ 439 w 535"/>
                      <a:gd name="T29" fmla="*/ 469 h 729"/>
                      <a:gd name="T30" fmla="*/ 465 w 535"/>
                      <a:gd name="T31" fmla="*/ 528 h 729"/>
                      <a:gd name="T32" fmla="*/ 481 w 535"/>
                      <a:gd name="T33" fmla="*/ 575 h 729"/>
                      <a:gd name="T34" fmla="*/ 504 w 535"/>
                      <a:gd name="T35" fmla="*/ 629 h 729"/>
                      <a:gd name="T36" fmla="*/ 535 w 535"/>
                      <a:gd name="T37" fmla="*/ 690 h 729"/>
                      <a:gd name="T38" fmla="*/ 512 w 535"/>
                      <a:gd name="T39" fmla="*/ 729 h 729"/>
                      <a:gd name="T40" fmla="*/ 473 w 535"/>
                      <a:gd name="T41" fmla="*/ 713 h 729"/>
                      <a:gd name="T42" fmla="*/ 450 w 535"/>
                      <a:gd name="T43" fmla="*/ 662 h 729"/>
                      <a:gd name="T44" fmla="*/ 411 w 535"/>
                      <a:gd name="T45" fmla="*/ 682 h 729"/>
                      <a:gd name="T46" fmla="*/ 388 w 535"/>
                      <a:gd name="T47" fmla="*/ 636 h 729"/>
                      <a:gd name="T48" fmla="*/ 437 w 535"/>
                      <a:gd name="T49" fmla="*/ 612 h 729"/>
                      <a:gd name="T50" fmla="*/ 421 w 535"/>
                      <a:gd name="T51" fmla="*/ 557 h 729"/>
                      <a:gd name="T52" fmla="*/ 388 w 535"/>
                      <a:gd name="T53" fmla="*/ 474 h 729"/>
                      <a:gd name="T54" fmla="*/ 388 w 535"/>
                      <a:gd name="T55" fmla="*/ 390 h 729"/>
                      <a:gd name="T56" fmla="*/ 311 w 535"/>
                      <a:gd name="T57" fmla="*/ 289 h 729"/>
                      <a:gd name="T58" fmla="*/ 246 w 535"/>
                      <a:gd name="T59" fmla="*/ 255 h 729"/>
                      <a:gd name="T60" fmla="*/ 178 w 535"/>
                      <a:gd name="T61" fmla="*/ 202 h 729"/>
                      <a:gd name="T62" fmla="*/ 114 w 535"/>
                      <a:gd name="T63" fmla="*/ 159 h 729"/>
                      <a:gd name="T64" fmla="*/ 77 w 535"/>
                      <a:gd name="T65" fmla="*/ 133 h 7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535" h="729">
                        <a:moveTo>
                          <a:pt x="77" y="133"/>
                        </a:moveTo>
                        <a:lnTo>
                          <a:pt x="39" y="102"/>
                        </a:lnTo>
                        <a:lnTo>
                          <a:pt x="20" y="77"/>
                        </a:lnTo>
                        <a:lnTo>
                          <a:pt x="2" y="29"/>
                        </a:lnTo>
                        <a:lnTo>
                          <a:pt x="0" y="0"/>
                        </a:lnTo>
                        <a:lnTo>
                          <a:pt x="72" y="12"/>
                        </a:lnTo>
                        <a:lnTo>
                          <a:pt x="65" y="12"/>
                        </a:lnTo>
                        <a:lnTo>
                          <a:pt x="102" y="8"/>
                        </a:lnTo>
                        <a:lnTo>
                          <a:pt x="142" y="45"/>
                        </a:lnTo>
                        <a:lnTo>
                          <a:pt x="204" y="123"/>
                        </a:lnTo>
                        <a:lnTo>
                          <a:pt x="267" y="178"/>
                        </a:lnTo>
                        <a:lnTo>
                          <a:pt x="313" y="218"/>
                        </a:lnTo>
                        <a:lnTo>
                          <a:pt x="404" y="312"/>
                        </a:lnTo>
                        <a:lnTo>
                          <a:pt x="427" y="397"/>
                        </a:lnTo>
                        <a:lnTo>
                          <a:pt x="439" y="469"/>
                        </a:lnTo>
                        <a:lnTo>
                          <a:pt x="465" y="528"/>
                        </a:lnTo>
                        <a:lnTo>
                          <a:pt x="481" y="575"/>
                        </a:lnTo>
                        <a:lnTo>
                          <a:pt x="504" y="629"/>
                        </a:lnTo>
                        <a:lnTo>
                          <a:pt x="535" y="690"/>
                        </a:lnTo>
                        <a:lnTo>
                          <a:pt x="512" y="729"/>
                        </a:lnTo>
                        <a:lnTo>
                          <a:pt x="473" y="713"/>
                        </a:lnTo>
                        <a:lnTo>
                          <a:pt x="450" y="662"/>
                        </a:lnTo>
                        <a:lnTo>
                          <a:pt x="411" y="682"/>
                        </a:lnTo>
                        <a:lnTo>
                          <a:pt x="388" y="636"/>
                        </a:lnTo>
                        <a:lnTo>
                          <a:pt x="437" y="612"/>
                        </a:lnTo>
                        <a:lnTo>
                          <a:pt x="421" y="557"/>
                        </a:lnTo>
                        <a:lnTo>
                          <a:pt x="388" y="474"/>
                        </a:lnTo>
                        <a:lnTo>
                          <a:pt x="388" y="390"/>
                        </a:lnTo>
                        <a:lnTo>
                          <a:pt x="311" y="289"/>
                        </a:lnTo>
                        <a:lnTo>
                          <a:pt x="246" y="255"/>
                        </a:lnTo>
                        <a:lnTo>
                          <a:pt x="178" y="202"/>
                        </a:lnTo>
                        <a:lnTo>
                          <a:pt x="114" y="159"/>
                        </a:lnTo>
                        <a:lnTo>
                          <a:pt x="77" y="1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6" name="Freeform 38"/>
                  <p:cNvSpPr>
                    <a:spLocks/>
                  </p:cNvSpPr>
                  <p:nvPr/>
                </p:nvSpPr>
                <p:spPr bwMode="auto">
                  <a:xfrm>
                    <a:off x="1424" y="2253"/>
                    <a:ext cx="343" cy="648"/>
                  </a:xfrm>
                  <a:custGeom>
                    <a:avLst/>
                    <a:gdLst>
                      <a:gd name="T0" fmla="*/ 131 w 343"/>
                      <a:gd name="T1" fmla="*/ 0 h 648"/>
                      <a:gd name="T2" fmla="*/ 183 w 343"/>
                      <a:gd name="T3" fmla="*/ 0 h 648"/>
                      <a:gd name="T4" fmla="*/ 246 w 343"/>
                      <a:gd name="T5" fmla="*/ 12 h 648"/>
                      <a:gd name="T6" fmla="*/ 281 w 343"/>
                      <a:gd name="T7" fmla="*/ 47 h 648"/>
                      <a:gd name="T8" fmla="*/ 314 w 343"/>
                      <a:gd name="T9" fmla="*/ 109 h 648"/>
                      <a:gd name="T10" fmla="*/ 332 w 343"/>
                      <a:gd name="T11" fmla="*/ 156 h 648"/>
                      <a:gd name="T12" fmla="*/ 343 w 343"/>
                      <a:gd name="T13" fmla="*/ 212 h 648"/>
                      <a:gd name="T14" fmla="*/ 343 w 343"/>
                      <a:gd name="T15" fmla="*/ 281 h 648"/>
                      <a:gd name="T16" fmla="*/ 338 w 343"/>
                      <a:gd name="T17" fmla="*/ 350 h 648"/>
                      <a:gd name="T18" fmla="*/ 332 w 343"/>
                      <a:gd name="T19" fmla="*/ 424 h 648"/>
                      <a:gd name="T20" fmla="*/ 309 w 343"/>
                      <a:gd name="T21" fmla="*/ 516 h 648"/>
                      <a:gd name="T22" fmla="*/ 281 w 343"/>
                      <a:gd name="T23" fmla="*/ 580 h 648"/>
                      <a:gd name="T24" fmla="*/ 229 w 343"/>
                      <a:gd name="T25" fmla="*/ 631 h 648"/>
                      <a:gd name="T26" fmla="*/ 172 w 343"/>
                      <a:gd name="T27" fmla="*/ 648 h 648"/>
                      <a:gd name="T28" fmla="*/ 109 w 343"/>
                      <a:gd name="T29" fmla="*/ 631 h 648"/>
                      <a:gd name="T30" fmla="*/ 69 w 343"/>
                      <a:gd name="T31" fmla="*/ 551 h 648"/>
                      <a:gd name="T32" fmla="*/ 41 w 343"/>
                      <a:gd name="T33" fmla="*/ 476 h 648"/>
                      <a:gd name="T34" fmla="*/ 23 w 343"/>
                      <a:gd name="T35" fmla="*/ 390 h 648"/>
                      <a:gd name="T36" fmla="*/ 0 w 343"/>
                      <a:gd name="T37" fmla="*/ 310 h 648"/>
                      <a:gd name="T38" fmla="*/ 0 w 343"/>
                      <a:gd name="T39" fmla="*/ 201 h 648"/>
                      <a:gd name="T40" fmla="*/ 18 w 343"/>
                      <a:gd name="T41" fmla="*/ 127 h 648"/>
                      <a:gd name="T42" fmla="*/ 41 w 343"/>
                      <a:gd name="T43" fmla="*/ 69 h 648"/>
                      <a:gd name="T44" fmla="*/ 69 w 343"/>
                      <a:gd name="T45" fmla="*/ 0 h 648"/>
                      <a:gd name="T46" fmla="*/ 131 w 343"/>
                      <a:gd name="T47" fmla="*/ 0 h 64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43" h="648">
                        <a:moveTo>
                          <a:pt x="131" y="0"/>
                        </a:moveTo>
                        <a:lnTo>
                          <a:pt x="183" y="0"/>
                        </a:lnTo>
                        <a:lnTo>
                          <a:pt x="246" y="12"/>
                        </a:lnTo>
                        <a:lnTo>
                          <a:pt x="281" y="47"/>
                        </a:lnTo>
                        <a:lnTo>
                          <a:pt x="314" y="109"/>
                        </a:lnTo>
                        <a:lnTo>
                          <a:pt x="332" y="156"/>
                        </a:lnTo>
                        <a:lnTo>
                          <a:pt x="343" y="212"/>
                        </a:lnTo>
                        <a:lnTo>
                          <a:pt x="343" y="281"/>
                        </a:lnTo>
                        <a:lnTo>
                          <a:pt x="338" y="350"/>
                        </a:lnTo>
                        <a:lnTo>
                          <a:pt x="332" y="424"/>
                        </a:lnTo>
                        <a:lnTo>
                          <a:pt x="309" y="516"/>
                        </a:lnTo>
                        <a:lnTo>
                          <a:pt x="281" y="580"/>
                        </a:lnTo>
                        <a:lnTo>
                          <a:pt x="229" y="631"/>
                        </a:lnTo>
                        <a:lnTo>
                          <a:pt x="172" y="648"/>
                        </a:lnTo>
                        <a:lnTo>
                          <a:pt x="109" y="631"/>
                        </a:lnTo>
                        <a:lnTo>
                          <a:pt x="69" y="551"/>
                        </a:lnTo>
                        <a:lnTo>
                          <a:pt x="41" y="476"/>
                        </a:lnTo>
                        <a:lnTo>
                          <a:pt x="23" y="390"/>
                        </a:lnTo>
                        <a:lnTo>
                          <a:pt x="0" y="310"/>
                        </a:lnTo>
                        <a:lnTo>
                          <a:pt x="0" y="201"/>
                        </a:lnTo>
                        <a:lnTo>
                          <a:pt x="18" y="127"/>
                        </a:lnTo>
                        <a:lnTo>
                          <a:pt x="41" y="69"/>
                        </a:lnTo>
                        <a:lnTo>
                          <a:pt x="69" y="0"/>
                        </a:lnTo>
                        <a:lnTo>
                          <a:pt x="1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7" name="Freeform 39"/>
                  <p:cNvSpPr>
                    <a:spLocks/>
                  </p:cNvSpPr>
                  <p:nvPr/>
                </p:nvSpPr>
                <p:spPr bwMode="auto">
                  <a:xfrm>
                    <a:off x="1653" y="2809"/>
                    <a:ext cx="264" cy="744"/>
                  </a:xfrm>
                  <a:custGeom>
                    <a:avLst/>
                    <a:gdLst>
                      <a:gd name="T0" fmla="*/ 49 w 264"/>
                      <a:gd name="T1" fmla="*/ 86 h 744"/>
                      <a:gd name="T2" fmla="*/ 14 w 264"/>
                      <a:gd name="T3" fmla="*/ 37 h 744"/>
                      <a:gd name="T4" fmla="*/ 26 w 264"/>
                      <a:gd name="T5" fmla="*/ 0 h 744"/>
                      <a:gd name="T6" fmla="*/ 60 w 264"/>
                      <a:gd name="T7" fmla="*/ 0 h 744"/>
                      <a:gd name="T8" fmla="*/ 100 w 264"/>
                      <a:gd name="T9" fmla="*/ 40 h 744"/>
                      <a:gd name="T10" fmla="*/ 152 w 264"/>
                      <a:gd name="T11" fmla="*/ 123 h 744"/>
                      <a:gd name="T12" fmla="*/ 181 w 264"/>
                      <a:gd name="T13" fmla="*/ 202 h 744"/>
                      <a:gd name="T14" fmla="*/ 206 w 264"/>
                      <a:gd name="T15" fmla="*/ 278 h 744"/>
                      <a:gd name="T16" fmla="*/ 215 w 264"/>
                      <a:gd name="T17" fmla="*/ 348 h 744"/>
                      <a:gd name="T18" fmla="*/ 212 w 264"/>
                      <a:gd name="T19" fmla="*/ 385 h 744"/>
                      <a:gd name="T20" fmla="*/ 187 w 264"/>
                      <a:gd name="T21" fmla="*/ 430 h 744"/>
                      <a:gd name="T22" fmla="*/ 143 w 264"/>
                      <a:gd name="T23" fmla="*/ 553 h 744"/>
                      <a:gd name="T24" fmla="*/ 94 w 264"/>
                      <a:gd name="T25" fmla="*/ 622 h 744"/>
                      <a:gd name="T26" fmla="*/ 83 w 264"/>
                      <a:gd name="T27" fmla="*/ 653 h 744"/>
                      <a:gd name="T28" fmla="*/ 129 w 264"/>
                      <a:gd name="T29" fmla="*/ 659 h 744"/>
                      <a:gd name="T30" fmla="*/ 190 w 264"/>
                      <a:gd name="T31" fmla="*/ 659 h 744"/>
                      <a:gd name="T32" fmla="*/ 264 w 264"/>
                      <a:gd name="T33" fmla="*/ 686 h 744"/>
                      <a:gd name="T34" fmla="*/ 258 w 264"/>
                      <a:gd name="T35" fmla="*/ 708 h 744"/>
                      <a:gd name="T36" fmla="*/ 246 w 264"/>
                      <a:gd name="T37" fmla="*/ 732 h 744"/>
                      <a:gd name="T38" fmla="*/ 223 w 264"/>
                      <a:gd name="T39" fmla="*/ 744 h 744"/>
                      <a:gd name="T40" fmla="*/ 178 w 264"/>
                      <a:gd name="T41" fmla="*/ 726 h 744"/>
                      <a:gd name="T42" fmla="*/ 129 w 264"/>
                      <a:gd name="T43" fmla="*/ 699 h 744"/>
                      <a:gd name="T44" fmla="*/ 60 w 264"/>
                      <a:gd name="T45" fmla="*/ 695 h 744"/>
                      <a:gd name="T46" fmla="*/ 17 w 264"/>
                      <a:gd name="T47" fmla="*/ 705 h 744"/>
                      <a:gd name="T48" fmla="*/ 0 w 264"/>
                      <a:gd name="T49" fmla="*/ 689 h 744"/>
                      <a:gd name="T50" fmla="*/ 0 w 264"/>
                      <a:gd name="T51" fmla="*/ 668 h 744"/>
                      <a:gd name="T52" fmla="*/ 23 w 264"/>
                      <a:gd name="T53" fmla="*/ 644 h 744"/>
                      <a:gd name="T54" fmla="*/ 60 w 264"/>
                      <a:gd name="T55" fmla="*/ 604 h 744"/>
                      <a:gd name="T56" fmla="*/ 126 w 264"/>
                      <a:gd name="T57" fmla="*/ 503 h 744"/>
                      <a:gd name="T58" fmla="*/ 155 w 264"/>
                      <a:gd name="T59" fmla="*/ 415 h 744"/>
                      <a:gd name="T60" fmla="*/ 164 w 264"/>
                      <a:gd name="T61" fmla="*/ 330 h 744"/>
                      <a:gd name="T62" fmla="*/ 161 w 264"/>
                      <a:gd name="T63" fmla="*/ 284 h 744"/>
                      <a:gd name="T64" fmla="*/ 137 w 264"/>
                      <a:gd name="T65" fmla="*/ 202 h 744"/>
                      <a:gd name="T66" fmla="*/ 77 w 264"/>
                      <a:gd name="T67" fmla="*/ 113 h 744"/>
                      <a:gd name="T68" fmla="*/ 34 w 264"/>
                      <a:gd name="T69" fmla="*/ 68 h 744"/>
                      <a:gd name="T70" fmla="*/ 49 w 264"/>
                      <a:gd name="T71" fmla="*/ 86 h 74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264" h="744">
                        <a:moveTo>
                          <a:pt x="49" y="86"/>
                        </a:moveTo>
                        <a:lnTo>
                          <a:pt x="14" y="37"/>
                        </a:lnTo>
                        <a:lnTo>
                          <a:pt x="26" y="0"/>
                        </a:lnTo>
                        <a:lnTo>
                          <a:pt x="60" y="0"/>
                        </a:lnTo>
                        <a:lnTo>
                          <a:pt x="100" y="40"/>
                        </a:lnTo>
                        <a:lnTo>
                          <a:pt x="152" y="123"/>
                        </a:lnTo>
                        <a:lnTo>
                          <a:pt x="181" y="202"/>
                        </a:lnTo>
                        <a:lnTo>
                          <a:pt x="206" y="278"/>
                        </a:lnTo>
                        <a:lnTo>
                          <a:pt x="215" y="348"/>
                        </a:lnTo>
                        <a:lnTo>
                          <a:pt x="212" y="385"/>
                        </a:lnTo>
                        <a:lnTo>
                          <a:pt x="187" y="430"/>
                        </a:lnTo>
                        <a:lnTo>
                          <a:pt x="143" y="553"/>
                        </a:lnTo>
                        <a:lnTo>
                          <a:pt x="94" y="622"/>
                        </a:lnTo>
                        <a:lnTo>
                          <a:pt x="83" y="653"/>
                        </a:lnTo>
                        <a:lnTo>
                          <a:pt x="129" y="659"/>
                        </a:lnTo>
                        <a:lnTo>
                          <a:pt x="190" y="659"/>
                        </a:lnTo>
                        <a:lnTo>
                          <a:pt x="264" y="686"/>
                        </a:lnTo>
                        <a:lnTo>
                          <a:pt x="258" y="708"/>
                        </a:lnTo>
                        <a:lnTo>
                          <a:pt x="246" y="732"/>
                        </a:lnTo>
                        <a:lnTo>
                          <a:pt x="223" y="744"/>
                        </a:lnTo>
                        <a:lnTo>
                          <a:pt x="178" y="726"/>
                        </a:lnTo>
                        <a:lnTo>
                          <a:pt x="129" y="699"/>
                        </a:lnTo>
                        <a:lnTo>
                          <a:pt x="60" y="695"/>
                        </a:lnTo>
                        <a:lnTo>
                          <a:pt x="17" y="705"/>
                        </a:lnTo>
                        <a:lnTo>
                          <a:pt x="0" y="689"/>
                        </a:lnTo>
                        <a:lnTo>
                          <a:pt x="0" y="668"/>
                        </a:lnTo>
                        <a:lnTo>
                          <a:pt x="23" y="644"/>
                        </a:lnTo>
                        <a:lnTo>
                          <a:pt x="60" y="604"/>
                        </a:lnTo>
                        <a:lnTo>
                          <a:pt x="126" y="503"/>
                        </a:lnTo>
                        <a:lnTo>
                          <a:pt x="155" y="415"/>
                        </a:lnTo>
                        <a:lnTo>
                          <a:pt x="164" y="330"/>
                        </a:lnTo>
                        <a:lnTo>
                          <a:pt x="161" y="284"/>
                        </a:lnTo>
                        <a:lnTo>
                          <a:pt x="137" y="202"/>
                        </a:lnTo>
                        <a:lnTo>
                          <a:pt x="77" y="113"/>
                        </a:lnTo>
                        <a:lnTo>
                          <a:pt x="34" y="68"/>
                        </a:lnTo>
                        <a:lnTo>
                          <a:pt x="49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8" name="Freeform 40"/>
                  <p:cNvSpPr>
                    <a:spLocks/>
                  </p:cNvSpPr>
                  <p:nvPr/>
                </p:nvSpPr>
                <p:spPr bwMode="auto">
                  <a:xfrm>
                    <a:off x="1304" y="2798"/>
                    <a:ext cx="263" cy="793"/>
                  </a:xfrm>
                  <a:custGeom>
                    <a:avLst/>
                    <a:gdLst>
                      <a:gd name="T0" fmla="*/ 136 w 263"/>
                      <a:gd name="T1" fmla="*/ 142 h 793"/>
                      <a:gd name="T2" fmla="*/ 176 w 263"/>
                      <a:gd name="T3" fmla="*/ 62 h 793"/>
                      <a:gd name="T4" fmla="*/ 215 w 263"/>
                      <a:gd name="T5" fmla="*/ 0 h 793"/>
                      <a:gd name="T6" fmla="*/ 244 w 263"/>
                      <a:gd name="T7" fmla="*/ 0 h 793"/>
                      <a:gd name="T8" fmla="*/ 260 w 263"/>
                      <a:gd name="T9" fmla="*/ 25 h 793"/>
                      <a:gd name="T10" fmla="*/ 263 w 263"/>
                      <a:gd name="T11" fmla="*/ 68 h 793"/>
                      <a:gd name="T12" fmla="*/ 239 w 263"/>
                      <a:gd name="T13" fmla="*/ 99 h 793"/>
                      <a:gd name="T14" fmla="*/ 197 w 263"/>
                      <a:gd name="T15" fmla="*/ 140 h 793"/>
                      <a:gd name="T16" fmla="*/ 165 w 263"/>
                      <a:gd name="T17" fmla="*/ 185 h 793"/>
                      <a:gd name="T18" fmla="*/ 131 w 263"/>
                      <a:gd name="T19" fmla="*/ 247 h 793"/>
                      <a:gd name="T20" fmla="*/ 117 w 263"/>
                      <a:gd name="T21" fmla="*/ 290 h 793"/>
                      <a:gd name="T22" fmla="*/ 102 w 263"/>
                      <a:gd name="T23" fmla="*/ 345 h 793"/>
                      <a:gd name="T24" fmla="*/ 100 w 263"/>
                      <a:gd name="T25" fmla="*/ 413 h 793"/>
                      <a:gd name="T26" fmla="*/ 105 w 263"/>
                      <a:gd name="T27" fmla="*/ 476 h 793"/>
                      <a:gd name="T28" fmla="*/ 121 w 263"/>
                      <a:gd name="T29" fmla="*/ 553 h 793"/>
                      <a:gd name="T30" fmla="*/ 152 w 263"/>
                      <a:gd name="T31" fmla="*/ 621 h 793"/>
                      <a:gd name="T32" fmla="*/ 179 w 263"/>
                      <a:gd name="T33" fmla="*/ 661 h 793"/>
                      <a:gd name="T34" fmla="*/ 196 w 263"/>
                      <a:gd name="T35" fmla="*/ 690 h 793"/>
                      <a:gd name="T36" fmla="*/ 197 w 263"/>
                      <a:gd name="T37" fmla="*/ 713 h 793"/>
                      <a:gd name="T38" fmla="*/ 184 w 263"/>
                      <a:gd name="T39" fmla="*/ 721 h 793"/>
                      <a:gd name="T40" fmla="*/ 150 w 263"/>
                      <a:gd name="T41" fmla="*/ 726 h 793"/>
                      <a:gd name="T42" fmla="*/ 100 w 263"/>
                      <a:gd name="T43" fmla="*/ 744 h 793"/>
                      <a:gd name="T44" fmla="*/ 62 w 263"/>
                      <a:gd name="T45" fmla="*/ 767 h 793"/>
                      <a:gd name="T46" fmla="*/ 38 w 263"/>
                      <a:gd name="T47" fmla="*/ 793 h 793"/>
                      <a:gd name="T48" fmla="*/ 16 w 263"/>
                      <a:gd name="T49" fmla="*/ 787 h 793"/>
                      <a:gd name="T50" fmla="*/ 0 w 263"/>
                      <a:gd name="T51" fmla="*/ 755 h 793"/>
                      <a:gd name="T52" fmla="*/ 0 w 263"/>
                      <a:gd name="T53" fmla="*/ 729 h 793"/>
                      <a:gd name="T54" fmla="*/ 38 w 263"/>
                      <a:gd name="T55" fmla="*/ 707 h 793"/>
                      <a:gd name="T56" fmla="*/ 102 w 263"/>
                      <a:gd name="T57" fmla="*/ 693 h 793"/>
                      <a:gd name="T58" fmla="*/ 162 w 263"/>
                      <a:gd name="T59" fmla="*/ 684 h 793"/>
                      <a:gd name="T60" fmla="*/ 136 w 263"/>
                      <a:gd name="T61" fmla="*/ 652 h 793"/>
                      <a:gd name="T62" fmla="*/ 119 w 263"/>
                      <a:gd name="T63" fmla="*/ 613 h 793"/>
                      <a:gd name="T64" fmla="*/ 97 w 263"/>
                      <a:gd name="T65" fmla="*/ 556 h 793"/>
                      <a:gd name="T66" fmla="*/ 73 w 263"/>
                      <a:gd name="T67" fmla="*/ 496 h 793"/>
                      <a:gd name="T68" fmla="*/ 66 w 263"/>
                      <a:gd name="T69" fmla="*/ 422 h 793"/>
                      <a:gd name="T70" fmla="*/ 64 w 263"/>
                      <a:gd name="T71" fmla="*/ 351 h 793"/>
                      <a:gd name="T72" fmla="*/ 81 w 263"/>
                      <a:gd name="T73" fmla="*/ 282 h 793"/>
                      <a:gd name="T74" fmla="*/ 112 w 263"/>
                      <a:gd name="T75" fmla="*/ 191 h 793"/>
                      <a:gd name="T76" fmla="*/ 136 w 263"/>
                      <a:gd name="T77" fmla="*/ 142 h 793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263" h="793">
                        <a:moveTo>
                          <a:pt x="136" y="142"/>
                        </a:moveTo>
                        <a:lnTo>
                          <a:pt x="176" y="62"/>
                        </a:lnTo>
                        <a:lnTo>
                          <a:pt x="215" y="0"/>
                        </a:lnTo>
                        <a:lnTo>
                          <a:pt x="244" y="0"/>
                        </a:lnTo>
                        <a:lnTo>
                          <a:pt x="260" y="25"/>
                        </a:lnTo>
                        <a:lnTo>
                          <a:pt x="263" y="68"/>
                        </a:lnTo>
                        <a:lnTo>
                          <a:pt x="239" y="99"/>
                        </a:lnTo>
                        <a:lnTo>
                          <a:pt x="197" y="140"/>
                        </a:lnTo>
                        <a:lnTo>
                          <a:pt x="165" y="185"/>
                        </a:lnTo>
                        <a:lnTo>
                          <a:pt x="131" y="247"/>
                        </a:lnTo>
                        <a:lnTo>
                          <a:pt x="117" y="290"/>
                        </a:lnTo>
                        <a:lnTo>
                          <a:pt x="102" y="345"/>
                        </a:lnTo>
                        <a:lnTo>
                          <a:pt x="100" y="413"/>
                        </a:lnTo>
                        <a:lnTo>
                          <a:pt x="105" y="476"/>
                        </a:lnTo>
                        <a:lnTo>
                          <a:pt x="121" y="553"/>
                        </a:lnTo>
                        <a:lnTo>
                          <a:pt x="152" y="621"/>
                        </a:lnTo>
                        <a:lnTo>
                          <a:pt x="179" y="661"/>
                        </a:lnTo>
                        <a:lnTo>
                          <a:pt x="196" y="690"/>
                        </a:lnTo>
                        <a:lnTo>
                          <a:pt x="197" y="713"/>
                        </a:lnTo>
                        <a:lnTo>
                          <a:pt x="184" y="721"/>
                        </a:lnTo>
                        <a:lnTo>
                          <a:pt x="150" y="726"/>
                        </a:lnTo>
                        <a:lnTo>
                          <a:pt x="100" y="744"/>
                        </a:lnTo>
                        <a:lnTo>
                          <a:pt x="62" y="767"/>
                        </a:lnTo>
                        <a:lnTo>
                          <a:pt x="38" y="793"/>
                        </a:lnTo>
                        <a:lnTo>
                          <a:pt x="16" y="787"/>
                        </a:lnTo>
                        <a:lnTo>
                          <a:pt x="0" y="755"/>
                        </a:lnTo>
                        <a:lnTo>
                          <a:pt x="0" y="729"/>
                        </a:lnTo>
                        <a:lnTo>
                          <a:pt x="38" y="707"/>
                        </a:lnTo>
                        <a:lnTo>
                          <a:pt x="102" y="693"/>
                        </a:lnTo>
                        <a:lnTo>
                          <a:pt x="162" y="684"/>
                        </a:lnTo>
                        <a:lnTo>
                          <a:pt x="136" y="652"/>
                        </a:lnTo>
                        <a:lnTo>
                          <a:pt x="119" y="613"/>
                        </a:lnTo>
                        <a:lnTo>
                          <a:pt x="97" y="556"/>
                        </a:lnTo>
                        <a:lnTo>
                          <a:pt x="73" y="496"/>
                        </a:lnTo>
                        <a:lnTo>
                          <a:pt x="66" y="422"/>
                        </a:lnTo>
                        <a:lnTo>
                          <a:pt x="64" y="351"/>
                        </a:lnTo>
                        <a:lnTo>
                          <a:pt x="81" y="282"/>
                        </a:lnTo>
                        <a:lnTo>
                          <a:pt x="112" y="191"/>
                        </a:lnTo>
                        <a:lnTo>
                          <a:pt x="136" y="1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9" name="Freeform 41"/>
                  <p:cNvSpPr>
                    <a:spLocks/>
                  </p:cNvSpPr>
                  <p:nvPr/>
                </p:nvSpPr>
                <p:spPr bwMode="auto">
                  <a:xfrm>
                    <a:off x="1480" y="2016"/>
                    <a:ext cx="164" cy="159"/>
                  </a:xfrm>
                  <a:custGeom>
                    <a:avLst/>
                    <a:gdLst>
                      <a:gd name="T0" fmla="*/ 142 w 164"/>
                      <a:gd name="T1" fmla="*/ 159 h 159"/>
                      <a:gd name="T2" fmla="*/ 6 w 164"/>
                      <a:gd name="T3" fmla="*/ 43 h 159"/>
                      <a:gd name="T4" fmla="*/ 0 w 164"/>
                      <a:gd name="T5" fmla="*/ 20 h 159"/>
                      <a:gd name="T6" fmla="*/ 15 w 164"/>
                      <a:gd name="T7" fmla="*/ 4 h 159"/>
                      <a:gd name="T8" fmla="*/ 38 w 164"/>
                      <a:gd name="T9" fmla="*/ 0 h 159"/>
                      <a:gd name="T10" fmla="*/ 164 w 164"/>
                      <a:gd name="T11" fmla="*/ 142 h 159"/>
                      <a:gd name="T12" fmla="*/ 161 w 164"/>
                      <a:gd name="T13" fmla="*/ 159 h 159"/>
                      <a:gd name="T14" fmla="*/ 142 w 164"/>
                      <a:gd name="T15" fmla="*/ 159 h 15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64" h="159">
                        <a:moveTo>
                          <a:pt x="142" y="159"/>
                        </a:moveTo>
                        <a:lnTo>
                          <a:pt x="6" y="43"/>
                        </a:lnTo>
                        <a:lnTo>
                          <a:pt x="0" y="20"/>
                        </a:lnTo>
                        <a:lnTo>
                          <a:pt x="15" y="4"/>
                        </a:lnTo>
                        <a:lnTo>
                          <a:pt x="38" y="0"/>
                        </a:lnTo>
                        <a:lnTo>
                          <a:pt x="164" y="142"/>
                        </a:lnTo>
                        <a:lnTo>
                          <a:pt x="161" y="159"/>
                        </a:lnTo>
                        <a:lnTo>
                          <a:pt x="142" y="1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122" name="Group 42"/>
                <p:cNvGrpSpPr>
                  <a:grpSpLocks/>
                </p:cNvGrpSpPr>
                <p:nvPr/>
              </p:nvGrpSpPr>
              <p:grpSpPr bwMode="auto">
                <a:xfrm>
                  <a:off x="1059" y="1872"/>
                  <a:ext cx="769" cy="720"/>
                  <a:chOff x="2651" y="3234"/>
                  <a:chExt cx="650" cy="640"/>
                </a:xfrm>
              </p:grpSpPr>
              <p:sp>
                <p:nvSpPr>
                  <p:cNvPr id="123" name="Freeform 43"/>
                  <p:cNvSpPr>
                    <a:spLocks/>
                  </p:cNvSpPr>
                  <p:nvPr/>
                </p:nvSpPr>
                <p:spPr bwMode="auto">
                  <a:xfrm>
                    <a:off x="2843" y="3402"/>
                    <a:ext cx="323" cy="312"/>
                  </a:xfrm>
                  <a:custGeom>
                    <a:avLst/>
                    <a:gdLst>
                      <a:gd name="T0" fmla="*/ 294 w 323"/>
                      <a:gd name="T1" fmla="*/ 217 h 312"/>
                      <a:gd name="T2" fmla="*/ 281 w 323"/>
                      <a:gd name="T3" fmla="*/ 240 h 312"/>
                      <a:gd name="T4" fmla="*/ 242 w 323"/>
                      <a:gd name="T5" fmla="*/ 266 h 312"/>
                      <a:gd name="T6" fmla="*/ 200 w 323"/>
                      <a:gd name="T7" fmla="*/ 278 h 312"/>
                      <a:gd name="T8" fmla="*/ 159 w 323"/>
                      <a:gd name="T9" fmla="*/ 289 h 312"/>
                      <a:gd name="T10" fmla="*/ 117 w 323"/>
                      <a:gd name="T11" fmla="*/ 283 h 312"/>
                      <a:gd name="T12" fmla="*/ 85 w 323"/>
                      <a:gd name="T13" fmla="*/ 272 h 312"/>
                      <a:gd name="T14" fmla="*/ 45 w 323"/>
                      <a:gd name="T15" fmla="*/ 230 h 312"/>
                      <a:gd name="T16" fmla="*/ 22 w 323"/>
                      <a:gd name="T17" fmla="*/ 157 h 312"/>
                      <a:gd name="T18" fmla="*/ 38 w 323"/>
                      <a:gd name="T19" fmla="*/ 87 h 312"/>
                      <a:gd name="T20" fmla="*/ 83 w 323"/>
                      <a:gd name="T21" fmla="*/ 43 h 312"/>
                      <a:gd name="T22" fmla="*/ 128 w 323"/>
                      <a:gd name="T23" fmla="*/ 33 h 312"/>
                      <a:gd name="T24" fmla="*/ 191 w 323"/>
                      <a:gd name="T25" fmla="*/ 36 h 312"/>
                      <a:gd name="T26" fmla="*/ 231 w 323"/>
                      <a:gd name="T27" fmla="*/ 99 h 312"/>
                      <a:gd name="T28" fmla="*/ 214 w 323"/>
                      <a:gd name="T29" fmla="*/ 162 h 312"/>
                      <a:gd name="T30" fmla="*/ 185 w 323"/>
                      <a:gd name="T31" fmla="*/ 182 h 312"/>
                      <a:gd name="T32" fmla="*/ 163 w 323"/>
                      <a:gd name="T33" fmla="*/ 185 h 312"/>
                      <a:gd name="T34" fmla="*/ 134 w 323"/>
                      <a:gd name="T35" fmla="*/ 179 h 312"/>
                      <a:gd name="T36" fmla="*/ 106 w 323"/>
                      <a:gd name="T37" fmla="*/ 132 h 312"/>
                      <a:gd name="T38" fmla="*/ 118 w 323"/>
                      <a:gd name="T39" fmla="*/ 102 h 312"/>
                      <a:gd name="T40" fmla="*/ 138 w 323"/>
                      <a:gd name="T41" fmla="*/ 90 h 312"/>
                      <a:gd name="T42" fmla="*/ 158 w 323"/>
                      <a:gd name="T43" fmla="*/ 91 h 312"/>
                      <a:gd name="T44" fmla="*/ 176 w 323"/>
                      <a:gd name="T45" fmla="*/ 113 h 312"/>
                      <a:gd name="T46" fmla="*/ 171 w 323"/>
                      <a:gd name="T47" fmla="*/ 143 h 312"/>
                      <a:gd name="T48" fmla="*/ 152 w 323"/>
                      <a:gd name="T49" fmla="*/ 143 h 312"/>
                      <a:gd name="T50" fmla="*/ 125 w 323"/>
                      <a:gd name="T51" fmla="*/ 113 h 312"/>
                      <a:gd name="T52" fmla="*/ 124 w 323"/>
                      <a:gd name="T53" fmla="*/ 149 h 312"/>
                      <a:gd name="T54" fmla="*/ 159 w 323"/>
                      <a:gd name="T55" fmla="*/ 167 h 312"/>
                      <a:gd name="T56" fmla="*/ 199 w 323"/>
                      <a:gd name="T57" fmla="*/ 148 h 312"/>
                      <a:gd name="T58" fmla="*/ 208 w 323"/>
                      <a:gd name="T59" fmla="*/ 105 h 312"/>
                      <a:gd name="T60" fmla="*/ 190 w 323"/>
                      <a:gd name="T61" fmla="*/ 83 h 312"/>
                      <a:gd name="T62" fmla="*/ 168 w 323"/>
                      <a:gd name="T63" fmla="*/ 70 h 312"/>
                      <a:gd name="T64" fmla="*/ 131 w 323"/>
                      <a:gd name="T65" fmla="*/ 66 h 312"/>
                      <a:gd name="T66" fmla="*/ 108 w 323"/>
                      <a:gd name="T67" fmla="*/ 81 h 312"/>
                      <a:gd name="T68" fmla="*/ 84 w 323"/>
                      <a:gd name="T69" fmla="*/ 109 h 312"/>
                      <a:gd name="T70" fmla="*/ 102 w 323"/>
                      <a:gd name="T71" fmla="*/ 183 h 312"/>
                      <a:gd name="T72" fmla="*/ 153 w 323"/>
                      <a:gd name="T73" fmla="*/ 212 h 312"/>
                      <a:gd name="T74" fmla="*/ 186 w 323"/>
                      <a:gd name="T75" fmla="*/ 213 h 312"/>
                      <a:gd name="T76" fmla="*/ 225 w 323"/>
                      <a:gd name="T77" fmla="*/ 190 h 312"/>
                      <a:gd name="T78" fmla="*/ 257 w 323"/>
                      <a:gd name="T79" fmla="*/ 104 h 312"/>
                      <a:gd name="T80" fmla="*/ 235 w 323"/>
                      <a:gd name="T81" fmla="*/ 43 h 312"/>
                      <a:gd name="T82" fmla="*/ 204 w 323"/>
                      <a:gd name="T83" fmla="*/ 10 h 312"/>
                      <a:gd name="T84" fmla="*/ 160 w 323"/>
                      <a:gd name="T85" fmla="*/ 0 h 312"/>
                      <a:gd name="T86" fmla="*/ 114 w 323"/>
                      <a:gd name="T87" fmla="*/ 3 h 312"/>
                      <a:gd name="T88" fmla="*/ 84 w 323"/>
                      <a:gd name="T89" fmla="*/ 8 h 312"/>
                      <a:gd name="T90" fmla="*/ 51 w 323"/>
                      <a:gd name="T91" fmla="*/ 31 h 312"/>
                      <a:gd name="T92" fmla="*/ 8 w 323"/>
                      <a:gd name="T93" fmla="*/ 91 h 312"/>
                      <a:gd name="T94" fmla="*/ 3 w 323"/>
                      <a:gd name="T95" fmla="*/ 202 h 312"/>
                      <a:gd name="T96" fmla="*/ 31 w 323"/>
                      <a:gd name="T97" fmla="*/ 249 h 312"/>
                      <a:gd name="T98" fmla="*/ 87 w 323"/>
                      <a:gd name="T99" fmla="*/ 302 h 312"/>
                      <a:gd name="T100" fmla="*/ 115 w 323"/>
                      <a:gd name="T101" fmla="*/ 309 h 312"/>
                      <a:gd name="T102" fmla="*/ 158 w 323"/>
                      <a:gd name="T103" fmla="*/ 312 h 312"/>
                      <a:gd name="T104" fmla="*/ 203 w 323"/>
                      <a:gd name="T105" fmla="*/ 309 h 312"/>
                      <a:gd name="T106" fmla="*/ 255 w 323"/>
                      <a:gd name="T107" fmla="*/ 279 h 312"/>
                      <a:gd name="T108" fmla="*/ 302 w 323"/>
                      <a:gd name="T109" fmla="*/ 243 h 312"/>
                      <a:gd name="T110" fmla="*/ 320 w 323"/>
                      <a:gd name="T111" fmla="*/ 193 h 31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323" h="312">
                        <a:moveTo>
                          <a:pt x="312" y="181"/>
                        </a:moveTo>
                        <a:lnTo>
                          <a:pt x="308" y="189"/>
                        </a:lnTo>
                        <a:lnTo>
                          <a:pt x="303" y="199"/>
                        </a:lnTo>
                        <a:lnTo>
                          <a:pt x="299" y="208"/>
                        </a:lnTo>
                        <a:lnTo>
                          <a:pt x="294" y="217"/>
                        </a:lnTo>
                        <a:lnTo>
                          <a:pt x="290" y="224"/>
                        </a:lnTo>
                        <a:lnTo>
                          <a:pt x="287" y="231"/>
                        </a:lnTo>
                        <a:lnTo>
                          <a:pt x="285" y="235"/>
                        </a:lnTo>
                        <a:lnTo>
                          <a:pt x="283" y="238"/>
                        </a:lnTo>
                        <a:lnTo>
                          <a:pt x="281" y="240"/>
                        </a:lnTo>
                        <a:lnTo>
                          <a:pt x="276" y="244"/>
                        </a:lnTo>
                        <a:lnTo>
                          <a:pt x="270" y="249"/>
                        </a:lnTo>
                        <a:lnTo>
                          <a:pt x="261" y="255"/>
                        </a:lnTo>
                        <a:lnTo>
                          <a:pt x="252" y="261"/>
                        </a:lnTo>
                        <a:lnTo>
                          <a:pt x="242" y="266"/>
                        </a:lnTo>
                        <a:lnTo>
                          <a:pt x="231" y="271"/>
                        </a:lnTo>
                        <a:lnTo>
                          <a:pt x="219" y="273"/>
                        </a:lnTo>
                        <a:lnTo>
                          <a:pt x="215" y="274"/>
                        </a:lnTo>
                        <a:lnTo>
                          <a:pt x="209" y="276"/>
                        </a:lnTo>
                        <a:lnTo>
                          <a:pt x="200" y="278"/>
                        </a:lnTo>
                        <a:lnTo>
                          <a:pt x="190" y="282"/>
                        </a:lnTo>
                        <a:lnTo>
                          <a:pt x="180" y="285"/>
                        </a:lnTo>
                        <a:lnTo>
                          <a:pt x="171" y="287"/>
                        </a:lnTo>
                        <a:lnTo>
                          <a:pt x="164" y="289"/>
                        </a:lnTo>
                        <a:lnTo>
                          <a:pt x="159" y="289"/>
                        </a:lnTo>
                        <a:lnTo>
                          <a:pt x="155" y="288"/>
                        </a:lnTo>
                        <a:lnTo>
                          <a:pt x="148" y="288"/>
                        </a:lnTo>
                        <a:lnTo>
                          <a:pt x="138" y="286"/>
                        </a:lnTo>
                        <a:lnTo>
                          <a:pt x="127" y="285"/>
                        </a:lnTo>
                        <a:lnTo>
                          <a:pt x="117" y="283"/>
                        </a:lnTo>
                        <a:lnTo>
                          <a:pt x="106" y="282"/>
                        </a:lnTo>
                        <a:lnTo>
                          <a:pt x="99" y="281"/>
                        </a:lnTo>
                        <a:lnTo>
                          <a:pt x="95" y="280"/>
                        </a:lnTo>
                        <a:lnTo>
                          <a:pt x="91" y="278"/>
                        </a:lnTo>
                        <a:lnTo>
                          <a:pt x="85" y="272"/>
                        </a:lnTo>
                        <a:lnTo>
                          <a:pt x="77" y="264"/>
                        </a:lnTo>
                        <a:lnTo>
                          <a:pt x="68" y="254"/>
                        </a:lnTo>
                        <a:lnTo>
                          <a:pt x="59" y="245"/>
                        </a:lnTo>
                        <a:lnTo>
                          <a:pt x="52" y="236"/>
                        </a:lnTo>
                        <a:lnTo>
                          <a:pt x="45" y="230"/>
                        </a:lnTo>
                        <a:lnTo>
                          <a:pt x="41" y="226"/>
                        </a:lnTo>
                        <a:lnTo>
                          <a:pt x="34" y="212"/>
                        </a:lnTo>
                        <a:lnTo>
                          <a:pt x="28" y="190"/>
                        </a:lnTo>
                        <a:lnTo>
                          <a:pt x="23" y="168"/>
                        </a:lnTo>
                        <a:lnTo>
                          <a:pt x="22" y="157"/>
                        </a:lnTo>
                        <a:lnTo>
                          <a:pt x="24" y="144"/>
                        </a:lnTo>
                        <a:lnTo>
                          <a:pt x="29" y="120"/>
                        </a:lnTo>
                        <a:lnTo>
                          <a:pt x="34" y="98"/>
                        </a:lnTo>
                        <a:lnTo>
                          <a:pt x="37" y="90"/>
                        </a:lnTo>
                        <a:lnTo>
                          <a:pt x="38" y="87"/>
                        </a:lnTo>
                        <a:lnTo>
                          <a:pt x="44" y="80"/>
                        </a:lnTo>
                        <a:lnTo>
                          <a:pt x="52" y="71"/>
                        </a:lnTo>
                        <a:lnTo>
                          <a:pt x="63" y="61"/>
                        </a:lnTo>
                        <a:lnTo>
                          <a:pt x="73" y="52"/>
                        </a:lnTo>
                        <a:lnTo>
                          <a:pt x="83" y="43"/>
                        </a:lnTo>
                        <a:lnTo>
                          <a:pt x="91" y="37"/>
                        </a:lnTo>
                        <a:lnTo>
                          <a:pt x="96" y="34"/>
                        </a:lnTo>
                        <a:lnTo>
                          <a:pt x="102" y="34"/>
                        </a:lnTo>
                        <a:lnTo>
                          <a:pt x="113" y="33"/>
                        </a:lnTo>
                        <a:lnTo>
                          <a:pt x="128" y="33"/>
                        </a:lnTo>
                        <a:lnTo>
                          <a:pt x="143" y="33"/>
                        </a:lnTo>
                        <a:lnTo>
                          <a:pt x="160" y="34"/>
                        </a:lnTo>
                        <a:lnTo>
                          <a:pt x="174" y="34"/>
                        </a:lnTo>
                        <a:lnTo>
                          <a:pt x="185" y="34"/>
                        </a:lnTo>
                        <a:lnTo>
                          <a:pt x="191" y="36"/>
                        </a:lnTo>
                        <a:lnTo>
                          <a:pt x="201" y="43"/>
                        </a:lnTo>
                        <a:lnTo>
                          <a:pt x="211" y="54"/>
                        </a:lnTo>
                        <a:lnTo>
                          <a:pt x="220" y="67"/>
                        </a:lnTo>
                        <a:lnTo>
                          <a:pt x="226" y="82"/>
                        </a:lnTo>
                        <a:lnTo>
                          <a:pt x="231" y="99"/>
                        </a:lnTo>
                        <a:lnTo>
                          <a:pt x="232" y="117"/>
                        </a:lnTo>
                        <a:lnTo>
                          <a:pt x="230" y="134"/>
                        </a:lnTo>
                        <a:lnTo>
                          <a:pt x="224" y="151"/>
                        </a:lnTo>
                        <a:lnTo>
                          <a:pt x="220" y="157"/>
                        </a:lnTo>
                        <a:lnTo>
                          <a:pt x="214" y="162"/>
                        </a:lnTo>
                        <a:lnTo>
                          <a:pt x="208" y="168"/>
                        </a:lnTo>
                        <a:lnTo>
                          <a:pt x="201" y="173"/>
                        </a:lnTo>
                        <a:lnTo>
                          <a:pt x="194" y="176"/>
                        </a:lnTo>
                        <a:lnTo>
                          <a:pt x="189" y="179"/>
                        </a:lnTo>
                        <a:lnTo>
                          <a:pt x="185" y="182"/>
                        </a:lnTo>
                        <a:lnTo>
                          <a:pt x="184" y="182"/>
                        </a:lnTo>
                        <a:lnTo>
                          <a:pt x="182" y="184"/>
                        </a:lnTo>
                        <a:lnTo>
                          <a:pt x="177" y="185"/>
                        </a:lnTo>
                        <a:lnTo>
                          <a:pt x="170" y="185"/>
                        </a:lnTo>
                        <a:lnTo>
                          <a:pt x="163" y="185"/>
                        </a:lnTo>
                        <a:lnTo>
                          <a:pt x="155" y="185"/>
                        </a:lnTo>
                        <a:lnTo>
                          <a:pt x="148" y="184"/>
                        </a:lnTo>
                        <a:lnTo>
                          <a:pt x="143" y="183"/>
                        </a:lnTo>
                        <a:lnTo>
                          <a:pt x="140" y="182"/>
                        </a:lnTo>
                        <a:lnTo>
                          <a:pt x="134" y="179"/>
                        </a:lnTo>
                        <a:lnTo>
                          <a:pt x="128" y="173"/>
                        </a:lnTo>
                        <a:lnTo>
                          <a:pt x="121" y="164"/>
                        </a:lnTo>
                        <a:lnTo>
                          <a:pt x="114" y="155"/>
                        </a:lnTo>
                        <a:lnTo>
                          <a:pt x="109" y="144"/>
                        </a:lnTo>
                        <a:lnTo>
                          <a:pt x="106" y="132"/>
                        </a:lnTo>
                        <a:lnTo>
                          <a:pt x="106" y="122"/>
                        </a:lnTo>
                        <a:lnTo>
                          <a:pt x="109" y="111"/>
                        </a:lnTo>
                        <a:lnTo>
                          <a:pt x="111" y="108"/>
                        </a:lnTo>
                        <a:lnTo>
                          <a:pt x="114" y="105"/>
                        </a:lnTo>
                        <a:lnTo>
                          <a:pt x="118" y="102"/>
                        </a:lnTo>
                        <a:lnTo>
                          <a:pt x="122" y="99"/>
                        </a:lnTo>
                        <a:lnTo>
                          <a:pt x="126" y="96"/>
                        </a:lnTo>
                        <a:lnTo>
                          <a:pt x="130" y="94"/>
                        </a:lnTo>
                        <a:lnTo>
                          <a:pt x="134" y="92"/>
                        </a:lnTo>
                        <a:lnTo>
                          <a:pt x="138" y="90"/>
                        </a:lnTo>
                        <a:lnTo>
                          <a:pt x="140" y="89"/>
                        </a:lnTo>
                        <a:lnTo>
                          <a:pt x="144" y="89"/>
                        </a:lnTo>
                        <a:lnTo>
                          <a:pt x="149" y="90"/>
                        </a:lnTo>
                        <a:lnTo>
                          <a:pt x="153" y="90"/>
                        </a:lnTo>
                        <a:lnTo>
                          <a:pt x="158" y="91"/>
                        </a:lnTo>
                        <a:lnTo>
                          <a:pt x="162" y="92"/>
                        </a:lnTo>
                        <a:lnTo>
                          <a:pt x="166" y="93"/>
                        </a:lnTo>
                        <a:lnTo>
                          <a:pt x="168" y="94"/>
                        </a:lnTo>
                        <a:lnTo>
                          <a:pt x="171" y="100"/>
                        </a:lnTo>
                        <a:lnTo>
                          <a:pt x="176" y="113"/>
                        </a:lnTo>
                        <a:lnTo>
                          <a:pt x="179" y="126"/>
                        </a:lnTo>
                        <a:lnTo>
                          <a:pt x="179" y="134"/>
                        </a:lnTo>
                        <a:lnTo>
                          <a:pt x="177" y="138"/>
                        </a:lnTo>
                        <a:lnTo>
                          <a:pt x="174" y="141"/>
                        </a:lnTo>
                        <a:lnTo>
                          <a:pt x="171" y="143"/>
                        </a:lnTo>
                        <a:lnTo>
                          <a:pt x="167" y="144"/>
                        </a:lnTo>
                        <a:lnTo>
                          <a:pt x="164" y="145"/>
                        </a:lnTo>
                        <a:lnTo>
                          <a:pt x="160" y="145"/>
                        </a:lnTo>
                        <a:lnTo>
                          <a:pt x="155" y="144"/>
                        </a:lnTo>
                        <a:lnTo>
                          <a:pt x="152" y="143"/>
                        </a:lnTo>
                        <a:lnTo>
                          <a:pt x="147" y="140"/>
                        </a:lnTo>
                        <a:lnTo>
                          <a:pt x="145" y="135"/>
                        </a:lnTo>
                        <a:lnTo>
                          <a:pt x="145" y="129"/>
                        </a:lnTo>
                        <a:lnTo>
                          <a:pt x="146" y="123"/>
                        </a:lnTo>
                        <a:lnTo>
                          <a:pt x="125" y="113"/>
                        </a:lnTo>
                        <a:lnTo>
                          <a:pt x="122" y="120"/>
                        </a:lnTo>
                        <a:lnTo>
                          <a:pt x="120" y="128"/>
                        </a:lnTo>
                        <a:lnTo>
                          <a:pt x="120" y="135"/>
                        </a:lnTo>
                        <a:lnTo>
                          <a:pt x="122" y="143"/>
                        </a:lnTo>
                        <a:lnTo>
                          <a:pt x="124" y="149"/>
                        </a:lnTo>
                        <a:lnTo>
                          <a:pt x="129" y="155"/>
                        </a:lnTo>
                        <a:lnTo>
                          <a:pt x="134" y="161"/>
                        </a:lnTo>
                        <a:lnTo>
                          <a:pt x="140" y="165"/>
                        </a:lnTo>
                        <a:lnTo>
                          <a:pt x="149" y="167"/>
                        </a:lnTo>
                        <a:lnTo>
                          <a:pt x="159" y="167"/>
                        </a:lnTo>
                        <a:lnTo>
                          <a:pt x="169" y="165"/>
                        </a:lnTo>
                        <a:lnTo>
                          <a:pt x="178" y="161"/>
                        </a:lnTo>
                        <a:lnTo>
                          <a:pt x="187" y="157"/>
                        </a:lnTo>
                        <a:lnTo>
                          <a:pt x="193" y="152"/>
                        </a:lnTo>
                        <a:lnTo>
                          <a:pt x="199" y="148"/>
                        </a:lnTo>
                        <a:lnTo>
                          <a:pt x="202" y="145"/>
                        </a:lnTo>
                        <a:lnTo>
                          <a:pt x="205" y="135"/>
                        </a:lnTo>
                        <a:lnTo>
                          <a:pt x="208" y="123"/>
                        </a:lnTo>
                        <a:lnTo>
                          <a:pt x="209" y="113"/>
                        </a:lnTo>
                        <a:lnTo>
                          <a:pt x="208" y="105"/>
                        </a:lnTo>
                        <a:lnTo>
                          <a:pt x="207" y="103"/>
                        </a:lnTo>
                        <a:lnTo>
                          <a:pt x="204" y="99"/>
                        </a:lnTo>
                        <a:lnTo>
                          <a:pt x="199" y="94"/>
                        </a:lnTo>
                        <a:lnTo>
                          <a:pt x="195" y="88"/>
                        </a:lnTo>
                        <a:lnTo>
                          <a:pt x="190" y="83"/>
                        </a:lnTo>
                        <a:lnTo>
                          <a:pt x="186" y="78"/>
                        </a:lnTo>
                        <a:lnTo>
                          <a:pt x="182" y="75"/>
                        </a:lnTo>
                        <a:lnTo>
                          <a:pt x="179" y="73"/>
                        </a:lnTo>
                        <a:lnTo>
                          <a:pt x="175" y="71"/>
                        </a:lnTo>
                        <a:lnTo>
                          <a:pt x="168" y="70"/>
                        </a:lnTo>
                        <a:lnTo>
                          <a:pt x="160" y="68"/>
                        </a:lnTo>
                        <a:lnTo>
                          <a:pt x="152" y="67"/>
                        </a:lnTo>
                        <a:lnTo>
                          <a:pt x="143" y="66"/>
                        </a:lnTo>
                        <a:lnTo>
                          <a:pt x="137" y="66"/>
                        </a:lnTo>
                        <a:lnTo>
                          <a:pt x="131" y="66"/>
                        </a:lnTo>
                        <a:lnTo>
                          <a:pt x="128" y="66"/>
                        </a:lnTo>
                        <a:lnTo>
                          <a:pt x="126" y="67"/>
                        </a:lnTo>
                        <a:lnTo>
                          <a:pt x="122" y="70"/>
                        </a:lnTo>
                        <a:lnTo>
                          <a:pt x="115" y="75"/>
                        </a:lnTo>
                        <a:lnTo>
                          <a:pt x="108" y="81"/>
                        </a:lnTo>
                        <a:lnTo>
                          <a:pt x="100" y="87"/>
                        </a:lnTo>
                        <a:lnTo>
                          <a:pt x="93" y="92"/>
                        </a:lnTo>
                        <a:lnTo>
                          <a:pt x="88" y="97"/>
                        </a:lnTo>
                        <a:lnTo>
                          <a:pt x="86" y="100"/>
                        </a:lnTo>
                        <a:lnTo>
                          <a:pt x="84" y="109"/>
                        </a:lnTo>
                        <a:lnTo>
                          <a:pt x="84" y="121"/>
                        </a:lnTo>
                        <a:lnTo>
                          <a:pt x="86" y="136"/>
                        </a:lnTo>
                        <a:lnTo>
                          <a:pt x="89" y="152"/>
                        </a:lnTo>
                        <a:lnTo>
                          <a:pt x="94" y="168"/>
                        </a:lnTo>
                        <a:lnTo>
                          <a:pt x="102" y="183"/>
                        </a:lnTo>
                        <a:lnTo>
                          <a:pt x="112" y="196"/>
                        </a:lnTo>
                        <a:lnTo>
                          <a:pt x="125" y="206"/>
                        </a:lnTo>
                        <a:lnTo>
                          <a:pt x="133" y="209"/>
                        </a:lnTo>
                        <a:lnTo>
                          <a:pt x="143" y="211"/>
                        </a:lnTo>
                        <a:lnTo>
                          <a:pt x="153" y="212"/>
                        </a:lnTo>
                        <a:lnTo>
                          <a:pt x="163" y="213"/>
                        </a:lnTo>
                        <a:lnTo>
                          <a:pt x="172" y="213"/>
                        </a:lnTo>
                        <a:lnTo>
                          <a:pt x="179" y="213"/>
                        </a:lnTo>
                        <a:lnTo>
                          <a:pt x="185" y="213"/>
                        </a:lnTo>
                        <a:lnTo>
                          <a:pt x="186" y="213"/>
                        </a:lnTo>
                        <a:lnTo>
                          <a:pt x="189" y="211"/>
                        </a:lnTo>
                        <a:lnTo>
                          <a:pt x="195" y="208"/>
                        </a:lnTo>
                        <a:lnTo>
                          <a:pt x="204" y="203"/>
                        </a:lnTo>
                        <a:lnTo>
                          <a:pt x="214" y="197"/>
                        </a:lnTo>
                        <a:lnTo>
                          <a:pt x="225" y="190"/>
                        </a:lnTo>
                        <a:lnTo>
                          <a:pt x="235" y="182"/>
                        </a:lnTo>
                        <a:lnTo>
                          <a:pt x="244" y="173"/>
                        </a:lnTo>
                        <a:lnTo>
                          <a:pt x="251" y="163"/>
                        </a:lnTo>
                        <a:lnTo>
                          <a:pt x="258" y="136"/>
                        </a:lnTo>
                        <a:lnTo>
                          <a:pt x="257" y="104"/>
                        </a:lnTo>
                        <a:lnTo>
                          <a:pt x="253" y="76"/>
                        </a:lnTo>
                        <a:lnTo>
                          <a:pt x="249" y="61"/>
                        </a:lnTo>
                        <a:lnTo>
                          <a:pt x="246" y="57"/>
                        </a:lnTo>
                        <a:lnTo>
                          <a:pt x="242" y="51"/>
                        </a:lnTo>
                        <a:lnTo>
                          <a:pt x="235" y="43"/>
                        </a:lnTo>
                        <a:lnTo>
                          <a:pt x="229" y="34"/>
                        </a:lnTo>
                        <a:lnTo>
                          <a:pt x="221" y="26"/>
                        </a:lnTo>
                        <a:lnTo>
                          <a:pt x="214" y="19"/>
                        </a:lnTo>
                        <a:lnTo>
                          <a:pt x="208" y="13"/>
                        </a:lnTo>
                        <a:lnTo>
                          <a:pt x="204" y="10"/>
                        </a:lnTo>
                        <a:lnTo>
                          <a:pt x="196" y="7"/>
                        </a:lnTo>
                        <a:lnTo>
                          <a:pt x="188" y="4"/>
                        </a:lnTo>
                        <a:lnTo>
                          <a:pt x="179" y="2"/>
                        </a:lnTo>
                        <a:lnTo>
                          <a:pt x="169" y="1"/>
                        </a:lnTo>
                        <a:lnTo>
                          <a:pt x="160" y="0"/>
                        </a:lnTo>
                        <a:lnTo>
                          <a:pt x="150" y="0"/>
                        </a:lnTo>
                        <a:lnTo>
                          <a:pt x="140" y="0"/>
                        </a:lnTo>
                        <a:lnTo>
                          <a:pt x="132" y="1"/>
                        </a:lnTo>
                        <a:lnTo>
                          <a:pt x="122" y="2"/>
                        </a:lnTo>
                        <a:lnTo>
                          <a:pt x="114" y="3"/>
                        </a:lnTo>
                        <a:lnTo>
                          <a:pt x="106" y="4"/>
                        </a:lnTo>
                        <a:lnTo>
                          <a:pt x="99" y="5"/>
                        </a:lnTo>
                        <a:lnTo>
                          <a:pt x="93" y="7"/>
                        </a:lnTo>
                        <a:lnTo>
                          <a:pt x="87" y="8"/>
                        </a:lnTo>
                        <a:lnTo>
                          <a:pt x="84" y="8"/>
                        </a:lnTo>
                        <a:lnTo>
                          <a:pt x="81" y="9"/>
                        </a:lnTo>
                        <a:lnTo>
                          <a:pt x="76" y="11"/>
                        </a:lnTo>
                        <a:lnTo>
                          <a:pt x="70" y="16"/>
                        </a:lnTo>
                        <a:lnTo>
                          <a:pt x="61" y="22"/>
                        </a:lnTo>
                        <a:lnTo>
                          <a:pt x="51" y="31"/>
                        </a:lnTo>
                        <a:lnTo>
                          <a:pt x="40" y="40"/>
                        </a:lnTo>
                        <a:lnTo>
                          <a:pt x="31" y="51"/>
                        </a:lnTo>
                        <a:lnTo>
                          <a:pt x="22" y="62"/>
                        </a:lnTo>
                        <a:lnTo>
                          <a:pt x="16" y="73"/>
                        </a:lnTo>
                        <a:lnTo>
                          <a:pt x="8" y="91"/>
                        </a:lnTo>
                        <a:lnTo>
                          <a:pt x="4" y="114"/>
                        </a:lnTo>
                        <a:lnTo>
                          <a:pt x="1" y="138"/>
                        </a:lnTo>
                        <a:lnTo>
                          <a:pt x="0" y="161"/>
                        </a:lnTo>
                        <a:lnTo>
                          <a:pt x="1" y="183"/>
                        </a:lnTo>
                        <a:lnTo>
                          <a:pt x="3" y="202"/>
                        </a:lnTo>
                        <a:lnTo>
                          <a:pt x="5" y="215"/>
                        </a:lnTo>
                        <a:lnTo>
                          <a:pt x="9" y="223"/>
                        </a:lnTo>
                        <a:lnTo>
                          <a:pt x="14" y="228"/>
                        </a:lnTo>
                        <a:lnTo>
                          <a:pt x="22" y="238"/>
                        </a:lnTo>
                        <a:lnTo>
                          <a:pt x="31" y="249"/>
                        </a:lnTo>
                        <a:lnTo>
                          <a:pt x="43" y="262"/>
                        </a:lnTo>
                        <a:lnTo>
                          <a:pt x="55" y="275"/>
                        </a:lnTo>
                        <a:lnTo>
                          <a:pt x="67" y="287"/>
                        </a:lnTo>
                        <a:lnTo>
                          <a:pt x="78" y="296"/>
                        </a:lnTo>
                        <a:lnTo>
                          <a:pt x="87" y="302"/>
                        </a:lnTo>
                        <a:lnTo>
                          <a:pt x="91" y="303"/>
                        </a:lnTo>
                        <a:lnTo>
                          <a:pt x="96" y="305"/>
                        </a:lnTo>
                        <a:lnTo>
                          <a:pt x="101" y="306"/>
                        </a:lnTo>
                        <a:lnTo>
                          <a:pt x="108" y="308"/>
                        </a:lnTo>
                        <a:lnTo>
                          <a:pt x="115" y="309"/>
                        </a:lnTo>
                        <a:lnTo>
                          <a:pt x="123" y="310"/>
                        </a:lnTo>
                        <a:lnTo>
                          <a:pt x="131" y="311"/>
                        </a:lnTo>
                        <a:lnTo>
                          <a:pt x="140" y="312"/>
                        </a:lnTo>
                        <a:lnTo>
                          <a:pt x="149" y="312"/>
                        </a:lnTo>
                        <a:lnTo>
                          <a:pt x="158" y="312"/>
                        </a:lnTo>
                        <a:lnTo>
                          <a:pt x="167" y="312"/>
                        </a:lnTo>
                        <a:lnTo>
                          <a:pt x="176" y="312"/>
                        </a:lnTo>
                        <a:lnTo>
                          <a:pt x="186" y="312"/>
                        </a:lnTo>
                        <a:lnTo>
                          <a:pt x="195" y="310"/>
                        </a:lnTo>
                        <a:lnTo>
                          <a:pt x="203" y="309"/>
                        </a:lnTo>
                        <a:lnTo>
                          <a:pt x="211" y="306"/>
                        </a:lnTo>
                        <a:lnTo>
                          <a:pt x="217" y="303"/>
                        </a:lnTo>
                        <a:lnTo>
                          <a:pt x="227" y="297"/>
                        </a:lnTo>
                        <a:lnTo>
                          <a:pt x="241" y="288"/>
                        </a:lnTo>
                        <a:lnTo>
                          <a:pt x="255" y="279"/>
                        </a:lnTo>
                        <a:lnTo>
                          <a:pt x="269" y="268"/>
                        </a:lnTo>
                        <a:lnTo>
                          <a:pt x="282" y="259"/>
                        </a:lnTo>
                        <a:lnTo>
                          <a:pt x="291" y="253"/>
                        </a:lnTo>
                        <a:lnTo>
                          <a:pt x="297" y="249"/>
                        </a:lnTo>
                        <a:lnTo>
                          <a:pt x="302" y="243"/>
                        </a:lnTo>
                        <a:lnTo>
                          <a:pt x="307" y="234"/>
                        </a:lnTo>
                        <a:lnTo>
                          <a:pt x="311" y="223"/>
                        </a:lnTo>
                        <a:lnTo>
                          <a:pt x="315" y="212"/>
                        </a:lnTo>
                        <a:lnTo>
                          <a:pt x="318" y="202"/>
                        </a:lnTo>
                        <a:lnTo>
                          <a:pt x="320" y="193"/>
                        </a:lnTo>
                        <a:lnTo>
                          <a:pt x="322" y="187"/>
                        </a:lnTo>
                        <a:lnTo>
                          <a:pt x="323" y="185"/>
                        </a:lnTo>
                        <a:lnTo>
                          <a:pt x="312" y="181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4" name="Freeform 44"/>
                  <p:cNvSpPr>
                    <a:spLocks/>
                  </p:cNvSpPr>
                  <p:nvPr/>
                </p:nvSpPr>
                <p:spPr bwMode="auto">
                  <a:xfrm>
                    <a:off x="2957" y="3234"/>
                    <a:ext cx="65" cy="126"/>
                  </a:xfrm>
                  <a:custGeom>
                    <a:avLst/>
                    <a:gdLst>
                      <a:gd name="T0" fmla="*/ 0 w 65"/>
                      <a:gd name="T1" fmla="*/ 126 h 126"/>
                      <a:gd name="T2" fmla="*/ 19 w 65"/>
                      <a:gd name="T3" fmla="*/ 24 h 126"/>
                      <a:gd name="T4" fmla="*/ 20 w 65"/>
                      <a:gd name="T5" fmla="*/ 22 h 126"/>
                      <a:gd name="T6" fmla="*/ 26 w 65"/>
                      <a:gd name="T7" fmla="*/ 18 h 126"/>
                      <a:gd name="T8" fmla="*/ 32 w 65"/>
                      <a:gd name="T9" fmla="*/ 12 h 126"/>
                      <a:gd name="T10" fmla="*/ 40 w 65"/>
                      <a:gd name="T11" fmla="*/ 7 h 126"/>
                      <a:gd name="T12" fmla="*/ 48 w 65"/>
                      <a:gd name="T13" fmla="*/ 2 h 126"/>
                      <a:gd name="T14" fmla="*/ 56 w 65"/>
                      <a:gd name="T15" fmla="*/ 0 h 126"/>
                      <a:gd name="T16" fmla="*/ 62 w 65"/>
                      <a:gd name="T17" fmla="*/ 2 h 126"/>
                      <a:gd name="T18" fmla="*/ 65 w 65"/>
                      <a:gd name="T19" fmla="*/ 10 h 126"/>
                      <a:gd name="T20" fmla="*/ 65 w 65"/>
                      <a:gd name="T21" fmla="*/ 22 h 126"/>
                      <a:gd name="T22" fmla="*/ 60 w 65"/>
                      <a:gd name="T23" fmla="*/ 39 h 126"/>
                      <a:gd name="T24" fmla="*/ 54 w 65"/>
                      <a:gd name="T25" fmla="*/ 57 h 126"/>
                      <a:gd name="T26" fmla="*/ 46 w 65"/>
                      <a:gd name="T27" fmla="*/ 76 h 126"/>
                      <a:gd name="T28" fmla="*/ 38 w 65"/>
                      <a:gd name="T29" fmla="*/ 94 h 126"/>
                      <a:gd name="T30" fmla="*/ 31 w 65"/>
                      <a:gd name="T31" fmla="*/ 108 h 126"/>
                      <a:gd name="T32" fmla="*/ 26 w 65"/>
                      <a:gd name="T33" fmla="*/ 118 h 126"/>
                      <a:gd name="T34" fmla="*/ 23 w 65"/>
                      <a:gd name="T35" fmla="*/ 122 h 126"/>
                      <a:gd name="T36" fmla="*/ 0 w 65"/>
                      <a:gd name="T37" fmla="*/ 126 h 1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5" h="126">
                        <a:moveTo>
                          <a:pt x="0" y="126"/>
                        </a:moveTo>
                        <a:lnTo>
                          <a:pt x="19" y="24"/>
                        </a:lnTo>
                        <a:lnTo>
                          <a:pt x="20" y="22"/>
                        </a:lnTo>
                        <a:lnTo>
                          <a:pt x="26" y="18"/>
                        </a:lnTo>
                        <a:lnTo>
                          <a:pt x="32" y="12"/>
                        </a:lnTo>
                        <a:lnTo>
                          <a:pt x="40" y="7"/>
                        </a:lnTo>
                        <a:lnTo>
                          <a:pt x="48" y="2"/>
                        </a:lnTo>
                        <a:lnTo>
                          <a:pt x="56" y="0"/>
                        </a:lnTo>
                        <a:lnTo>
                          <a:pt x="62" y="2"/>
                        </a:lnTo>
                        <a:lnTo>
                          <a:pt x="65" y="10"/>
                        </a:lnTo>
                        <a:lnTo>
                          <a:pt x="65" y="22"/>
                        </a:lnTo>
                        <a:lnTo>
                          <a:pt x="60" y="39"/>
                        </a:lnTo>
                        <a:lnTo>
                          <a:pt x="54" y="57"/>
                        </a:lnTo>
                        <a:lnTo>
                          <a:pt x="46" y="76"/>
                        </a:lnTo>
                        <a:lnTo>
                          <a:pt x="38" y="94"/>
                        </a:lnTo>
                        <a:lnTo>
                          <a:pt x="31" y="108"/>
                        </a:lnTo>
                        <a:lnTo>
                          <a:pt x="26" y="118"/>
                        </a:lnTo>
                        <a:lnTo>
                          <a:pt x="23" y="122"/>
                        </a:lnTo>
                        <a:lnTo>
                          <a:pt x="0" y="126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5" name="Freeform 45"/>
                  <p:cNvSpPr>
                    <a:spLocks/>
                  </p:cNvSpPr>
                  <p:nvPr/>
                </p:nvSpPr>
                <p:spPr bwMode="auto">
                  <a:xfrm>
                    <a:off x="3073" y="3290"/>
                    <a:ext cx="114" cy="126"/>
                  </a:xfrm>
                  <a:custGeom>
                    <a:avLst/>
                    <a:gdLst>
                      <a:gd name="T0" fmla="*/ 0 w 114"/>
                      <a:gd name="T1" fmla="*/ 108 h 126"/>
                      <a:gd name="T2" fmla="*/ 4 w 114"/>
                      <a:gd name="T3" fmla="*/ 102 h 126"/>
                      <a:gd name="T4" fmla="*/ 14 w 114"/>
                      <a:gd name="T5" fmla="*/ 88 h 126"/>
                      <a:gd name="T6" fmla="*/ 28 w 114"/>
                      <a:gd name="T7" fmla="*/ 69 h 126"/>
                      <a:gd name="T8" fmla="*/ 45 w 114"/>
                      <a:gd name="T9" fmla="*/ 47 h 126"/>
                      <a:gd name="T10" fmla="*/ 64 w 114"/>
                      <a:gd name="T11" fmla="*/ 26 h 126"/>
                      <a:gd name="T12" fmla="*/ 81 w 114"/>
                      <a:gd name="T13" fmla="*/ 10 h 126"/>
                      <a:gd name="T14" fmla="*/ 96 w 114"/>
                      <a:gd name="T15" fmla="*/ 0 h 126"/>
                      <a:gd name="T16" fmla="*/ 108 w 114"/>
                      <a:gd name="T17" fmla="*/ 1 h 126"/>
                      <a:gd name="T18" fmla="*/ 114 w 114"/>
                      <a:gd name="T19" fmla="*/ 9 h 126"/>
                      <a:gd name="T20" fmla="*/ 114 w 114"/>
                      <a:gd name="T21" fmla="*/ 19 h 126"/>
                      <a:gd name="T22" fmla="*/ 111 w 114"/>
                      <a:gd name="T23" fmla="*/ 30 h 126"/>
                      <a:gd name="T24" fmla="*/ 105 w 114"/>
                      <a:gd name="T25" fmla="*/ 40 h 126"/>
                      <a:gd name="T26" fmla="*/ 98 w 114"/>
                      <a:gd name="T27" fmla="*/ 50 h 126"/>
                      <a:gd name="T28" fmla="*/ 91 w 114"/>
                      <a:gd name="T29" fmla="*/ 58 h 126"/>
                      <a:gd name="T30" fmla="*/ 87 w 114"/>
                      <a:gd name="T31" fmla="*/ 63 h 126"/>
                      <a:gd name="T32" fmla="*/ 84 w 114"/>
                      <a:gd name="T33" fmla="*/ 66 h 126"/>
                      <a:gd name="T34" fmla="*/ 10 w 114"/>
                      <a:gd name="T35" fmla="*/ 126 h 126"/>
                      <a:gd name="T36" fmla="*/ 0 w 114"/>
                      <a:gd name="T37" fmla="*/ 108 h 1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14" h="126">
                        <a:moveTo>
                          <a:pt x="0" y="108"/>
                        </a:moveTo>
                        <a:lnTo>
                          <a:pt x="4" y="102"/>
                        </a:lnTo>
                        <a:lnTo>
                          <a:pt x="14" y="88"/>
                        </a:lnTo>
                        <a:lnTo>
                          <a:pt x="28" y="69"/>
                        </a:lnTo>
                        <a:lnTo>
                          <a:pt x="45" y="47"/>
                        </a:lnTo>
                        <a:lnTo>
                          <a:pt x="64" y="26"/>
                        </a:lnTo>
                        <a:lnTo>
                          <a:pt x="81" y="10"/>
                        </a:lnTo>
                        <a:lnTo>
                          <a:pt x="96" y="0"/>
                        </a:lnTo>
                        <a:lnTo>
                          <a:pt x="108" y="1"/>
                        </a:lnTo>
                        <a:lnTo>
                          <a:pt x="114" y="9"/>
                        </a:lnTo>
                        <a:lnTo>
                          <a:pt x="114" y="19"/>
                        </a:lnTo>
                        <a:lnTo>
                          <a:pt x="111" y="30"/>
                        </a:lnTo>
                        <a:lnTo>
                          <a:pt x="105" y="40"/>
                        </a:lnTo>
                        <a:lnTo>
                          <a:pt x="98" y="50"/>
                        </a:lnTo>
                        <a:lnTo>
                          <a:pt x="91" y="58"/>
                        </a:lnTo>
                        <a:lnTo>
                          <a:pt x="87" y="63"/>
                        </a:lnTo>
                        <a:lnTo>
                          <a:pt x="84" y="66"/>
                        </a:lnTo>
                        <a:lnTo>
                          <a:pt x="10" y="126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6" name="Freeform 46"/>
                  <p:cNvSpPr>
                    <a:spLocks/>
                  </p:cNvSpPr>
                  <p:nvPr/>
                </p:nvSpPr>
                <p:spPr bwMode="auto">
                  <a:xfrm>
                    <a:off x="3139" y="3448"/>
                    <a:ext cx="136" cy="67"/>
                  </a:xfrm>
                  <a:custGeom>
                    <a:avLst/>
                    <a:gdLst>
                      <a:gd name="T0" fmla="*/ 0 w 136"/>
                      <a:gd name="T1" fmla="*/ 48 h 67"/>
                      <a:gd name="T2" fmla="*/ 1 w 136"/>
                      <a:gd name="T3" fmla="*/ 47 h 67"/>
                      <a:gd name="T4" fmla="*/ 5 w 136"/>
                      <a:gd name="T5" fmla="*/ 45 h 67"/>
                      <a:gd name="T6" fmla="*/ 12 w 136"/>
                      <a:gd name="T7" fmla="*/ 42 h 67"/>
                      <a:gd name="T8" fmla="*/ 19 w 136"/>
                      <a:gd name="T9" fmla="*/ 38 h 67"/>
                      <a:gd name="T10" fmla="*/ 29 w 136"/>
                      <a:gd name="T11" fmla="*/ 33 h 67"/>
                      <a:gd name="T12" fmla="*/ 40 w 136"/>
                      <a:gd name="T13" fmla="*/ 27 h 67"/>
                      <a:gd name="T14" fmla="*/ 51 w 136"/>
                      <a:gd name="T15" fmla="*/ 22 h 67"/>
                      <a:gd name="T16" fmla="*/ 64 w 136"/>
                      <a:gd name="T17" fmla="*/ 17 h 67"/>
                      <a:gd name="T18" fmla="*/ 76 w 136"/>
                      <a:gd name="T19" fmla="*/ 12 h 67"/>
                      <a:gd name="T20" fmla="*/ 88 w 136"/>
                      <a:gd name="T21" fmla="*/ 7 h 67"/>
                      <a:gd name="T22" fmla="*/ 99 w 136"/>
                      <a:gd name="T23" fmla="*/ 3 h 67"/>
                      <a:gd name="T24" fmla="*/ 110 w 136"/>
                      <a:gd name="T25" fmla="*/ 0 h 67"/>
                      <a:gd name="T26" fmla="*/ 118 w 136"/>
                      <a:gd name="T27" fmla="*/ 0 h 67"/>
                      <a:gd name="T28" fmla="*/ 126 w 136"/>
                      <a:gd name="T29" fmla="*/ 0 h 67"/>
                      <a:gd name="T30" fmla="*/ 132 w 136"/>
                      <a:gd name="T31" fmla="*/ 2 h 67"/>
                      <a:gd name="T32" fmla="*/ 135 w 136"/>
                      <a:gd name="T33" fmla="*/ 6 h 67"/>
                      <a:gd name="T34" fmla="*/ 136 w 136"/>
                      <a:gd name="T35" fmla="*/ 16 h 67"/>
                      <a:gd name="T36" fmla="*/ 135 w 136"/>
                      <a:gd name="T37" fmla="*/ 25 h 67"/>
                      <a:gd name="T38" fmla="*/ 131 w 136"/>
                      <a:gd name="T39" fmla="*/ 33 h 67"/>
                      <a:gd name="T40" fmla="*/ 127 w 136"/>
                      <a:gd name="T41" fmla="*/ 40 h 67"/>
                      <a:gd name="T42" fmla="*/ 121 w 136"/>
                      <a:gd name="T43" fmla="*/ 45 h 67"/>
                      <a:gd name="T44" fmla="*/ 117 w 136"/>
                      <a:gd name="T45" fmla="*/ 49 h 67"/>
                      <a:gd name="T46" fmla="*/ 113 w 136"/>
                      <a:gd name="T47" fmla="*/ 52 h 67"/>
                      <a:gd name="T48" fmla="*/ 112 w 136"/>
                      <a:gd name="T49" fmla="*/ 53 h 67"/>
                      <a:gd name="T50" fmla="*/ 18 w 136"/>
                      <a:gd name="T51" fmla="*/ 67 h 67"/>
                      <a:gd name="T52" fmla="*/ 0 w 136"/>
                      <a:gd name="T53" fmla="*/ 48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136" h="67">
                        <a:moveTo>
                          <a:pt x="0" y="48"/>
                        </a:moveTo>
                        <a:lnTo>
                          <a:pt x="1" y="47"/>
                        </a:lnTo>
                        <a:lnTo>
                          <a:pt x="5" y="45"/>
                        </a:lnTo>
                        <a:lnTo>
                          <a:pt x="12" y="42"/>
                        </a:lnTo>
                        <a:lnTo>
                          <a:pt x="19" y="38"/>
                        </a:lnTo>
                        <a:lnTo>
                          <a:pt x="29" y="33"/>
                        </a:lnTo>
                        <a:lnTo>
                          <a:pt x="40" y="27"/>
                        </a:lnTo>
                        <a:lnTo>
                          <a:pt x="51" y="22"/>
                        </a:lnTo>
                        <a:lnTo>
                          <a:pt x="64" y="17"/>
                        </a:lnTo>
                        <a:lnTo>
                          <a:pt x="76" y="12"/>
                        </a:lnTo>
                        <a:lnTo>
                          <a:pt x="88" y="7"/>
                        </a:lnTo>
                        <a:lnTo>
                          <a:pt x="99" y="3"/>
                        </a:lnTo>
                        <a:lnTo>
                          <a:pt x="110" y="0"/>
                        </a:lnTo>
                        <a:lnTo>
                          <a:pt x="118" y="0"/>
                        </a:lnTo>
                        <a:lnTo>
                          <a:pt x="126" y="0"/>
                        </a:lnTo>
                        <a:lnTo>
                          <a:pt x="132" y="2"/>
                        </a:lnTo>
                        <a:lnTo>
                          <a:pt x="135" y="6"/>
                        </a:lnTo>
                        <a:lnTo>
                          <a:pt x="136" y="16"/>
                        </a:lnTo>
                        <a:lnTo>
                          <a:pt x="135" y="25"/>
                        </a:lnTo>
                        <a:lnTo>
                          <a:pt x="131" y="33"/>
                        </a:lnTo>
                        <a:lnTo>
                          <a:pt x="127" y="40"/>
                        </a:lnTo>
                        <a:lnTo>
                          <a:pt x="121" y="45"/>
                        </a:lnTo>
                        <a:lnTo>
                          <a:pt x="117" y="49"/>
                        </a:lnTo>
                        <a:lnTo>
                          <a:pt x="113" y="52"/>
                        </a:lnTo>
                        <a:lnTo>
                          <a:pt x="112" y="53"/>
                        </a:lnTo>
                        <a:lnTo>
                          <a:pt x="18" y="67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7" name="Freeform 47"/>
                  <p:cNvSpPr>
                    <a:spLocks/>
                  </p:cNvSpPr>
                  <p:nvPr/>
                </p:nvSpPr>
                <p:spPr bwMode="auto">
                  <a:xfrm>
                    <a:off x="2744" y="3323"/>
                    <a:ext cx="106" cy="93"/>
                  </a:xfrm>
                  <a:custGeom>
                    <a:avLst/>
                    <a:gdLst>
                      <a:gd name="T0" fmla="*/ 106 w 106"/>
                      <a:gd name="T1" fmla="*/ 84 h 93"/>
                      <a:gd name="T2" fmla="*/ 103 w 106"/>
                      <a:gd name="T3" fmla="*/ 81 h 93"/>
                      <a:gd name="T4" fmla="*/ 96 w 106"/>
                      <a:gd name="T5" fmla="*/ 70 h 93"/>
                      <a:gd name="T6" fmla="*/ 85 w 106"/>
                      <a:gd name="T7" fmla="*/ 55 h 93"/>
                      <a:gd name="T8" fmla="*/ 72 w 106"/>
                      <a:gd name="T9" fmla="*/ 39 h 93"/>
                      <a:gd name="T10" fmla="*/ 57 w 106"/>
                      <a:gd name="T11" fmla="*/ 22 h 93"/>
                      <a:gd name="T12" fmla="*/ 43 w 106"/>
                      <a:gd name="T13" fmla="*/ 10 h 93"/>
                      <a:gd name="T14" fmla="*/ 29 w 106"/>
                      <a:gd name="T15" fmla="*/ 1 h 93"/>
                      <a:gd name="T16" fmla="*/ 17 w 106"/>
                      <a:gd name="T17" fmla="*/ 0 h 93"/>
                      <a:gd name="T18" fmla="*/ 9 w 106"/>
                      <a:gd name="T19" fmla="*/ 4 h 93"/>
                      <a:gd name="T20" fmla="*/ 4 w 106"/>
                      <a:gd name="T21" fmla="*/ 11 h 93"/>
                      <a:gd name="T22" fmla="*/ 1 w 106"/>
                      <a:gd name="T23" fmla="*/ 19 h 93"/>
                      <a:gd name="T24" fmla="*/ 0 w 106"/>
                      <a:gd name="T25" fmla="*/ 27 h 93"/>
                      <a:gd name="T26" fmla="*/ 1 w 106"/>
                      <a:gd name="T27" fmla="*/ 34 h 93"/>
                      <a:gd name="T28" fmla="*/ 2 w 106"/>
                      <a:gd name="T29" fmla="*/ 41 h 93"/>
                      <a:gd name="T30" fmla="*/ 3 w 106"/>
                      <a:gd name="T31" fmla="*/ 45 h 93"/>
                      <a:gd name="T32" fmla="*/ 4 w 106"/>
                      <a:gd name="T33" fmla="*/ 47 h 93"/>
                      <a:gd name="T34" fmla="*/ 83 w 106"/>
                      <a:gd name="T35" fmla="*/ 93 h 93"/>
                      <a:gd name="T36" fmla="*/ 106 w 106"/>
                      <a:gd name="T37" fmla="*/ 84 h 9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06" h="93">
                        <a:moveTo>
                          <a:pt x="106" y="84"/>
                        </a:moveTo>
                        <a:lnTo>
                          <a:pt x="103" y="81"/>
                        </a:lnTo>
                        <a:lnTo>
                          <a:pt x="96" y="70"/>
                        </a:lnTo>
                        <a:lnTo>
                          <a:pt x="85" y="55"/>
                        </a:lnTo>
                        <a:lnTo>
                          <a:pt x="72" y="39"/>
                        </a:lnTo>
                        <a:lnTo>
                          <a:pt x="57" y="22"/>
                        </a:lnTo>
                        <a:lnTo>
                          <a:pt x="43" y="10"/>
                        </a:lnTo>
                        <a:lnTo>
                          <a:pt x="29" y="1"/>
                        </a:lnTo>
                        <a:lnTo>
                          <a:pt x="17" y="0"/>
                        </a:lnTo>
                        <a:lnTo>
                          <a:pt x="9" y="4"/>
                        </a:lnTo>
                        <a:lnTo>
                          <a:pt x="4" y="11"/>
                        </a:lnTo>
                        <a:lnTo>
                          <a:pt x="1" y="19"/>
                        </a:lnTo>
                        <a:lnTo>
                          <a:pt x="0" y="27"/>
                        </a:lnTo>
                        <a:lnTo>
                          <a:pt x="1" y="34"/>
                        </a:lnTo>
                        <a:lnTo>
                          <a:pt x="2" y="41"/>
                        </a:lnTo>
                        <a:lnTo>
                          <a:pt x="3" y="45"/>
                        </a:lnTo>
                        <a:lnTo>
                          <a:pt x="4" y="47"/>
                        </a:lnTo>
                        <a:lnTo>
                          <a:pt x="83" y="93"/>
                        </a:lnTo>
                        <a:lnTo>
                          <a:pt x="106" y="84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8" name="Freeform 48"/>
                  <p:cNvSpPr>
                    <a:spLocks/>
                  </p:cNvSpPr>
                  <p:nvPr/>
                </p:nvSpPr>
                <p:spPr bwMode="auto">
                  <a:xfrm>
                    <a:off x="2651" y="3547"/>
                    <a:ext cx="143" cy="58"/>
                  </a:xfrm>
                  <a:custGeom>
                    <a:avLst/>
                    <a:gdLst>
                      <a:gd name="T0" fmla="*/ 143 w 143"/>
                      <a:gd name="T1" fmla="*/ 0 h 58"/>
                      <a:gd name="T2" fmla="*/ 26 w 143"/>
                      <a:gd name="T3" fmla="*/ 5 h 58"/>
                      <a:gd name="T4" fmla="*/ 25 w 143"/>
                      <a:gd name="T5" fmla="*/ 7 h 58"/>
                      <a:gd name="T6" fmla="*/ 20 w 143"/>
                      <a:gd name="T7" fmla="*/ 12 h 58"/>
                      <a:gd name="T8" fmla="*/ 15 w 143"/>
                      <a:gd name="T9" fmla="*/ 19 h 58"/>
                      <a:gd name="T10" fmla="*/ 9 w 143"/>
                      <a:gd name="T11" fmla="*/ 27 h 58"/>
                      <a:gd name="T12" fmla="*/ 4 w 143"/>
                      <a:gd name="T13" fmla="*/ 36 h 58"/>
                      <a:gd name="T14" fmla="*/ 1 w 143"/>
                      <a:gd name="T15" fmla="*/ 44 h 58"/>
                      <a:gd name="T16" fmla="*/ 0 w 143"/>
                      <a:gd name="T17" fmla="*/ 52 h 58"/>
                      <a:gd name="T18" fmla="*/ 3 w 143"/>
                      <a:gd name="T19" fmla="*/ 56 h 58"/>
                      <a:gd name="T20" fmla="*/ 11 w 143"/>
                      <a:gd name="T21" fmla="*/ 58 h 58"/>
                      <a:gd name="T22" fmla="*/ 23 w 143"/>
                      <a:gd name="T23" fmla="*/ 58 h 58"/>
                      <a:gd name="T24" fmla="*/ 37 w 143"/>
                      <a:gd name="T25" fmla="*/ 56 h 58"/>
                      <a:gd name="T26" fmla="*/ 52 w 143"/>
                      <a:gd name="T27" fmla="*/ 53 h 58"/>
                      <a:gd name="T28" fmla="*/ 67 w 143"/>
                      <a:gd name="T29" fmla="*/ 49 h 58"/>
                      <a:gd name="T30" fmla="*/ 79 w 143"/>
                      <a:gd name="T31" fmla="*/ 46 h 58"/>
                      <a:gd name="T32" fmla="*/ 88 w 143"/>
                      <a:gd name="T33" fmla="*/ 43 h 58"/>
                      <a:gd name="T34" fmla="*/ 91 w 143"/>
                      <a:gd name="T35" fmla="*/ 43 h 58"/>
                      <a:gd name="T36" fmla="*/ 143 w 143"/>
                      <a:gd name="T37" fmla="*/ 14 h 58"/>
                      <a:gd name="T38" fmla="*/ 143 w 143"/>
                      <a:gd name="T39" fmla="*/ 0 h 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43" h="58">
                        <a:moveTo>
                          <a:pt x="143" y="0"/>
                        </a:moveTo>
                        <a:lnTo>
                          <a:pt x="26" y="5"/>
                        </a:lnTo>
                        <a:lnTo>
                          <a:pt x="25" y="7"/>
                        </a:lnTo>
                        <a:lnTo>
                          <a:pt x="20" y="12"/>
                        </a:lnTo>
                        <a:lnTo>
                          <a:pt x="15" y="19"/>
                        </a:lnTo>
                        <a:lnTo>
                          <a:pt x="9" y="27"/>
                        </a:lnTo>
                        <a:lnTo>
                          <a:pt x="4" y="36"/>
                        </a:lnTo>
                        <a:lnTo>
                          <a:pt x="1" y="44"/>
                        </a:lnTo>
                        <a:lnTo>
                          <a:pt x="0" y="52"/>
                        </a:lnTo>
                        <a:lnTo>
                          <a:pt x="3" y="56"/>
                        </a:lnTo>
                        <a:lnTo>
                          <a:pt x="11" y="58"/>
                        </a:lnTo>
                        <a:lnTo>
                          <a:pt x="23" y="58"/>
                        </a:lnTo>
                        <a:lnTo>
                          <a:pt x="37" y="56"/>
                        </a:lnTo>
                        <a:lnTo>
                          <a:pt x="52" y="53"/>
                        </a:lnTo>
                        <a:lnTo>
                          <a:pt x="67" y="49"/>
                        </a:lnTo>
                        <a:lnTo>
                          <a:pt x="79" y="46"/>
                        </a:lnTo>
                        <a:lnTo>
                          <a:pt x="88" y="43"/>
                        </a:lnTo>
                        <a:lnTo>
                          <a:pt x="91" y="43"/>
                        </a:lnTo>
                        <a:lnTo>
                          <a:pt x="143" y="14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29" name="Freeform 49"/>
                  <p:cNvSpPr>
                    <a:spLocks/>
                  </p:cNvSpPr>
                  <p:nvPr/>
                </p:nvSpPr>
                <p:spPr bwMode="auto">
                  <a:xfrm>
                    <a:off x="2715" y="3677"/>
                    <a:ext cx="107" cy="101"/>
                  </a:xfrm>
                  <a:custGeom>
                    <a:avLst/>
                    <a:gdLst>
                      <a:gd name="T0" fmla="*/ 97 w 107"/>
                      <a:gd name="T1" fmla="*/ 0 h 101"/>
                      <a:gd name="T2" fmla="*/ 93 w 107"/>
                      <a:gd name="T3" fmla="*/ 3 h 101"/>
                      <a:gd name="T4" fmla="*/ 80 w 107"/>
                      <a:gd name="T5" fmla="*/ 11 h 101"/>
                      <a:gd name="T6" fmla="*/ 63 w 107"/>
                      <a:gd name="T7" fmla="*/ 23 h 101"/>
                      <a:gd name="T8" fmla="*/ 43 w 107"/>
                      <a:gd name="T9" fmla="*/ 38 h 101"/>
                      <a:gd name="T10" fmla="*/ 24 w 107"/>
                      <a:gd name="T11" fmla="*/ 54 h 101"/>
                      <a:gd name="T12" fmla="*/ 9 w 107"/>
                      <a:gd name="T13" fmla="*/ 69 h 101"/>
                      <a:gd name="T14" fmla="*/ 0 w 107"/>
                      <a:gd name="T15" fmla="*/ 83 h 101"/>
                      <a:gd name="T16" fmla="*/ 0 w 107"/>
                      <a:gd name="T17" fmla="*/ 93 h 101"/>
                      <a:gd name="T18" fmla="*/ 6 w 107"/>
                      <a:gd name="T19" fmla="*/ 99 h 101"/>
                      <a:gd name="T20" fmla="*/ 15 w 107"/>
                      <a:gd name="T21" fmla="*/ 101 h 101"/>
                      <a:gd name="T22" fmla="*/ 24 w 107"/>
                      <a:gd name="T23" fmla="*/ 98 h 101"/>
                      <a:gd name="T24" fmla="*/ 33 w 107"/>
                      <a:gd name="T25" fmla="*/ 93 h 101"/>
                      <a:gd name="T26" fmla="*/ 41 w 107"/>
                      <a:gd name="T27" fmla="*/ 87 h 101"/>
                      <a:gd name="T28" fmla="*/ 49 w 107"/>
                      <a:gd name="T29" fmla="*/ 81 h 101"/>
                      <a:gd name="T30" fmla="*/ 54 w 107"/>
                      <a:gd name="T31" fmla="*/ 76 h 101"/>
                      <a:gd name="T32" fmla="*/ 56 w 107"/>
                      <a:gd name="T33" fmla="*/ 75 h 101"/>
                      <a:gd name="T34" fmla="*/ 107 w 107"/>
                      <a:gd name="T35" fmla="*/ 19 h 101"/>
                      <a:gd name="T36" fmla="*/ 97 w 107"/>
                      <a:gd name="T37" fmla="*/ 0 h 10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07" h="101">
                        <a:moveTo>
                          <a:pt x="97" y="0"/>
                        </a:moveTo>
                        <a:lnTo>
                          <a:pt x="93" y="3"/>
                        </a:lnTo>
                        <a:lnTo>
                          <a:pt x="80" y="11"/>
                        </a:lnTo>
                        <a:lnTo>
                          <a:pt x="63" y="23"/>
                        </a:lnTo>
                        <a:lnTo>
                          <a:pt x="43" y="38"/>
                        </a:lnTo>
                        <a:lnTo>
                          <a:pt x="24" y="54"/>
                        </a:lnTo>
                        <a:lnTo>
                          <a:pt x="9" y="69"/>
                        </a:lnTo>
                        <a:lnTo>
                          <a:pt x="0" y="83"/>
                        </a:lnTo>
                        <a:lnTo>
                          <a:pt x="0" y="93"/>
                        </a:lnTo>
                        <a:lnTo>
                          <a:pt x="6" y="99"/>
                        </a:lnTo>
                        <a:lnTo>
                          <a:pt x="15" y="101"/>
                        </a:lnTo>
                        <a:lnTo>
                          <a:pt x="24" y="98"/>
                        </a:lnTo>
                        <a:lnTo>
                          <a:pt x="33" y="93"/>
                        </a:lnTo>
                        <a:lnTo>
                          <a:pt x="41" y="87"/>
                        </a:lnTo>
                        <a:lnTo>
                          <a:pt x="49" y="81"/>
                        </a:lnTo>
                        <a:lnTo>
                          <a:pt x="54" y="76"/>
                        </a:lnTo>
                        <a:lnTo>
                          <a:pt x="56" y="75"/>
                        </a:lnTo>
                        <a:lnTo>
                          <a:pt x="107" y="19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0" name="Freeform 50"/>
                  <p:cNvSpPr>
                    <a:spLocks/>
                  </p:cNvSpPr>
                  <p:nvPr/>
                </p:nvSpPr>
                <p:spPr bwMode="auto">
                  <a:xfrm>
                    <a:off x="2919" y="3752"/>
                    <a:ext cx="47" cy="122"/>
                  </a:xfrm>
                  <a:custGeom>
                    <a:avLst/>
                    <a:gdLst>
                      <a:gd name="T0" fmla="*/ 20 w 47"/>
                      <a:gd name="T1" fmla="*/ 0 h 122"/>
                      <a:gd name="T2" fmla="*/ 18 w 47"/>
                      <a:gd name="T3" fmla="*/ 5 h 122"/>
                      <a:gd name="T4" fmla="*/ 14 w 47"/>
                      <a:gd name="T5" fmla="*/ 18 h 122"/>
                      <a:gd name="T6" fmla="*/ 9 w 47"/>
                      <a:gd name="T7" fmla="*/ 37 h 122"/>
                      <a:gd name="T8" fmla="*/ 5 w 47"/>
                      <a:gd name="T9" fmla="*/ 59 h 122"/>
                      <a:gd name="T10" fmla="*/ 1 w 47"/>
                      <a:gd name="T11" fmla="*/ 81 h 122"/>
                      <a:gd name="T12" fmla="*/ 0 w 47"/>
                      <a:gd name="T13" fmla="*/ 101 h 122"/>
                      <a:gd name="T14" fmla="*/ 2 w 47"/>
                      <a:gd name="T15" fmla="*/ 115 h 122"/>
                      <a:gd name="T16" fmla="*/ 10 w 47"/>
                      <a:gd name="T17" fmla="*/ 122 h 122"/>
                      <a:gd name="T18" fmla="*/ 20 w 47"/>
                      <a:gd name="T19" fmla="*/ 119 h 122"/>
                      <a:gd name="T20" fmla="*/ 28 w 47"/>
                      <a:gd name="T21" fmla="*/ 112 h 122"/>
                      <a:gd name="T22" fmla="*/ 35 w 47"/>
                      <a:gd name="T23" fmla="*/ 100 h 122"/>
                      <a:gd name="T24" fmla="*/ 39 w 47"/>
                      <a:gd name="T25" fmla="*/ 86 h 122"/>
                      <a:gd name="T26" fmla="*/ 43 w 47"/>
                      <a:gd name="T27" fmla="*/ 71 h 122"/>
                      <a:gd name="T28" fmla="*/ 46 w 47"/>
                      <a:gd name="T29" fmla="*/ 59 h 122"/>
                      <a:gd name="T30" fmla="*/ 47 w 47"/>
                      <a:gd name="T31" fmla="*/ 51 h 122"/>
                      <a:gd name="T32" fmla="*/ 47 w 47"/>
                      <a:gd name="T33" fmla="*/ 47 h 122"/>
                      <a:gd name="T34" fmla="*/ 38 w 47"/>
                      <a:gd name="T35" fmla="*/ 0 h 122"/>
                      <a:gd name="T36" fmla="*/ 20 w 47"/>
                      <a:gd name="T37" fmla="*/ 0 h 12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7" h="122">
                        <a:moveTo>
                          <a:pt x="20" y="0"/>
                        </a:moveTo>
                        <a:lnTo>
                          <a:pt x="18" y="5"/>
                        </a:lnTo>
                        <a:lnTo>
                          <a:pt x="14" y="18"/>
                        </a:lnTo>
                        <a:lnTo>
                          <a:pt x="9" y="37"/>
                        </a:lnTo>
                        <a:lnTo>
                          <a:pt x="5" y="59"/>
                        </a:lnTo>
                        <a:lnTo>
                          <a:pt x="1" y="81"/>
                        </a:lnTo>
                        <a:lnTo>
                          <a:pt x="0" y="101"/>
                        </a:lnTo>
                        <a:lnTo>
                          <a:pt x="2" y="115"/>
                        </a:lnTo>
                        <a:lnTo>
                          <a:pt x="10" y="122"/>
                        </a:lnTo>
                        <a:lnTo>
                          <a:pt x="20" y="119"/>
                        </a:lnTo>
                        <a:lnTo>
                          <a:pt x="28" y="112"/>
                        </a:lnTo>
                        <a:lnTo>
                          <a:pt x="35" y="100"/>
                        </a:lnTo>
                        <a:lnTo>
                          <a:pt x="39" y="86"/>
                        </a:lnTo>
                        <a:lnTo>
                          <a:pt x="43" y="71"/>
                        </a:lnTo>
                        <a:lnTo>
                          <a:pt x="46" y="59"/>
                        </a:lnTo>
                        <a:lnTo>
                          <a:pt x="47" y="51"/>
                        </a:lnTo>
                        <a:lnTo>
                          <a:pt x="47" y="47"/>
                        </a:lnTo>
                        <a:lnTo>
                          <a:pt x="38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1" name="Freeform 51"/>
                  <p:cNvSpPr>
                    <a:spLocks/>
                  </p:cNvSpPr>
                  <p:nvPr/>
                </p:nvSpPr>
                <p:spPr bwMode="auto">
                  <a:xfrm>
                    <a:off x="3078" y="3747"/>
                    <a:ext cx="74" cy="122"/>
                  </a:xfrm>
                  <a:custGeom>
                    <a:avLst/>
                    <a:gdLst>
                      <a:gd name="T0" fmla="*/ 0 w 74"/>
                      <a:gd name="T1" fmla="*/ 14 h 122"/>
                      <a:gd name="T2" fmla="*/ 0 w 74"/>
                      <a:gd name="T3" fmla="*/ 19 h 122"/>
                      <a:gd name="T4" fmla="*/ 3 w 74"/>
                      <a:gd name="T5" fmla="*/ 31 h 122"/>
                      <a:gd name="T6" fmla="*/ 9 w 74"/>
                      <a:gd name="T7" fmla="*/ 47 h 122"/>
                      <a:gd name="T8" fmla="*/ 14 w 74"/>
                      <a:gd name="T9" fmla="*/ 66 h 122"/>
                      <a:gd name="T10" fmla="*/ 21 w 74"/>
                      <a:gd name="T11" fmla="*/ 85 h 122"/>
                      <a:gd name="T12" fmla="*/ 29 w 74"/>
                      <a:gd name="T13" fmla="*/ 103 h 122"/>
                      <a:gd name="T14" fmla="*/ 38 w 74"/>
                      <a:gd name="T15" fmla="*/ 116 h 122"/>
                      <a:gd name="T16" fmla="*/ 47 w 74"/>
                      <a:gd name="T17" fmla="*/ 122 h 122"/>
                      <a:gd name="T18" fmla="*/ 54 w 74"/>
                      <a:gd name="T19" fmla="*/ 122 h 122"/>
                      <a:gd name="T20" fmla="*/ 61 w 74"/>
                      <a:gd name="T21" fmla="*/ 121 h 122"/>
                      <a:gd name="T22" fmla="*/ 65 w 74"/>
                      <a:gd name="T23" fmla="*/ 117 h 122"/>
                      <a:gd name="T24" fmla="*/ 69 w 74"/>
                      <a:gd name="T25" fmla="*/ 112 h 122"/>
                      <a:gd name="T26" fmla="*/ 71 w 74"/>
                      <a:gd name="T27" fmla="*/ 107 h 122"/>
                      <a:gd name="T28" fmla="*/ 73 w 74"/>
                      <a:gd name="T29" fmla="*/ 103 h 122"/>
                      <a:gd name="T30" fmla="*/ 74 w 74"/>
                      <a:gd name="T31" fmla="*/ 100 h 122"/>
                      <a:gd name="T32" fmla="*/ 74 w 74"/>
                      <a:gd name="T33" fmla="*/ 98 h 122"/>
                      <a:gd name="T34" fmla="*/ 42 w 74"/>
                      <a:gd name="T35" fmla="*/ 38 h 122"/>
                      <a:gd name="T36" fmla="*/ 23 w 74"/>
                      <a:gd name="T37" fmla="*/ 0 h 122"/>
                      <a:gd name="T38" fmla="*/ 0 w 74"/>
                      <a:gd name="T39" fmla="*/ 14 h 12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74" h="122">
                        <a:moveTo>
                          <a:pt x="0" y="14"/>
                        </a:moveTo>
                        <a:lnTo>
                          <a:pt x="0" y="19"/>
                        </a:lnTo>
                        <a:lnTo>
                          <a:pt x="3" y="31"/>
                        </a:lnTo>
                        <a:lnTo>
                          <a:pt x="9" y="47"/>
                        </a:lnTo>
                        <a:lnTo>
                          <a:pt x="14" y="66"/>
                        </a:lnTo>
                        <a:lnTo>
                          <a:pt x="21" y="85"/>
                        </a:lnTo>
                        <a:lnTo>
                          <a:pt x="29" y="103"/>
                        </a:lnTo>
                        <a:lnTo>
                          <a:pt x="38" y="116"/>
                        </a:lnTo>
                        <a:lnTo>
                          <a:pt x="47" y="122"/>
                        </a:lnTo>
                        <a:lnTo>
                          <a:pt x="54" y="122"/>
                        </a:lnTo>
                        <a:lnTo>
                          <a:pt x="61" y="121"/>
                        </a:lnTo>
                        <a:lnTo>
                          <a:pt x="65" y="117"/>
                        </a:lnTo>
                        <a:lnTo>
                          <a:pt x="69" y="112"/>
                        </a:lnTo>
                        <a:lnTo>
                          <a:pt x="71" y="107"/>
                        </a:lnTo>
                        <a:lnTo>
                          <a:pt x="73" y="103"/>
                        </a:lnTo>
                        <a:lnTo>
                          <a:pt x="74" y="100"/>
                        </a:lnTo>
                        <a:lnTo>
                          <a:pt x="74" y="98"/>
                        </a:lnTo>
                        <a:lnTo>
                          <a:pt x="42" y="38"/>
                        </a:lnTo>
                        <a:lnTo>
                          <a:pt x="2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32" name="Freeform 52"/>
                  <p:cNvSpPr>
                    <a:spLocks/>
                  </p:cNvSpPr>
                  <p:nvPr/>
                </p:nvSpPr>
                <p:spPr bwMode="auto">
                  <a:xfrm>
                    <a:off x="3171" y="3632"/>
                    <a:ext cx="130" cy="88"/>
                  </a:xfrm>
                  <a:custGeom>
                    <a:avLst/>
                    <a:gdLst>
                      <a:gd name="T0" fmla="*/ 0 w 130"/>
                      <a:gd name="T1" fmla="*/ 38 h 88"/>
                      <a:gd name="T2" fmla="*/ 1 w 130"/>
                      <a:gd name="T3" fmla="*/ 38 h 88"/>
                      <a:gd name="T4" fmla="*/ 4 w 130"/>
                      <a:gd name="T5" fmla="*/ 41 h 88"/>
                      <a:gd name="T6" fmla="*/ 10 w 130"/>
                      <a:gd name="T7" fmla="*/ 44 h 88"/>
                      <a:gd name="T8" fmla="*/ 16 w 130"/>
                      <a:gd name="T9" fmla="*/ 47 h 88"/>
                      <a:gd name="T10" fmla="*/ 25 w 130"/>
                      <a:gd name="T11" fmla="*/ 52 h 88"/>
                      <a:gd name="T12" fmla="*/ 33 w 130"/>
                      <a:gd name="T13" fmla="*/ 58 h 88"/>
                      <a:gd name="T14" fmla="*/ 43 w 130"/>
                      <a:gd name="T15" fmla="*/ 63 h 88"/>
                      <a:gd name="T16" fmla="*/ 54 w 130"/>
                      <a:gd name="T17" fmla="*/ 68 h 88"/>
                      <a:gd name="T18" fmla="*/ 64 w 130"/>
                      <a:gd name="T19" fmla="*/ 73 h 88"/>
                      <a:gd name="T20" fmla="*/ 75 w 130"/>
                      <a:gd name="T21" fmla="*/ 78 h 88"/>
                      <a:gd name="T22" fmla="*/ 85 w 130"/>
                      <a:gd name="T23" fmla="*/ 82 h 88"/>
                      <a:gd name="T24" fmla="*/ 95 w 130"/>
                      <a:gd name="T25" fmla="*/ 85 h 88"/>
                      <a:gd name="T26" fmla="*/ 104 w 130"/>
                      <a:gd name="T27" fmla="*/ 87 h 88"/>
                      <a:gd name="T28" fmla="*/ 111 w 130"/>
                      <a:gd name="T29" fmla="*/ 88 h 88"/>
                      <a:gd name="T30" fmla="*/ 117 w 130"/>
                      <a:gd name="T31" fmla="*/ 87 h 88"/>
                      <a:gd name="T32" fmla="*/ 122 w 130"/>
                      <a:gd name="T33" fmla="*/ 85 h 88"/>
                      <a:gd name="T34" fmla="*/ 130 w 130"/>
                      <a:gd name="T35" fmla="*/ 70 h 88"/>
                      <a:gd name="T36" fmla="*/ 128 w 130"/>
                      <a:gd name="T37" fmla="*/ 56 h 88"/>
                      <a:gd name="T38" fmla="*/ 125 w 130"/>
                      <a:gd name="T39" fmla="*/ 46 h 88"/>
                      <a:gd name="T40" fmla="*/ 122 w 130"/>
                      <a:gd name="T41" fmla="*/ 42 h 88"/>
                      <a:gd name="T42" fmla="*/ 70 w 130"/>
                      <a:gd name="T43" fmla="*/ 19 h 88"/>
                      <a:gd name="T44" fmla="*/ 14 w 130"/>
                      <a:gd name="T45" fmla="*/ 0 h 88"/>
                      <a:gd name="T46" fmla="*/ 0 w 130"/>
                      <a:gd name="T47" fmla="*/ 38 h 8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30" h="88">
                        <a:moveTo>
                          <a:pt x="0" y="38"/>
                        </a:moveTo>
                        <a:lnTo>
                          <a:pt x="1" y="38"/>
                        </a:lnTo>
                        <a:lnTo>
                          <a:pt x="4" y="41"/>
                        </a:lnTo>
                        <a:lnTo>
                          <a:pt x="10" y="44"/>
                        </a:lnTo>
                        <a:lnTo>
                          <a:pt x="16" y="47"/>
                        </a:lnTo>
                        <a:lnTo>
                          <a:pt x="25" y="52"/>
                        </a:lnTo>
                        <a:lnTo>
                          <a:pt x="33" y="58"/>
                        </a:lnTo>
                        <a:lnTo>
                          <a:pt x="43" y="63"/>
                        </a:lnTo>
                        <a:lnTo>
                          <a:pt x="54" y="68"/>
                        </a:lnTo>
                        <a:lnTo>
                          <a:pt x="64" y="73"/>
                        </a:lnTo>
                        <a:lnTo>
                          <a:pt x="75" y="78"/>
                        </a:lnTo>
                        <a:lnTo>
                          <a:pt x="85" y="82"/>
                        </a:lnTo>
                        <a:lnTo>
                          <a:pt x="95" y="85"/>
                        </a:lnTo>
                        <a:lnTo>
                          <a:pt x="104" y="87"/>
                        </a:lnTo>
                        <a:lnTo>
                          <a:pt x="111" y="88"/>
                        </a:lnTo>
                        <a:lnTo>
                          <a:pt x="117" y="87"/>
                        </a:lnTo>
                        <a:lnTo>
                          <a:pt x="122" y="85"/>
                        </a:lnTo>
                        <a:lnTo>
                          <a:pt x="130" y="70"/>
                        </a:lnTo>
                        <a:lnTo>
                          <a:pt x="128" y="56"/>
                        </a:lnTo>
                        <a:lnTo>
                          <a:pt x="125" y="46"/>
                        </a:lnTo>
                        <a:lnTo>
                          <a:pt x="122" y="42"/>
                        </a:lnTo>
                        <a:lnTo>
                          <a:pt x="70" y="19"/>
                        </a:lnTo>
                        <a:lnTo>
                          <a:pt x="14" y="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</p:grpSp>
        </p:grpSp>
        <p:grpSp>
          <p:nvGrpSpPr>
            <p:cNvPr id="73" name="Group 3"/>
            <p:cNvGrpSpPr>
              <a:grpSpLocks/>
            </p:cNvGrpSpPr>
            <p:nvPr/>
          </p:nvGrpSpPr>
          <p:grpSpPr bwMode="auto">
            <a:xfrm>
              <a:off x="4495800" y="3476554"/>
              <a:ext cx="1143537" cy="1094873"/>
              <a:chOff x="4495800" y="3476554"/>
              <a:chExt cx="1143537" cy="1094873"/>
            </a:xfrm>
          </p:grpSpPr>
          <p:grpSp>
            <p:nvGrpSpPr>
              <p:cNvPr id="91" name="Group 12"/>
              <p:cNvGrpSpPr>
                <a:grpSpLocks/>
              </p:cNvGrpSpPr>
              <p:nvPr/>
            </p:nvGrpSpPr>
            <p:grpSpPr bwMode="auto">
              <a:xfrm>
                <a:off x="4495800" y="3476554"/>
                <a:ext cx="1143537" cy="1094873"/>
                <a:chOff x="4495800" y="3476554"/>
                <a:chExt cx="1143537" cy="1094873"/>
              </a:xfrm>
            </p:grpSpPr>
            <p:sp>
              <p:nvSpPr>
                <p:cNvPr id="117" name="Rectangle 34"/>
                <p:cNvSpPr>
                  <a:spLocks noChangeArrowheads="1"/>
                </p:cNvSpPr>
                <p:nvPr/>
              </p:nvSpPr>
              <p:spPr bwMode="auto">
                <a:xfrm>
                  <a:off x="4495800" y="3476554"/>
                  <a:ext cx="1143537" cy="1094873"/>
                </a:xfrm>
                <a:prstGeom prst="rect">
                  <a:avLst/>
                </a:prstGeom>
                <a:solidFill>
                  <a:srgbClr val="EAEAEA"/>
                </a:solidFill>
                <a:ln w="482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8" name="AutoShape 35"/>
                <p:cNvSpPr>
                  <a:spLocks noChangeArrowheads="1"/>
                </p:cNvSpPr>
                <p:nvPr/>
              </p:nvSpPr>
              <p:spPr bwMode="auto">
                <a:xfrm>
                  <a:off x="4533631" y="3574524"/>
                  <a:ext cx="1071314" cy="953932"/>
                </a:xfrm>
                <a:prstGeom prst="roundRect">
                  <a:avLst>
                    <a:gd name="adj" fmla="val 808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92" name="Group 15"/>
              <p:cNvGrpSpPr>
                <a:grpSpLocks/>
              </p:cNvGrpSpPr>
              <p:nvPr/>
            </p:nvGrpSpPr>
            <p:grpSpPr bwMode="auto">
              <a:xfrm>
                <a:off x="4649787" y="3638549"/>
                <a:ext cx="684211" cy="866773"/>
                <a:chOff x="864" y="1104"/>
                <a:chExt cx="1402" cy="2853"/>
              </a:xfrm>
            </p:grpSpPr>
            <p:grpSp>
              <p:nvGrpSpPr>
                <p:cNvPr id="101" name="Group 16"/>
                <p:cNvGrpSpPr>
                  <a:grpSpLocks/>
                </p:cNvGrpSpPr>
                <p:nvPr/>
              </p:nvGrpSpPr>
              <p:grpSpPr bwMode="auto">
                <a:xfrm>
                  <a:off x="864" y="1104"/>
                  <a:ext cx="1253" cy="625"/>
                  <a:chOff x="864" y="1104"/>
                  <a:chExt cx="1253" cy="625"/>
                </a:xfrm>
              </p:grpSpPr>
              <p:sp>
                <p:nvSpPr>
                  <p:cNvPr id="112" name="Freeform 17"/>
                  <p:cNvSpPr>
                    <a:spLocks/>
                  </p:cNvSpPr>
                  <p:nvPr/>
                </p:nvSpPr>
                <p:spPr bwMode="auto">
                  <a:xfrm>
                    <a:off x="1160" y="1155"/>
                    <a:ext cx="190" cy="216"/>
                  </a:xfrm>
                  <a:custGeom>
                    <a:avLst/>
                    <a:gdLst>
                      <a:gd name="T0" fmla="*/ 495955033 w 144"/>
                      <a:gd name="T1" fmla="*/ 9944656 h 177"/>
                      <a:gd name="T2" fmla="*/ 9782071 w 144"/>
                      <a:gd name="T3" fmla="*/ 2116107 h 177"/>
                      <a:gd name="T4" fmla="*/ 0 w 144"/>
                      <a:gd name="T5" fmla="*/ 735177 h 177"/>
                      <a:gd name="T6" fmla="*/ 69470767 w 144"/>
                      <a:gd name="T7" fmla="*/ 0 h 177"/>
                      <a:gd name="T8" fmla="*/ 171138018 w 144"/>
                      <a:gd name="T9" fmla="*/ 0 h 177"/>
                      <a:gd name="T10" fmla="*/ 603243599 w 144"/>
                      <a:gd name="T11" fmla="*/ 9090375 h 177"/>
                      <a:gd name="T12" fmla="*/ 573917858 w 144"/>
                      <a:gd name="T13" fmla="*/ 10122391 h 177"/>
                      <a:gd name="T14" fmla="*/ 495955033 w 144"/>
                      <a:gd name="T15" fmla="*/ 9944656 h 17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44" h="177">
                        <a:moveTo>
                          <a:pt x="118" y="174"/>
                        </a:moveTo>
                        <a:lnTo>
                          <a:pt x="2" y="37"/>
                        </a:lnTo>
                        <a:lnTo>
                          <a:pt x="0" y="13"/>
                        </a:lnTo>
                        <a:lnTo>
                          <a:pt x="17" y="0"/>
                        </a:lnTo>
                        <a:lnTo>
                          <a:pt x="41" y="0"/>
                        </a:lnTo>
                        <a:lnTo>
                          <a:pt x="144" y="159"/>
                        </a:lnTo>
                        <a:lnTo>
                          <a:pt x="137" y="177"/>
                        </a:lnTo>
                        <a:lnTo>
                          <a:pt x="118" y="174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3" name="Freeform 18"/>
                  <p:cNvSpPr>
                    <a:spLocks/>
                  </p:cNvSpPr>
                  <p:nvPr/>
                </p:nvSpPr>
                <p:spPr bwMode="auto">
                  <a:xfrm>
                    <a:off x="892" y="1376"/>
                    <a:ext cx="277" cy="104"/>
                  </a:xfrm>
                  <a:custGeom>
                    <a:avLst/>
                    <a:gdLst>
                      <a:gd name="T0" fmla="*/ 793654255 w 210"/>
                      <a:gd name="T1" fmla="*/ 5573887 h 85"/>
                      <a:gd name="T2" fmla="*/ 75403944 w 210"/>
                      <a:gd name="T3" fmla="*/ 3529712 h 85"/>
                      <a:gd name="T4" fmla="*/ 0 w 210"/>
                      <a:gd name="T5" fmla="*/ 2357819 h 85"/>
                      <a:gd name="T6" fmla="*/ 22133610 w 210"/>
                      <a:gd name="T7" fmla="*/ 945002 h 85"/>
                      <a:gd name="T8" fmla="*/ 94624068 w 210"/>
                      <a:gd name="T9" fmla="*/ 0 h 85"/>
                      <a:gd name="T10" fmla="*/ 837421550 w 210"/>
                      <a:gd name="T11" fmla="*/ 3879125 h 85"/>
                      <a:gd name="T12" fmla="*/ 861645681 w 210"/>
                      <a:gd name="T13" fmla="*/ 4993317 h 85"/>
                      <a:gd name="T14" fmla="*/ 793654255 w 210"/>
                      <a:gd name="T15" fmla="*/ 5573887 h 8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0" h="85">
                        <a:moveTo>
                          <a:pt x="193" y="85"/>
                        </a:moveTo>
                        <a:lnTo>
                          <a:pt x="18" y="53"/>
                        </a:lnTo>
                        <a:lnTo>
                          <a:pt x="0" y="35"/>
                        </a:lnTo>
                        <a:lnTo>
                          <a:pt x="5" y="14"/>
                        </a:lnTo>
                        <a:lnTo>
                          <a:pt x="23" y="0"/>
                        </a:lnTo>
                        <a:lnTo>
                          <a:pt x="203" y="59"/>
                        </a:lnTo>
                        <a:lnTo>
                          <a:pt x="210" y="76"/>
                        </a:lnTo>
                        <a:lnTo>
                          <a:pt x="193" y="85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4" name="Freeform 19"/>
                  <p:cNvSpPr>
                    <a:spLocks/>
                  </p:cNvSpPr>
                  <p:nvPr/>
                </p:nvSpPr>
                <p:spPr bwMode="auto">
                  <a:xfrm>
                    <a:off x="1838" y="1548"/>
                    <a:ext cx="279" cy="92"/>
                  </a:xfrm>
                  <a:custGeom>
                    <a:avLst/>
                    <a:gdLst>
                      <a:gd name="T0" fmla="*/ 57505506 w 211"/>
                      <a:gd name="T1" fmla="*/ 3579837 h 75"/>
                      <a:gd name="T2" fmla="*/ 859936934 w 211"/>
                      <a:gd name="T3" fmla="*/ 0 h 75"/>
                      <a:gd name="T4" fmla="*/ 968931379 w 211"/>
                      <a:gd name="T5" fmla="*/ 698314 h 75"/>
                      <a:gd name="T6" fmla="*/ 993733325 w 211"/>
                      <a:gd name="T7" fmla="*/ 2190962 h 75"/>
                      <a:gd name="T8" fmla="*/ 939565164 w 211"/>
                      <a:gd name="T9" fmla="*/ 3810992 h 75"/>
                      <a:gd name="T10" fmla="*/ 68126495 w 211"/>
                      <a:gd name="T11" fmla="*/ 5734442 h 75"/>
                      <a:gd name="T12" fmla="*/ 0 w 211"/>
                      <a:gd name="T13" fmla="*/ 4726442 h 75"/>
                      <a:gd name="T14" fmla="*/ 57505506 w 211"/>
                      <a:gd name="T15" fmla="*/ 3579837 h 7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1" h="75">
                        <a:moveTo>
                          <a:pt x="12" y="47"/>
                        </a:moveTo>
                        <a:lnTo>
                          <a:pt x="183" y="0"/>
                        </a:lnTo>
                        <a:lnTo>
                          <a:pt x="206" y="9"/>
                        </a:lnTo>
                        <a:lnTo>
                          <a:pt x="211" y="29"/>
                        </a:lnTo>
                        <a:lnTo>
                          <a:pt x="200" y="50"/>
                        </a:lnTo>
                        <a:lnTo>
                          <a:pt x="14" y="75"/>
                        </a:lnTo>
                        <a:lnTo>
                          <a:pt x="0" y="63"/>
                        </a:lnTo>
                        <a:lnTo>
                          <a:pt x="12" y="47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5" name="Freeform 20"/>
                  <p:cNvSpPr>
                    <a:spLocks/>
                  </p:cNvSpPr>
                  <p:nvPr/>
                </p:nvSpPr>
                <p:spPr bwMode="auto">
                  <a:xfrm>
                    <a:off x="864" y="1640"/>
                    <a:ext cx="281" cy="89"/>
                  </a:xfrm>
                  <a:custGeom>
                    <a:avLst/>
                    <a:gdLst>
                      <a:gd name="T0" fmla="*/ 829569961 w 213"/>
                      <a:gd name="T1" fmla="*/ 1483472 h 73"/>
                      <a:gd name="T2" fmla="*/ 117750107 w 213"/>
                      <a:gd name="T3" fmla="*/ 3970901 h 73"/>
                      <a:gd name="T4" fmla="*/ 22335774 w 213"/>
                      <a:gd name="T5" fmla="*/ 3496899 h 73"/>
                      <a:gd name="T6" fmla="*/ 0 w 213"/>
                      <a:gd name="T7" fmla="*/ 2399145 h 73"/>
                      <a:gd name="T8" fmla="*/ 46441557 w 213"/>
                      <a:gd name="T9" fmla="*/ 1216780 h 73"/>
                      <a:gd name="T10" fmla="*/ 827626556 w 213"/>
                      <a:gd name="T11" fmla="*/ 0 h 73"/>
                      <a:gd name="T12" fmla="*/ 884001323 w 213"/>
                      <a:gd name="T13" fmla="*/ 704678 h 73"/>
                      <a:gd name="T14" fmla="*/ 829569961 w 213"/>
                      <a:gd name="T15" fmla="*/ 1483472 h 7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3" h="73">
                        <a:moveTo>
                          <a:pt x="200" y="28"/>
                        </a:moveTo>
                        <a:lnTo>
                          <a:pt x="28" y="73"/>
                        </a:lnTo>
                        <a:lnTo>
                          <a:pt x="5" y="65"/>
                        </a:lnTo>
                        <a:lnTo>
                          <a:pt x="0" y="44"/>
                        </a:lnTo>
                        <a:lnTo>
                          <a:pt x="11" y="23"/>
                        </a:lnTo>
                        <a:lnTo>
                          <a:pt x="199" y="0"/>
                        </a:lnTo>
                        <a:lnTo>
                          <a:pt x="213" y="13"/>
                        </a:lnTo>
                        <a:lnTo>
                          <a:pt x="200" y="2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6" name="Freeform 21"/>
                  <p:cNvSpPr>
                    <a:spLocks/>
                  </p:cNvSpPr>
                  <p:nvPr/>
                </p:nvSpPr>
                <p:spPr bwMode="auto">
                  <a:xfrm>
                    <a:off x="1509" y="1104"/>
                    <a:ext cx="76" cy="261"/>
                  </a:xfrm>
                  <a:custGeom>
                    <a:avLst/>
                    <a:gdLst>
                      <a:gd name="T0" fmla="*/ 0 w 58"/>
                      <a:gd name="T1" fmla="*/ 10928210 h 214"/>
                      <a:gd name="T2" fmla="*/ 15927468 w 58"/>
                      <a:gd name="T3" fmla="*/ 1065267 h 214"/>
                      <a:gd name="T4" fmla="*/ 54263015 w 58"/>
                      <a:gd name="T5" fmla="*/ 0 h 214"/>
                      <a:gd name="T6" fmla="*/ 118315313 w 58"/>
                      <a:gd name="T7" fmla="*/ 1 h 214"/>
                      <a:gd name="T8" fmla="*/ 166712266 w 58"/>
                      <a:gd name="T9" fmla="*/ 996493 h 214"/>
                      <a:gd name="T10" fmla="*/ 76597034 w 58"/>
                      <a:gd name="T11" fmla="*/ 11294838 h 214"/>
                      <a:gd name="T12" fmla="*/ 30627600 w 58"/>
                      <a:gd name="T13" fmla="*/ 11829796 h 214"/>
                      <a:gd name="T14" fmla="*/ 0 w 58"/>
                      <a:gd name="T15" fmla="*/ 10928210 h 2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8" h="214">
                        <a:moveTo>
                          <a:pt x="0" y="198"/>
                        </a:moveTo>
                        <a:lnTo>
                          <a:pt x="5" y="20"/>
                        </a:lnTo>
                        <a:lnTo>
                          <a:pt x="19" y="0"/>
                        </a:lnTo>
                        <a:lnTo>
                          <a:pt x="41" y="1"/>
                        </a:lnTo>
                        <a:lnTo>
                          <a:pt x="58" y="17"/>
                        </a:lnTo>
                        <a:lnTo>
                          <a:pt x="27" y="204"/>
                        </a:lnTo>
                        <a:lnTo>
                          <a:pt x="11" y="214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EF1F1D"/>
                  </a:solidFill>
                  <a:ln w="9525">
                    <a:solidFill>
                      <a:srgbClr val="EF1F1D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102" name="Group 22"/>
                <p:cNvGrpSpPr>
                  <a:grpSpLocks/>
                </p:cNvGrpSpPr>
                <p:nvPr/>
              </p:nvGrpSpPr>
              <p:grpSpPr bwMode="auto">
                <a:xfrm>
                  <a:off x="1010" y="1458"/>
                  <a:ext cx="1256" cy="2499"/>
                  <a:chOff x="1010" y="1458"/>
                  <a:chExt cx="1256" cy="2499"/>
                </a:xfrm>
              </p:grpSpPr>
              <p:sp>
                <p:nvSpPr>
                  <p:cNvPr id="106" name="Freeform 23"/>
                  <p:cNvSpPr>
                    <a:spLocks/>
                  </p:cNvSpPr>
                  <p:nvPr/>
                </p:nvSpPr>
                <p:spPr bwMode="auto">
                  <a:xfrm>
                    <a:off x="1410" y="1598"/>
                    <a:ext cx="492" cy="545"/>
                  </a:xfrm>
                  <a:custGeom>
                    <a:avLst/>
                    <a:gdLst>
                      <a:gd name="T0" fmla="*/ 257 w 492"/>
                      <a:gd name="T1" fmla="*/ 126 h 545"/>
                      <a:gd name="T2" fmla="*/ 213 w 492"/>
                      <a:gd name="T3" fmla="*/ 70 h 545"/>
                      <a:gd name="T4" fmla="*/ 153 w 492"/>
                      <a:gd name="T5" fmla="*/ 28 h 545"/>
                      <a:gd name="T6" fmla="*/ 99 w 492"/>
                      <a:gd name="T7" fmla="*/ 0 h 545"/>
                      <a:gd name="T8" fmla="*/ 56 w 492"/>
                      <a:gd name="T9" fmla="*/ 7 h 545"/>
                      <a:gd name="T10" fmla="*/ 25 w 492"/>
                      <a:gd name="T11" fmla="*/ 39 h 545"/>
                      <a:gd name="T12" fmla="*/ 0 w 492"/>
                      <a:gd name="T13" fmla="*/ 133 h 545"/>
                      <a:gd name="T14" fmla="*/ 10 w 492"/>
                      <a:gd name="T15" fmla="*/ 242 h 545"/>
                      <a:gd name="T16" fmla="*/ 36 w 492"/>
                      <a:gd name="T17" fmla="*/ 346 h 545"/>
                      <a:gd name="T18" fmla="*/ 64 w 492"/>
                      <a:gd name="T19" fmla="*/ 427 h 545"/>
                      <a:gd name="T20" fmla="*/ 118 w 492"/>
                      <a:gd name="T21" fmla="*/ 511 h 545"/>
                      <a:gd name="T22" fmla="*/ 164 w 492"/>
                      <a:gd name="T23" fmla="*/ 545 h 545"/>
                      <a:gd name="T24" fmla="*/ 227 w 492"/>
                      <a:gd name="T25" fmla="*/ 545 h 545"/>
                      <a:gd name="T26" fmla="*/ 292 w 492"/>
                      <a:gd name="T27" fmla="*/ 522 h 545"/>
                      <a:gd name="T28" fmla="*/ 324 w 492"/>
                      <a:gd name="T29" fmla="*/ 461 h 545"/>
                      <a:gd name="T30" fmla="*/ 342 w 492"/>
                      <a:gd name="T31" fmla="*/ 385 h 545"/>
                      <a:gd name="T32" fmla="*/ 335 w 492"/>
                      <a:gd name="T33" fmla="*/ 290 h 545"/>
                      <a:gd name="T34" fmla="*/ 485 w 492"/>
                      <a:gd name="T35" fmla="*/ 301 h 545"/>
                      <a:gd name="T36" fmla="*/ 492 w 492"/>
                      <a:gd name="T37" fmla="*/ 259 h 545"/>
                      <a:gd name="T38" fmla="*/ 321 w 492"/>
                      <a:gd name="T39" fmla="*/ 242 h 545"/>
                      <a:gd name="T40" fmla="*/ 278 w 492"/>
                      <a:gd name="T41" fmla="*/ 144 h 545"/>
                      <a:gd name="T42" fmla="*/ 257 w 492"/>
                      <a:gd name="T43" fmla="*/ 126 h 54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492" h="545">
                        <a:moveTo>
                          <a:pt x="257" y="126"/>
                        </a:moveTo>
                        <a:lnTo>
                          <a:pt x="213" y="70"/>
                        </a:lnTo>
                        <a:lnTo>
                          <a:pt x="153" y="28"/>
                        </a:lnTo>
                        <a:lnTo>
                          <a:pt x="99" y="0"/>
                        </a:lnTo>
                        <a:lnTo>
                          <a:pt x="56" y="7"/>
                        </a:lnTo>
                        <a:lnTo>
                          <a:pt x="25" y="39"/>
                        </a:lnTo>
                        <a:lnTo>
                          <a:pt x="0" y="133"/>
                        </a:lnTo>
                        <a:lnTo>
                          <a:pt x="10" y="242"/>
                        </a:lnTo>
                        <a:lnTo>
                          <a:pt x="36" y="346"/>
                        </a:lnTo>
                        <a:lnTo>
                          <a:pt x="64" y="427"/>
                        </a:lnTo>
                        <a:lnTo>
                          <a:pt x="118" y="511"/>
                        </a:lnTo>
                        <a:lnTo>
                          <a:pt x="164" y="545"/>
                        </a:lnTo>
                        <a:lnTo>
                          <a:pt x="227" y="545"/>
                        </a:lnTo>
                        <a:lnTo>
                          <a:pt x="292" y="522"/>
                        </a:lnTo>
                        <a:lnTo>
                          <a:pt x="324" y="461"/>
                        </a:lnTo>
                        <a:lnTo>
                          <a:pt x="342" y="385"/>
                        </a:lnTo>
                        <a:lnTo>
                          <a:pt x="335" y="290"/>
                        </a:lnTo>
                        <a:lnTo>
                          <a:pt x="485" y="301"/>
                        </a:lnTo>
                        <a:lnTo>
                          <a:pt x="492" y="259"/>
                        </a:lnTo>
                        <a:lnTo>
                          <a:pt x="321" y="242"/>
                        </a:lnTo>
                        <a:lnTo>
                          <a:pt x="278" y="144"/>
                        </a:lnTo>
                        <a:lnTo>
                          <a:pt x="257" y="1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07" name="Freeform 24"/>
                  <p:cNvSpPr>
                    <a:spLocks/>
                  </p:cNvSpPr>
                  <p:nvPr/>
                </p:nvSpPr>
                <p:spPr bwMode="auto">
                  <a:xfrm>
                    <a:off x="1010" y="1458"/>
                    <a:ext cx="566" cy="875"/>
                  </a:xfrm>
                  <a:custGeom>
                    <a:avLst/>
                    <a:gdLst>
                      <a:gd name="T0" fmla="*/ 330 w 566"/>
                      <a:gd name="T1" fmla="*/ 20 h 875"/>
                      <a:gd name="T2" fmla="*/ 402 w 566"/>
                      <a:gd name="T3" fmla="*/ 0 h 875"/>
                      <a:gd name="T4" fmla="*/ 459 w 566"/>
                      <a:gd name="T5" fmla="*/ 3 h 875"/>
                      <a:gd name="T6" fmla="*/ 502 w 566"/>
                      <a:gd name="T7" fmla="*/ 34 h 875"/>
                      <a:gd name="T8" fmla="*/ 531 w 566"/>
                      <a:gd name="T9" fmla="*/ 84 h 875"/>
                      <a:gd name="T10" fmla="*/ 520 w 566"/>
                      <a:gd name="T11" fmla="*/ 135 h 875"/>
                      <a:gd name="T12" fmla="*/ 480 w 566"/>
                      <a:gd name="T13" fmla="*/ 135 h 875"/>
                      <a:gd name="T14" fmla="*/ 491 w 566"/>
                      <a:gd name="T15" fmla="*/ 94 h 875"/>
                      <a:gd name="T16" fmla="*/ 459 w 566"/>
                      <a:gd name="T17" fmla="*/ 56 h 875"/>
                      <a:gd name="T18" fmla="*/ 427 w 566"/>
                      <a:gd name="T19" fmla="*/ 42 h 875"/>
                      <a:gd name="T20" fmla="*/ 374 w 566"/>
                      <a:gd name="T21" fmla="*/ 56 h 875"/>
                      <a:gd name="T22" fmla="*/ 395 w 566"/>
                      <a:gd name="T23" fmla="*/ 98 h 875"/>
                      <a:gd name="T24" fmla="*/ 402 w 566"/>
                      <a:gd name="T25" fmla="*/ 135 h 875"/>
                      <a:gd name="T26" fmla="*/ 395 w 566"/>
                      <a:gd name="T27" fmla="*/ 168 h 875"/>
                      <a:gd name="T28" fmla="*/ 341 w 566"/>
                      <a:gd name="T29" fmla="*/ 182 h 875"/>
                      <a:gd name="T30" fmla="*/ 284 w 566"/>
                      <a:gd name="T31" fmla="*/ 171 h 875"/>
                      <a:gd name="T32" fmla="*/ 273 w 566"/>
                      <a:gd name="T33" fmla="*/ 146 h 875"/>
                      <a:gd name="T34" fmla="*/ 213 w 566"/>
                      <a:gd name="T35" fmla="*/ 213 h 875"/>
                      <a:gd name="T36" fmla="*/ 178 w 566"/>
                      <a:gd name="T37" fmla="*/ 286 h 875"/>
                      <a:gd name="T38" fmla="*/ 128 w 566"/>
                      <a:gd name="T39" fmla="*/ 381 h 875"/>
                      <a:gd name="T40" fmla="*/ 96 w 566"/>
                      <a:gd name="T41" fmla="*/ 465 h 875"/>
                      <a:gd name="T42" fmla="*/ 82 w 566"/>
                      <a:gd name="T43" fmla="*/ 546 h 875"/>
                      <a:gd name="T44" fmla="*/ 93 w 566"/>
                      <a:gd name="T45" fmla="*/ 588 h 875"/>
                      <a:gd name="T46" fmla="*/ 150 w 566"/>
                      <a:gd name="T47" fmla="*/ 640 h 875"/>
                      <a:gd name="T48" fmla="*/ 267 w 566"/>
                      <a:gd name="T49" fmla="*/ 685 h 875"/>
                      <a:gd name="T50" fmla="*/ 330 w 566"/>
                      <a:gd name="T51" fmla="*/ 706 h 875"/>
                      <a:gd name="T52" fmla="*/ 395 w 566"/>
                      <a:gd name="T53" fmla="*/ 717 h 875"/>
                      <a:gd name="T54" fmla="*/ 491 w 566"/>
                      <a:gd name="T55" fmla="*/ 755 h 875"/>
                      <a:gd name="T56" fmla="*/ 562 w 566"/>
                      <a:gd name="T57" fmla="*/ 780 h 875"/>
                      <a:gd name="T58" fmla="*/ 566 w 566"/>
                      <a:gd name="T59" fmla="*/ 829 h 875"/>
                      <a:gd name="T60" fmla="*/ 531 w 566"/>
                      <a:gd name="T61" fmla="*/ 864 h 875"/>
                      <a:gd name="T62" fmla="*/ 488 w 566"/>
                      <a:gd name="T63" fmla="*/ 875 h 875"/>
                      <a:gd name="T64" fmla="*/ 423 w 566"/>
                      <a:gd name="T65" fmla="*/ 843 h 875"/>
                      <a:gd name="T66" fmla="*/ 273 w 566"/>
                      <a:gd name="T67" fmla="*/ 766 h 875"/>
                      <a:gd name="T68" fmla="*/ 150 w 566"/>
                      <a:gd name="T69" fmla="*/ 713 h 875"/>
                      <a:gd name="T70" fmla="*/ 64 w 566"/>
                      <a:gd name="T71" fmla="*/ 654 h 875"/>
                      <a:gd name="T72" fmla="*/ 7 w 566"/>
                      <a:gd name="T73" fmla="*/ 601 h 875"/>
                      <a:gd name="T74" fmla="*/ 0 w 566"/>
                      <a:gd name="T75" fmla="*/ 538 h 875"/>
                      <a:gd name="T76" fmla="*/ 31 w 566"/>
                      <a:gd name="T77" fmla="*/ 454 h 875"/>
                      <a:gd name="T78" fmla="*/ 96 w 566"/>
                      <a:gd name="T79" fmla="*/ 328 h 875"/>
                      <a:gd name="T80" fmla="*/ 156 w 566"/>
                      <a:gd name="T81" fmla="*/ 224 h 875"/>
                      <a:gd name="T82" fmla="*/ 231 w 566"/>
                      <a:gd name="T83" fmla="*/ 115 h 875"/>
                      <a:gd name="T84" fmla="*/ 289 w 566"/>
                      <a:gd name="T85" fmla="*/ 52 h 875"/>
                      <a:gd name="T86" fmla="*/ 360 w 566"/>
                      <a:gd name="T87" fmla="*/ 20 h 875"/>
                      <a:gd name="T88" fmla="*/ 330 w 566"/>
                      <a:gd name="T89" fmla="*/ 20 h 87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566" h="875">
                        <a:moveTo>
                          <a:pt x="330" y="20"/>
                        </a:moveTo>
                        <a:lnTo>
                          <a:pt x="402" y="0"/>
                        </a:lnTo>
                        <a:lnTo>
                          <a:pt x="459" y="3"/>
                        </a:lnTo>
                        <a:lnTo>
                          <a:pt x="502" y="34"/>
                        </a:lnTo>
                        <a:lnTo>
                          <a:pt x="531" y="84"/>
                        </a:lnTo>
                        <a:lnTo>
                          <a:pt x="520" y="135"/>
                        </a:lnTo>
                        <a:lnTo>
                          <a:pt x="480" y="135"/>
                        </a:lnTo>
                        <a:lnTo>
                          <a:pt x="491" y="94"/>
                        </a:lnTo>
                        <a:lnTo>
                          <a:pt x="459" y="56"/>
                        </a:lnTo>
                        <a:lnTo>
                          <a:pt x="427" y="42"/>
                        </a:lnTo>
                        <a:lnTo>
                          <a:pt x="374" y="56"/>
                        </a:lnTo>
                        <a:lnTo>
                          <a:pt x="395" y="98"/>
                        </a:lnTo>
                        <a:lnTo>
                          <a:pt x="402" y="135"/>
                        </a:lnTo>
                        <a:lnTo>
                          <a:pt x="395" y="168"/>
                        </a:lnTo>
                        <a:lnTo>
                          <a:pt x="341" y="182"/>
                        </a:lnTo>
                        <a:lnTo>
                          <a:pt x="284" y="171"/>
                        </a:lnTo>
                        <a:lnTo>
                          <a:pt x="273" y="146"/>
                        </a:lnTo>
                        <a:lnTo>
                          <a:pt x="213" y="213"/>
                        </a:lnTo>
                        <a:lnTo>
                          <a:pt x="178" y="286"/>
                        </a:lnTo>
                        <a:lnTo>
                          <a:pt x="128" y="381"/>
                        </a:lnTo>
                        <a:lnTo>
                          <a:pt x="96" y="465"/>
                        </a:lnTo>
                        <a:lnTo>
                          <a:pt x="82" y="546"/>
                        </a:lnTo>
                        <a:lnTo>
                          <a:pt x="93" y="588"/>
                        </a:lnTo>
                        <a:lnTo>
                          <a:pt x="150" y="640"/>
                        </a:lnTo>
                        <a:lnTo>
                          <a:pt x="267" y="685"/>
                        </a:lnTo>
                        <a:lnTo>
                          <a:pt x="330" y="706"/>
                        </a:lnTo>
                        <a:lnTo>
                          <a:pt x="395" y="717"/>
                        </a:lnTo>
                        <a:lnTo>
                          <a:pt x="491" y="755"/>
                        </a:lnTo>
                        <a:lnTo>
                          <a:pt x="562" y="780"/>
                        </a:lnTo>
                        <a:lnTo>
                          <a:pt x="566" y="829"/>
                        </a:lnTo>
                        <a:lnTo>
                          <a:pt x="531" y="864"/>
                        </a:lnTo>
                        <a:lnTo>
                          <a:pt x="488" y="875"/>
                        </a:lnTo>
                        <a:lnTo>
                          <a:pt x="423" y="843"/>
                        </a:lnTo>
                        <a:lnTo>
                          <a:pt x="273" y="766"/>
                        </a:lnTo>
                        <a:lnTo>
                          <a:pt x="150" y="713"/>
                        </a:lnTo>
                        <a:lnTo>
                          <a:pt x="64" y="654"/>
                        </a:lnTo>
                        <a:lnTo>
                          <a:pt x="7" y="601"/>
                        </a:lnTo>
                        <a:lnTo>
                          <a:pt x="0" y="538"/>
                        </a:lnTo>
                        <a:lnTo>
                          <a:pt x="31" y="454"/>
                        </a:lnTo>
                        <a:lnTo>
                          <a:pt x="96" y="328"/>
                        </a:lnTo>
                        <a:lnTo>
                          <a:pt x="156" y="224"/>
                        </a:lnTo>
                        <a:lnTo>
                          <a:pt x="231" y="115"/>
                        </a:lnTo>
                        <a:lnTo>
                          <a:pt x="289" y="52"/>
                        </a:lnTo>
                        <a:lnTo>
                          <a:pt x="360" y="20"/>
                        </a:lnTo>
                        <a:lnTo>
                          <a:pt x="33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08" name="Freeform 25"/>
                  <p:cNvSpPr>
                    <a:spLocks/>
                  </p:cNvSpPr>
                  <p:nvPr/>
                </p:nvSpPr>
                <p:spPr bwMode="auto">
                  <a:xfrm>
                    <a:off x="1544" y="2183"/>
                    <a:ext cx="296" cy="821"/>
                  </a:xfrm>
                  <a:custGeom>
                    <a:avLst/>
                    <a:gdLst>
                      <a:gd name="T0" fmla="*/ 18 w 296"/>
                      <a:gd name="T1" fmla="*/ 64 h 821"/>
                      <a:gd name="T2" fmla="*/ 29 w 296"/>
                      <a:gd name="T3" fmla="*/ 22 h 821"/>
                      <a:gd name="T4" fmla="*/ 75 w 296"/>
                      <a:gd name="T5" fmla="*/ 0 h 821"/>
                      <a:gd name="T6" fmla="*/ 117 w 296"/>
                      <a:gd name="T7" fmla="*/ 0 h 821"/>
                      <a:gd name="T8" fmla="*/ 171 w 296"/>
                      <a:gd name="T9" fmla="*/ 31 h 821"/>
                      <a:gd name="T10" fmla="*/ 222 w 296"/>
                      <a:gd name="T11" fmla="*/ 106 h 821"/>
                      <a:gd name="T12" fmla="*/ 257 w 296"/>
                      <a:gd name="T13" fmla="*/ 182 h 821"/>
                      <a:gd name="T14" fmla="*/ 274 w 296"/>
                      <a:gd name="T15" fmla="*/ 287 h 821"/>
                      <a:gd name="T16" fmla="*/ 289 w 296"/>
                      <a:gd name="T17" fmla="*/ 409 h 821"/>
                      <a:gd name="T18" fmla="*/ 296 w 296"/>
                      <a:gd name="T19" fmla="*/ 528 h 821"/>
                      <a:gd name="T20" fmla="*/ 296 w 296"/>
                      <a:gd name="T21" fmla="*/ 682 h 821"/>
                      <a:gd name="T22" fmla="*/ 274 w 296"/>
                      <a:gd name="T23" fmla="*/ 776 h 821"/>
                      <a:gd name="T24" fmla="*/ 235 w 296"/>
                      <a:gd name="T25" fmla="*/ 811 h 821"/>
                      <a:gd name="T26" fmla="*/ 168 w 296"/>
                      <a:gd name="T27" fmla="*/ 821 h 821"/>
                      <a:gd name="T28" fmla="*/ 97 w 296"/>
                      <a:gd name="T29" fmla="*/ 818 h 821"/>
                      <a:gd name="T30" fmla="*/ 60 w 296"/>
                      <a:gd name="T31" fmla="*/ 776 h 821"/>
                      <a:gd name="T32" fmla="*/ 40 w 296"/>
                      <a:gd name="T33" fmla="*/ 703 h 821"/>
                      <a:gd name="T34" fmla="*/ 21 w 296"/>
                      <a:gd name="T35" fmla="*/ 630 h 821"/>
                      <a:gd name="T36" fmla="*/ 7 w 296"/>
                      <a:gd name="T37" fmla="*/ 496 h 821"/>
                      <a:gd name="T38" fmla="*/ 0 w 296"/>
                      <a:gd name="T39" fmla="*/ 347 h 821"/>
                      <a:gd name="T40" fmla="*/ 0 w 296"/>
                      <a:gd name="T41" fmla="*/ 171 h 821"/>
                      <a:gd name="T42" fmla="*/ 18 w 296"/>
                      <a:gd name="T43" fmla="*/ 95 h 821"/>
                      <a:gd name="T44" fmla="*/ 18 w 296"/>
                      <a:gd name="T45" fmla="*/ 64 h 82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96" h="821">
                        <a:moveTo>
                          <a:pt x="18" y="64"/>
                        </a:moveTo>
                        <a:lnTo>
                          <a:pt x="29" y="22"/>
                        </a:lnTo>
                        <a:lnTo>
                          <a:pt x="75" y="0"/>
                        </a:lnTo>
                        <a:lnTo>
                          <a:pt x="117" y="0"/>
                        </a:lnTo>
                        <a:lnTo>
                          <a:pt x="171" y="31"/>
                        </a:lnTo>
                        <a:lnTo>
                          <a:pt x="222" y="106"/>
                        </a:lnTo>
                        <a:lnTo>
                          <a:pt x="257" y="182"/>
                        </a:lnTo>
                        <a:lnTo>
                          <a:pt x="274" y="287"/>
                        </a:lnTo>
                        <a:lnTo>
                          <a:pt x="289" y="409"/>
                        </a:lnTo>
                        <a:lnTo>
                          <a:pt x="296" y="528"/>
                        </a:lnTo>
                        <a:lnTo>
                          <a:pt x="296" y="682"/>
                        </a:lnTo>
                        <a:lnTo>
                          <a:pt x="274" y="776"/>
                        </a:lnTo>
                        <a:lnTo>
                          <a:pt x="235" y="811"/>
                        </a:lnTo>
                        <a:lnTo>
                          <a:pt x="168" y="821"/>
                        </a:lnTo>
                        <a:lnTo>
                          <a:pt x="97" y="818"/>
                        </a:lnTo>
                        <a:lnTo>
                          <a:pt x="60" y="776"/>
                        </a:lnTo>
                        <a:lnTo>
                          <a:pt x="40" y="703"/>
                        </a:lnTo>
                        <a:lnTo>
                          <a:pt x="21" y="630"/>
                        </a:lnTo>
                        <a:lnTo>
                          <a:pt x="7" y="496"/>
                        </a:lnTo>
                        <a:lnTo>
                          <a:pt x="0" y="347"/>
                        </a:lnTo>
                        <a:lnTo>
                          <a:pt x="0" y="171"/>
                        </a:lnTo>
                        <a:lnTo>
                          <a:pt x="18" y="95"/>
                        </a:lnTo>
                        <a:lnTo>
                          <a:pt x="18" y="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09" name="Freeform 26"/>
                  <p:cNvSpPr>
                    <a:spLocks/>
                  </p:cNvSpPr>
                  <p:nvPr/>
                </p:nvSpPr>
                <p:spPr bwMode="auto">
                  <a:xfrm>
                    <a:off x="1681" y="2206"/>
                    <a:ext cx="451" cy="631"/>
                  </a:xfrm>
                  <a:custGeom>
                    <a:avLst/>
                    <a:gdLst>
                      <a:gd name="T0" fmla="*/ 24 w 451"/>
                      <a:gd name="T1" fmla="*/ 0 h 631"/>
                      <a:gd name="T2" fmla="*/ 117 w 451"/>
                      <a:gd name="T3" fmla="*/ 11 h 631"/>
                      <a:gd name="T4" fmla="*/ 213 w 451"/>
                      <a:gd name="T5" fmla="*/ 28 h 631"/>
                      <a:gd name="T6" fmla="*/ 313 w 451"/>
                      <a:gd name="T7" fmla="*/ 84 h 631"/>
                      <a:gd name="T8" fmla="*/ 384 w 451"/>
                      <a:gd name="T9" fmla="*/ 126 h 631"/>
                      <a:gd name="T10" fmla="*/ 430 w 451"/>
                      <a:gd name="T11" fmla="*/ 186 h 631"/>
                      <a:gd name="T12" fmla="*/ 451 w 451"/>
                      <a:gd name="T13" fmla="*/ 220 h 631"/>
                      <a:gd name="T14" fmla="*/ 408 w 451"/>
                      <a:gd name="T15" fmla="*/ 323 h 631"/>
                      <a:gd name="T16" fmla="*/ 341 w 451"/>
                      <a:gd name="T17" fmla="*/ 385 h 631"/>
                      <a:gd name="T18" fmla="*/ 259 w 451"/>
                      <a:gd name="T19" fmla="*/ 430 h 631"/>
                      <a:gd name="T20" fmla="*/ 216 w 451"/>
                      <a:gd name="T21" fmla="*/ 458 h 631"/>
                      <a:gd name="T22" fmla="*/ 142 w 451"/>
                      <a:gd name="T23" fmla="*/ 472 h 631"/>
                      <a:gd name="T24" fmla="*/ 138 w 451"/>
                      <a:gd name="T25" fmla="*/ 500 h 631"/>
                      <a:gd name="T26" fmla="*/ 195 w 451"/>
                      <a:gd name="T27" fmla="*/ 525 h 631"/>
                      <a:gd name="T28" fmla="*/ 277 w 451"/>
                      <a:gd name="T29" fmla="*/ 547 h 631"/>
                      <a:gd name="T30" fmla="*/ 355 w 451"/>
                      <a:gd name="T31" fmla="*/ 589 h 631"/>
                      <a:gd name="T32" fmla="*/ 323 w 451"/>
                      <a:gd name="T33" fmla="*/ 620 h 631"/>
                      <a:gd name="T34" fmla="*/ 291 w 451"/>
                      <a:gd name="T35" fmla="*/ 631 h 631"/>
                      <a:gd name="T36" fmla="*/ 245 w 451"/>
                      <a:gd name="T37" fmla="*/ 584 h 631"/>
                      <a:gd name="T38" fmla="*/ 174 w 451"/>
                      <a:gd name="T39" fmla="*/ 556 h 631"/>
                      <a:gd name="T40" fmla="*/ 117 w 451"/>
                      <a:gd name="T41" fmla="*/ 536 h 631"/>
                      <a:gd name="T42" fmla="*/ 117 w 451"/>
                      <a:gd name="T43" fmla="*/ 494 h 631"/>
                      <a:gd name="T44" fmla="*/ 128 w 451"/>
                      <a:gd name="T45" fmla="*/ 449 h 631"/>
                      <a:gd name="T46" fmla="*/ 163 w 451"/>
                      <a:gd name="T47" fmla="*/ 430 h 631"/>
                      <a:gd name="T48" fmla="*/ 277 w 451"/>
                      <a:gd name="T49" fmla="*/ 385 h 631"/>
                      <a:gd name="T50" fmla="*/ 341 w 451"/>
                      <a:gd name="T51" fmla="*/ 315 h 631"/>
                      <a:gd name="T52" fmla="*/ 387 w 451"/>
                      <a:gd name="T53" fmla="*/ 242 h 631"/>
                      <a:gd name="T54" fmla="*/ 376 w 451"/>
                      <a:gd name="T55" fmla="*/ 207 h 631"/>
                      <a:gd name="T56" fmla="*/ 341 w 451"/>
                      <a:gd name="T57" fmla="*/ 165 h 631"/>
                      <a:gd name="T58" fmla="*/ 256 w 451"/>
                      <a:gd name="T59" fmla="*/ 105 h 631"/>
                      <a:gd name="T60" fmla="*/ 152 w 451"/>
                      <a:gd name="T61" fmla="*/ 84 h 631"/>
                      <a:gd name="T62" fmla="*/ 85 w 451"/>
                      <a:gd name="T63" fmla="*/ 81 h 631"/>
                      <a:gd name="T64" fmla="*/ 24 w 451"/>
                      <a:gd name="T65" fmla="*/ 81 h 631"/>
                      <a:gd name="T66" fmla="*/ 0 w 451"/>
                      <a:gd name="T67" fmla="*/ 42 h 631"/>
                      <a:gd name="T68" fmla="*/ 24 w 451"/>
                      <a:gd name="T69" fmla="*/ 0 h 63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451" h="631">
                        <a:moveTo>
                          <a:pt x="24" y="0"/>
                        </a:moveTo>
                        <a:lnTo>
                          <a:pt x="117" y="11"/>
                        </a:lnTo>
                        <a:lnTo>
                          <a:pt x="213" y="28"/>
                        </a:lnTo>
                        <a:lnTo>
                          <a:pt x="313" y="84"/>
                        </a:lnTo>
                        <a:lnTo>
                          <a:pt x="384" y="126"/>
                        </a:lnTo>
                        <a:lnTo>
                          <a:pt x="430" y="186"/>
                        </a:lnTo>
                        <a:lnTo>
                          <a:pt x="451" y="220"/>
                        </a:lnTo>
                        <a:lnTo>
                          <a:pt x="408" y="323"/>
                        </a:lnTo>
                        <a:lnTo>
                          <a:pt x="341" y="385"/>
                        </a:lnTo>
                        <a:lnTo>
                          <a:pt x="259" y="430"/>
                        </a:lnTo>
                        <a:lnTo>
                          <a:pt x="216" y="458"/>
                        </a:lnTo>
                        <a:lnTo>
                          <a:pt x="142" y="472"/>
                        </a:lnTo>
                        <a:lnTo>
                          <a:pt x="138" y="500"/>
                        </a:lnTo>
                        <a:lnTo>
                          <a:pt x="195" y="525"/>
                        </a:lnTo>
                        <a:lnTo>
                          <a:pt x="277" y="547"/>
                        </a:lnTo>
                        <a:lnTo>
                          <a:pt x="355" y="589"/>
                        </a:lnTo>
                        <a:lnTo>
                          <a:pt x="323" y="620"/>
                        </a:lnTo>
                        <a:lnTo>
                          <a:pt x="291" y="631"/>
                        </a:lnTo>
                        <a:lnTo>
                          <a:pt x="245" y="584"/>
                        </a:lnTo>
                        <a:lnTo>
                          <a:pt x="174" y="556"/>
                        </a:lnTo>
                        <a:lnTo>
                          <a:pt x="117" y="536"/>
                        </a:lnTo>
                        <a:lnTo>
                          <a:pt x="117" y="494"/>
                        </a:lnTo>
                        <a:lnTo>
                          <a:pt x="128" y="449"/>
                        </a:lnTo>
                        <a:lnTo>
                          <a:pt x="163" y="430"/>
                        </a:lnTo>
                        <a:lnTo>
                          <a:pt x="277" y="385"/>
                        </a:lnTo>
                        <a:lnTo>
                          <a:pt x="341" y="315"/>
                        </a:lnTo>
                        <a:lnTo>
                          <a:pt x="387" y="242"/>
                        </a:lnTo>
                        <a:lnTo>
                          <a:pt x="376" y="207"/>
                        </a:lnTo>
                        <a:lnTo>
                          <a:pt x="341" y="165"/>
                        </a:lnTo>
                        <a:lnTo>
                          <a:pt x="256" y="105"/>
                        </a:lnTo>
                        <a:lnTo>
                          <a:pt x="152" y="84"/>
                        </a:lnTo>
                        <a:lnTo>
                          <a:pt x="85" y="81"/>
                        </a:lnTo>
                        <a:lnTo>
                          <a:pt x="24" y="81"/>
                        </a:lnTo>
                        <a:lnTo>
                          <a:pt x="0" y="4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0" name="Freeform 27"/>
                  <p:cNvSpPr>
                    <a:spLocks/>
                  </p:cNvSpPr>
                  <p:nvPr/>
                </p:nvSpPr>
                <p:spPr bwMode="auto">
                  <a:xfrm>
                    <a:off x="1716" y="2920"/>
                    <a:ext cx="550" cy="1020"/>
                  </a:xfrm>
                  <a:custGeom>
                    <a:avLst/>
                    <a:gdLst>
                      <a:gd name="T0" fmla="*/ 63 w 550"/>
                      <a:gd name="T1" fmla="*/ 0 h 1020"/>
                      <a:gd name="T2" fmla="*/ 14 w 550"/>
                      <a:gd name="T3" fmla="*/ 0 h 1020"/>
                      <a:gd name="T4" fmla="*/ 0 w 550"/>
                      <a:gd name="T5" fmla="*/ 74 h 1020"/>
                      <a:gd name="T6" fmla="*/ 36 w 550"/>
                      <a:gd name="T7" fmla="*/ 117 h 1020"/>
                      <a:gd name="T8" fmla="*/ 150 w 550"/>
                      <a:gd name="T9" fmla="*/ 218 h 1020"/>
                      <a:gd name="T10" fmla="*/ 250 w 550"/>
                      <a:gd name="T11" fmla="*/ 347 h 1020"/>
                      <a:gd name="T12" fmla="*/ 314 w 550"/>
                      <a:gd name="T13" fmla="*/ 481 h 1020"/>
                      <a:gd name="T14" fmla="*/ 324 w 550"/>
                      <a:gd name="T15" fmla="*/ 568 h 1020"/>
                      <a:gd name="T16" fmla="*/ 321 w 550"/>
                      <a:gd name="T17" fmla="*/ 631 h 1020"/>
                      <a:gd name="T18" fmla="*/ 293 w 550"/>
                      <a:gd name="T19" fmla="*/ 774 h 1020"/>
                      <a:gd name="T20" fmla="*/ 256 w 550"/>
                      <a:gd name="T21" fmla="*/ 891 h 1020"/>
                      <a:gd name="T22" fmla="*/ 225 w 550"/>
                      <a:gd name="T23" fmla="*/ 957 h 1020"/>
                      <a:gd name="T24" fmla="*/ 217 w 550"/>
                      <a:gd name="T25" fmla="*/ 999 h 1020"/>
                      <a:gd name="T26" fmla="*/ 250 w 550"/>
                      <a:gd name="T27" fmla="*/ 999 h 1020"/>
                      <a:gd name="T28" fmla="*/ 299 w 550"/>
                      <a:gd name="T29" fmla="*/ 985 h 1020"/>
                      <a:gd name="T30" fmla="*/ 314 w 550"/>
                      <a:gd name="T31" fmla="*/ 988 h 1020"/>
                      <a:gd name="T32" fmla="*/ 417 w 550"/>
                      <a:gd name="T33" fmla="*/ 995 h 1020"/>
                      <a:gd name="T34" fmla="*/ 496 w 550"/>
                      <a:gd name="T35" fmla="*/ 1020 h 1020"/>
                      <a:gd name="T36" fmla="*/ 524 w 550"/>
                      <a:gd name="T37" fmla="*/ 1006 h 1020"/>
                      <a:gd name="T38" fmla="*/ 550 w 550"/>
                      <a:gd name="T39" fmla="*/ 953 h 1020"/>
                      <a:gd name="T40" fmla="*/ 524 w 550"/>
                      <a:gd name="T41" fmla="*/ 925 h 1020"/>
                      <a:gd name="T42" fmla="*/ 407 w 550"/>
                      <a:gd name="T43" fmla="*/ 922 h 1020"/>
                      <a:gd name="T44" fmla="*/ 324 w 550"/>
                      <a:gd name="T45" fmla="*/ 933 h 1020"/>
                      <a:gd name="T46" fmla="*/ 282 w 550"/>
                      <a:gd name="T47" fmla="*/ 953 h 1020"/>
                      <a:gd name="T48" fmla="*/ 288 w 550"/>
                      <a:gd name="T49" fmla="*/ 905 h 1020"/>
                      <a:gd name="T50" fmla="*/ 331 w 550"/>
                      <a:gd name="T51" fmla="*/ 830 h 1020"/>
                      <a:gd name="T52" fmla="*/ 367 w 550"/>
                      <a:gd name="T53" fmla="*/ 715 h 1020"/>
                      <a:gd name="T54" fmla="*/ 396 w 550"/>
                      <a:gd name="T55" fmla="*/ 617 h 1020"/>
                      <a:gd name="T56" fmla="*/ 374 w 550"/>
                      <a:gd name="T57" fmla="*/ 505 h 1020"/>
                      <a:gd name="T58" fmla="*/ 342 w 550"/>
                      <a:gd name="T59" fmla="*/ 386 h 1020"/>
                      <a:gd name="T60" fmla="*/ 278 w 550"/>
                      <a:gd name="T61" fmla="*/ 249 h 1020"/>
                      <a:gd name="T62" fmla="*/ 185 w 550"/>
                      <a:gd name="T63" fmla="*/ 123 h 1020"/>
                      <a:gd name="T64" fmla="*/ 107 w 550"/>
                      <a:gd name="T65" fmla="*/ 32 h 1020"/>
                      <a:gd name="T66" fmla="*/ 63 w 550"/>
                      <a:gd name="T67" fmla="*/ 0 h 102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550" h="1020">
                        <a:moveTo>
                          <a:pt x="63" y="0"/>
                        </a:moveTo>
                        <a:lnTo>
                          <a:pt x="14" y="0"/>
                        </a:lnTo>
                        <a:lnTo>
                          <a:pt x="0" y="74"/>
                        </a:lnTo>
                        <a:lnTo>
                          <a:pt x="36" y="117"/>
                        </a:lnTo>
                        <a:lnTo>
                          <a:pt x="150" y="218"/>
                        </a:lnTo>
                        <a:lnTo>
                          <a:pt x="250" y="347"/>
                        </a:lnTo>
                        <a:lnTo>
                          <a:pt x="314" y="481"/>
                        </a:lnTo>
                        <a:lnTo>
                          <a:pt x="324" y="568"/>
                        </a:lnTo>
                        <a:lnTo>
                          <a:pt x="321" y="631"/>
                        </a:lnTo>
                        <a:lnTo>
                          <a:pt x="293" y="774"/>
                        </a:lnTo>
                        <a:lnTo>
                          <a:pt x="256" y="891"/>
                        </a:lnTo>
                        <a:lnTo>
                          <a:pt x="225" y="957"/>
                        </a:lnTo>
                        <a:lnTo>
                          <a:pt x="217" y="999"/>
                        </a:lnTo>
                        <a:lnTo>
                          <a:pt x="250" y="999"/>
                        </a:lnTo>
                        <a:lnTo>
                          <a:pt x="299" y="985"/>
                        </a:lnTo>
                        <a:lnTo>
                          <a:pt x="314" y="988"/>
                        </a:lnTo>
                        <a:lnTo>
                          <a:pt x="417" y="995"/>
                        </a:lnTo>
                        <a:lnTo>
                          <a:pt x="496" y="1020"/>
                        </a:lnTo>
                        <a:lnTo>
                          <a:pt x="524" y="1006"/>
                        </a:lnTo>
                        <a:lnTo>
                          <a:pt x="550" y="953"/>
                        </a:lnTo>
                        <a:lnTo>
                          <a:pt x="524" y="925"/>
                        </a:lnTo>
                        <a:lnTo>
                          <a:pt x="407" y="922"/>
                        </a:lnTo>
                        <a:lnTo>
                          <a:pt x="324" y="933"/>
                        </a:lnTo>
                        <a:lnTo>
                          <a:pt x="282" y="953"/>
                        </a:lnTo>
                        <a:lnTo>
                          <a:pt x="288" y="905"/>
                        </a:lnTo>
                        <a:lnTo>
                          <a:pt x="331" y="830"/>
                        </a:lnTo>
                        <a:lnTo>
                          <a:pt x="367" y="715"/>
                        </a:lnTo>
                        <a:lnTo>
                          <a:pt x="396" y="617"/>
                        </a:lnTo>
                        <a:lnTo>
                          <a:pt x="374" y="505"/>
                        </a:lnTo>
                        <a:lnTo>
                          <a:pt x="342" y="386"/>
                        </a:lnTo>
                        <a:lnTo>
                          <a:pt x="278" y="249"/>
                        </a:lnTo>
                        <a:lnTo>
                          <a:pt x="185" y="123"/>
                        </a:lnTo>
                        <a:lnTo>
                          <a:pt x="107" y="3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11" name="Freeform 28"/>
                  <p:cNvSpPr>
                    <a:spLocks/>
                  </p:cNvSpPr>
                  <p:nvPr/>
                </p:nvSpPr>
                <p:spPr bwMode="auto">
                  <a:xfrm>
                    <a:off x="1371" y="2918"/>
                    <a:ext cx="370" cy="1039"/>
                  </a:xfrm>
                  <a:custGeom>
                    <a:avLst/>
                    <a:gdLst>
                      <a:gd name="T0" fmla="*/ 256 w 370"/>
                      <a:gd name="T1" fmla="*/ 0 h 1039"/>
                      <a:gd name="T2" fmla="*/ 209 w 370"/>
                      <a:gd name="T3" fmla="*/ 98 h 1039"/>
                      <a:gd name="T4" fmla="*/ 177 w 370"/>
                      <a:gd name="T5" fmla="*/ 241 h 1039"/>
                      <a:gd name="T6" fmla="*/ 138 w 370"/>
                      <a:gd name="T7" fmla="*/ 400 h 1039"/>
                      <a:gd name="T8" fmla="*/ 103 w 370"/>
                      <a:gd name="T9" fmla="*/ 560 h 1039"/>
                      <a:gd name="T10" fmla="*/ 103 w 370"/>
                      <a:gd name="T11" fmla="*/ 619 h 1039"/>
                      <a:gd name="T12" fmla="*/ 138 w 370"/>
                      <a:gd name="T13" fmla="*/ 725 h 1039"/>
                      <a:gd name="T14" fmla="*/ 188 w 370"/>
                      <a:gd name="T15" fmla="*/ 781 h 1039"/>
                      <a:gd name="T16" fmla="*/ 234 w 370"/>
                      <a:gd name="T17" fmla="*/ 851 h 1039"/>
                      <a:gd name="T18" fmla="*/ 266 w 370"/>
                      <a:gd name="T19" fmla="*/ 902 h 1039"/>
                      <a:gd name="T20" fmla="*/ 252 w 370"/>
                      <a:gd name="T21" fmla="*/ 927 h 1039"/>
                      <a:gd name="T22" fmla="*/ 171 w 370"/>
                      <a:gd name="T23" fmla="*/ 938 h 1039"/>
                      <a:gd name="T24" fmla="*/ 38 w 370"/>
                      <a:gd name="T25" fmla="*/ 958 h 1039"/>
                      <a:gd name="T26" fmla="*/ 0 w 370"/>
                      <a:gd name="T27" fmla="*/ 990 h 1039"/>
                      <a:gd name="T28" fmla="*/ 32 w 370"/>
                      <a:gd name="T29" fmla="*/ 1018 h 1039"/>
                      <a:gd name="T30" fmla="*/ 106 w 370"/>
                      <a:gd name="T31" fmla="*/ 1039 h 1039"/>
                      <a:gd name="T32" fmla="*/ 192 w 370"/>
                      <a:gd name="T33" fmla="*/ 997 h 1039"/>
                      <a:gd name="T34" fmla="*/ 256 w 370"/>
                      <a:gd name="T35" fmla="*/ 969 h 1039"/>
                      <a:gd name="T36" fmla="*/ 337 w 370"/>
                      <a:gd name="T37" fmla="*/ 958 h 1039"/>
                      <a:gd name="T38" fmla="*/ 370 w 370"/>
                      <a:gd name="T39" fmla="*/ 949 h 1039"/>
                      <a:gd name="T40" fmla="*/ 359 w 370"/>
                      <a:gd name="T41" fmla="*/ 913 h 1039"/>
                      <a:gd name="T42" fmla="*/ 266 w 370"/>
                      <a:gd name="T43" fmla="*/ 823 h 1039"/>
                      <a:gd name="T44" fmla="*/ 213 w 370"/>
                      <a:gd name="T45" fmla="*/ 728 h 1039"/>
                      <a:gd name="T46" fmla="*/ 166 w 370"/>
                      <a:gd name="T47" fmla="*/ 664 h 1039"/>
                      <a:gd name="T48" fmla="*/ 160 w 370"/>
                      <a:gd name="T49" fmla="*/ 602 h 1039"/>
                      <a:gd name="T50" fmla="*/ 181 w 370"/>
                      <a:gd name="T51" fmla="*/ 498 h 1039"/>
                      <a:gd name="T52" fmla="*/ 231 w 370"/>
                      <a:gd name="T53" fmla="*/ 389 h 1039"/>
                      <a:gd name="T54" fmla="*/ 285 w 370"/>
                      <a:gd name="T55" fmla="*/ 204 h 1039"/>
                      <a:gd name="T56" fmla="*/ 331 w 370"/>
                      <a:gd name="T57" fmla="*/ 95 h 1039"/>
                      <a:gd name="T58" fmla="*/ 327 w 370"/>
                      <a:gd name="T59" fmla="*/ 32 h 1039"/>
                      <a:gd name="T60" fmla="*/ 285 w 370"/>
                      <a:gd name="T61" fmla="*/ 0 h 1039"/>
                      <a:gd name="T62" fmla="*/ 256 w 370"/>
                      <a:gd name="T63" fmla="*/ 0 h 103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70" h="1039">
                        <a:moveTo>
                          <a:pt x="256" y="0"/>
                        </a:moveTo>
                        <a:lnTo>
                          <a:pt x="209" y="98"/>
                        </a:lnTo>
                        <a:lnTo>
                          <a:pt x="177" y="241"/>
                        </a:lnTo>
                        <a:lnTo>
                          <a:pt x="138" y="400"/>
                        </a:lnTo>
                        <a:lnTo>
                          <a:pt x="103" y="560"/>
                        </a:lnTo>
                        <a:lnTo>
                          <a:pt x="103" y="619"/>
                        </a:lnTo>
                        <a:lnTo>
                          <a:pt x="138" y="725"/>
                        </a:lnTo>
                        <a:lnTo>
                          <a:pt x="188" y="781"/>
                        </a:lnTo>
                        <a:lnTo>
                          <a:pt x="234" y="851"/>
                        </a:lnTo>
                        <a:lnTo>
                          <a:pt x="266" y="902"/>
                        </a:lnTo>
                        <a:lnTo>
                          <a:pt x="252" y="927"/>
                        </a:lnTo>
                        <a:lnTo>
                          <a:pt x="171" y="938"/>
                        </a:lnTo>
                        <a:lnTo>
                          <a:pt x="38" y="958"/>
                        </a:lnTo>
                        <a:lnTo>
                          <a:pt x="0" y="990"/>
                        </a:lnTo>
                        <a:lnTo>
                          <a:pt x="32" y="1018"/>
                        </a:lnTo>
                        <a:lnTo>
                          <a:pt x="106" y="1039"/>
                        </a:lnTo>
                        <a:lnTo>
                          <a:pt x="192" y="997"/>
                        </a:lnTo>
                        <a:lnTo>
                          <a:pt x="256" y="969"/>
                        </a:lnTo>
                        <a:lnTo>
                          <a:pt x="337" y="958"/>
                        </a:lnTo>
                        <a:lnTo>
                          <a:pt x="370" y="949"/>
                        </a:lnTo>
                        <a:lnTo>
                          <a:pt x="359" y="913"/>
                        </a:lnTo>
                        <a:lnTo>
                          <a:pt x="266" y="823"/>
                        </a:lnTo>
                        <a:lnTo>
                          <a:pt x="213" y="728"/>
                        </a:lnTo>
                        <a:lnTo>
                          <a:pt x="166" y="664"/>
                        </a:lnTo>
                        <a:lnTo>
                          <a:pt x="160" y="602"/>
                        </a:lnTo>
                        <a:lnTo>
                          <a:pt x="181" y="498"/>
                        </a:lnTo>
                        <a:lnTo>
                          <a:pt x="231" y="389"/>
                        </a:lnTo>
                        <a:lnTo>
                          <a:pt x="285" y="204"/>
                        </a:lnTo>
                        <a:lnTo>
                          <a:pt x="331" y="95"/>
                        </a:lnTo>
                        <a:lnTo>
                          <a:pt x="327" y="32"/>
                        </a:lnTo>
                        <a:lnTo>
                          <a:pt x="285" y="0"/>
                        </a:lnTo>
                        <a:lnTo>
                          <a:pt x="2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103" name="Group 29"/>
                <p:cNvGrpSpPr>
                  <a:grpSpLocks/>
                </p:cNvGrpSpPr>
                <p:nvPr/>
              </p:nvGrpSpPr>
              <p:grpSpPr bwMode="auto">
                <a:xfrm>
                  <a:off x="1728" y="1200"/>
                  <a:ext cx="227" cy="307"/>
                  <a:chOff x="1767" y="1250"/>
                  <a:chExt cx="227" cy="307"/>
                </a:xfrm>
              </p:grpSpPr>
              <p:sp>
                <p:nvSpPr>
                  <p:cNvPr id="104" name="Freeform 30"/>
                  <p:cNvSpPr>
                    <a:spLocks/>
                  </p:cNvSpPr>
                  <p:nvPr/>
                </p:nvSpPr>
                <p:spPr bwMode="auto">
                  <a:xfrm>
                    <a:off x="1811" y="1250"/>
                    <a:ext cx="183" cy="213"/>
                  </a:xfrm>
                  <a:custGeom>
                    <a:avLst/>
                    <a:gdLst>
                      <a:gd name="T0" fmla="*/ 21 w 183"/>
                      <a:gd name="T1" fmla="*/ 10 h 213"/>
                      <a:gd name="T2" fmla="*/ 71 w 183"/>
                      <a:gd name="T3" fmla="*/ 0 h 213"/>
                      <a:gd name="T4" fmla="*/ 118 w 183"/>
                      <a:gd name="T5" fmla="*/ 3 h 213"/>
                      <a:gd name="T6" fmla="*/ 161 w 183"/>
                      <a:gd name="T7" fmla="*/ 24 h 213"/>
                      <a:gd name="T8" fmla="*/ 183 w 183"/>
                      <a:gd name="T9" fmla="*/ 63 h 213"/>
                      <a:gd name="T10" fmla="*/ 183 w 183"/>
                      <a:gd name="T11" fmla="*/ 94 h 213"/>
                      <a:gd name="T12" fmla="*/ 161 w 183"/>
                      <a:gd name="T13" fmla="*/ 136 h 213"/>
                      <a:gd name="T14" fmla="*/ 125 w 183"/>
                      <a:gd name="T15" fmla="*/ 161 h 213"/>
                      <a:gd name="T16" fmla="*/ 71 w 183"/>
                      <a:gd name="T17" fmla="*/ 161 h 213"/>
                      <a:gd name="T18" fmla="*/ 38 w 183"/>
                      <a:gd name="T19" fmla="*/ 181 h 213"/>
                      <a:gd name="T20" fmla="*/ 28 w 183"/>
                      <a:gd name="T21" fmla="*/ 213 h 213"/>
                      <a:gd name="T22" fmla="*/ 0 w 183"/>
                      <a:gd name="T23" fmla="*/ 202 h 213"/>
                      <a:gd name="T24" fmla="*/ 10 w 183"/>
                      <a:gd name="T25" fmla="*/ 161 h 213"/>
                      <a:gd name="T26" fmla="*/ 49 w 183"/>
                      <a:gd name="T27" fmla="*/ 136 h 213"/>
                      <a:gd name="T28" fmla="*/ 114 w 183"/>
                      <a:gd name="T29" fmla="*/ 129 h 213"/>
                      <a:gd name="T30" fmla="*/ 140 w 183"/>
                      <a:gd name="T31" fmla="*/ 105 h 213"/>
                      <a:gd name="T32" fmla="*/ 146 w 183"/>
                      <a:gd name="T33" fmla="*/ 66 h 213"/>
                      <a:gd name="T34" fmla="*/ 118 w 183"/>
                      <a:gd name="T35" fmla="*/ 31 h 213"/>
                      <a:gd name="T36" fmla="*/ 75 w 183"/>
                      <a:gd name="T37" fmla="*/ 31 h 213"/>
                      <a:gd name="T38" fmla="*/ 28 w 183"/>
                      <a:gd name="T39" fmla="*/ 42 h 213"/>
                      <a:gd name="T40" fmla="*/ 10 w 183"/>
                      <a:gd name="T41" fmla="*/ 31 h 213"/>
                      <a:gd name="T42" fmla="*/ 21 w 183"/>
                      <a:gd name="T43" fmla="*/ 10 h 21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3" h="213">
                        <a:moveTo>
                          <a:pt x="21" y="10"/>
                        </a:moveTo>
                        <a:lnTo>
                          <a:pt x="71" y="0"/>
                        </a:lnTo>
                        <a:lnTo>
                          <a:pt x="118" y="3"/>
                        </a:lnTo>
                        <a:lnTo>
                          <a:pt x="161" y="24"/>
                        </a:lnTo>
                        <a:lnTo>
                          <a:pt x="183" y="63"/>
                        </a:lnTo>
                        <a:lnTo>
                          <a:pt x="183" y="94"/>
                        </a:lnTo>
                        <a:lnTo>
                          <a:pt x="161" y="136"/>
                        </a:lnTo>
                        <a:lnTo>
                          <a:pt x="125" y="161"/>
                        </a:lnTo>
                        <a:lnTo>
                          <a:pt x="71" y="161"/>
                        </a:lnTo>
                        <a:lnTo>
                          <a:pt x="38" y="181"/>
                        </a:lnTo>
                        <a:lnTo>
                          <a:pt x="28" y="213"/>
                        </a:lnTo>
                        <a:lnTo>
                          <a:pt x="0" y="202"/>
                        </a:lnTo>
                        <a:lnTo>
                          <a:pt x="10" y="161"/>
                        </a:lnTo>
                        <a:lnTo>
                          <a:pt x="49" y="136"/>
                        </a:lnTo>
                        <a:lnTo>
                          <a:pt x="114" y="129"/>
                        </a:lnTo>
                        <a:lnTo>
                          <a:pt x="140" y="105"/>
                        </a:lnTo>
                        <a:lnTo>
                          <a:pt x="146" y="66"/>
                        </a:lnTo>
                        <a:lnTo>
                          <a:pt x="118" y="31"/>
                        </a:lnTo>
                        <a:lnTo>
                          <a:pt x="75" y="31"/>
                        </a:lnTo>
                        <a:lnTo>
                          <a:pt x="28" y="42"/>
                        </a:lnTo>
                        <a:lnTo>
                          <a:pt x="10" y="31"/>
                        </a:lnTo>
                        <a:lnTo>
                          <a:pt x="2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105" name="Freeform 31"/>
                  <p:cNvSpPr>
                    <a:spLocks/>
                  </p:cNvSpPr>
                  <p:nvPr/>
                </p:nvSpPr>
                <p:spPr bwMode="auto">
                  <a:xfrm>
                    <a:off x="1767" y="1499"/>
                    <a:ext cx="57" cy="58"/>
                  </a:xfrm>
                  <a:custGeom>
                    <a:avLst/>
                    <a:gdLst>
                      <a:gd name="T0" fmla="*/ 57 w 57"/>
                      <a:gd name="T1" fmla="*/ 3 h 58"/>
                      <a:gd name="T2" fmla="*/ 28 w 57"/>
                      <a:gd name="T3" fmla="*/ 0 h 58"/>
                      <a:gd name="T4" fmla="*/ 8 w 57"/>
                      <a:gd name="T5" fmla="*/ 21 h 58"/>
                      <a:gd name="T6" fmla="*/ 0 w 57"/>
                      <a:gd name="T7" fmla="*/ 55 h 58"/>
                      <a:gd name="T8" fmla="*/ 28 w 57"/>
                      <a:gd name="T9" fmla="*/ 58 h 58"/>
                      <a:gd name="T10" fmla="*/ 51 w 57"/>
                      <a:gd name="T11" fmla="*/ 43 h 58"/>
                      <a:gd name="T12" fmla="*/ 57 w 57"/>
                      <a:gd name="T13" fmla="*/ 3 h 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7" h="58">
                        <a:moveTo>
                          <a:pt x="57" y="3"/>
                        </a:moveTo>
                        <a:lnTo>
                          <a:pt x="28" y="0"/>
                        </a:lnTo>
                        <a:lnTo>
                          <a:pt x="8" y="21"/>
                        </a:lnTo>
                        <a:lnTo>
                          <a:pt x="0" y="55"/>
                        </a:lnTo>
                        <a:lnTo>
                          <a:pt x="28" y="58"/>
                        </a:lnTo>
                        <a:lnTo>
                          <a:pt x="51" y="43"/>
                        </a:lnTo>
                        <a:lnTo>
                          <a:pt x="5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TW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b="1" kern="1200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  <a:cs typeface="+mn-cs"/>
                      </a:defRPr>
                    </a:lvl9pPr>
                  </a:lstStyle>
                  <a:p>
                    <a:pPr eaLnBrk="0" hangingPunct="0"/>
                    <a:endParaRPr kumimoji="0" lang="zh-TW" altLang="en-US" b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endParaRPr>
                  </a:p>
                </p:txBody>
              </p:sp>
            </p:grpSp>
          </p:grpSp>
          <p:grpSp>
            <p:nvGrpSpPr>
              <p:cNvPr id="93" name="Group 1"/>
              <p:cNvGrpSpPr>
                <a:grpSpLocks/>
              </p:cNvGrpSpPr>
              <p:nvPr/>
            </p:nvGrpSpPr>
            <p:grpSpPr bwMode="auto">
              <a:xfrm>
                <a:off x="5049513" y="3581400"/>
                <a:ext cx="208071" cy="292195"/>
                <a:chOff x="5354313" y="3657600"/>
                <a:chExt cx="208071" cy="292195"/>
              </a:xfrm>
            </p:grpSpPr>
            <p:sp>
              <p:nvSpPr>
                <p:cNvPr id="94" name="Oval 65"/>
                <p:cNvSpPr>
                  <a:spLocks noChangeArrowheads="1"/>
                </p:cNvSpPr>
                <p:nvPr/>
              </p:nvSpPr>
              <p:spPr bwMode="auto">
                <a:xfrm>
                  <a:off x="5404181" y="3693695"/>
                  <a:ext cx="101457" cy="15984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5" name="Freeform 66"/>
                <p:cNvSpPr>
                  <a:spLocks/>
                </p:cNvSpPr>
                <p:nvPr/>
              </p:nvSpPr>
              <p:spPr bwMode="auto">
                <a:xfrm>
                  <a:off x="5429250" y="3817938"/>
                  <a:ext cx="50800" cy="107950"/>
                </a:xfrm>
                <a:custGeom>
                  <a:avLst/>
                  <a:gdLst>
                    <a:gd name="T0" fmla="*/ 0 w 48"/>
                    <a:gd name="T1" fmla="*/ 0 h 70"/>
                    <a:gd name="T2" fmla="*/ 2147483646 w 48"/>
                    <a:gd name="T3" fmla="*/ 2147483646 h 70"/>
                    <a:gd name="T4" fmla="*/ 2147483646 w 48"/>
                    <a:gd name="T5" fmla="*/ 2147483646 h 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70">
                      <a:moveTo>
                        <a:pt x="0" y="0"/>
                      </a:moveTo>
                      <a:cubicBezTo>
                        <a:pt x="3" y="13"/>
                        <a:pt x="0" y="29"/>
                        <a:pt x="8" y="40"/>
                      </a:cubicBezTo>
                      <a:cubicBezTo>
                        <a:pt x="28" y="70"/>
                        <a:pt x="48" y="32"/>
                        <a:pt x="48" y="16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6" name="Freeform 67"/>
                <p:cNvSpPr>
                  <a:spLocks/>
                </p:cNvSpPr>
                <p:nvPr/>
              </p:nvSpPr>
              <p:spPr bwMode="auto">
                <a:xfrm>
                  <a:off x="5434013" y="3860800"/>
                  <a:ext cx="44450" cy="87313"/>
                </a:xfrm>
                <a:custGeom>
                  <a:avLst/>
                  <a:gdLst>
                    <a:gd name="T0" fmla="*/ 0 w 48"/>
                    <a:gd name="T1" fmla="*/ 0 h 70"/>
                    <a:gd name="T2" fmla="*/ 2147483646 w 48"/>
                    <a:gd name="T3" fmla="*/ 2147483646 h 70"/>
                    <a:gd name="T4" fmla="*/ 2147483646 w 48"/>
                    <a:gd name="T5" fmla="*/ 2147483646 h 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70">
                      <a:moveTo>
                        <a:pt x="0" y="0"/>
                      </a:moveTo>
                      <a:cubicBezTo>
                        <a:pt x="3" y="13"/>
                        <a:pt x="0" y="29"/>
                        <a:pt x="8" y="40"/>
                      </a:cubicBezTo>
                      <a:cubicBezTo>
                        <a:pt x="28" y="70"/>
                        <a:pt x="48" y="32"/>
                        <a:pt x="48" y="16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7" name="Freeform 68"/>
                <p:cNvSpPr>
                  <a:spLocks/>
                </p:cNvSpPr>
                <p:nvPr/>
              </p:nvSpPr>
              <p:spPr bwMode="auto">
                <a:xfrm>
                  <a:off x="5443538" y="3832225"/>
                  <a:ext cx="44450" cy="46038"/>
                </a:xfrm>
                <a:custGeom>
                  <a:avLst/>
                  <a:gdLst>
                    <a:gd name="T0" fmla="*/ 0 w 36"/>
                    <a:gd name="T1" fmla="*/ 0 h 1"/>
                    <a:gd name="T2" fmla="*/ 2147483646 w 36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6" h="1">
                      <a:moveTo>
                        <a:pt x="0" y="0"/>
                      </a:moveTo>
                      <a:cubicBezTo>
                        <a:pt x="12" y="0"/>
                        <a:pt x="24" y="0"/>
                        <a:pt x="36" y="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8" name="Freeform 69"/>
                <p:cNvSpPr>
                  <a:spLocks/>
                </p:cNvSpPr>
                <p:nvPr/>
              </p:nvSpPr>
              <p:spPr bwMode="auto">
                <a:xfrm>
                  <a:off x="5443538" y="3846513"/>
                  <a:ext cx="44450" cy="46037"/>
                </a:xfrm>
                <a:custGeom>
                  <a:avLst/>
                  <a:gdLst>
                    <a:gd name="T0" fmla="*/ 0 w 36"/>
                    <a:gd name="T1" fmla="*/ 0 h 1"/>
                    <a:gd name="T2" fmla="*/ 2147483646 w 36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6" h="1">
                      <a:moveTo>
                        <a:pt x="0" y="0"/>
                      </a:moveTo>
                      <a:cubicBezTo>
                        <a:pt x="12" y="0"/>
                        <a:pt x="24" y="0"/>
                        <a:pt x="36" y="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9" name="Freeform 70"/>
                <p:cNvSpPr>
                  <a:spLocks/>
                </p:cNvSpPr>
                <p:nvPr/>
              </p:nvSpPr>
              <p:spPr bwMode="auto">
                <a:xfrm>
                  <a:off x="5427663" y="3749675"/>
                  <a:ext cx="76200" cy="96838"/>
                </a:xfrm>
                <a:custGeom>
                  <a:avLst/>
                  <a:gdLst>
                    <a:gd name="T0" fmla="*/ 2147483646 w 71"/>
                    <a:gd name="T1" fmla="*/ 2147483646 h 64"/>
                    <a:gd name="T2" fmla="*/ 2147483646 w 71"/>
                    <a:gd name="T3" fmla="*/ 2147483646 h 64"/>
                    <a:gd name="T4" fmla="*/ 2147483646 w 71"/>
                    <a:gd name="T5" fmla="*/ 0 h 64"/>
                    <a:gd name="T6" fmla="*/ 2147483646 w 71"/>
                    <a:gd name="T7" fmla="*/ 2147483646 h 64"/>
                    <a:gd name="T8" fmla="*/ 2147483646 w 71"/>
                    <a:gd name="T9" fmla="*/ 2147483646 h 64"/>
                    <a:gd name="T10" fmla="*/ 2147483646 w 71"/>
                    <a:gd name="T11" fmla="*/ 0 h 64"/>
                    <a:gd name="T12" fmla="*/ 2147483646 w 71"/>
                    <a:gd name="T13" fmla="*/ 2147483646 h 64"/>
                    <a:gd name="T14" fmla="*/ 2147483646 w 71"/>
                    <a:gd name="T15" fmla="*/ 2147483646 h 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" h="64">
                      <a:moveTo>
                        <a:pt x="18" y="64"/>
                      </a:moveTo>
                      <a:cubicBezTo>
                        <a:pt x="24" y="45"/>
                        <a:pt x="23" y="35"/>
                        <a:pt x="6" y="24"/>
                      </a:cubicBezTo>
                      <a:cubicBezTo>
                        <a:pt x="0" y="5"/>
                        <a:pt x="10" y="5"/>
                        <a:pt x="26" y="0"/>
                      </a:cubicBezTo>
                      <a:cubicBezTo>
                        <a:pt x="27" y="4"/>
                        <a:pt x="32" y="8"/>
                        <a:pt x="30" y="12"/>
                      </a:cubicBezTo>
                      <a:cubicBezTo>
                        <a:pt x="28" y="16"/>
                        <a:pt x="18" y="20"/>
                        <a:pt x="18" y="16"/>
                      </a:cubicBezTo>
                      <a:cubicBezTo>
                        <a:pt x="18" y="6"/>
                        <a:pt x="36" y="2"/>
                        <a:pt x="42" y="0"/>
                      </a:cubicBezTo>
                      <a:cubicBezTo>
                        <a:pt x="71" y="7"/>
                        <a:pt x="61" y="16"/>
                        <a:pt x="42" y="28"/>
                      </a:cubicBezTo>
                      <a:cubicBezTo>
                        <a:pt x="35" y="50"/>
                        <a:pt x="41" y="37"/>
                        <a:pt x="18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0" name="Oval 71"/>
                <p:cNvSpPr>
                  <a:spLocks noChangeArrowheads="1"/>
                </p:cNvSpPr>
                <p:nvPr/>
              </p:nvSpPr>
              <p:spPr bwMode="auto">
                <a:xfrm>
                  <a:off x="5354313" y="3657600"/>
                  <a:ext cx="208071" cy="292195"/>
                </a:xfrm>
                <a:prstGeom prst="ellipse">
                  <a:avLst/>
                </a:prstGeom>
                <a:solidFill>
                  <a:srgbClr val="FFFF00">
                    <a:alpha val="49019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>
                    <a:defRPr/>
                  </a:pPr>
                  <a:endParaRPr kumimoji="0" lang="en-US" altLang="zh-TW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74" name="Group 2"/>
            <p:cNvGrpSpPr>
              <a:grpSpLocks/>
            </p:cNvGrpSpPr>
            <p:nvPr/>
          </p:nvGrpSpPr>
          <p:grpSpPr bwMode="auto">
            <a:xfrm>
              <a:off x="4495800" y="4772527"/>
              <a:ext cx="1219200" cy="1094873"/>
              <a:chOff x="4495800" y="4772527"/>
              <a:chExt cx="1219200" cy="1094873"/>
            </a:xfrm>
          </p:grpSpPr>
          <p:sp>
            <p:nvSpPr>
              <p:cNvPr id="75" name="Rectangle 36"/>
              <p:cNvSpPr>
                <a:spLocks noChangeArrowheads="1"/>
              </p:cNvSpPr>
              <p:nvPr/>
            </p:nvSpPr>
            <p:spPr bwMode="auto">
              <a:xfrm>
                <a:off x="4495800" y="4772527"/>
                <a:ext cx="1143537" cy="1094873"/>
              </a:xfrm>
              <a:prstGeom prst="rect">
                <a:avLst/>
              </a:prstGeom>
              <a:solidFill>
                <a:srgbClr val="EAEAEA"/>
              </a:solidFill>
              <a:ln w="482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endParaRPr kumimoji="0" lang="en-US" altLang="zh-TW" sz="649" b="0">
                  <a:solidFill>
                    <a:srgbClr val="0000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76" name="AutoShape 37"/>
              <p:cNvSpPr>
                <a:spLocks noChangeArrowheads="1"/>
              </p:cNvSpPr>
              <p:nvPr/>
            </p:nvSpPr>
            <p:spPr bwMode="auto">
              <a:xfrm>
                <a:off x="4533631" y="4870498"/>
                <a:ext cx="1069595" cy="953932"/>
              </a:xfrm>
              <a:prstGeom prst="roundRect">
                <a:avLst>
                  <a:gd name="adj" fmla="val 80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eaLnBrk="0" hangingPunct="0">
                  <a:lnSpc>
                    <a:spcPct val="90000"/>
                  </a:lnSpc>
                  <a:defRPr/>
                </a:pPr>
                <a:endParaRPr kumimoji="0" lang="zh-TW" altLang="en-US" sz="390" b="0">
                  <a:solidFill>
                    <a:srgbClr val="000000"/>
                  </a:solidFill>
                  <a:ea typeface="超研澤中粗隸" pitchFamily="49" charset="-128"/>
                </a:endParaRPr>
              </a:p>
            </p:txBody>
          </p:sp>
          <p:grpSp>
            <p:nvGrpSpPr>
              <p:cNvPr id="77" name="Group 13"/>
              <p:cNvGrpSpPr>
                <a:grpSpLocks/>
              </p:cNvGrpSpPr>
              <p:nvPr/>
            </p:nvGrpSpPr>
            <p:grpSpPr bwMode="auto">
              <a:xfrm>
                <a:off x="4648201" y="4953000"/>
                <a:ext cx="722887" cy="830960"/>
                <a:chOff x="576" y="1344"/>
                <a:chExt cx="2161" cy="2063"/>
              </a:xfrm>
            </p:grpSpPr>
            <p:sp>
              <p:nvSpPr>
                <p:cNvPr id="82" name="Freeform 4"/>
                <p:cNvSpPr>
                  <a:spLocks/>
                </p:cNvSpPr>
                <p:nvPr/>
              </p:nvSpPr>
              <p:spPr bwMode="auto">
                <a:xfrm>
                  <a:off x="1443" y="2005"/>
                  <a:ext cx="509" cy="920"/>
                </a:xfrm>
                <a:custGeom>
                  <a:avLst/>
                  <a:gdLst>
                    <a:gd name="T0" fmla="*/ 683845842 w 384"/>
                    <a:gd name="T1" fmla="*/ 2147483646 h 602"/>
                    <a:gd name="T2" fmla="*/ 1064622714 w 384"/>
                    <a:gd name="T3" fmla="*/ 2147483646 h 602"/>
                    <a:gd name="T4" fmla="*/ 1443011595 w 384"/>
                    <a:gd name="T5" fmla="*/ 0 h 602"/>
                    <a:gd name="T6" fmla="*/ 1723717352 w 384"/>
                    <a:gd name="T7" fmla="*/ 0 h 602"/>
                    <a:gd name="T8" fmla="*/ 2008933979 w 384"/>
                    <a:gd name="T9" fmla="*/ 2147483646 h 602"/>
                    <a:gd name="T10" fmla="*/ 2069248734 w 384"/>
                    <a:gd name="T11" fmla="*/ 2147483646 h 602"/>
                    <a:gd name="T12" fmla="*/ 1974066783 w 384"/>
                    <a:gd name="T13" fmla="*/ 2147483646 h 602"/>
                    <a:gd name="T14" fmla="*/ 1757692393 w 384"/>
                    <a:gd name="T15" fmla="*/ 2147483646 h 602"/>
                    <a:gd name="T16" fmla="*/ 1504841769 w 384"/>
                    <a:gd name="T17" fmla="*/ 2147483646 h 602"/>
                    <a:gd name="T18" fmla="*/ 1376351929 w 384"/>
                    <a:gd name="T19" fmla="*/ 2147483646 h 602"/>
                    <a:gd name="T20" fmla="*/ 1286711618 w 384"/>
                    <a:gd name="T21" fmla="*/ 2147483646 h 602"/>
                    <a:gd name="T22" fmla="*/ 1222406860 w 384"/>
                    <a:gd name="T23" fmla="*/ 2147483646 h 602"/>
                    <a:gd name="T24" fmla="*/ 975585556 w 384"/>
                    <a:gd name="T25" fmla="*/ 2147483646 h 602"/>
                    <a:gd name="T26" fmla="*/ 563456909 w 384"/>
                    <a:gd name="T27" fmla="*/ 2147483646 h 602"/>
                    <a:gd name="T28" fmla="*/ 113530809 w 384"/>
                    <a:gd name="T29" fmla="*/ 2147483646 h 602"/>
                    <a:gd name="T30" fmla="*/ 0 w 384"/>
                    <a:gd name="T31" fmla="*/ 2147483646 h 602"/>
                    <a:gd name="T32" fmla="*/ 36467436 w 384"/>
                    <a:gd name="T33" fmla="*/ 2147483646 h 602"/>
                    <a:gd name="T34" fmla="*/ 150487453 w 384"/>
                    <a:gd name="T35" fmla="*/ 2147483646 h 602"/>
                    <a:gd name="T36" fmla="*/ 403107413 w 384"/>
                    <a:gd name="T37" fmla="*/ 2147483646 h 602"/>
                    <a:gd name="T38" fmla="*/ 683845842 w 384"/>
                    <a:gd name="T39" fmla="*/ 2147483646 h 60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84" h="602">
                      <a:moveTo>
                        <a:pt x="127" y="134"/>
                      </a:moveTo>
                      <a:lnTo>
                        <a:pt x="198" y="47"/>
                      </a:lnTo>
                      <a:lnTo>
                        <a:pt x="268" y="0"/>
                      </a:lnTo>
                      <a:lnTo>
                        <a:pt x="320" y="0"/>
                      </a:lnTo>
                      <a:lnTo>
                        <a:pt x="373" y="35"/>
                      </a:lnTo>
                      <a:lnTo>
                        <a:pt x="384" y="76"/>
                      </a:lnTo>
                      <a:lnTo>
                        <a:pt x="367" y="140"/>
                      </a:lnTo>
                      <a:lnTo>
                        <a:pt x="326" y="199"/>
                      </a:lnTo>
                      <a:lnTo>
                        <a:pt x="279" y="280"/>
                      </a:lnTo>
                      <a:lnTo>
                        <a:pt x="256" y="385"/>
                      </a:lnTo>
                      <a:lnTo>
                        <a:pt x="239" y="467"/>
                      </a:lnTo>
                      <a:lnTo>
                        <a:pt x="227" y="526"/>
                      </a:lnTo>
                      <a:lnTo>
                        <a:pt x="181" y="579"/>
                      </a:lnTo>
                      <a:lnTo>
                        <a:pt x="105" y="602"/>
                      </a:lnTo>
                      <a:lnTo>
                        <a:pt x="22" y="572"/>
                      </a:lnTo>
                      <a:lnTo>
                        <a:pt x="0" y="508"/>
                      </a:lnTo>
                      <a:lnTo>
                        <a:pt x="6" y="398"/>
                      </a:lnTo>
                      <a:lnTo>
                        <a:pt x="29" y="292"/>
                      </a:lnTo>
                      <a:lnTo>
                        <a:pt x="75" y="210"/>
                      </a:lnTo>
                      <a:lnTo>
                        <a:pt x="127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3" name="Freeform 5"/>
                <p:cNvSpPr>
                  <a:spLocks/>
                </p:cNvSpPr>
                <p:nvPr/>
              </p:nvSpPr>
              <p:spPr bwMode="auto">
                <a:xfrm>
                  <a:off x="1102" y="1925"/>
                  <a:ext cx="680" cy="722"/>
                </a:xfrm>
                <a:custGeom>
                  <a:avLst/>
                  <a:gdLst>
                    <a:gd name="T0" fmla="*/ 1913641393 w 513"/>
                    <a:gd name="T1" fmla="*/ 2147483646 h 472"/>
                    <a:gd name="T2" fmla="*/ 2147483646 w 513"/>
                    <a:gd name="T3" fmla="*/ 2147483646 h 472"/>
                    <a:gd name="T4" fmla="*/ 2147483646 w 513"/>
                    <a:gd name="T5" fmla="*/ 2147483646 h 472"/>
                    <a:gd name="T6" fmla="*/ 2147483646 w 513"/>
                    <a:gd name="T7" fmla="*/ 2147483646 h 472"/>
                    <a:gd name="T8" fmla="*/ 2147483646 w 513"/>
                    <a:gd name="T9" fmla="*/ 2147483646 h 472"/>
                    <a:gd name="T10" fmla="*/ 1505576235 w 513"/>
                    <a:gd name="T11" fmla="*/ 2147483646 h 472"/>
                    <a:gd name="T12" fmla="*/ 976176554 w 513"/>
                    <a:gd name="T13" fmla="*/ 2147483646 h 472"/>
                    <a:gd name="T14" fmla="*/ 625730410 w 513"/>
                    <a:gd name="T15" fmla="*/ 2147483646 h 472"/>
                    <a:gd name="T16" fmla="*/ 411889123 w 513"/>
                    <a:gd name="T17" fmla="*/ 2147483646 h 472"/>
                    <a:gd name="T18" fmla="*/ 369440988 w 513"/>
                    <a:gd name="T19" fmla="*/ 2147483646 h 472"/>
                    <a:gd name="T20" fmla="*/ 441583116 w 513"/>
                    <a:gd name="T21" fmla="*/ 2147483646 h 472"/>
                    <a:gd name="T22" fmla="*/ 625730410 w 513"/>
                    <a:gd name="T23" fmla="*/ 2147483646 h 472"/>
                    <a:gd name="T24" fmla="*/ 782065382 w 513"/>
                    <a:gd name="T25" fmla="*/ 2147483646 h 472"/>
                    <a:gd name="T26" fmla="*/ 723708075 w 513"/>
                    <a:gd name="T27" fmla="*/ 2147483646 h 472"/>
                    <a:gd name="T28" fmla="*/ 246949412 w 513"/>
                    <a:gd name="T29" fmla="*/ 2147483646 h 472"/>
                    <a:gd name="T30" fmla="*/ 0 w 513"/>
                    <a:gd name="T31" fmla="*/ 2147483646 h 472"/>
                    <a:gd name="T32" fmla="*/ 36480172 w 513"/>
                    <a:gd name="T33" fmla="*/ 2147483646 h 472"/>
                    <a:gd name="T34" fmla="*/ 91850372 w 513"/>
                    <a:gd name="T35" fmla="*/ 2147483646 h 472"/>
                    <a:gd name="T36" fmla="*/ 113599965 w 513"/>
                    <a:gd name="T37" fmla="*/ 2147483646 h 472"/>
                    <a:gd name="T38" fmla="*/ 213922055 w 513"/>
                    <a:gd name="T39" fmla="*/ 2147483646 h 472"/>
                    <a:gd name="T40" fmla="*/ 498230378 w 513"/>
                    <a:gd name="T41" fmla="*/ 2147483646 h 472"/>
                    <a:gd name="T42" fmla="*/ 811536841 w 513"/>
                    <a:gd name="T43" fmla="*/ 0 h 472"/>
                    <a:gd name="T44" fmla="*/ 1260970430 w 513"/>
                    <a:gd name="T45" fmla="*/ 2147483646 h 472"/>
                    <a:gd name="T46" fmla="*/ 1635052177 w 513"/>
                    <a:gd name="T47" fmla="*/ 2147483646 h 472"/>
                    <a:gd name="T48" fmla="*/ 1913641393 w 513"/>
                    <a:gd name="T49" fmla="*/ 2147483646 h 4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13" h="472">
                      <a:moveTo>
                        <a:pt x="355" y="35"/>
                      </a:moveTo>
                      <a:lnTo>
                        <a:pt x="496" y="47"/>
                      </a:lnTo>
                      <a:lnTo>
                        <a:pt x="513" y="76"/>
                      </a:lnTo>
                      <a:lnTo>
                        <a:pt x="484" y="110"/>
                      </a:lnTo>
                      <a:lnTo>
                        <a:pt x="408" y="116"/>
                      </a:lnTo>
                      <a:lnTo>
                        <a:pt x="279" y="87"/>
                      </a:lnTo>
                      <a:lnTo>
                        <a:pt x="181" y="52"/>
                      </a:lnTo>
                      <a:lnTo>
                        <a:pt x="116" y="52"/>
                      </a:lnTo>
                      <a:lnTo>
                        <a:pt x="76" y="128"/>
                      </a:lnTo>
                      <a:lnTo>
                        <a:pt x="69" y="215"/>
                      </a:lnTo>
                      <a:lnTo>
                        <a:pt x="82" y="327"/>
                      </a:lnTo>
                      <a:lnTo>
                        <a:pt x="116" y="374"/>
                      </a:lnTo>
                      <a:lnTo>
                        <a:pt x="145" y="391"/>
                      </a:lnTo>
                      <a:lnTo>
                        <a:pt x="134" y="432"/>
                      </a:lnTo>
                      <a:lnTo>
                        <a:pt x="46" y="472"/>
                      </a:lnTo>
                      <a:lnTo>
                        <a:pt x="0" y="450"/>
                      </a:lnTo>
                      <a:lnTo>
                        <a:pt x="6" y="344"/>
                      </a:lnTo>
                      <a:lnTo>
                        <a:pt x="17" y="309"/>
                      </a:lnTo>
                      <a:lnTo>
                        <a:pt x="22" y="175"/>
                      </a:lnTo>
                      <a:lnTo>
                        <a:pt x="40" y="70"/>
                      </a:lnTo>
                      <a:lnTo>
                        <a:pt x="93" y="11"/>
                      </a:lnTo>
                      <a:lnTo>
                        <a:pt x="151" y="0"/>
                      </a:lnTo>
                      <a:lnTo>
                        <a:pt x="234" y="18"/>
                      </a:lnTo>
                      <a:lnTo>
                        <a:pt x="303" y="35"/>
                      </a:lnTo>
                      <a:lnTo>
                        <a:pt x="355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4" name="Freeform 6"/>
                <p:cNvSpPr>
                  <a:spLocks/>
                </p:cNvSpPr>
                <p:nvPr/>
              </p:nvSpPr>
              <p:spPr bwMode="auto">
                <a:xfrm>
                  <a:off x="1851" y="2112"/>
                  <a:ext cx="682" cy="562"/>
                </a:xfrm>
                <a:custGeom>
                  <a:avLst/>
                  <a:gdLst>
                    <a:gd name="T0" fmla="*/ 101844186 w 514"/>
                    <a:gd name="T1" fmla="*/ 2147483646 h 368"/>
                    <a:gd name="T2" fmla="*/ 397500711 w 514"/>
                    <a:gd name="T3" fmla="*/ 0 h 368"/>
                    <a:gd name="T4" fmla="*/ 500349921 w 514"/>
                    <a:gd name="T5" fmla="*/ 2147483646 h 368"/>
                    <a:gd name="T6" fmla="*/ 471505156 w 514"/>
                    <a:gd name="T7" fmla="*/ 2147483646 h 368"/>
                    <a:gd name="T8" fmla="*/ 397500711 w 514"/>
                    <a:gd name="T9" fmla="*/ 2147483646 h 368"/>
                    <a:gd name="T10" fmla="*/ 471505156 w 514"/>
                    <a:gd name="T11" fmla="*/ 2147483646 h 368"/>
                    <a:gd name="T12" fmla="*/ 663888417 w 514"/>
                    <a:gd name="T13" fmla="*/ 2147483646 h 368"/>
                    <a:gd name="T14" fmla="*/ 906475434 w 514"/>
                    <a:gd name="T15" fmla="*/ 2147483646 h 368"/>
                    <a:gd name="T16" fmla="*/ 1066830830 w 514"/>
                    <a:gd name="T17" fmla="*/ 2147483646 h 368"/>
                    <a:gd name="T18" fmla="*/ 1729478270 w 514"/>
                    <a:gd name="T19" fmla="*/ 2147483646 h 368"/>
                    <a:gd name="T20" fmla="*/ 2147483646 w 514"/>
                    <a:gd name="T21" fmla="*/ 2147483646 h 368"/>
                    <a:gd name="T22" fmla="*/ 2147483646 w 514"/>
                    <a:gd name="T23" fmla="*/ 2147483646 h 368"/>
                    <a:gd name="T24" fmla="*/ 2147483646 w 514"/>
                    <a:gd name="T25" fmla="*/ 2147483646 h 368"/>
                    <a:gd name="T26" fmla="*/ 2147483646 w 514"/>
                    <a:gd name="T27" fmla="*/ 2147483646 h 368"/>
                    <a:gd name="T28" fmla="*/ 2147483646 w 514"/>
                    <a:gd name="T29" fmla="*/ 2147483646 h 368"/>
                    <a:gd name="T30" fmla="*/ 2147483646 w 514"/>
                    <a:gd name="T31" fmla="*/ 2147483646 h 368"/>
                    <a:gd name="T32" fmla="*/ 2147483646 w 514"/>
                    <a:gd name="T33" fmla="*/ 2147483646 h 368"/>
                    <a:gd name="T34" fmla="*/ 2147483646 w 514"/>
                    <a:gd name="T35" fmla="*/ 2147483646 h 368"/>
                    <a:gd name="T36" fmla="*/ 2147483646 w 514"/>
                    <a:gd name="T37" fmla="*/ 2147483646 h 368"/>
                    <a:gd name="T38" fmla="*/ 1861378837 w 514"/>
                    <a:gd name="T39" fmla="*/ 2147483646 h 368"/>
                    <a:gd name="T40" fmla="*/ 1337164951 w 514"/>
                    <a:gd name="T41" fmla="*/ 2147483646 h 368"/>
                    <a:gd name="T42" fmla="*/ 1066830830 w 514"/>
                    <a:gd name="T43" fmla="*/ 2147483646 h 368"/>
                    <a:gd name="T44" fmla="*/ 867618405 w 514"/>
                    <a:gd name="T45" fmla="*/ 2147483646 h 368"/>
                    <a:gd name="T46" fmla="*/ 731950193 w 514"/>
                    <a:gd name="T47" fmla="*/ 2147483646 h 368"/>
                    <a:gd name="T48" fmla="*/ 605238270 w 514"/>
                    <a:gd name="T49" fmla="*/ 2147483646 h 368"/>
                    <a:gd name="T50" fmla="*/ 309826636 w 514"/>
                    <a:gd name="T51" fmla="*/ 2147483646 h 368"/>
                    <a:gd name="T52" fmla="*/ 170166530 w 514"/>
                    <a:gd name="T53" fmla="*/ 2147483646 h 368"/>
                    <a:gd name="T54" fmla="*/ 67377277 w 514"/>
                    <a:gd name="T55" fmla="*/ 2147483646 h 368"/>
                    <a:gd name="T56" fmla="*/ 0 w 514"/>
                    <a:gd name="T57" fmla="*/ 2147483646 h 368"/>
                    <a:gd name="T58" fmla="*/ 0 w 514"/>
                    <a:gd name="T59" fmla="*/ 2147483646 h 368"/>
                    <a:gd name="T60" fmla="*/ 101844186 w 514"/>
                    <a:gd name="T61" fmla="*/ 2147483646 h 36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514" h="368">
                      <a:moveTo>
                        <a:pt x="18" y="11"/>
                      </a:moveTo>
                      <a:lnTo>
                        <a:pt x="70" y="0"/>
                      </a:lnTo>
                      <a:lnTo>
                        <a:pt x="88" y="29"/>
                      </a:lnTo>
                      <a:lnTo>
                        <a:pt x="83" y="100"/>
                      </a:lnTo>
                      <a:lnTo>
                        <a:pt x="70" y="163"/>
                      </a:lnTo>
                      <a:lnTo>
                        <a:pt x="83" y="216"/>
                      </a:lnTo>
                      <a:lnTo>
                        <a:pt x="117" y="274"/>
                      </a:lnTo>
                      <a:lnTo>
                        <a:pt x="159" y="315"/>
                      </a:lnTo>
                      <a:lnTo>
                        <a:pt x="188" y="310"/>
                      </a:lnTo>
                      <a:lnTo>
                        <a:pt x="304" y="210"/>
                      </a:lnTo>
                      <a:lnTo>
                        <a:pt x="386" y="129"/>
                      </a:lnTo>
                      <a:lnTo>
                        <a:pt x="445" y="76"/>
                      </a:lnTo>
                      <a:lnTo>
                        <a:pt x="497" y="76"/>
                      </a:lnTo>
                      <a:lnTo>
                        <a:pt x="514" y="122"/>
                      </a:lnTo>
                      <a:lnTo>
                        <a:pt x="474" y="234"/>
                      </a:lnTo>
                      <a:lnTo>
                        <a:pt x="450" y="257"/>
                      </a:lnTo>
                      <a:lnTo>
                        <a:pt x="416" y="263"/>
                      </a:lnTo>
                      <a:lnTo>
                        <a:pt x="386" y="245"/>
                      </a:lnTo>
                      <a:lnTo>
                        <a:pt x="386" y="192"/>
                      </a:lnTo>
                      <a:lnTo>
                        <a:pt x="327" y="234"/>
                      </a:lnTo>
                      <a:lnTo>
                        <a:pt x="235" y="315"/>
                      </a:lnTo>
                      <a:lnTo>
                        <a:pt x="188" y="350"/>
                      </a:lnTo>
                      <a:lnTo>
                        <a:pt x="152" y="368"/>
                      </a:lnTo>
                      <a:lnTo>
                        <a:pt x="129" y="362"/>
                      </a:lnTo>
                      <a:lnTo>
                        <a:pt x="106" y="345"/>
                      </a:lnTo>
                      <a:lnTo>
                        <a:pt x="54" y="257"/>
                      </a:lnTo>
                      <a:lnTo>
                        <a:pt x="30" y="198"/>
                      </a:lnTo>
                      <a:lnTo>
                        <a:pt x="12" y="140"/>
                      </a:lnTo>
                      <a:lnTo>
                        <a:pt x="0" y="76"/>
                      </a:lnTo>
                      <a:lnTo>
                        <a:pt x="0" y="40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5" name="Freeform 7"/>
                <p:cNvSpPr>
                  <a:spLocks/>
                </p:cNvSpPr>
                <p:nvPr/>
              </p:nvSpPr>
              <p:spPr bwMode="auto">
                <a:xfrm>
                  <a:off x="1513" y="2700"/>
                  <a:ext cx="1175" cy="707"/>
                </a:xfrm>
                <a:custGeom>
                  <a:avLst/>
                  <a:gdLst>
                    <a:gd name="T0" fmla="*/ 0 w 886"/>
                    <a:gd name="T1" fmla="*/ 2147483646 h 462"/>
                    <a:gd name="T2" fmla="*/ 0 w 886"/>
                    <a:gd name="T3" fmla="*/ 2147483646 h 462"/>
                    <a:gd name="T4" fmla="*/ 319584675 w 886"/>
                    <a:gd name="T5" fmla="*/ 2147483646 h 462"/>
                    <a:gd name="T6" fmla="*/ 962948624 w 886"/>
                    <a:gd name="T7" fmla="*/ 2147483646 h 462"/>
                    <a:gd name="T8" fmla="*/ 1674896953 w 886"/>
                    <a:gd name="T9" fmla="*/ 2147483646 h 462"/>
                    <a:gd name="T10" fmla="*/ 2124053079 w 886"/>
                    <a:gd name="T11" fmla="*/ 2147483646 h 462"/>
                    <a:gd name="T12" fmla="*/ 2147483646 w 886"/>
                    <a:gd name="T13" fmla="*/ 2147483646 h 462"/>
                    <a:gd name="T14" fmla="*/ 2147483646 w 886"/>
                    <a:gd name="T15" fmla="*/ 2147483646 h 462"/>
                    <a:gd name="T16" fmla="*/ 2147483646 w 886"/>
                    <a:gd name="T17" fmla="*/ 2147483646 h 462"/>
                    <a:gd name="T18" fmla="*/ 2147483646 w 886"/>
                    <a:gd name="T19" fmla="*/ 2147483646 h 462"/>
                    <a:gd name="T20" fmla="*/ 2147483646 w 886"/>
                    <a:gd name="T21" fmla="*/ 2147483646 h 462"/>
                    <a:gd name="T22" fmla="*/ 2147483646 w 886"/>
                    <a:gd name="T23" fmla="*/ 2147483646 h 462"/>
                    <a:gd name="T24" fmla="*/ 2147483646 w 886"/>
                    <a:gd name="T25" fmla="*/ 2147483646 h 462"/>
                    <a:gd name="T26" fmla="*/ 2147483646 w 886"/>
                    <a:gd name="T27" fmla="*/ 2147483646 h 462"/>
                    <a:gd name="T28" fmla="*/ 2147483646 w 886"/>
                    <a:gd name="T29" fmla="*/ 2147483646 h 462"/>
                    <a:gd name="T30" fmla="*/ 2147483646 w 886"/>
                    <a:gd name="T31" fmla="*/ 2147483646 h 462"/>
                    <a:gd name="T32" fmla="*/ 2147483646 w 886"/>
                    <a:gd name="T33" fmla="*/ 2147483646 h 462"/>
                    <a:gd name="T34" fmla="*/ 2147483646 w 886"/>
                    <a:gd name="T35" fmla="*/ 2147483646 h 462"/>
                    <a:gd name="T36" fmla="*/ 2147483646 w 886"/>
                    <a:gd name="T37" fmla="*/ 2147483646 h 462"/>
                    <a:gd name="T38" fmla="*/ 2147483646 w 886"/>
                    <a:gd name="T39" fmla="*/ 2147483646 h 462"/>
                    <a:gd name="T40" fmla="*/ 2147483646 w 886"/>
                    <a:gd name="T41" fmla="*/ 2147483646 h 462"/>
                    <a:gd name="T42" fmla="*/ 2147483646 w 886"/>
                    <a:gd name="T43" fmla="*/ 2147483646 h 462"/>
                    <a:gd name="T44" fmla="*/ 2147483646 w 886"/>
                    <a:gd name="T45" fmla="*/ 2147483646 h 462"/>
                    <a:gd name="T46" fmla="*/ 2147483646 w 886"/>
                    <a:gd name="T47" fmla="*/ 2147483646 h 462"/>
                    <a:gd name="T48" fmla="*/ 2147483646 w 886"/>
                    <a:gd name="T49" fmla="*/ 2147483646 h 462"/>
                    <a:gd name="T50" fmla="*/ 2147483646 w 886"/>
                    <a:gd name="T51" fmla="*/ 2147483646 h 462"/>
                    <a:gd name="T52" fmla="*/ 2147483646 w 886"/>
                    <a:gd name="T53" fmla="*/ 2147483646 h 462"/>
                    <a:gd name="T54" fmla="*/ 2147483646 w 886"/>
                    <a:gd name="T55" fmla="*/ 0 h 462"/>
                    <a:gd name="T56" fmla="*/ 2147483646 w 886"/>
                    <a:gd name="T57" fmla="*/ 2147483646 h 462"/>
                    <a:gd name="T58" fmla="*/ 1711934551 w 886"/>
                    <a:gd name="T59" fmla="*/ 2147483646 h 462"/>
                    <a:gd name="T60" fmla="*/ 1063825741 w 886"/>
                    <a:gd name="T61" fmla="*/ 2147483646 h 462"/>
                    <a:gd name="T62" fmla="*/ 512314063 w 886"/>
                    <a:gd name="T63" fmla="*/ 2147483646 h 462"/>
                    <a:gd name="T64" fmla="*/ 253415722 w 886"/>
                    <a:gd name="T65" fmla="*/ 2147483646 h 462"/>
                    <a:gd name="T66" fmla="*/ 0 w 886"/>
                    <a:gd name="T67" fmla="*/ 2147483646 h 46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86" h="462">
                      <a:moveTo>
                        <a:pt x="0" y="17"/>
                      </a:moveTo>
                      <a:lnTo>
                        <a:pt x="0" y="93"/>
                      </a:lnTo>
                      <a:lnTo>
                        <a:pt x="58" y="140"/>
                      </a:lnTo>
                      <a:lnTo>
                        <a:pt x="174" y="152"/>
                      </a:lnTo>
                      <a:lnTo>
                        <a:pt x="302" y="147"/>
                      </a:lnTo>
                      <a:lnTo>
                        <a:pt x="384" y="117"/>
                      </a:lnTo>
                      <a:lnTo>
                        <a:pt x="460" y="76"/>
                      </a:lnTo>
                      <a:lnTo>
                        <a:pt x="501" y="64"/>
                      </a:lnTo>
                      <a:lnTo>
                        <a:pt x="519" y="82"/>
                      </a:lnTo>
                      <a:lnTo>
                        <a:pt x="519" y="152"/>
                      </a:lnTo>
                      <a:lnTo>
                        <a:pt x="536" y="310"/>
                      </a:lnTo>
                      <a:lnTo>
                        <a:pt x="571" y="415"/>
                      </a:lnTo>
                      <a:lnTo>
                        <a:pt x="635" y="462"/>
                      </a:lnTo>
                      <a:lnTo>
                        <a:pt x="671" y="432"/>
                      </a:lnTo>
                      <a:lnTo>
                        <a:pt x="740" y="362"/>
                      </a:lnTo>
                      <a:lnTo>
                        <a:pt x="845" y="292"/>
                      </a:lnTo>
                      <a:lnTo>
                        <a:pt x="886" y="257"/>
                      </a:lnTo>
                      <a:lnTo>
                        <a:pt x="874" y="228"/>
                      </a:lnTo>
                      <a:lnTo>
                        <a:pt x="828" y="245"/>
                      </a:lnTo>
                      <a:lnTo>
                        <a:pt x="769" y="297"/>
                      </a:lnTo>
                      <a:lnTo>
                        <a:pt x="658" y="380"/>
                      </a:lnTo>
                      <a:lnTo>
                        <a:pt x="647" y="403"/>
                      </a:lnTo>
                      <a:lnTo>
                        <a:pt x="612" y="391"/>
                      </a:lnTo>
                      <a:lnTo>
                        <a:pt x="577" y="275"/>
                      </a:lnTo>
                      <a:lnTo>
                        <a:pt x="577" y="147"/>
                      </a:lnTo>
                      <a:lnTo>
                        <a:pt x="571" y="47"/>
                      </a:lnTo>
                      <a:lnTo>
                        <a:pt x="536" y="12"/>
                      </a:lnTo>
                      <a:lnTo>
                        <a:pt x="495" y="0"/>
                      </a:lnTo>
                      <a:lnTo>
                        <a:pt x="449" y="24"/>
                      </a:lnTo>
                      <a:lnTo>
                        <a:pt x="309" y="47"/>
                      </a:lnTo>
                      <a:lnTo>
                        <a:pt x="192" y="53"/>
                      </a:lnTo>
                      <a:lnTo>
                        <a:pt x="93" y="30"/>
                      </a:lnTo>
                      <a:lnTo>
                        <a:pt x="46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6" name="Freeform 8"/>
                <p:cNvSpPr>
                  <a:spLocks/>
                </p:cNvSpPr>
                <p:nvPr/>
              </p:nvSpPr>
              <p:spPr bwMode="auto">
                <a:xfrm>
                  <a:off x="576" y="2514"/>
                  <a:ext cx="1067" cy="742"/>
                </a:xfrm>
                <a:custGeom>
                  <a:avLst/>
                  <a:gdLst>
                    <a:gd name="T0" fmla="*/ 2147483646 w 805"/>
                    <a:gd name="T1" fmla="*/ 2147483646 h 485"/>
                    <a:gd name="T2" fmla="*/ 2147483646 w 805"/>
                    <a:gd name="T3" fmla="*/ 2147483646 h 485"/>
                    <a:gd name="T4" fmla="*/ 2147483646 w 805"/>
                    <a:gd name="T5" fmla="*/ 2147483646 h 485"/>
                    <a:gd name="T6" fmla="*/ 2147483646 w 805"/>
                    <a:gd name="T7" fmla="*/ 2147483646 h 485"/>
                    <a:gd name="T8" fmla="*/ 2147483646 w 805"/>
                    <a:gd name="T9" fmla="*/ 2147483646 h 485"/>
                    <a:gd name="T10" fmla="*/ 2147483646 w 805"/>
                    <a:gd name="T11" fmla="*/ 2147483646 h 485"/>
                    <a:gd name="T12" fmla="*/ 2147483646 w 805"/>
                    <a:gd name="T13" fmla="*/ 2147483646 h 485"/>
                    <a:gd name="T14" fmla="*/ 2147483646 w 805"/>
                    <a:gd name="T15" fmla="*/ 2147483646 h 485"/>
                    <a:gd name="T16" fmla="*/ 2147483646 w 805"/>
                    <a:gd name="T17" fmla="*/ 2147483646 h 485"/>
                    <a:gd name="T18" fmla="*/ 2147483646 w 805"/>
                    <a:gd name="T19" fmla="*/ 2147483646 h 485"/>
                    <a:gd name="T20" fmla="*/ 2147483646 w 805"/>
                    <a:gd name="T21" fmla="*/ 2147483646 h 485"/>
                    <a:gd name="T22" fmla="*/ 2133724078 w 805"/>
                    <a:gd name="T23" fmla="*/ 2147483646 h 485"/>
                    <a:gd name="T24" fmla="*/ 1756871714 w 805"/>
                    <a:gd name="T25" fmla="*/ 2147483646 h 485"/>
                    <a:gd name="T26" fmla="*/ 1381280915 w 805"/>
                    <a:gd name="T27" fmla="*/ 2147483646 h 485"/>
                    <a:gd name="T28" fmla="*/ 1221427298 w 805"/>
                    <a:gd name="T29" fmla="*/ 2147483646 h 485"/>
                    <a:gd name="T30" fmla="*/ 1126542546 w 805"/>
                    <a:gd name="T31" fmla="*/ 2147483646 h 485"/>
                    <a:gd name="T32" fmla="*/ 941246753 w 805"/>
                    <a:gd name="T33" fmla="*/ 2147483646 h 485"/>
                    <a:gd name="T34" fmla="*/ 627630680 w 805"/>
                    <a:gd name="T35" fmla="*/ 2147483646 h 485"/>
                    <a:gd name="T36" fmla="*/ 347419428 w 805"/>
                    <a:gd name="T37" fmla="*/ 2147483646 h 485"/>
                    <a:gd name="T38" fmla="*/ 64068251 w 805"/>
                    <a:gd name="T39" fmla="*/ 2147483646 h 485"/>
                    <a:gd name="T40" fmla="*/ 0 w 805"/>
                    <a:gd name="T41" fmla="*/ 2147483646 h 485"/>
                    <a:gd name="T42" fmla="*/ 64068251 w 805"/>
                    <a:gd name="T43" fmla="*/ 2147483646 h 485"/>
                    <a:gd name="T44" fmla="*/ 347419428 w 805"/>
                    <a:gd name="T45" fmla="*/ 2147483646 h 485"/>
                    <a:gd name="T46" fmla="*/ 688457653 w 805"/>
                    <a:gd name="T47" fmla="*/ 2147483646 h 485"/>
                    <a:gd name="T48" fmla="*/ 912527100 w 805"/>
                    <a:gd name="T49" fmla="*/ 2147483646 h 485"/>
                    <a:gd name="T50" fmla="*/ 1070771987 w 805"/>
                    <a:gd name="T51" fmla="*/ 2147483646 h 485"/>
                    <a:gd name="T52" fmla="*/ 1192802007 w 805"/>
                    <a:gd name="T53" fmla="*/ 0 h 485"/>
                    <a:gd name="T54" fmla="*/ 1381280915 w 805"/>
                    <a:gd name="T55" fmla="*/ 0 h 485"/>
                    <a:gd name="T56" fmla="*/ 1445848911 w 805"/>
                    <a:gd name="T57" fmla="*/ 2147483646 h 485"/>
                    <a:gd name="T58" fmla="*/ 1533979533 w 805"/>
                    <a:gd name="T59" fmla="*/ 2147483646 h 485"/>
                    <a:gd name="T60" fmla="*/ 1660275899 w 805"/>
                    <a:gd name="T61" fmla="*/ 2147483646 h 485"/>
                    <a:gd name="T62" fmla="*/ 1970264700 w 805"/>
                    <a:gd name="T63" fmla="*/ 2147483646 h 485"/>
                    <a:gd name="T64" fmla="*/ 2147483646 w 805"/>
                    <a:gd name="T65" fmla="*/ 2147483646 h 485"/>
                    <a:gd name="T66" fmla="*/ 2147483646 w 805"/>
                    <a:gd name="T67" fmla="*/ 2147483646 h 485"/>
                    <a:gd name="T68" fmla="*/ 2147483646 w 805"/>
                    <a:gd name="T69" fmla="*/ 2147483646 h 485"/>
                    <a:gd name="T70" fmla="*/ 2147483646 w 805"/>
                    <a:gd name="T71" fmla="*/ 2147483646 h 485"/>
                    <a:gd name="T72" fmla="*/ 2147483646 w 805"/>
                    <a:gd name="T73" fmla="*/ 2147483646 h 485"/>
                    <a:gd name="T74" fmla="*/ 2147483646 w 805"/>
                    <a:gd name="T75" fmla="*/ 2147483646 h 48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805" h="485">
                      <a:moveTo>
                        <a:pt x="631" y="327"/>
                      </a:moveTo>
                      <a:lnTo>
                        <a:pt x="689" y="187"/>
                      </a:lnTo>
                      <a:lnTo>
                        <a:pt x="747" y="117"/>
                      </a:lnTo>
                      <a:lnTo>
                        <a:pt x="805" y="129"/>
                      </a:lnTo>
                      <a:lnTo>
                        <a:pt x="805" y="216"/>
                      </a:lnTo>
                      <a:lnTo>
                        <a:pt x="729" y="327"/>
                      </a:lnTo>
                      <a:lnTo>
                        <a:pt x="654" y="444"/>
                      </a:lnTo>
                      <a:lnTo>
                        <a:pt x="607" y="474"/>
                      </a:lnTo>
                      <a:lnTo>
                        <a:pt x="548" y="485"/>
                      </a:lnTo>
                      <a:lnTo>
                        <a:pt x="502" y="479"/>
                      </a:lnTo>
                      <a:lnTo>
                        <a:pt x="455" y="450"/>
                      </a:lnTo>
                      <a:lnTo>
                        <a:pt x="397" y="386"/>
                      </a:lnTo>
                      <a:lnTo>
                        <a:pt x="327" y="275"/>
                      </a:lnTo>
                      <a:lnTo>
                        <a:pt x="257" y="170"/>
                      </a:lnTo>
                      <a:lnTo>
                        <a:pt x="228" y="94"/>
                      </a:lnTo>
                      <a:lnTo>
                        <a:pt x="210" y="94"/>
                      </a:lnTo>
                      <a:lnTo>
                        <a:pt x="175" y="163"/>
                      </a:lnTo>
                      <a:lnTo>
                        <a:pt x="117" y="216"/>
                      </a:lnTo>
                      <a:lnTo>
                        <a:pt x="65" y="251"/>
                      </a:lnTo>
                      <a:lnTo>
                        <a:pt x="12" y="251"/>
                      </a:lnTo>
                      <a:lnTo>
                        <a:pt x="0" y="234"/>
                      </a:lnTo>
                      <a:lnTo>
                        <a:pt x="12" y="216"/>
                      </a:lnTo>
                      <a:lnTo>
                        <a:pt x="65" y="205"/>
                      </a:lnTo>
                      <a:lnTo>
                        <a:pt x="128" y="152"/>
                      </a:lnTo>
                      <a:lnTo>
                        <a:pt x="170" y="82"/>
                      </a:lnTo>
                      <a:lnTo>
                        <a:pt x="199" y="18"/>
                      </a:lnTo>
                      <a:lnTo>
                        <a:pt x="222" y="0"/>
                      </a:lnTo>
                      <a:lnTo>
                        <a:pt x="257" y="0"/>
                      </a:lnTo>
                      <a:lnTo>
                        <a:pt x="269" y="47"/>
                      </a:lnTo>
                      <a:lnTo>
                        <a:pt x="286" y="123"/>
                      </a:lnTo>
                      <a:lnTo>
                        <a:pt x="309" y="187"/>
                      </a:lnTo>
                      <a:lnTo>
                        <a:pt x="367" y="263"/>
                      </a:lnTo>
                      <a:lnTo>
                        <a:pt x="420" y="327"/>
                      </a:lnTo>
                      <a:lnTo>
                        <a:pt x="473" y="398"/>
                      </a:lnTo>
                      <a:lnTo>
                        <a:pt x="531" y="432"/>
                      </a:lnTo>
                      <a:lnTo>
                        <a:pt x="566" y="438"/>
                      </a:lnTo>
                      <a:lnTo>
                        <a:pt x="595" y="420"/>
                      </a:lnTo>
                      <a:lnTo>
                        <a:pt x="631" y="3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7" name="Freeform 9"/>
                <p:cNvSpPr>
                  <a:spLocks/>
                </p:cNvSpPr>
                <p:nvPr/>
              </p:nvSpPr>
              <p:spPr bwMode="auto">
                <a:xfrm>
                  <a:off x="1621" y="1344"/>
                  <a:ext cx="580" cy="642"/>
                </a:xfrm>
                <a:custGeom>
                  <a:avLst/>
                  <a:gdLst>
                    <a:gd name="T0" fmla="*/ 833118090 w 438"/>
                    <a:gd name="T1" fmla="*/ 2147483646 h 420"/>
                    <a:gd name="T2" fmla="*/ 1096548136 w 438"/>
                    <a:gd name="T3" fmla="*/ 2147483646 h 420"/>
                    <a:gd name="T4" fmla="*/ 1335461448 w 438"/>
                    <a:gd name="T5" fmla="*/ 2147483646 h 420"/>
                    <a:gd name="T6" fmla="*/ 1723123396 w 438"/>
                    <a:gd name="T7" fmla="*/ 0 h 420"/>
                    <a:gd name="T8" fmla="*/ 2046509509 w 438"/>
                    <a:gd name="T9" fmla="*/ 2147483646 h 420"/>
                    <a:gd name="T10" fmla="*/ 2147483646 w 438"/>
                    <a:gd name="T11" fmla="*/ 2147483646 h 420"/>
                    <a:gd name="T12" fmla="*/ 2147483646 w 438"/>
                    <a:gd name="T13" fmla="*/ 2147483646 h 420"/>
                    <a:gd name="T14" fmla="*/ 2147483646 w 438"/>
                    <a:gd name="T15" fmla="*/ 2147483646 h 420"/>
                    <a:gd name="T16" fmla="*/ 2140883804 w 438"/>
                    <a:gd name="T17" fmla="*/ 2147483646 h 420"/>
                    <a:gd name="T18" fmla="*/ 1872843630 w 438"/>
                    <a:gd name="T19" fmla="*/ 2147483646 h 420"/>
                    <a:gd name="T20" fmla="*/ 1576652598 w 438"/>
                    <a:gd name="T21" fmla="*/ 2147483646 h 420"/>
                    <a:gd name="T22" fmla="*/ 1216320798 w 438"/>
                    <a:gd name="T23" fmla="*/ 2147483646 h 420"/>
                    <a:gd name="T24" fmla="*/ 977138349 w 438"/>
                    <a:gd name="T25" fmla="*/ 2147483646 h 420"/>
                    <a:gd name="T26" fmla="*/ 833118090 w 438"/>
                    <a:gd name="T27" fmla="*/ 2147483646 h 420"/>
                    <a:gd name="T28" fmla="*/ 771526841 w 438"/>
                    <a:gd name="T29" fmla="*/ 2147483646 h 420"/>
                    <a:gd name="T30" fmla="*/ 771526841 w 438"/>
                    <a:gd name="T31" fmla="*/ 2147483646 h 420"/>
                    <a:gd name="T32" fmla="*/ 0 w 438"/>
                    <a:gd name="T33" fmla="*/ 2147483646 h 420"/>
                    <a:gd name="T34" fmla="*/ 56697021 w 438"/>
                    <a:gd name="T35" fmla="*/ 2147483646 h 420"/>
                    <a:gd name="T36" fmla="*/ 798999646 w 438"/>
                    <a:gd name="T37" fmla="*/ 2147483646 h 420"/>
                    <a:gd name="T38" fmla="*/ 833118090 w 438"/>
                    <a:gd name="T39" fmla="*/ 2147483646 h 42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38" h="420">
                      <a:moveTo>
                        <a:pt x="163" y="128"/>
                      </a:moveTo>
                      <a:lnTo>
                        <a:pt x="215" y="47"/>
                      </a:lnTo>
                      <a:lnTo>
                        <a:pt x="262" y="18"/>
                      </a:lnTo>
                      <a:lnTo>
                        <a:pt x="338" y="0"/>
                      </a:lnTo>
                      <a:lnTo>
                        <a:pt x="402" y="23"/>
                      </a:lnTo>
                      <a:lnTo>
                        <a:pt x="425" y="58"/>
                      </a:lnTo>
                      <a:lnTo>
                        <a:pt x="438" y="105"/>
                      </a:lnTo>
                      <a:lnTo>
                        <a:pt x="438" y="175"/>
                      </a:lnTo>
                      <a:lnTo>
                        <a:pt x="420" y="280"/>
                      </a:lnTo>
                      <a:lnTo>
                        <a:pt x="367" y="362"/>
                      </a:lnTo>
                      <a:lnTo>
                        <a:pt x="309" y="409"/>
                      </a:lnTo>
                      <a:lnTo>
                        <a:pt x="239" y="420"/>
                      </a:lnTo>
                      <a:lnTo>
                        <a:pt x="192" y="409"/>
                      </a:lnTo>
                      <a:lnTo>
                        <a:pt x="163" y="356"/>
                      </a:lnTo>
                      <a:lnTo>
                        <a:pt x="151" y="275"/>
                      </a:lnTo>
                      <a:lnTo>
                        <a:pt x="151" y="181"/>
                      </a:lnTo>
                      <a:lnTo>
                        <a:pt x="0" y="187"/>
                      </a:lnTo>
                      <a:lnTo>
                        <a:pt x="11" y="157"/>
                      </a:lnTo>
                      <a:lnTo>
                        <a:pt x="157" y="152"/>
                      </a:lnTo>
                      <a:lnTo>
                        <a:pt x="163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eaLnBrk="0" hangingPunct="0"/>
                  <a:endParaRPr kumimoji="0" lang="zh-TW" altLang="en-US" b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8" name="AutoShape 10"/>
                <p:cNvSpPr>
                  <a:spLocks noChangeArrowheads="1"/>
                </p:cNvSpPr>
                <p:nvPr/>
              </p:nvSpPr>
              <p:spPr bwMode="auto">
                <a:xfrm>
                  <a:off x="1010" y="1489"/>
                  <a:ext cx="386" cy="19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9" name="AutoShape 11"/>
                <p:cNvSpPr>
                  <a:spLocks noChangeArrowheads="1"/>
                </p:cNvSpPr>
                <p:nvPr/>
              </p:nvSpPr>
              <p:spPr bwMode="auto">
                <a:xfrm>
                  <a:off x="2351" y="1920"/>
                  <a:ext cx="386" cy="19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90" name="AutoShape 12"/>
                <p:cNvSpPr>
                  <a:spLocks noChangeArrowheads="1"/>
                </p:cNvSpPr>
                <p:nvPr/>
              </p:nvSpPr>
              <p:spPr bwMode="auto">
                <a:xfrm>
                  <a:off x="624" y="2257"/>
                  <a:ext cx="386" cy="188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zh-TW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b="1" kern="12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+mn-cs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  <a:defRPr/>
                  </a:pPr>
                  <a:endParaRPr kumimoji="0" lang="zh-TW" altLang="en-US" sz="649" b="0">
                    <a:solidFill>
                      <a:srgbClr val="000000"/>
                    </a:solidFill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78" name="Text Box 86"/>
              <p:cNvSpPr txBox="1">
                <a:spLocks noChangeArrowheads="1"/>
              </p:cNvSpPr>
              <p:nvPr/>
            </p:nvSpPr>
            <p:spPr bwMode="auto">
              <a:xfrm>
                <a:off x="5152689" y="4953000"/>
                <a:ext cx="562311" cy="184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454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下一步？</a:t>
                </a:r>
              </a:p>
            </p:txBody>
          </p:sp>
          <p:sp>
            <p:nvSpPr>
              <p:cNvPr id="79" name="Text Box 89"/>
              <p:cNvSpPr txBox="1">
                <a:spLocks noChangeArrowheads="1"/>
              </p:cNvSpPr>
              <p:nvPr/>
            </p:nvSpPr>
            <p:spPr bwMode="auto">
              <a:xfrm>
                <a:off x="5293697" y="5410200"/>
                <a:ext cx="333604" cy="171114"/>
              </a:xfrm>
              <a:prstGeom prst="rect">
                <a:avLst/>
              </a:prstGeom>
              <a:solidFill>
                <a:schemeClr val="bg1">
                  <a:alpha val="4901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endParaRPr kumimoji="0" lang="en-US" altLang="zh-TW" sz="520">
                  <a:solidFill>
                    <a:srgbClr val="0000FF"/>
                  </a:solidFill>
                  <a:ea typeface="超研澤中粗隸" pitchFamily="49" charset="-128"/>
                </a:endParaRPr>
              </a:p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52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如何解決？</a:t>
                </a:r>
              </a:p>
            </p:txBody>
          </p:sp>
          <p:sp>
            <p:nvSpPr>
              <p:cNvPr id="80" name="Text Box 85"/>
              <p:cNvSpPr txBox="1">
                <a:spLocks noChangeArrowheads="1"/>
              </p:cNvSpPr>
              <p:nvPr/>
            </p:nvSpPr>
            <p:spPr bwMode="auto">
              <a:xfrm>
                <a:off x="4495800" y="4992533"/>
                <a:ext cx="483209" cy="184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454" b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行動？</a:t>
                </a:r>
              </a:p>
            </p:txBody>
          </p:sp>
          <p:sp>
            <p:nvSpPr>
              <p:cNvPr id="81" name="Text Box 87"/>
              <p:cNvSpPr txBox="1">
                <a:spLocks noChangeArrowheads="1"/>
              </p:cNvSpPr>
              <p:nvPr/>
            </p:nvSpPr>
            <p:spPr bwMode="auto">
              <a:xfrm>
                <a:off x="4557706" y="5485827"/>
                <a:ext cx="452256" cy="96147"/>
              </a:xfrm>
              <a:prstGeom prst="rect">
                <a:avLst/>
              </a:prstGeom>
              <a:solidFill>
                <a:schemeClr val="bg1">
                  <a:alpha val="4901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b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kumimoji="0" lang="zh-TW" altLang="en-US" sz="584" b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有哪些選擇？</a:t>
                </a:r>
              </a:p>
            </p:txBody>
          </p:sp>
        </p:grpSp>
      </p:grpSp>
      <p:sp>
        <p:nvSpPr>
          <p:cNvPr id="158" name="Rectangle 6"/>
          <p:cNvSpPr>
            <a:spLocks noChangeArrowheads="1"/>
          </p:cNvSpPr>
          <p:nvPr/>
        </p:nvSpPr>
        <p:spPr bwMode="auto">
          <a:xfrm>
            <a:off x="6772962" y="1528533"/>
            <a:ext cx="1933277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0" hangingPunct="0">
              <a:lnSpc>
                <a:spcPct val="120000"/>
              </a:lnSpc>
              <a:defRPr/>
            </a:pPr>
            <a:r>
              <a:rPr kumimoji="0" lang="zh-TW" altLang="en-US" sz="779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 </a:t>
            </a:r>
            <a:r>
              <a:rPr kumimoji="0" lang="en-US" altLang="zh-TW" sz="779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ICA</a:t>
            </a:r>
            <a:r>
              <a:rPr kumimoji="0" lang="zh-TW" altLang="en-US" sz="779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焦點討論法</a:t>
            </a:r>
            <a:endParaRPr kumimoji="0" lang="en-US" altLang="zh-TW" sz="779" b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7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分組合作學習觀課表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2242354"/>
              </p:ext>
            </p:extLst>
          </p:nvPr>
        </p:nvGraphicFramePr>
        <p:xfrm>
          <a:off x="0" y="900113"/>
          <a:ext cx="8604000" cy="5560800"/>
        </p:xfrm>
        <a:graphic>
          <a:graphicData uri="http://schemas.openxmlformats.org/drawingml/2006/table">
            <a:tbl>
              <a:tblPr/>
              <a:tblGrid>
                <a:gridCol w="756000">
                  <a:extLst>
                    <a:ext uri="{9D8B030D-6E8A-4147-A177-3AD203B41FA5}"/>
                  </a:extLst>
                </a:gridCol>
                <a:gridCol w="2232000">
                  <a:extLst>
                    <a:ext uri="{9D8B030D-6E8A-4147-A177-3AD203B41FA5}"/>
                  </a:extLst>
                </a:gridCol>
                <a:gridCol w="3816000">
                  <a:extLst>
                    <a:ext uri="{9D8B030D-6E8A-4147-A177-3AD203B41FA5}"/>
                  </a:extLst>
                </a:gridCol>
                <a:gridCol w="1800000">
                  <a:extLst>
                    <a:ext uri="{9D8B030D-6E8A-4147-A177-3AD203B41FA5}"/>
                  </a:extLst>
                </a:gridCol>
              </a:tblGrid>
              <a:tr h="36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 鑑 標 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 鑑 項 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 字 敘 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84000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擇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適用教學單元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A-1-1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教學主題與選用的合作學習法適配使用的合作學習法是：</a:t>
                      </a:r>
                      <a:r>
                        <a:rPr kumimoji="0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kumimoji="0" lang="zh-TW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小組人數適切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A-2-1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小組人數合宜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(2-6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，能兼顧學生的參與機會與小組意見的多樣性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教室空間安排合宜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58775" indent="-3587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58775" marR="0" lvl="0" indent="-358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A-3-1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班級採分組形式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座位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58775" indent="-3587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58775" marR="0" lvl="0" indent="-358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A-3-2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小組與小組間距離合宜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68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58775" indent="-3587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A-3-3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學生進行分組合作學習時，彼此採面對面互動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360000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教師講解合作學習方式和配合事項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B-1-1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說明學習目標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小組任務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B-1-2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強調正向互賴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B-1-3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提醒個別責任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B-1-4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解釋成功標準或獎勵標準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B-1-5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說明期望的合作表現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7007297"/>
              </p:ext>
            </p:extLst>
          </p:nvPr>
        </p:nvGraphicFramePr>
        <p:xfrm>
          <a:off x="0" y="900113"/>
          <a:ext cx="8604000" cy="5544448"/>
        </p:xfrm>
        <a:graphic>
          <a:graphicData uri="http://schemas.openxmlformats.org/drawingml/2006/table">
            <a:tbl>
              <a:tblPr/>
              <a:tblGrid>
                <a:gridCol w="756000">
                  <a:extLst>
                    <a:ext uri="{9D8B030D-6E8A-4147-A177-3AD203B41FA5}"/>
                  </a:extLst>
                </a:gridCol>
                <a:gridCol w="2232000">
                  <a:extLst>
                    <a:ext uri="{9D8B030D-6E8A-4147-A177-3AD203B41FA5}"/>
                  </a:extLst>
                </a:gridCol>
                <a:gridCol w="3816000">
                  <a:extLst>
                    <a:ext uri="{9D8B030D-6E8A-4147-A177-3AD203B41FA5}"/>
                  </a:extLst>
                </a:gridCol>
                <a:gridCol w="1800000">
                  <a:extLst>
                    <a:ext uri="{9D8B030D-6E8A-4147-A177-3AD203B41FA5}"/>
                  </a:extLst>
                </a:gridCol>
              </a:tblGrid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層面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 鑑 標 準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 鑑 項 目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 字 敘 述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000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式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教師隨時掌握並適時介入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B-2-1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教師能巡視組間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68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B-2-2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教師能適時提供小組協助（介入）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68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B-2-3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教師能指導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提醒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學生與人合作的技巧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169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學生積極參與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>
                      <a:lvl1pPr marL="358775" indent="-3587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B-3-1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所有學生都積極與組員互動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58775" marR="0" lvl="0" indent="-358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□注意傾聽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58775" marR="0" lvl="0" indent="-358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□尊重發言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58775" marR="0" lvl="0" indent="-358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□鼓勵同學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58775" marR="0" lvl="0" indent="-358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□樂於分享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58775" marR="0" lvl="0" indent="-358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□認真參與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58775" marR="0" lvl="0" indent="-358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□：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________________</a:t>
                      </a:r>
                    </a:p>
                    <a:p>
                      <a:pPr marL="358775" marR="0" lvl="0" indent="-358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□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________________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169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432000" y="108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分組合作學習觀課表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4528327"/>
              </p:ext>
            </p:extLst>
          </p:nvPr>
        </p:nvGraphicFramePr>
        <p:xfrm>
          <a:off x="0" y="900113"/>
          <a:ext cx="8604000" cy="5230450"/>
        </p:xfrm>
        <a:graphic>
          <a:graphicData uri="http://schemas.openxmlformats.org/drawingml/2006/table">
            <a:tbl>
              <a:tblPr/>
              <a:tblGrid>
                <a:gridCol w="756000">
                  <a:extLst>
                    <a:ext uri="{9D8B030D-6E8A-4147-A177-3AD203B41FA5}"/>
                  </a:extLst>
                </a:gridCol>
                <a:gridCol w="2232000">
                  <a:extLst>
                    <a:ext uri="{9D8B030D-6E8A-4147-A177-3AD203B41FA5}"/>
                  </a:extLst>
                </a:gridCol>
                <a:gridCol w="3816000">
                  <a:extLst>
                    <a:ext uri="{9D8B030D-6E8A-4147-A177-3AD203B41FA5}"/>
                  </a:extLst>
                </a:gridCol>
                <a:gridCol w="900000">
                  <a:extLst>
                    <a:ext uri="{9D8B030D-6E8A-4147-A177-3AD203B41FA5}"/>
                  </a:extLst>
                </a:gridCol>
                <a:gridCol w="900000">
                  <a:extLst>
                    <a:ext uri="{9D8B030D-6E8A-4147-A177-3AD203B41FA5}"/>
                  </a:extLst>
                </a:gridCol>
              </a:tblGrid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層面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 鑑 標 準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 鑑 項 目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 字 敘 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840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後的評量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評量小組合作學習的成果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58775" indent="-3587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C-1-1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進行小組報告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小組結論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小考或統計達到成功標準的人數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8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C-1-2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給予小組表揚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72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58775" indent="-3587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C-1-3 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評估小組運作效能：在課堂最後，預留時間給學生自我反省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6287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軼事紀錄表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62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活動或事件紀錄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1989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6358" name="矩形 2"/>
          <p:cNvSpPr>
            <a:spLocks noChangeArrowheads="1"/>
          </p:cNvSpPr>
          <p:nvPr/>
        </p:nvSpPr>
        <p:spPr bwMode="auto">
          <a:xfrm>
            <a:off x="359569" y="6196013"/>
            <a:ext cx="84248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000000"/>
                </a:solidFill>
                <a:latin typeface="Times New Roman" pitchFamily="18" charset="0"/>
                <a:ea typeface="華康中圓體" panose="020F0509000000000000"/>
                <a:cs typeface="Times New Roman" pitchFamily="18" charset="0"/>
              </a:rPr>
              <a:t>※</a:t>
            </a:r>
            <a:r>
              <a:rPr lang="zh-TW" altLang="zh-TW" sz="1800" dirty="0">
                <a:solidFill>
                  <a:srgbClr val="000000"/>
                </a:solidFill>
                <a:latin typeface="Times New Roman" pitchFamily="18" charset="0"/>
                <a:ea typeface="華康中圓體" panose="020F0509000000000000"/>
                <a:cs typeface="Times New Roman" pitchFamily="18" charset="0"/>
              </a:rPr>
              <a:t>可根據特定學科教學行為需求，另行增列評鑑規準向度和評鑑項目，作彈性組合</a:t>
            </a:r>
            <a:endParaRPr lang="zh-TW" altLang="en-US" sz="1800" dirty="0">
              <a:solidFill>
                <a:srgbClr val="000000"/>
              </a:solidFill>
              <a:ea typeface="華康中圓體" panose="020F0509000000000000"/>
              <a:cs typeface="Times New Roman" pitchFamily="18" charset="0"/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5220072" y="3356992"/>
            <a:ext cx="4248471" cy="2901950"/>
          </a:xfrm>
          <a:prstGeom prst="irregularSeal1">
            <a:avLst/>
          </a:prstGeom>
          <a:solidFill>
            <a:srgbClr val="FFFF99">
              <a:alpha val="50980"/>
            </a:srgb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zh-TW" altLang="en-US" sz="2800" b="1" dirty="0"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關注焦點</a:t>
            </a:r>
            <a:r>
              <a:rPr lang="en-US" altLang="zh-TW" sz="2800" b="1" dirty="0" smtClean="0"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algn="ctr" eaLnBrk="1" hangingPunct="1"/>
            <a:r>
              <a:rPr lang="zh-TW" altLang="en-US" sz="2800" b="1" dirty="0" smtClean="0"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2800" b="1" dirty="0"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策略應用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432000" y="108000"/>
            <a:ext cx="82296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8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分組合作學習觀課表</a:t>
            </a:r>
            <a:endParaRPr lang="zh-TW" altLang="en-US" sz="48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2373313" cy="597535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分組</a:t>
            </a:r>
            <a:r>
              <a:rPr lang="en-US" altLang="zh-TW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合作學</a:t>
            </a:r>
            <a:r>
              <a:rPr lang="en-US" altLang="zh-TW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48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-</a:t>
            </a:r>
            <a:r>
              <a:rPr lang="en-US" altLang="zh-TW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4800" b="1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sz="4800" b="1" kern="1200" dirty="0">
                <a:solidFill>
                  <a:srgbClr val="3399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小組</a:t>
            </a:r>
            <a:r>
              <a:rPr lang="en-US" altLang="zh-TW" sz="4800" b="1" kern="1200" dirty="0">
                <a:solidFill>
                  <a:srgbClr val="3399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/>
            </a:r>
            <a:br>
              <a:rPr lang="en-US" altLang="zh-TW" sz="4800" b="1" kern="1200" dirty="0">
                <a:solidFill>
                  <a:srgbClr val="3399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</a:br>
            <a:r>
              <a:rPr lang="zh-TW" altLang="en-US" sz="4800" b="1" kern="1200" dirty="0">
                <a:solidFill>
                  <a:srgbClr val="3399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學習</a:t>
            </a:r>
            <a:r>
              <a:rPr lang="en-US" altLang="zh-TW" sz="4800" b="1" kern="1200" dirty="0">
                <a:solidFill>
                  <a:srgbClr val="3399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/>
            </a:r>
            <a:br>
              <a:rPr lang="en-US" altLang="zh-TW" sz="4800" b="1" kern="1200" dirty="0">
                <a:solidFill>
                  <a:srgbClr val="3399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</a:br>
            <a:r>
              <a:rPr lang="zh-TW" altLang="en-US" sz="4800" b="1" kern="1200" dirty="0">
                <a:solidFill>
                  <a:srgbClr val="3399FF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觀察表</a:t>
            </a:r>
            <a:endParaRPr lang="zh-TW" altLang="en-US" sz="3200" b="1" kern="1200" dirty="0">
              <a:solidFill>
                <a:srgbClr val="3399FF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</p:txBody>
      </p:sp>
      <p:pic>
        <p:nvPicPr>
          <p:cNvPr id="5735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4"/>
          <a:stretch>
            <a:fillRect/>
          </a:stretch>
        </p:blipFill>
        <p:spPr>
          <a:xfrm>
            <a:off x="3028950" y="3175"/>
            <a:ext cx="6115050" cy="6878638"/>
          </a:xfrm>
        </p:spPr>
      </p:pic>
      <p:sp>
        <p:nvSpPr>
          <p:cNvPr id="57353" name="文字方塊 2"/>
          <p:cNvSpPr txBox="1">
            <a:spLocks noChangeArrowheads="1"/>
          </p:cNvSpPr>
          <p:nvPr/>
        </p:nvSpPr>
        <p:spPr bwMode="auto">
          <a:xfrm flipH="1">
            <a:off x="3824288" y="3530600"/>
            <a:ext cx="4000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1-4</a:t>
            </a:r>
            <a:endParaRPr lang="zh-TW" altLang="en-US" sz="10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6"/>
          <p:cNvSpPr txBox="1">
            <a:spLocks/>
          </p:cNvSpPr>
          <p:nvPr/>
        </p:nvSpPr>
        <p:spPr bwMode="auto">
          <a:xfrm>
            <a:off x="0" y="21600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附錄</a:t>
            </a:r>
            <a:r>
              <a:rPr lang="en-US" altLang="zh-TW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2</a:t>
            </a:r>
            <a:r>
              <a:rPr lang="zh-TW" altLang="en-US" sz="5000" dirty="0" smtClean="0">
                <a:ln w="3175" cmpd="sng">
                  <a:solidFill>
                    <a:srgbClr val="FFFF9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、教師教學專業能力指標</a:t>
            </a:r>
            <a:endParaRPr lang="zh-TW" altLang="en-US" sz="5000" dirty="0">
              <a:ln w="3175" cmpd="sng">
                <a:solidFill>
                  <a:srgbClr val="FFFF99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76200" dir="5400000" sy="-100000" algn="bl" rotWithShape="0"/>
              </a:effectLst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7232"/>
            <a:ext cx="2499360" cy="116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674" y="6165304"/>
            <a:ext cx="746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臺灣師範大學教育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研究中心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(2004)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「發展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國民中小學教師教學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專業能力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指標之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研究」，教育部委託專案。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323527" y="1706085"/>
            <a:ext cx="2443645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教學規劃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107504" y="3166744"/>
            <a:ext cx="2875693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第一層面：規劃能力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3347864" y="1706085"/>
            <a:ext cx="2443645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教材呈現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教學方法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學習評量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6376827" y="1706085"/>
            <a:ext cx="2443645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資源管理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395536" y="4149080"/>
            <a:ext cx="2795486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課程評鑑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教學評鑑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4368802" y="4148570"/>
            <a:ext cx="2795486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自我發展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專業成長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專業態度</a:t>
            </a:r>
            <a:endPara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2267744" y="274638"/>
            <a:ext cx="68762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教師教學所需專業能力為何？</a:t>
            </a:r>
            <a:endParaRPr lang="zh-TW" altLang="en-US" sz="40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3151929" y="3167944"/>
            <a:ext cx="2875693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第二層面：教學能力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6156176" y="3158320"/>
            <a:ext cx="2875693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第三層面：管理能力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107504" y="5457339"/>
            <a:ext cx="3456000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第四層面：評鑑能力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手繪多邊形 26"/>
          <p:cNvSpPr/>
          <p:nvPr/>
        </p:nvSpPr>
        <p:spPr>
          <a:xfrm>
            <a:off x="4067944" y="5457339"/>
            <a:ext cx="3456000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第五層面：專業發展能力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30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圖說文字 3"/>
          <p:cNvSpPr/>
          <p:nvPr/>
        </p:nvSpPr>
        <p:spPr>
          <a:xfrm>
            <a:off x="3360672" y="1623915"/>
            <a:ext cx="5531808" cy="1564713"/>
          </a:xfrm>
          <a:prstGeom prst="wedgeRectCallout">
            <a:avLst>
              <a:gd name="adj1" fmla="val -57548"/>
              <a:gd name="adj2" fmla="val -171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267744" y="274638"/>
            <a:ext cx="68762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共同備課階段之專業展現</a:t>
            </a:r>
            <a:endParaRPr lang="zh-TW" altLang="en-US" sz="40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467543" y="1618969"/>
            <a:ext cx="2443645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教學規劃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51520" y="2497777"/>
            <a:ext cx="2875693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第一層面：規劃能力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0672" y="1618969"/>
            <a:ext cx="5315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1-1 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瞭解學校課程計畫的理念與架構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1-2 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參與學校課程的發展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2-1 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研擬適切的教學計畫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2-2 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規劃適切的學習評量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6" y="3550364"/>
            <a:ext cx="6192688" cy="304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精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熟學科教學的知識內容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能正確詮釋課程的內容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瞭解教學內容在該領域或課程架構中的位置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訂定明確而合宜的教學目標 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教學內容設計具邏輯與順序性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能與同儕共同備課精進授課品質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教學設計能符應素養導向的精神</a:t>
            </a:r>
          </a:p>
        </p:txBody>
      </p:sp>
      <p:sp>
        <p:nvSpPr>
          <p:cNvPr id="11" name="矩形 10"/>
          <p:cNvSpPr/>
          <p:nvPr/>
        </p:nvSpPr>
        <p:spPr>
          <a:xfrm>
            <a:off x="510041" y="3288754"/>
            <a:ext cx="233910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具體展現舉例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圖說文字 3"/>
          <p:cNvSpPr/>
          <p:nvPr/>
        </p:nvSpPr>
        <p:spPr>
          <a:xfrm>
            <a:off x="3360672" y="1623915"/>
            <a:ext cx="5531808" cy="1564713"/>
          </a:xfrm>
          <a:prstGeom prst="wedgeRectCallout">
            <a:avLst>
              <a:gd name="adj1" fmla="val -57548"/>
              <a:gd name="adj2" fmla="val -171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267744" y="274638"/>
            <a:ext cx="68762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共同備課階段之專業展現</a:t>
            </a:r>
            <a:endParaRPr lang="zh-TW" altLang="en-US" sz="40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467543" y="1618969"/>
            <a:ext cx="2443645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教學規劃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51520" y="2497777"/>
            <a:ext cx="2875693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第一層面：規劃能力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0672" y="1618969"/>
            <a:ext cx="5315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1-1 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瞭解學校課程計畫的理念與架構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1-2 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參與學校課程的發展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2-1 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研擬適切的教學計畫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2-2 </a:t>
            </a:r>
            <a:r>
              <a:rPr lang="zh-TW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規劃適切的學習評量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041" y="3288754"/>
            <a:ext cx="233910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具體展現舉例</a:t>
            </a:r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30123"/>
              </p:ext>
            </p:extLst>
          </p:nvPr>
        </p:nvGraphicFramePr>
        <p:xfrm>
          <a:off x="528110" y="3789040"/>
          <a:ext cx="8220354" cy="2631215"/>
        </p:xfrm>
        <a:graphic>
          <a:graphicData uri="http://schemas.openxmlformats.org/drawingml/2006/table">
            <a:tbl>
              <a:tblPr/>
              <a:tblGrid>
                <a:gridCol w="4110177">
                  <a:extLst>
                    <a:ext uri="{9D8B030D-6E8A-4147-A177-3AD203B41FA5}"/>
                  </a:extLst>
                </a:gridCol>
                <a:gridCol w="4110177">
                  <a:extLst>
                    <a:ext uri="{9D8B030D-6E8A-4147-A177-3AD203B41FA5}"/>
                  </a:extLst>
                </a:gridCol>
              </a:tblGrid>
              <a:tr h="438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kern="1200" dirty="0" smtClean="0">
                          <a:solidFill>
                            <a:srgbClr val="99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新手教師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99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資深教師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818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能初步預設學生可能有的概念學習情形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能確切掌握學生之概念學習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1351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能參照某些教學法或課程設計理論發展教學活動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在教學活動中能創新、改變某些既有的教學法或課程理論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9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圖說文字 3"/>
          <p:cNvSpPr/>
          <p:nvPr/>
        </p:nvSpPr>
        <p:spPr>
          <a:xfrm>
            <a:off x="4224769" y="1466347"/>
            <a:ext cx="4389943" cy="2865471"/>
          </a:xfrm>
          <a:prstGeom prst="wedgeRectCallout">
            <a:avLst>
              <a:gd name="adj1" fmla="val -67298"/>
              <a:gd name="adj2" fmla="val -260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267744" y="274638"/>
            <a:ext cx="68762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公開授課階段之專業展現</a:t>
            </a:r>
            <a:endParaRPr lang="zh-TW" altLang="en-US" sz="40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40792" y="1443567"/>
            <a:ext cx="5315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1-1 </a:t>
            </a:r>
            <a:r>
              <a:rPr lang="zh-TW" altLang="zh-TW" sz="2000" dirty="0"/>
              <a:t>適切呈現教材內容</a:t>
            </a:r>
          </a:p>
          <a:p>
            <a:r>
              <a:rPr lang="en-US" altLang="zh-TW" sz="2000" dirty="0"/>
              <a:t>1-2 </a:t>
            </a:r>
            <a:r>
              <a:rPr lang="zh-TW" altLang="zh-TW" sz="2000" dirty="0"/>
              <a:t>善用教科用書</a:t>
            </a:r>
          </a:p>
          <a:p>
            <a:r>
              <a:rPr lang="en-US" altLang="zh-TW" sz="2000" dirty="0"/>
              <a:t>1-3 </a:t>
            </a:r>
            <a:r>
              <a:rPr lang="zh-TW" altLang="zh-TW" sz="2000" dirty="0"/>
              <a:t>清楚講解教學內容</a:t>
            </a:r>
          </a:p>
          <a:p>
            <a:r>
              <a:rPr lang="en-US" altLang="zh-TW" sz="2000" dirty="0" smtClean="0"/>
              <a:t>2-1 </a:t>
            </a:r>
            <a:r>
              <a:rPr lang="zh-TW" altLang="zh-TW" sz="2000" dirty="0"/>
              <a:t>運用有效的教學方法</a:t>
            </a:r>
          </a:p>
          <a:p>
            <a:r>
              <a:rPr lang="en-US" altLang="zh-TW" sz="2000" dirty="0"/>
              <a:t>2-2 </a:t>
            </a:r>
            <a:r>
              <a:rPr lang="zh-TW" altLang="zh-TW" sz="2000" dirty="0"/>
              <a:t>掌握學習原則進行教學</a:t>
            </a:r>
          </a:p>
          <a:p>
            <a:r>
              <a:rPr lang="en-US" altLang="zh-TW" sz="2000" dirty="0"/>
              <a:t>2-3 </a:t>
            </a:r>
            <a:r>
              <a:rPr lang="zh-TW" altLang="zh-TW" sz="2000" dirty="0"/>
              <a:t>善用教學資源輔助教學</a:t>
            </a:r>
          </a:p>
          <a:p>
            <a:r>
              <a:rPr lang="en-US" altLang="zh-TW" sz="2000" dirty="0" smtClean="0"/>
              <a:t>3-1 </a:t>
            </a:r>
            <a:r>
              <a:rPr lang="zh-TW" altLang="zh-TW" sz="2000" dirty="0"/>
              <a:t>適當說明學習評量的實施</a:t>
            </a:r>
          </a:p>
          <a:p>
            <a:r>
              <a:rPr lang="en-US" altLang="zh-TW" sz="2000" dirty="0"/>
              <a:t>3-2 </a:t>
            </a:r>
            <a:r>
              <a:rPr lang="zh-TW" altLang="zh-TW" sz="2000" dirty="0"/>
              <a:t>適切實施學習評量</a:t>
            </a:r>
          </a:p>
          <a:p>
            <a:r>
              <a:rPr lang="en-US" altLang="zh-TW" sz="2000" dirty="0"/>
              <a:t>3-3 </a:t>
            </a:r>
            <a:r>
              <a:rPr lang="zh-TW" altLang="zh-TW" sz="2000" dirty="0"/>
              <a:t>善用學習評量結果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837848" y="1618969"/>
            <a:ext cx="2443645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教材呈現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教學方法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學習評量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837849" y="4877721"/>
            <a:ext cx="2443645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sz="2400" kern="12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資源管理</a:t>
            </a:r>
            <a:endPara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621824" y="5825253"/>
            <a:ext cx="2875693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第三層面：管理能力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621823" y="2846811"/>
            <a:ext cx="2875693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第二層面：教學能力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4224769" y="4541622"/>
            <a:ext cx="4389943" cy="2132856"/>
          </a:xfrm>
          <a:prstGeom prst="wedgeRectCallout">
            <a:avLst>
              <a:gd name="adj1" fmla="val -69208"/>
              <a:gd name="adj2" fmla="val -81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1-1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營造良好互動的班級氣氛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1-2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營造安全且有助於學習的情境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1-3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建立有助於學生學習的班級常規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2-1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有效管理個人時間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2-2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有效運用教學資源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2-3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有效管理教學檔案</a:t>
            </a:r>
          </a:p>
        </p:txBody>
      </p:sp>
    </p:spTree>
    <p:extLst>
      <p:ext uri="{BB962C8B-B14F-4D97-AF65-F5344CB8AC3E}">
        <p14:creationId xmlns:p14="http://schemas.microsoft.com/office/powerpoint/2010/main" val="9039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5293" y="1634024"/>
            <a:ext cx="7416824" cy="19389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altLang="zh-TW" sz="2400" kern="1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400" kern="1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建立</a:t>
            </a:r>
            <a:r>
              <a:rPr lang="zh-TW" altLang="zh-TW" sz="2400" kern="1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有助於學習的班級常規與氣氛</a:t>
            </a:r>
            <a:r>
              <a:rPr lang="en-US" altLang="zh-TW" sz="2400" kern="1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endParaRPr lang="zh-TW" altLang="zh-TW" sz="2400" kern="1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活用多元的教學資源進行適性教學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運用有效教學策略及良好溝通技巧，以啟發學生思考 </a:t>
            </a: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進行有效而具彈性的評量回饋機制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267744" y="274638"/>
            <a:ext cx="68762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公開授課階段之專業展現</a:t>
            </a:r>
            <a:endParaRPr lang="zh-TW" altLang="en-US" sz="40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1448557"/>
            <a:ext cx="233910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具體展現舉例</a:t>
            </a:r>
          </a:p>
        </p:txBody>
      </p:sp>
      <p:graphicFrame>
        <p:nvGraphicFramePr>
          <p:cNvPr id="1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53831"/>
              </p:ext>
            </p:extLst>
          </p:nvPr>
        </p:nvGraphicFramePr>
        <p:xfrm>
          <a:off x="395536" y="3793812"/>
          <a:ext cx="8395565" cy="2659680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/>
                  </a:extLst>
                </a:gridCol>
                <a:gridCol w="4291109">
                  <a:extLst>
                    <a:ext uri="{9D8B030D-6E8A-4147-A177-3AD203B41FA5}"/>
                  </a:extLst>
                </a:gridCol>
              </a:tblGrid>
              <a:tr h="64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kern="1200" dirty="0" smtClean="0">
                          <a:solidFill>
                            <a:srgbClr val="99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新手教師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9933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資深教師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764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授課過程中能覺察學生在概念學習上的錯誤、另有或迷思概念。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適時或主動針對學生在概念學習上的錯誤、另有或迷思概念，進行澄清與討論說明。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40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能適切引用既有之教學法，如實於課堂中運作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能將創新、改變的教學法或課程理論，具體落實於教學現場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6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524328" cy="531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3" cy="13208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n w="3175" cmpd="sng">
                  <a:solidFill>
                    <a:srgbClr val="FFFF99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   操作示例</a:t>
            </a:r>
            <a:endParaRPr lang="zh-TW" altLang="en-US" sz="6000" b="1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2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圖說文字 3"/>
          <p:cNvSpPr/>
          <p:nvPr/>
        </p:nvSpPr>
        <p:spPr>
          <a:xfrm>
            <a:off x="4224769" y="1466347"/>
            <a:ext cx="4739719" cy="2466709"/>
          </a:xfrm>
          <a:prstGeom prst="wedgeRectCallout">
            <a:avLst>
              <a:gd name="adj1" fmla="val -67298"/>
              <a:gd name="adj2" fmla="val -260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224769" y="1466347"/>
            <a:ext cx="5315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1-1 </a:t>
            </a:r>
            <a:r>
              <a:rPr lang="zh-TW" altLang="zh-TW" sz="2000" dirty="0"/>
              <a:t>具備課程評鑑的基本概念</a:t>
            </a:r>
          </a:p>
          <a:p>
            <a:r>
              <a:rPr lang="en-US" altLang="zh-TW" sz="2000" dirty="0"/>
              <a:t>1-2 </a:t>
            </a:r>
            <a:r>
              <a:rPr lang="zh-TW" altLang="zh-TW" sz="2000" dirty="0"/>
              <a:t>參與教科用書的選用與評鑑</a:t>
            </a:r>
          </a:p>
          <a:p>
            <a:r>
              <a:rPr lang="en-US" altLang="zh-TW" sz="2000" dirty="0"/>
              <a:t>1-3 </a:t>
            </a:r>
            <a:r>
              <a:rPr lang="zh-TW" altLang="zh-TW" sz="2000" dirty="0"/>
              <a:t>參與學校課程評鑑的規劃與實施</a:t>
            </a:r>
          </a:p>
          <a:p>
            <a:r>
              <a:rPr lang="en-US" altLang="zh-TW" sz="2000" dirty="0"/>
              <a:t>1-4 </a:t>
            </a:r>
            <a:r>
              <a:rPr lang="zh-TW" altLang="zh-TW" sz="2000" dirty="0"/>
              <a:t>運用學校課程評鑑結果改進課程品質</a:t>
            </a:r>
          </a:p>
          <a:p>
            <a:r>
              <a:rPr lang="en-US" altLang="zh-TW" sz="2000" dirty="0" smtClean="0"/>
              <a:t>2-1 </a:t>
            </a:r>
            <a:r>
              <a:rPr lang="zh-TW" altLang="zh-TW" sz="2000" dirty="0"/>
              <a:t>具備教學評鑑的基本概念</a:t>
            </a:r>
          </a:p>
          <a:p>
            <a:r>
              <a:rPr lang="en-US" altLang="zh-TW" sz="2000" dirty="0"/>
              <a:t>2-2 </a:t>
            </a:r>
            <a:r>
              <a:rPr lang="zh-TW" altLang="zh-TW" sz="2000" dirty="0"/>
              <a:t>參與學校教學評鑑的規劃與實施</a:t>
            </a:r>
          </a:p>
          <a:p>
            <a:r>
              <a:rPr lang="en-US" altLang="zh-TW" sz="2000" dirty="0"/>
              <a:t>2-3 </a:t>
            </a:r>
            <a:r>
              <a:rPr lang="zh-TW" altLang="zh-TW" sz="2000" dirty="0"/>
              <a:t>進行教學自我評鑑</a:t>
            </a:r>
          </a:p>
          <a:p>
            <a:r>
              <a:rPr lang="en-US" altLang="zh-TW" sz="2000" dirty="0"/>
              <a:t>2-4 </a:t>
            </a:r>
            <a:r>
              <a:rPr lang="zh-TW" altLang="zh-TW" sz="2000" dirty="0"/>
              <a:t>運用教學評鑑結果改進教學品質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677931" y="1618969"/>
            <a:ext cx="2443645" cy="1460659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課程評鑑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教學評鑑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389900" y="4437113"/>
            <a:ext cx="3029974" cy="1901268"/>
          </a:xfrm>
          <a:custGeom>
            <a:avLst/>
            <a:gdLst>
              <a:gd name="connsiteX0" fmla="*/ 116853 w 1956732"/>
              <a:gd name="connsiteY0" fmla="*/ 0 h 1460659"/>
              <a:gd name="connsiteX1" fmla="*/ 1839879 w 1956732"/>
              <a:gd name="connsiteY1" fmla="*/ 0 h 1460659"/>
              <a:gd name="connsiteX2" fmla="*/ 1956732 w 1956732"/>
              <a:gd name="connsiteY2" fmla="*/ 116853 h 1460659"/>
              <a:gd name="connsiteX3" fmla="*/ 1956732 w 1956732"/>
              <a:gd name="connsiteY3" fmla="*/ 1460659 h 1460659"/>
              <a:gd name="connsiteX4" fmla="*/ 1956732 w 1956732"/>
              <a:gd name="connsiteY4" fmla="*/ 1460659 h 1460659"/>
              <a:gd name="connsiteX5" fmla="*/ 0 w 1956732"/>
              <a:gd name="connsiteY5" fmla="*/ 1460659 h 1460659"/>
              <a:gd name="connsiteX6" fmla="*/ 0 w 1956732"/>
              <a:gd name="connsiteY6" fmla="*/ 1460659 h 1460659"/>
              <a:gd name="connsiteX7" fmla="*/ 0 w 1956732"/>
              <a:gd name="connsiteY7" fmla="*/ 116853 h 1460659"/>
              <a:gd name="connsiteX8" fmla="*/ 116853 w 1956732"/>
              <a:gd name="connsiteY8" fmla="*/ 0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6732" h="1460659">
                <a:moveTo>
                  <a:pt x="116853" y="0"/>
                </a:moveTo>
                <a:lnTo>
                  <a:pt x="1839879" y="0"/>
                </a:lnTo>
                <a:cubicBezTo>
                  <a:pt x="1904415" y="0"/>
                  <a:pt x="1956732" y="52317"/>
                  <a:pt x="1956732" y="116853"/>
                </a:cubicBezTo>
                <a:lnTo>
                  <a:pt x="1956732" y="1460659"/>
                </a:lnTo>
                <a:lnTo>
                  <a:pt x="1956732" y="1460659"/>
                </a:lnTo>
                <a:lnTo>
                  <a:pt x="0" y="1460659"/>
                </a:lnTo>
                <a:lnTo>
                  <a:pt x="0" y="1460659"/>
                </a:lnTo>
                <a:lnTo>
                  <a:pt x="0" y="116853"/>
                </a:lnTo>
                <a:cubicBezTo>
                  <a:pt x="0" y="52317"/>
                  <a:pt x="52317" y="0"/>
                  <a:pt x="116853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05" tIns="125665" rIns="64705" bIns="30480" numCol="1" spcCol="1270" anchor="t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自我發展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專業成長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專業態度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138379" y="5825253"/>
            <a:ext cx="3497517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第五層面：專業發展能力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138380" y="2846811"/>
            <a:ext cx="3497516" cy="628083"/>
          </a:xfrm>
          <a:custGeom>
            <a:avLst/>
            <a:gdLst>
              <a:gd name="connsiteX0" fmla="*/ 0 w 1956732"/>
              <a:gd name="connsiteY0" fmla="*/ 0 h 628083"/>
              <a:gd name="connsiteX1" fmla="*/ 1956732 w 1956732"/>
              <a:gd name="connsiteY1" fmla="*/ 0 h 628083"/>
              <a:gd name="connsiteX2" fmla="*/ 1956732 w 1956732"/>
              <a:gd name="connsiteY2" fmla="*/ 628083 h 628083"/>
              <a:gd name="connsiteX3" fmla="*/ 0 w 1956732"/>
              <a:gd name="connsiteY3" fmla="*/ 628083 h 628083"/>
              <a:gd name="connsiteX4" fmla="*/ 0 w 1956732"/>
              <a:gd name="connsiteY4" fmla="*/ 0 h 6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732" h="628083">
                <a:moveTo>
                  <a:pt x="0" y="0"/>
                </a:moveTo>
                <a:lnTo>
                  <a:pt x="1956732" y="0"/>
                </a:lnTo>
                <a:lnTo>
                  <a:pt x="1956732" y="628083"/>
                </a:lnTo>
                <a:lnTo>
                  <a:pt x="0" y="62808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第四層面：評鑑能力</a:t>
            </a:r>
            <a:endParaRPr lang="zh-TW" altLang="en-US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4224769" y="4069601"/>
            <a:ext cx="4739719" cy="2604877"/>
          </a:xfrm>
          <a:prstGeom prst="wedgeRectCallout">
            <a:avLst>
              <a:gd name="adj1" fmla="val -69208"/>
              <a:gd name="adj2" fmla="val -81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1-1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維持成熟穩定的情緒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1-2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反省與悅納自我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1-3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善於與他人溝通合作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2-1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追求專業成長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2-2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與同儕分享專業工作心得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2-3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因應教育變革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3-1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積極投入時間與精力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3-2 </a:t>
            </a:r>
            <a:r>
              <a:rPr lang="zh-TW" altLang="zh-TW" sz="2000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信守教育專業倫理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1331640" y="274638"/>
            <a:ext cx="78123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專業回饋</a:t>
            </a:r>
            <a:r>
              <a:rPr lang="en-US" altLang="zh-TW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議課</a:t>
            </a:r>
            <a:r>
              <a:rPr lang="en-US" altLang="zh-TW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階段之專業展現</a:t>
            </a:r>
            <a:endParaRPr lang="zh-TW" altLang="en-US" sz="40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1331640" y="274638"/>
            <a:ext cx="78123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專業回饋</a:t>
            </a:r>
            <a:r>
              <a:rPr lang="en-US" altLang="zh-TW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議課</a:t>
            </a:r>
            <a:r>
              <a:rPr lang="en-US" altLang="zh-TW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4000" b="1" kern="0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階段之專業展現</a:t>
            </a:r>
            <a:endParaRPr lang="zh-TW" altLang="en-US" sz="4000" b="1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2326228"/>
            <a:ext cx="7632848" cy="304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師生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省思公開授課和日常教學的差異性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依據學校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提供規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準對公開授課進行省思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審視學生是否達到預期的學習目標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能參考議課者所給意見，反思與修正教學內容 </a:t>
            </a:r>
          </a:p>
        </p:txBody>
      </p:sp>
      <p:sp>
        <p:nvSpPr>
          <p:cNvPr id="11" name="矩形 10"/>
          <p:cNvSpPr/>
          <p:nvPr/>
        </p:nvSpPr>
        <p:spPr>
          <a:xfrm>
            <a:off x="683568" y="1844824"/>
            <a:ext cx="295465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具體展現舉例</a:t>
            </a:r>
          </a:p>
        </p:txBody>
      </p:sp>
    </p:spTree>
    <p:extLst>
      <p:ext uri="{BB962C8B-B14F-4D97-AF65-F5344CB8AC3E}">
        <p14:creationId xmlns:p14="http://schemas.microsoft.com/office/powerpoint/2010/main" val="20761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內容版面配置區 2"/>
          <p:cNvSpPr>
            <a:spLocks noGrp="1"/>
          </p:cNvSpPr>
          <p:nvPr>
            <p:ph idx="1"/>
          </p:nvPr>
        </p:nvSpPr>
        <p:spPr>
          <a:xfrm>
            <a:off x="457200" y="2062801"/>
            <a:ext cx="8229600" cy="1324800"/>
          </a:xfrm>
        </p:spPr>
        <p:txBody>
          <a:bodyPr anchor="t"/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8000" kern="1200" dirty="0">
                <a:ln w="3175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76200" dir="5400000" sy="-100000" algn="bl" rotWithShape="0"/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33566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5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愛學網線上資源</a:t>
            </a:r>
            <a:endParaRPr lang="zh-TW" altLang="en-US" sz="6000" b="1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02" y="1268760"/>
            <a:ext cx="8948196" cy="14401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06" y="2636912"/>
            <a:ext cx="6413014" cy="422108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2411760" y="4941168"/>
            <a:ext cx="2664296" cy="19168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3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5050"/>
                </a:solidFill>
                <a:effectLst>
                  <a:innerShdw blurRad="114300">
                    <a:prstClr val="black"/>
                  </a:inn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觀看影片</a:t>
            </a:r>
            <a:endParaRPr lang="zh-TW" altLang="en-US" sz="6000" b="1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114300">
                  <a:prstClr val="black"/>
                </a:inn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3" name="圖片 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417638"/>
            <a:ext cx="7510809" cy="469867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6023186"/>
            <a:ext cx="6552728" cy="8348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1" i="0" u="none" strike="noStrike" cap="none" normalizeH="0" baseline="0" dirty="0" smtClean="0">
                <a:ln>
                  <a:noFill/>
                </a:ln>
                <a:solidFill>
                  <a:srgbClr val="59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影片</a:t>
            </a:r>
            <a:r>
              <a:rPr kumimoji="0" lang="zh-TW" altLang="zh-TW" sz="900" b="1" i="0" u="none" strike="noStrike" cap="none" normalizeH="0" baseline="0" dirty="0" smtClean="0">
                <a:ln>
                  <a:noFill/>
                </a:ln>
                <a:solidFill>
                  <a:srgbClr val="59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製作者</a:t>
            </a:r>
            <a:r>
              <a:rPr kumimoji="0" lang="zh-TW" altLang="en-US" sz="900" b="1" i="0" u="none" strike="noStrike" cap="none" normalizeH="0" baseline="0" dirty="0" smtClean="0">
                <a:ln>
                  <a:noFill/>
                </a:ln>
                <a:solidFill>
                  <a:srgbClr val="59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kumimoji="0" lang="zh-TW" altLang="zh-TW" sz="900" b="0" i="0" u="none" strike="noStrike" cap="none" normalizeH="0" baseline="0" dirty="0" smtClean="0">
                <a:ln>
                  <a:noFill/>
                </a:ln>
                <a:solidFill>
                  <a:srgbClr val="59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國家教育研究院</a:t>
            </a: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rgbClr val="59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0" lang="zh-TW" altLang="zh-TW" sz="900" b="0" i="0" u="none" strike="noStrike" cap="none" normalizeH="0" baseline="0" dirty="0" smtClean="0">
                <a:ln>
                  <a:noFill/>
                </a:ln>
                <a:solidFill>
                  <a:srgbClr val="59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kumimoji="0" lang="zh-TW" altLang="en-US" sz="900" dirty="0">
                <a:solidFill>
                  <a:srgbClr val="59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0" lang="zh-TW" altLang="zh-TW" sz="900" b="0" i="0" u="none" strike="noStrike" cap="none" normalizeH="0" baseline="0" dirty="0" smtClean="0">
              <a:ln>
                <a:noFill/>
              </a:ln>
              <a:solidFill>
                <a:srgbClr val="59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 dirty="0" smtClean="0">
                <a:ln>
                  <a:noFill/>
                </a:ln>
                <a:solidFill>
                  <a:srgbClr val="59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為了提升教學品質與學生學習成效，自107學年度開始，十二年國民基本教育課程綱要，要求每位教師與校長，每學年應在學校或社群整體規劃之下，至少公開授課一次，並進行專業研討。 一般人會誤以為公開授課就是開放課堂，讓別人來觀察教師的教學設計、教學行為表現、班級經營等等，並提出指正，本單元將會透過參與過公開授課的校長、老師們的訪問中，破除種種迷思。本單元也會介紹校長們如何領導和鼓勵老師們參與公開授課。</a:t>
            </a:r>
            <a:endParaRPr kumimoji="0" lang="zh-TW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44382" y="5747509"/>
            <a:ext cx="56422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/>
              <a:t>http://stv.moe.edu.tw/co_video_content.php?p=309690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183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放眼天下版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自訂 3">
      <a:majorFont>
        <a:latin typeface="Arial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5014</Words>
  <Application>Microsoft Office PowerPoint</Application>
  <PresentationFormat>如螢幕大小 (4:3)</PresentationFormat>
  <Paragraphs>780</Paragraphs>
  <Slides>72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72</vt:i4>
      </vt:variant>
    </vt:vector>
  </HeadingPairs>
  <TitlesOfParts>
    <vt:vector size="94" baseType="lpstr">
      <vt:lpstr>FangSong</vt:lpstr>
      <vt:lpstr>全真細</vt:lpstr>
      <vt:lpstr>華康中圓體</vt:lpstr>
      <vt:lpstr>超研澤中粗隸</vt:lpstr>
      <vt:lpstr>微軟正黑體</vt:lpstr>
      <vt:lpstr>微軟正黑體 Light</vt:lpstr>
      <vt:lpstr>新細明體</vt:lpstr>
      <vt:lpstr>DFKai-SB</vt:lpstr>
      <vt:lpstr>DFKai-SB</vt:lpstr>
      <vt:lpstr>Arial</vt:lpstr>
      <vt:lpstr>Arial Narrow</vt:lpstr>
      <vt:lpstr>Calibri</vt:lpstr>
      <vt:lpstr>Calibri Light</vt:lpstr>
      <vt:lpstr>Times New Roman</vt:lpstr>
      <vt:lpstr>Trebuchet MS</vt:lpstr>
      <vt:lpstr>Wingdings</vt:lpstr>
      <vt:lpstr>Wingdings 2</vt:lpstr>
      <vt:lpstr>Wingdings 3</vt:lpstr>
      <vt:lpstr>放眼天下版</vt:lpstr>
      <vt:lpstr>2_預設簡報設計</vt:lpstr>
      <vt:lpstr>Office 佈景主題</vt:lpstr>
      <vt:lpstr>多面向</vt:lpstr>
      <vt:lpstr>PowerPoint 簡報</vt:lpstr>
      <vt:lpstr>PowerPoint 簡報</vt:lpstr>
      <vt:lpstr>PowerPoint 簡報</vt:lpstr>
      <vt:lpstr>PowerPoint 簡報</vt:lpstr>
      <vt:lpstr>  ORID-心智工具簡介</vt:lpstr>
      <vt:lpstr>      影片—ORID</vt:lpstr>
      <vt:lpstr>      操作示例</vt:lpstr>
      <vt:lpstr>愛學網線上資源</vt:lpstr>
      <vt:lpstr>觀看影片</vt:lpstr>
      <vt:lpstr>PowerPoint 簡報</vt:lpstr>
      <vt:lpstr>PowerPoint 簡報</vt:lpstr>
      <vt:lpstr>壹、公開授課的意涵與目的</vt:lpstr>
      <vt:lpstr>一、什麼是公開授課</vt:lpstr>
      <vt:lpstr>二、公開授課之</vt:lpstr>
      <vt:lpstr>三、公開授課的功能</vt:lpstr>
      <vt:lpstr>   四、實施契機與預期達成目標</vt:lpstr>
      <vt:lpstr>實施方式與預期達成目標</vt:lpstr>
      <vt:lpstr>PowerPoint 簡報</vt:lpstr>
      <vt:lpstr>一、研擬學校層級公開授課實施計畫</vt:lpstr>
      <vt:lpstr>二、學校層級公開授課實施計畫的內容</vt:lpstr>
      <vt:lpstr>    三、建置公開授課表件</vt:lpstr>
      <vt:lpstr>四、公告公開授課期程</vt:lpstr>
      <vt:lpstr>五、邀請家長參與公開授課</vt:lpstr>
      <vt:lpstr>PowerPoint 簡報</vt:lpstr>
      <vt:lpstr>一、公開授課流程</vt:lpstr>
      <vt:lpstr>二、共同備課</vt:lpstr>
      <vt:lpstr>共備、說課與觀察前會談</vt:lpstr>
      <vt:lpstr>二、公開授課與觀課</vt:lpstr>
      <vt:lpstr>PowerPoint 簡報</vt:lpstr>
      <vt:lpstr>觀課常見型態</vt:lpstr>
      <vt:lpstr> 觀課的焦點</vt:lpstr>
      <vt:lpstr>公開授課的公開程度</vt:lpstr>
      <vt:lpstr>觀課紀錄的形式？</vt:lpstr>
      <vt:lpstr>PowerPoint 簡報</vt:lpstr>
      <vt:lpstr>觀課之關注焦點</vt:lpstr>
      <vt:lpstr>四、專業回饋的目的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 陸、 結  語</vt:lpstr>
      <vt:lpstr>PowerPoint 簡報</vt:lpstr>
      <vt:lpstr>期許       研擬符應各校發展且有助於教師教學精進、學生學習成效提升，並成功形塑學習型組織氛圍之公開授課實施方案訂定！</vt:lpstr>
      <vt:lpstr>PowerPoint 簡報</vt:lpstr>
      <vt:lpstr>PowerPoint 簡報</vt:lpstr>
      <vt:lpstr>教專系統~高級中等以下學校教師專業發展評鑑指標</vt:lpstr>
      <vt:lpstr>PowerPoint 簡報</vt:lpstr>
      <vt:lpstr>PowerPoint 簡報</vt:lpstr>
      <vt:lpstr>學習共同體~學生學習行為紀錄表</vt:lpstr>
      <vt:lpstr>學生學習行為記錄表(可依參考項目內容紀錄之)</vt:lpstr>
      <vt:lpstr>分組合作學習觀課表</vt:lpstr>
      <vt:lpstr>PowerPoint 簡報</vt:lpstr>
      <vt:lpstr>PowerPoint 簡報</vt:lpstr>
      <vt:lpstr>分組 合作學 - 小組 學習 觀察表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sto6010_shih</dc:creator>
  <cp:lastModifiedBy>bqtsay-1</cp:lastModifiedBy>
  <cp:revision>549</cp:revision>
  <cp:lastPrinted>2018-01-31T13:38:11Z</cp:lastPrinted>
  <dcterms:created xsi:type="dcterms:W3CDTF">2014-11-20T05:28:04Z</dcterms:created>
  <dcterms:modified xsi:type="dcterms:W3CDTF">2018-02-02T21:47:22Z</dcterms:modified>
</cp:coreProperties>
</file>