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9" r:id="rId3"/>
    <p:sldId id="329" r:id="rId4"/>
    <p:sldId id="260" r:id="rId5"/>
    <p:sldId id="264" r:id="rId6"/>
    <p:sldId id="315" r:id="rId7"/>
    <p:sldId id="262" r:id="rId8"/>
    <p:sldId id="317" r:id="rId9"/>
    <p:sldId id="294" r:id="rId10"/>
    <p:sldId id="318" r:id="rId11"/>
    <p:sldId id="295" r:id="rId12"/>
    <p:sldId id="296" r:id="rId13"/>
    <p:sldId id="323" r:id="rId14"/>
    <p:sldId id="297" r:id="rId15"/>
    <p:sldId id="298" r:id="rId16"/>
    <p:sldId id="319" r:id="rId17"/>
    <p:sldId id="299" r:id="rId18"/>
    <p:sldId id="300" r:id="rId19"/>
    <p:sldId id="320" r:id="rId20"/>
    <p:sldId id="301" r:id="rId21"/>
    <p:sldId id="302" r:id="rId22"/>
    <p:sldId id="321" r:id="rId23"/>
    <p:sldId id="303" r:id="rId24"/>
    <p:sldId id="304" r:id="rId25"/>
    <p:sldId id="305" r:id="rId26"/>
    <p:sldId id="330" r:id="rId27"/>
    <p:sldId id="328" r:id="rId28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9999"/>
    <a:srgbClr val="034946"/>
    <a:srgbClr val="006666"/>
    <a:srgbClr val="66FFCC"/>
    <a:srgbClr val="99FFCC"/>
    <a:srgbClr val="00FFCC"/>
    <a:srgbClr val="00CC99"/>
    <a:srgbClr val="025220"/>
    <a:srgbClr val="04426C"/>
    <a:srgbClr val="024A3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954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80FD8B-7596-4FC1-89BE-AD5AE2E89878}" type="doc">
      <dgm:prSet loTypeId="urn:microsoft.com/office/officeart/2005/8/layout/funnel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DB1E12A1-80FA-4F76-ACB7-ED03BBC1EEBF}" type="pres">
      <dgm:prSet presAssocID="{3480FD8B-7596-4FC1-89BE-AD5AE2E8987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CE19296-C2BA-434E-ACD5-58349ED93AC9}" type="presOf" srcId="{3480FD8B-7596-4FC1-89BE-AD5AE2E89878}" destId="{DB1E12A1-80FA-4F76-ACB7-ED03BBC1EEBF}" srcOrd="0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EB8A92-0D2A-4EFC-93EC-0EAB56DD654D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404F4C1-18D7-499B-B1AA-42B060C661D6}">
      <dgm:prSet phldrT="[文字]" custT="1"/>
      <dgm:spPr>
        <a:noFill/>
      </dgm:spPr>
      <dgm:t>
        <a:bodyPr/>
        <a:lstStyle/>
        <a:p>
          <a:r>
            <a:rPr lang="zh-TW" altLang="en-US" sz="3200" dirty="0" smtClean="0">
              <a:solidFill>
                <a:schemeClr val="accent2"/>
              </a:solidFill>
              <a:latin typeface="標楷體" pitchFamily="65" charset="-120"/>
              <a:ea typeface="標楷體" pitchFamily="65" charset="-120"/>
            </a:rPr>
            <a:t>光球分散</a:t>
          </a:r>
          <a:endParaRPr lang="zh-TW" altLang="en-US" sz="3200" dirty="0">
            <a:solidFill>
              <a:schemeClr val="accent2"/>
            </a:solidFill>
            <a:latin typeface="標楷體" pitchFamily="65" charset="-120"/>
            <a:ea typeface="標楷體" pitchFamily="65" charset="-120"/>
          </a:endParaRPr>
        </a:p>
      </dgm:t>
    </dgm:pt>
    <dgm:pt modelId="{E1893F62-5404-48E7-91D5-4E96DEBC6D8C}" type="parTrans" cxnId="{374EB99E-C8E0-4166-BEA9-15FA5D9C76E4}">
      <dgm:prSet/>
      <dgm:spPr/>
      <dgm:t>
        <a:bodyPr/>
        <a:lstStyle/>
        <a:p>
          <a:endParaRPr lang="zh-TW" altLang="en-US"/>
        </a:p>
      </dgm:t>
    </dgm:pt>
    <dgm:pt modelId="{DC97C7D9-E4FC-4752-911A-055A6ACAF64A}" type="sibTrans" cxnId="{374EB99E-C8E0-4166-BEA9-15FA5D9C76E4}">
      <dgm:prSet/>
      <dgm:spPr/>
      <dgm:t>
        <a:bodyPr/>
        <a:lstStyle/>
        <a:p>
          <a:endParaRPr lang="zh-TW" altLang="en-US"/>
        </a:p>
      </dgm:t>
    </dgm:pt>
    <dgm:pt modelId="{A591D2D9-A99D-48E4-AB67-0AC48D59519A}">
      <dgm:prSet phldrT="[文字]"/>
      <dgm:spPr/>
      <dgm:t>
        <a:bodyPr/>
        <a:lstStyle/>
        <a:p>
          <a:r>
            <a:rPr lang="zh-TW" altLang="en-US" dirty="0" smtClean="0">
              <a:solidFill>
                <a:schemeClr val="accent2"/>
              </a:solidFill>
              <a:latin typeface="標楷體" pitchFamily="65" charset="-120"/>
              <a:ea typeface="標楷體" pitchFamily="65" charset="-120"/>
            </a:rPr>
            <a:t>眩光的研究</a:t>
          </a:r>
          <a:endParaRPr lang="zh-TW" altLang="en-US" dirty="0">
            <a:solidFill>
              <a:schemeClr val="accent2"/>
            </a:solidFill>
            <a:latin typeface="標楷體" pitchFamily="65" charset="-120"/>
            <a:ea typeface="標楷體" pitchFamily="65" charset="-120"/>
          </a:endParaRPr>
        </a:p>
      </dgm:t>
    </dgm:pt>
    <dgm:pt modelId="{13ADC589-54BD-48E5-AE91-E6546F7E2FEA}" type="parTrans" cxnId="{1A096CB8-E4D1-433B-A9EF-8F2279EB2283}">
      <dgm:prSet/>
      <dgm:spPr/>
      <dgm:t>
        <a:bodyPr/>
        <a:lstStyle/>
        <a:p>
          <a:endParaRPr lang="zh-TW" altLang="en-US"/>
        </a:p>
      </dgm:t>
    </dgm:pt>
    <dgm:pt modelId="{9CA5BC71-71D7-4B09-B2F9-BA0EBD11CBC6}" type="sibTrans" cxnId="{1A096CB8-E4D1-433B-A9EF-8F2279EB2283}">
      <dgm:prSet/>
      <dgm:spPr/>
      <dgm:t>
        <a:bodyPr/>
        <a:lstStyle/>
        <a:p>
          <a:endParaRPr lang="zh-TW" altLang="en-US"/>
        </a:p>
      </dgm:t>
    </dgm:pt>
    <dgm:pt modelId="{AB3F6835-E2F1-4A0A-AEBC-EEF18E2F1420}">
      <dgm:prSet phldrT="[文字]" phldr="1"/>
      <dgm:spPr/>
      <dgm:t>
        <a:bodyPr/>
        <a:lstStyle/>
        <a:p>
          <a:endParaRPr lang="zh-TW" altLang="en-US"/>
        </a:p>
      </dgm:t>
    </dgm:pt>
    <dgm:pt modelId="{05BABFC6-6694-4A9D-AF1C-24FA7C12145D}" type="parTrans" cxnId="{83C394E6-F9B7-44F7-ABEB-4965DDE75073}">
      <dgm:prSet/>
      <dgm:spPr/>
      <dgm:t>
        <a:bodyPr/>
        <a:lstStyle/>
        <a:p>
          <a:endParaRPr lang="zh-TW" altLang="en-US"/>
        </a:p>
      </dgm:t>
    </dgm:pt>
    <dgm:pt modelId="{CF4506B2-29F8-4634-877D-318FC2B8E547}" type="sibTrans" cxnId="{83C394E6-F9B7-44F7-ABEB-4965DDE75073}">
      <dgm:prSet/>
      <dgm:spPr/>
      <dgm:t>
        <a:bodyPr/>
        <a:lstStyle/>
        <a:p>
          <a:endParaRPr lang="zh-TW" altLang="en-US"/>
        </a:p>
      </dgm:t>
    </dgm:pt>
    <dgm:pt modelId="{566ACA32-E558-481F-A71A-0BD38AE3AAEC}">
      <dgm:prSet phldrT="[文字]"/>
      <dgm:spPr>
        <a:noFill/>
      </dgm:spPr>
      <dgm:t>
        <a:bodyPr/>
        <a:lstStyle/>
        <a:p>
          <a:r>
            <a:rPr lang="en-US" altLang="zh-TW" dirty="0" smtClean="0">
              <a:solidFill>
                <a:schemeClr val="accent2"/>
              </a:solidFill>
              <a:latin typeface="標楷體" pitchFamily="65" charset="-120"/>
              <a:ea typeface="標楷體" pitchFamily="65" charset="-120"/>
            </a:rPr>
            <a:t>LED</a:t>
          </a:r>
          <a:r>
            <a:rPr lang="zh-TW" altLang="en-US" dirty="0" smtClean="0">
              <a:solidFill>
                <a:schemeClr val="accent2"/>
              </a:solidFill>
              <a:latin typeface="標楷體" pitchFamily="65" charset="-120"/>
              <a:ea typeface="標楷體" pitchFamily="65" charset="-120"/>
            </a:rPr>
            <a:t>揮舞</a:t>
          </a:r>
          <a:endParaRPr lang="zh-TW" altLang="en-US" dirty="0">
            <a:solidFill>
              <a:schemeClr val="accent2"/>
            </a:solidFill>
            <a:latin typeface="標楷體" pitchFamily="65" charset="-120"/>
            <a:ea typeface="標楷體" pitchFamily="65" charset="-120"/>
          </a:endParaRPr>
        </a:p>
      </dgm:t>
    </dgm:pt>
    <dgm:pt modelId="{12B90D83-2797-42E6-8C90-7372CBA439B6}" type="parTrans" cxnId="{67C347E2-DB1F-48DC-84E0-95A18D7002E6}">
      <dgm:prSet/>
      <dgm:spPr/>
      <dgm:t>
        <a:bodyPr/>
        <a:lstStyle/>
        <a:p>
          <a:endParaRPr lang="zh-TW" altLang="en-US"/>
        </a:p>
      </dgm:t>
    </dgm:pt>
    <dgm:pt modelId="{C09C1EAA-2339-499A-BBE0-60259416AD20}" type="sibTrans" cxnId="{67C347E2-DB1F-48DC-84E0-95A18D7002E6}">
      <dgm:prSet/>
      <dgm:spPr/>
      <dgm:t>
        <a:bodyPr/>
        <a:lstStyle/>
        <a:p>
          <a:endParaRPr lang="zh-TW" altLang="en-US"/>
        </a:p>
      </dgm:t>
    </dgm:pt>
    <dgm:pt modelId="{8918B9E9-FE4A-4658-B2E9-79C125E2B3E4}">
      <dgm:prSet phldrT="[文字]"/>
      <dgm:spPr>
        <a:noFill/>
      </dgm:spPr>
      <dgm:t>
        <a:bodyPr/>
        <a:lstStyle/>
        <a:p>
          <a:r>
            <a:rPr lang="zh-TW" altLang="en-US" dirty="0" smtClean="0">
              <a:solidFill>
                <a:schemeClr val="accent2"/>
              </a:solidFill>
            </a:rPr>
            <a:t>殘影</a:t>
          </a:r>
          <a:endParaRPr lang="zh-TW" altLang="en-US" dirty="0">
            <a:solidFill>
              <a:schemeClr val="accent2"/>
            </a:solidFill>
          </a:endParaRPr>
        </a:p>
      </dgm:t>
    </dgm:pt>
    <dgm:pt modelId="{CDB54FEB-A28E-4105-83AE-60426A8A4D65}" type="parTrans" cxnId="{25768FB6-28F1-4699-B00B-98C7DCC81966}">
      <dgm:prSet/>
      <dgm:spPr/>
      <dgm:t>
        <a:bodyPr/>
        <a:lstStyle/>
        <a:p>
          <a:endParaRPr lang="zh-TW" altLang="en-US"/>
        </a:p>
      </dgm:t>
    </dgm:pt>
    <dgm:pt modelId="{39385BCA-62FE-4D12-B509-6A845B9D7A2A}" type="sibTrans" cxnId="{25768FB6-28F1-4699-B00B-98C7DCC81966}">
      <dgm:prSet/>
      <dgm:spPr/>
      <dgm:t>
        <a:bodyPr/>
        <a:lstStyle/>
        <a:p>
          <a:endParaRPr lang="zh-TW" altLang="en-US"/>
        </a:p>
      </dgm:t>
    </dgm:pt>
    <dgm:pt modelId="{7FA77D0B-7022-4B27-BCD5-71169967C0E8}" type="pres">
      <dgm:prSet presAssocID="{4BEB8A92-0D2A-4EFC-93EC-0EAB56DD654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4056650-BFC7-4157-9E18-8674D7EFD2A9}" type="pres">
      <dgm:prSet presAssocID="{4BEB8A92-0D2A-4EFC-93EC-0EAB56DD654D}" presName="ellipse" presStyleLbl="trBgShp" presStyleIdx="0" presStyleCnt="1" custLinFactNeighborX="654" custLinFactNeighborY="628"/>
      <dgm:spPr/>
    </dgm:pt>
    <dgm:pt modelId="{7A3DADC4-EC4E-42A4-A6EF-4EE14241305E}" type="pres">
      <dgm:prSet presAssocID="{4BEB8A92-0D2A-4EFC-93EC-0EAB56DD654D}" presName="arrow1" presStyleLbl="fgShp" presStyleIdx="0" presStyleCnt="1"/>
      <dgm:spPr/>
    </dgm:pt>
    <dgm:pt modelId="{9B25C2A5-8D26-4E56-83B0-72EBE6FE75FF}" type="pres">
      <dgm:prSet presAssocID="{4BEB8A92-0D2A-4EFC-93EC-0EAB56DD654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2216C2-8B4A-46DB-BA56-FB8B02D19019}" type="pres">
      <dgm:prSet presAssocID="{566ACA32-E558-481F-A71A-0BD38AE3AAE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45A34F-0E5C-4EFA-ADB3-F1291F18A929}" type="pres">
      <dgm:prSet presAssocID="{8918B9E9-FE4A-4658-B2E9-79C125E2B3E4}" presName="item2" presStyleLbl="node1" presStyleIdx="1" presStyleCnt="3" custLinFactNeighborY="-2562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99B311-B748-431E-97FD-EFB0716E3A88}" type="pres">
      <dgm:prSet presAssocID="{A591D2D9-A99D-48E4-AB67-0AC48D59519A}" presName="item3" presStyleLbl="node1" presStyleIdx="2" presStyleCnt="3" custLinFactNeighborY="-62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D5A015-0440-4077-A625-EF4A704727C6}" type="pres">
      <dgm:prSet presAssocID="{4BEB8A92-0D2A-4EFC-93EC-0EAB56DD654D}" presName="funnel" presStyleLbl="trAlignAcc1" presStyleIdx="0" presStyleCnt="1" custLinFactNeighborX="-45" custLinFactNeighborY="68"/>
      <dgm:spPr/>
    </dgm:pt>
  </dgm:ptLst>
  <dgm:cxnLst>
    <dgm:cxn modelId="{D2AEF0D3-E099-4625-B115-C106BCD541C3}" type="presOf" srcId="{A591D2D9-A99D-48E4-AB67-0AC48D59519A}" destId="{9B25C2A5-8D26-4E56-83B0-72EBE6FE75FF}" srcOrd="0" destOrd="0" presId="urn:microsoft.com/office/officeart/2005/8/layout/funnel1"/>
    <dgm:cxn modelId="{374EB99E-C8E0-4166-BEA9-15FA5D9C76E4}" srcId="{4BEB8A92-0D2A-4EFC-93EC-0EAB56DD654D}" destId="{C404F4C1-18D7-499B-B1AA-42B060C661D6}" srcOrd="0" destOrd="0" parTransId="{E1893F62-5404-48E7-91D5-4E96DEBC6D8C}" sibTransId="{DC97C7D9-E4FC-4752-911A-055A6ACAF64A}"/>
    <dgm:cxn modelId="{1A096CB8-E4D1-433B-A9EF-8F2279EB2283}" srcId="{4BEB8A92-0D2A-4EFC-93EC-0EAB56DD654D}" destId="{A591D2D9-A99D-48E4-AB67-0AC48D59519A}" srcOrd="3" destOrd="0" parTransId="{13ADC589-54BD-48E5-AE91-E6546F7E2FEA}" sibTransId="{9CA5BC71-71D7-4B09-B2F9-BA0EBD11CBC6}"/>
    <dgm:cxn modelId="{25768FB6-28F1-4699-B00B-98C7DCC81966}" srcId="{4BEB8A92-0D2A-4EFC-93EC-0EAB56DD654D}" destId="{8918B9E9-FE4A-4658-B2E9-79C125E2B3E4}" srcOrd="2" destOrd="0" parTransId="{CDB54FEB-A28E-4105-83AE-60426A8A4D65}" sibTransId="{39385BCA-62FE-4D12-B509-6A845B9D7A2A}"/>
    <dgm:cxn modelId="{57423115-AF21-40BF-85FF-0BA1B6B2B6CC}" type="presOf" srcId="{8918B9E9-FE4A-4658-B2E9-79C125E2B3E4}" destId="{AE2216C2-8B4A-46DB-BA56-FB8B02D19019}" srcOrd="0" destOrd="0" presId="urn:microsoft.com/office/officeart/2005/8/layout/funnel1"/>
    <dgm:cxn modelId="{67C347E2-DB1F-48DC-84E0-95A18D7002E6}" srcId="{4BEB8A92-0D2A-4EFC-93EC-0EAB56DD654D}" destId="{566ACA32-E558-481F-A71A-0BD38AE3AAEC}" srcOrd="1" destOrd="0" parTransId="{12B90D83-2797-42E6-8C90-7372CBA439B6}" sibTransId="{C09C1EAA-2339-499A-BBE0-60259416AD20}"/>
    <dgm:cxn modelId="{83C394E6-F9B7-44F7-ABEB-4965DDE75073}" srcId="{4BEB8A92-0D2A-4EFC-93EC-0EAB56DD654D}" destId="{AB3F6835-E2F1-4A0A-AEBC-EEF18E2F1420}" srcOrd="4" destOrd="0" parTransId="{05BABFC6-6694-4A9D-AF1C-24FA7C12145D}" sibTransId="{CF4506B2-29F8-4634-877D-318FC2B8E547}"/>
    <dgm:cxn modelId="{DF810A2C-28F7-489C-B869-7212715BC279}" type="presOf" srcId="{4BEB8A92-0D2A-4EFC-93EC-0EAB56DD654D}" destId="{7FA77D0B-7022-4B27-BCD5-71169967C0E8}" srcOrd="0" destOrd="0" presId="urn:microsoft.com/office/officeart/2005/8/layout/funnel1"/>
    <dgm:cxn modelId="{AF8AD40F-5B1F-46A3-A253-804DAA347734}" type="presOf" srcId="{C404F4C1-18D7-499B-B1AA-42B060C661D6}" destId="{0D99B311-B748-431E-97FD-EFB0716E3A88}" srcOrd="0" destOrd="0" presId="urn:microsoft.com/office/officeart/2005/8/layout/funnel1"/>
    <dgm:cxn modelId="{73190115-E98F-418C-BE0F-FC211A2C43C0}" type="presOf" srcId="{566ACA32-E558-481F-A71A-0BD38AE3AAEC}" destId="{F345A34F-0E5C-4EFA-ADB3-F1291F18A929}" srcOrd="0" destOrd="0" presId="urn:microsoft.com/office/officeart/2005/8/layout/funnel1"/>
    <dgm:cxn modelId="{ED389099-C0A1-410D-ACD7-41A81AF034C0}" type="presParOf" srcId="{7FA77D0B-7022-4B27-BCD5-71169967C0E8}" destId="{44056650-BFC7-4157-9E18-8674D7EFD2A9}" srcOrd="0" destOrd="0" presId="urn:microsoft.com/office/officeart/2005/8/layout/funnel1"/>
    <dgm:cxn modelId="{780E1AE6-E503-4FEF-9017-28DE23BD3833}" type="presParOf" srcId="{7FA77D0B-7022-4B27-BCD5-71169967C0E8}" destId="{7A3DADC4-EC4E-42A4-A6EF-4EE14241305E}" srcOrd="1" destOrd="0" presId="urn:microsoft.com/office/officeart/2005/8/layout/funnel1"/>
    <dgm:cxn modelId="{C736F952-57AF-4718-98F1-1B7D2E3BAE39}" type="presParOf" srcId="{7FA77D0B-7022-4B27-BCD5-71169967C0E8}" destId="{9B25C2A5-8D26-4E56-83B0-72EBE6FE75FF}" srcOrd="2" destOrd="0" presId="urn:microsoft.com/office/officeart/2005/8/layout/funnel1"/>
    <dgm:cxn modelId="{AB154244-3362-445C-978E-35AFE01DFACF}" type="presParOf" srcId="{7FA77D0B-7022-4B27-BCD5-71169967C0E8}" destId="{AE2216C2-8B4A-46DB-BA56-FB8B02D19019}" srcOrd="3" destOrd="0" presId="urn:microsoft.com/office/officeart/2005/8/layout/funnel1"/>
    <dgm:cxn modelId="{A0D45651-42A6-45AC-B844-1AE8C4451F90}" type="presParOf" srcId="{7FA77D0B-7022-4B27-BCD5-71169967C0E8}" destId="{F345A34F-0E5C-4EFA-ADB3-F1291F18A929}" srcOrd="4" destOrd="0" presId="urn:microsoft.com/office/officeart/2005/8/layout/funnel1"/>
    <dgm:cxn modelId="{131AABC7-E490-4BAE-A74E-DBBA149550FC}" type="presParOf" srcId="{7FA77D0B-7022-4B27-BCD5-71169967C0E8}" destId="{0D99B311-B748-431E-97FD-EFB0716E3A88}" srcOrd="5" destOrd="0" presId="urn:microsoft.com/office/officeart/2005/8/layout/funnel1"/>
    <dgm:cxn modelId="{A3C45066-471C-456C-B448-4C1B6EA2B9AF}" type="presParOf" srcId="{7FA77D0B-7022-4B27-BCD5-71169967C0E8}" destId="{D2D5A015-0440-4077-A625-EF4A704727C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0CEBB2-5BEC-4081-B20A-F0F767DFCDA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D65CDB9-7E36-404D-A17A-A6AE88ADC2C8}">
      <dgm:prSet phldrT="[文字]"/>
      <dgm:spPr>
        <a:noFill/>
      </dgm:spPr>
      <dgm:t>
        <a:bodyPr/>
        <a:lstStyle/>
        <a:p>
          <a:r>
            <a:rPr lang="zh-TW" altLang="en-US" dirty="0" smtClean="0">
              <a:latin typeface="Microsoft YaHei" pitchFamily="34" charset="-122"/>
              <a:ea typeface="Microsoft YaHei" pitchFamily="34" charset="-122"/>
            </a:rPr>
            <a:t>分析眩光</a:t>
          </a:r>
          <a:endParaRPr lang="zh-TW" altLang="en-US" dirty="0">
            <a:latin typeface="Microsoft YaHei" pitchFamily="34" charset="-122"/>
            <a:ea typeface="Microsoft YaHei" pitchFamily="34" charset="-122"/>
          </a:endParaRPr>
        </a:p>
      </dgm:t>
    </dgm:pt>
    <dgm:pt modelId="{F3E2A01C-D2C2-4B69-BA01-102A80732AA8}" type="parTrans" cxnId="{813EAB2E-D0C8-4362-8482-6F550C52490C}">
      <dgm:prSet/>
      <dgm:spPr/>
      <dgm:t>
        <a:bodyPr/>
        <a:lstStyle/>
        <a:p>
          <a:endParaRPr lang="zh-TW" altLang="en-US"/>
        </a:p>
      </dgm:t>
    </dgm:pt>
    <dgm:pt modelId="{DD2AABAF-6CC7-42B1-B101-910ED44B2E4F}" type="sibTrans" cxnId="{813EAB2E-D0C8-4362-8482-6F550C52490C}">
      <dgm:prSet/>
      <dgm:spPr/>
      <dgm:t>
        <a:bodyPr/>
        <a:lstStyle/>
        <a:p>
          <a:endParaRPr lang="zh-TW" altLang="en-US"/>
        </a:p>
      </dgm:t>
    </dgm:pt>
    <dgm:pt modelId="{07FF9153-064F-452B-9003-5BA390614E11}">
      <dgm:prSet phldrT="[文字]"/>
      <dgm:spPr>
        <a:noFill/>
      </dgm:spPr>
      <dgm:t>
        <a:bodyPr/>
        <a:lstStyle/>
        <a:p>
          <a:r>
            <a:rPr lang="zh-TW" altLang="en-US" dirty="0" smtClean="0">
              <a:latin typeface="Microsoft YaHei" pitchFamily="34" charset="-122"/>
              <a:ea typeface="Microsoft YaHei" pitchFamily="34" charset="-122"/>
            </a:rPr>
            <a:t>動機</a:t>
          </a:r>
          <a:endParaRPr lang="zh-TW" altLang="en-US" dirty="0">
            <a:latin typeface="Microsoft YaHei" pitchFamily="34" charset="-122"/>
            <a:ea typeface="Microsoft YaHei" pitchFamily="34" charset="-122"/>
          </a:endParaRPr>
        </a:p>
      </dgm:t>
    </dgm:pt>
    <dgm:pt modelId="{300E9598-DC83-4AED-B4F7-F73087668268}" type="parTrans" cxnId="{1D893E5E-F045-4C46-AD24-29E4423E56E3}">
      <dgm:prSet/>
      <dgm:spPr>
        <a:ln>
          <a:solidFill>
            <a:schemeClr val="bg1"/>
          </a:solidFill>
        </a:ln>
      </dgm:spPr>
      <dgm:t>
        <a:bodyPr/>
        <a:lstStyle/>
        <a:p>
          <a:endParaRPr lang="zh-TW" altLang="en-US"/>
        </a:p>
      </dgm:t>
    </dgm:pt>
    <dgm:pt modelId="{D633CB24-A506-4626-B126-3DC07EAD9C32}" type="sibTrans" cxnId="{1D893E5E-F045-4C46-AD24-29E4423E56E3}">
      <dgm:prSet/>
      <dgm:spPr/>
      <dgm:t>
        <a:bodyPr/>
        <a:lstStyle/>
        <a:p>
          <a:endParaRPr lang="zh-TW" altLang="en-US"/>
        </a:p>
      </dgm:t>
    </dgm:pt>
    <dgm:pt modelId="{5D23AF09-CD3A-4B74-BD81-2120A4E84E93}">
      <dgm:prSet phldrT="[文字]"/>
      <dgm:spPr>
        <a:noFill/>
      </dgm:spPr>
      <dgm:t>
        <a:bodyPr/>
        <a:lstStyle/>
        <a:p>
          <a:r>
            <a:rPr lang="zh-TW" altLang="en-US" dirty="0" smtClean="0">
              <a:latin typeface="Microsoft YaHei" pitchFamily="34" charset="-122"/>
              <a:ea typeface="Microsoft YaHei" pitchFamily="34" charset="-122"/>
            </a:rPr>
            <a:t>目的</a:t>
          </a:r>
          <a:endParaRPr lang="zh-TW" altLang="en-US" dirty="0">
            <a:latin typeface="Microsoft YaHei" pitchFamily="34" charset="-122"/>
            <a:ea typeface="Microsoft YaHei" pitchFamily="34" charset="-122"/>
          </a:endParaRPr>
        </a:p>
      </dgm:t>
    </dgm:pt>
    <dgm:pt modelId="{74F9F971-AC8E-452B-9A45-76AF449023CF}" type="parTrans" cxnId="{A4AD6E56-6045-48F3-8FA2-684F704E5DB1}">
      <dgm:prSet/>
      <dgm:spPr>
        <a:ln>
          <a:solidFill>
            <a:schemeClr val="bg1"/>
          </a:solidFill>
        </a:ln>
      </dgm:spPr>
      <dgm:t>
        <a:bodyPr/>
        <a:lstStyle/>
        <a:p>
          <a:endParaRPr lang="zh-TW" altLang="en-US"/>
        </a:p>
      </dgm:t>
    </dgm:pt>
    <dgm:pt modelId="{FD5AA722-3676-4053-B4AC-CB9821602945}" type="sibTrans" cxnId="{A4AD6E56-6045-48F3-8FA2-684F704E5DB1}">
      <dgm:prSet/>
      <dgm:spPr/>
      <dgm:t>
        <a:bodyPr/>
        <a:lstStyle/>
        <a:p>
          <a:endParaRPr lang="zh-TW" altLang="en-US"/>
        </a:p>
      </dgm:t>
    </dgm:pt>
    <dgm:pt modelId="{04A3BAE5-CF91-4581-94D4-DC3370E91C57}">
      <dgm:prSet phldrT="[文字]"/>
      <dgm:spPr>
        <a:noFill/>
      </dgm:spPr>
      <dgm:t>
        <a:bodyPr/>
        <a:lstStyle/>
        <a:p>
          <a:r>
            <a:rPr lang="zh-TW" altLang="en-US" dirty="0" smtClean="0">
              <a:latin typeface="Microsoft YaHei" pitchFamily="34" charset="-122"/>
              <a:ea typeface="Microsoft YaHei" pitchFamily="34" charset="-122"/>
            </a:rPr>
            <a:t>正文</a:t>
          </a:r>
          <a:endParaRPr lang="zh-TW" altLang="en-US" dirty="0">
            <a:latin typeface="Microsoft YaHei" pitchFamily="34" charset="-122"/>
            <a:ea typeface="Microsoft YaHei" pitchFamily="34" charset="-122"/>
          </a:endParaRPr>
        </a:p>
      </dgm:t>
    </dgm:pt>
    <dgm:pt modelId="{B823E475-FC8E-4CC2-8AE6-11AC45304A3A}" type="parTrans" cxnId="{0DF311A6-2BE0-4E64-9566-89B6EF767A92}">
      <dgm:prSet/>
      <dgm:spPr>
        <a:ln>
          <a:solidFill>
            <a:schemeClr val="bg1"/>
          </a:solidFill>
        </a:ln>
      </dgm:spPr>
      <dgm:t>
        <a:bodyPr/>
        <a:lstStyle/>
        <a:p>
          <a:endParaRPr lang="zh-TW" altLang="en-US"/>
        </a:p>
      </dgm:t>
    </dgm:pt>
    <dgm:pt modelId="{A0207EEA-416D-4D63-B52B-49FF760F8E9C}" type="sibTrans" cxnId="{0DF311A6-2BE0-4E64-9566-89B6EF767A92}">
      <dgm:prSet/>
      <dgm:spPr/>
      <dgm:t>
        <a:bodyPr/>
        <a:lstStyle/>
        <a:p>
          <a:endParaRPr lang="zh-TW" altLang="en-US"/>
        </a:p>
      </dgm:t>
    </dgm:pt>
    <dgm:pt modelId="{3650003C-0C2C-4C2A-948F-EF8C24D44110}">
      <dgm:prSet phldrT="[文字]"/>
      <dgm:spPr>
        <a:noFill/>
      </dgm:spPr>
      <dgm:t>
        <a:bodyPr/>
        <a:lstStyle/>
        <a:p>
          <a:r>
            <a:rPr lang="zh-TW" altLang="en-US" dirty="0" smtClean="0">
              <a:latin typeface="Microsoft YaHei" pitchFamily="34" charset="-122"/>
              <a:ea typeface="Microsoft YaHei" pitchFamily="34" charset="-122"/>
            </a:rPr>
            <a:t>前言</a:t>
          </a:r>
          <a:endParaRPr lang="zh-TW" altLang="en-US" dirty="0">
            <a:latin typeface="Microsoft YaHei" pitchFamily="34" charset="-122"/>
            <a:ea typeface="Microsoft YaHei" pitchFamily="34" charset="-122"/>
          </a:endParaRPr>
        </a:p>
      </dgm:t>
    </dgm:pt>
    <dgm:pt modelId="{67DB6711-E673-498B-B30B-63854EC3919E}" type="sibTrans" cxnId="{90404A72-0831-4BEE-B78D-310D210DB3D4}">
      <dgm:prSet/>
      <dgm:spPr/>
      <dgm:t>
        <a:bodyPr/>
        <a:lstStyle/>
        <a:p>
          <a:endParaRPr lang="zh-TW" altLang="en-US"/>
        </a:p>
      </dgm:t>
    </dgm:pt>
    <dgm:pt modelId="{9C770395-F747-437F-92C7-BBAE4AF66440}" type="parTrans" cxnId="{90404A72-0831-4BEE-B78D-310D210DB3D4}">
      <dgm:prSet/>
      <dgm:spPr>
        <a:ln>
          <a:solidFill>
            <a:schemeClr val="bg1"/>
          </a:solidFill>
        </a:ln>
      </dgm:spPr>
      <dgm:t>
        <a:bodyPr/>
        <a:lstStyle/>
        <a:p>
          <a:endParaRPr lang="zh-TW" altLang="en-US"/>
        </a:p>
      </dgm:t>
    </dgm:pt>
    <dgm:pt modelId="{D35C2A20-EB7B-4F41-81F3-FDD62C666258}">
      <dgm:prSet phldrT="[文字]"/>
      <dgm:spPr>
        <a:noFill/>
      </dgm:spPr>
      <dgm:t>
        <a:bodyPr/>
        <a:lstStyle/>
        <a:p>
          <a:r>
            <a:rPr lang="zh-TW" altLang="en-US" dirty="0" smtClean="0">
              <a:latin typeface="Microsoft YaHei" pitchFamily="34" charset="-122"/>
              <a:ea typeface="Microsoft YaHei" pitchFamily="34" charset="-122"/>
            </a:rPr>
            <a:t>結論</a:t>
          </a:r>
          <a:endParaRPr lang="zh-TW" altLang="en-US" dirty="0">
            <a:latin typeface="Microsoft YaHei" pitchFamily="34" charset="-122"/>
            <a:ea typeface="Microsoft YaHei" pitchFamily="34" charset="-122"/>
          </a:endParaRPr>
        </a:p>
      </dgm:t>
    </dgm:pt>
    <dgm:pt modelId="{EDD61FD3-5A6A-41A1-ABEB-A31355CB77FE}" type="sibTrans" cxnId="{6BC45C9B-A9D4-456B-9947-A63D74EAD6B0}">
      <dgm:prSet/>
      <dgm:spPr/>
      <dgm:t>
        <a:bodyPr/>
        <a:lstStyle/>
        <a:p>
          <a:endParaRPr lang="zh-TW" altLang="en-US"/>
        </a:p>
      </dgm:t>
    </dgm:pt>
    <dgm:pt modelId="{D2494FE9-29D7-4E5A-9554-2FF11554F9A8}" type="parTrans" cxnId="{6BC45C9B-A9D4-456B-9947-A63D74EAD6B0}">
      <dgm:prSet/>
      <dgm:spPr>
        <a:ln>
          <a:solidFill>
            <a:schemeClr val="bg1"/>
          </a:solidFill>
        </a:ln>
      </dgm:spPr>
      <dgm:t>
        <a:bodyPr/>
        <a:lstStyle/>
        <a:p>
          <a:endParaRPr lang="zh-TW" altLang="en-US"/>
        </a:p>
      </dgm:t>
    </dgm:pt>
    <dgm:pt modelId="{CCB979AA-1456-4110-9D1A-9C5F9EB076FC}">
      <dgm:prSet phldrT="[文字]"/>
      <dgm:spPr>
        <a:noFill/>
      </dgm:spPr>
      <dgm:t>
        <a:bodyPr/>
        <a:lstStyle/>
        <a:p>
          <a:r>
            <a:rPr lang="zh-TW" altLang="en-US" dirty="0" smtClean="0">
              <a:latin typeface="Microsoft YaHei" pitchFamily="34" charset="-122"/>
              <a:ea typeface="Microsoft YaHei" pitchFamily="34" charset="-122"/>
            </a:rPr>
            <a:t>文獻探討</a:t>
          </a:r>
          <a:endParaRPr lang="zh-TW" altLang="en-US" dirty="0">
            <a:latin typeface="Microsoft YaHei" pitchFamily="34" charset="-122"/>
            <a:ea typeface="Microsoft YaHei" pitchFamily="34" charset="-122"/>
          </a:endParaRPr>
        </a:p>
      </dgm:t>
    </dgm:pt>
    <dgm:pt modelId="{9D24A858-E04C-47B7-A57A-9B79D858A92C}" type="parTrans" cxnId="{EFF69C7D-13A7-47F8-8B5C-2A6AEEA3E761}">
      <dgm:prSet/>
      <dgm:spPr>
        <a:ln>
          <a:solidFill>
            <a:schemeClr val="bg1"/>
          </a:solidFill>
        </a:ln>
      </dgm:spPr>
      <dgm:t>
        <a:bodyPr/>
        <a:lstStyle/>
        <a:p>
          <a:endParaRPr lang="zh-TW" altLang="en-US"/>
        </a:p>
      </dgm:t>
    </dgm:pt>
    <dgm:pt modelId="{76122BD7-5817-487E-98BB-3B5F202B840A}" type="sibTrans" cxnId="{EFF69C7D-13A7-47F8-8B5C-2A6AEEA3E761}">
      <dgm:prSet/>
      <dgm:spPr/>
      <dgm:t>
        <a:bodyPr/>
        <a:lstStyle/>
        <a:p>
          <a:endParaRPr lang="zh-TW" altLang="en-US"/>
        </a:p>
      </dgm:t>
    </dgm:pt>
    <dgm:pt modelId="{5EEA6B9B-1CEB-47B3-B9D3-F89FAF367430}">
      <dgm:prSet phldrT="[文字]"/>
      <dgm:spPr>
        <a:noFill/>
      </dgm:spPr>
      <dgm:t>
        <a:bodyPr/>
        <a:lstStyle/>
        <a:p>
          <a:r>
            <a:rPr lang="zh-TW" altLang="en-US" dirty="0" smtClean="0">
              <a:latin typeface="Microsoft YaHei" pitchFamily="34" charset="-122"/>
              <a:ea typeface="Microsoft YaHei" pitchFamily="34" charset="-122"/>
            </a:rPr>
            <a:t>實驗操作</a:t>
          </a:r>
          <a:endParaRPr lang="zh-TW" altLang="en-US" dirty="0">
            <a:latin typeface="Microsoft YaHei" pitchFamily="34" charset="-122"/>
            <a:ea typeface="Microsoft YaHei" pitchFamily="34" charset="-122"/>
          </a:endParaRPr>
        </a:p>
      </dgm:t>
    </dgm:pt>
    <dgm:pt modelId="{CE74837B-8164-4FA1-B221-783E38652CE3}" type="parTrans" cxnId="{B801C581-6945-4841-8EC5-6B8201053044}">
      <dgm:prSet/>
      <dgm:spPr>
        <a:ln>
          <a:solidFill>
            <a:schemeClr val="bg1"/>
          </a:solidFill>
        </a:ln>
      </dgm:spPr>
      <dgm:t>
        <a:bodyPr/>
        <a:lstStyle/>
        <a:p>
          <a:endParaRPr lang="zh-TW" altLang="en-US"/>
        </a:p>
      </dgm:t>
    </dgm:pt>
    <dgm:pt modelId="{59607627-2C63-4CC3-9A49-0C61E28D8694}" type="sibTrans" cxnId="{B801C581-6945-4841-8EC5-6B8201053044}">
      <dgm:prSet/>
      <dgm:spPr/>
      <dgm:t>
        <a:bodyPr/>
        <a:lstStyle/>
        <a:p>
          <a:endParaRPr lang="zh-TW" altLang="en-US"/>
        </a:p>
      </dgm:t>
    </dgm:pt>
    <dgm:pt modelId="{7C8DFF45-848B-48DD-970B-F0CA8CA04E15}" type="pres">
      <dgm:prSet presAssocID="{E20CEBB2-5BEC-4081-B20A-F0F767DFCDA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12B2CD6-2E0D-4DC7-A75F-804EC23B405D}" type="pres">
      <dgm:prSet presAssocID="{BD65CDB9-7E36-404D-A17A-A6AE88ADC2C8}" presName="root1" presStyleCnt="0"/>
      <dgm:spPr/>
    </dgm:pt>
    <dgm:pt modelId="{DE5FC778-16D4-4F6A-8CA6-8C10098CC0DB}" type="pres">
      <dgm:prSet presAssocID="{BD65CDB9-7E36-404D-A17A-A6AE88ADC2C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01BD6DE-5226-40AF-9BF0-812AF1F8165F}" type="pres">
      <dgm:prSet presAssocID="{BD65CDB9-7E36-404D-A17A-A6AE88ADC2C8}" presName="level2hierChild" presStyleCnt="0"/>
      <dgm:spPr/>
    </dgm:pt>
    <dgm:pt modelId="{92539389-41DE-4CB1-9824-7CA558261BF4}" type="pres">
      <dgm:prSet presAssocID="{9C770395-F747-437F-92C7-BBAE4AF66440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CB767B3B-0258-4016-A6BD-8C88261D8919}" type="pres">
      <dgm:prSet presAssocID="{9C770395-F747-437F-92C7-BBAE4AF66440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B3B9DA64-B460-4C8D-8F9F-00850E486DCA}" type="pres">
      <dgm:prSet presAssocID="{3650003C-0C2C-4C2A-948F-EF8C24D44110}" presName="root2" presStyleCnt="0"/>
      <dgm:spPr/>
    </dgm:pt>
    <dgm:pt modelId="{071F33D1-1235-452D-9219-6B90B93016D4}" type="pres">
      <dgm:prSet presAssocID="{3650003C-0C2C-4C2A-948F-EF8C24D4411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B4653D7-8F65-41F2-92F1-580B98767A0B}" type="pres">
      <dgm:prSet presAssocID="{3650003C-0C2C-4C2A-948F-EF8C24D44110}" presName="level3hierChild" presStyleCnt="0"/>
      <dgm:spPr/>
    </dgm:pt>
    <dgm:pt modelId="{32817D01-7FEA-41A1-A9AC-F5491D698617}" type="pres">
      <dgm:prSet presAssocID="{300E9598-DC83-4AED-B4F7-F73087668268}" presName="conn2-1" presStyleLbl="parChTrans1D3" presStyleIdx="0" presStyleCnt="4"/>
      <dgm:spPr/>
      <dgm:t>
        <a:bodyPr/>
        <a:lstStyle/>
        <a:p>
          <a:endParaRPr lang="zh-TW" altLang="en-US"/>
        </a:p>
      </dgm:t>
    </dgm:pt>
    <dgm:pt modelId="{F736F535-E7D3-43C3-99BB-95A5CAFA81B0}" type="pres">
      <dgm:prSet presAssocID="{300E9598-DC83-4AED-B4F7-F73087668268}" presName="connTx" presStyleLbl="parChTrans1D3" presStyleIdx="0" presStyleCnt="4"/>
      <dgm:spPr/>
      <dgm:t>
        <a:bodyPr/>
        <a:lstStyle/>
        <a:p>
          <a:endParaRPr lang="zh-TW" altLang="en-US"/>
        </a:p>
      </dgm:t>
    </dgm:pt>
    <dgm:pt modelId="{9859A2C3-EA71-40FA-AC46-4BEFE7265EAC}" type="pres">
      <dgm:prSet presAssocID="{07FF9153-064F-452B-9003-5BA390614E11}" presName="root2" presStyleCnt="0"/>
      <dgm:spPr/>
    </dgm:pt>
    <dgm:pt modelId="{6DA1BE62-9069-45DB-9434-E0B84CC2B057}" type="pres">
      <dgm:prSet presAssocID="{07FF9153-064F-452B-9003-5BA390614E11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89839FD-F9D5-420E-BEA5-3BA3A5779611}" type="pres">
      <dgm:prSet presAssocID="{07FF9153-064F-452B-9003-5BA390614E11}" presName="level3hierChild" presStyleCnt="0"/>
      <dgm:spPr/>
    </dgm:pt>
    <dgm:pt modelId="{03B6AF8B-4BA9-472E-8C57-17EA7DEE98FF}" type="pres">
      <dgm:prSet presAssocID="{74F9F971-AC8E-452B-9A45-76AF449023CF}" presName="conn2-1" presStyleLbl="parChTrans1D3" presStyleIdx="1" presStyleCnt="4"/>
      <dgm:spPr/>
      <dgm:t>
        <a:bodyPr/>
        <a:lstStyle/>
        <a:p>
          <a:endParaRPr lang="zh-TW" altLang="en-US"/>
        </a:p>
      </dgm:t>
    </dgm:pt>
    <dgm:pt modelId="{634CE4C1-4699-41F9-BE81-525BA3726856}" type="pres">
      <dgm:prSet presAssocID="{74F9F971-AC8E-452B-9A45-76AF449023CF}" presName="connTx" presStyleLbl="parChTrans1D3" presStyleIdx="1" presStyleCnt="4"/>
      <dgm:spPr/>
      <dgm:t>
        <a:bodyPr/>
        <a:lstStyle/>
        <a:p>
          <a:endParaRPr lang="zh-TW" altLang="en-US"/>
        </a:p>
      </dgm:t>
    </dgm:pt>
    <dgm:pt modelId="{640E58D3-51B8-4EA8-9D31-D24547E0E78A}" type="pres">
      <dgm:prSet presAssocID="{5D23AF09-CD3A-4B74-BD81-2120A4E84E93}" presName="root2" presStyleCnt="0"/>
      <dgm:spPr/>
    </dgm:pt>
    <dgm:pt modelId="{35D6E9D0-E82D-4B60-8FA3-59418F14EF92}" type="pres">
      <dgm:prSet presAssocID="{5D23AF09-CD3A-4B74-BD81-2120A4E84E93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987FE4F-DC1F-4844-8F3E-8D802CFB327C}" type="pres">
      <dgm:prSet presAssocID="{5D23AF09-CD3A-4B74-BD81-2120A4E84E93}" presName="level3hierChild" presStyleCnt="0"/>
      <dgm:spPr/>
    </dgm:pt>
    <dgm:pt modelId="{50F24037-2771-40F5-B68D-692F10F308D9}" type="pres">
      <dgm:prSet presAssocID="{B823E475-FC8E-4CC2-8AE6-11AC45304A3A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1F0A0498-1A31-4848-88FB-5EAF0904893E}" type="pres">
      <dgm:prSet presAssocID="{B823E475-FC8E-4CC2-8AE6-11AC45304A3A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723B64E3-950C-4B90-A601-1585ED6EFE1D}" type="pres">
      <dgm:prSet presAssocID="{04A3BAE5-CF91-4581-94D4-DC3370E91C57}" presName="root2" presStyleCnt="0"/>
      <dgm:spPr/>
    </dgm:pt>
    <dgm:pt modelId="{44381EBC-D61F-41D7-A293-2293160B4DC9}" type="pres">
      <dgm:prSet presAssocID="{04A3BAE5-CF91-4581-94D4-DC3370E91C5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C642581-D563-48AB-96B1-51BD3DE4C5F0}" type="pres">
      <dgm:prSet presAssocID="{04A3BAE5-CF91-4581-94D4-DC3370E91C57}" presName="level3hierChild" presStyleCnt="0"/>
      <dgm:spPr/>
    </dgm:pt>
    <dgm:pt modelId="{CD98763F-8DE9-44CE-87D4-F07BED0C87AE}" type="pres">
      <dgm:prSet presAssocID="{9D24A858-E04C-47B7-A57A-9B79D858A92C}" presName="conn2-1" presStyleLbl="parChTrans1D3" presStyleIdx="2" presStyleCnt="4"/>
      <dgm:spPr/>
      <dgm:t>
        <a:bodyPr/>
        <a:lstStyle/>
        <a:p>
          <a:endParaRPr lang="zh-TW" altLang="en-US"/>
        </a:p>
      </dgm:t>
    </dgm:pt>
    <dgm:pt modelId="{D3DD110E-EDA6-487B-ACEA-6BB9D73148F2}" type="pres">
      <dgm:prSet presAssocID="{9D24A858-E04C-47B7-A57A-9B79D858A92C}" presName="connTx" presStyleLbl="parChTrans1D3" presStyleIdx="2" presStyleCnt="4"/>
      <dgm:spPr/>
      <dgm:t>
        <a:bodyPr/>
        <a:lstStyle/>
        <a:p>
          <a:endParaRPr lang="zh-TW" altLang="en-US"/>
        </a:p>
      </dgm:t>
    </dgm:pt>
    <dgm:pt modelId="{7D5A8B1B-4E9B-4879-82CB-FF09163E4A85}" type="pres">
      <dgm:prSet presAssocID="{CCB979AA-1456-4110-9D1A-9C5F9EB076FC}" presName="root2" presStyleCnt="0"/>
      <dgm:spPr/>
    </dgm:pt>
    <dgm:pt modelId="{CC6D51C6-66DC-4359-A431-0879A524C011}" type="pres">
      <dgm:prSet presAssocID="{CCB979AA-1456-4110-9D1A-9C5F9EB076FC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6F6522F-F562-4CF8-8007-43C2194F44D4}" type="pres">
      <dgm:prSet presAssocID="{CCB979AA-1456-4110-9D1A-9C5F9EB076FC}" presName="level3hierChild" presStyleCnt="0"/>
      <dgm:spPr/>
    </dgm:pt>
    <dgm:pt modelId="{E2A23FD4-2F22-42E1-B5D3-3CAC244E0305}" type="pres">
      <dgm:prSet presAssocID="{CE74837B-8164-4FA1-B221-783E38652CE3}" presName="conn2-1" presStyleLbl="parChTrans1D3" presStyleIdx="3" presStyleCnt="4"/>
      <dgm:spPr/>
      <dgm:t>
        <a:bodyPr/>
        <a:lstStyle/>
        <a:p>
          <a:endParaRPr lang="zh-TW" altLang="en-US"/>
        </a:p>
      </dgm:t>
    </dgm:pt>
    <dgm:pt modelId="{638CA3C5-1A1E-4DA2-AF93-145CDE01EDAE}" type="pres">
      <dgm:prSet presAssocID="{CE74837B-8164-4FA1-B221-783E38652CE3}" presName="connTx" presStyleLbl="parChTrans1D3" presStyleIdx="3" presStyleCnt="4"/>
      <dgm:spPr/>
      <dgm:t>
        <a:bodyPr/>
        <a:lstStyle/>
        <a:p>
          <a:endParaRPr lang="zh-TW" altLang="en-US"/>
        </a:p>
      </dgm:t>
    </dgm:pt>
    <dgm:pt modelId="{8AC3B3E1-6BE4-46E3-BB66-109045ADCD18}" type="pres">
      <dgm:prSet presAssocID="{5EEA6B9B-1CEB-47B3-B9D3-F89FAF367430}" presName="root2" presStyleCnt="0"/>
      <dgm:spPr/>
    </dgm:pt>
    <dgm:pt modelId="{1B29944A-6BE2-47C2-89C4-72E144E15D24}" type="pres">
      <dgm:prSet presAssocID="{5EEA6B9B-1CEB-47B3-B9D3-F89FAF367430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18F3B94-2CB0-4410-A31D-78FAA5CD4EF6}" type="pres">
      <dgm:prSet presAssocID="{5EEA6B9B-1CEB-47B3-B9D3-F89FAF367430}" presName="level3hierChild" presStyleCnt="0"/>
      <dgm:spPr/>
    </dgm:pt>
    <dgm:pt modelId="{517AC82F-A292-40AB-8780-3C681FBBD0B1}" type="pres">
      <dgm:prSet presAssocID="{D2494FE9-29D7-4E5A-9554-2FF11554F9A8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721CD407-5D5C-43FE-90F9-5EFD80132D60}" type="pres">
      <dgm:prSet presAssocID="{D2494FE9-29D7-4E5A-9554-2FF11554F9A8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A2B859D8-28CF-4F94-B0A8-3C02EEDFC1EC}" type="pres">
      <dgm:prSet presAssocID="{D35C2A20-EB7B-4F41-81F3-FDD62C666258}" presName="root2" presStyleCnt="0"/>
      <dgm:spPr/>
    </dgm:pt>
    <dgm:pt modelId="{7C4FFE7F-16D3-4A4E-8308-1BC771C398C4}" type="pres">
      <dgm:prSet presAssocID="{D35C2A20-EB7B-4F41-81F3-FDD62C66625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B90FDC1-64CA-45D8-89B2-9DB13CC11A70}" type="pres">
      <dgm:prSet presAssocID="{D35C2A20-EB7B-4F41-81F3-FDD62C666258}" presName="level3hierChild" presStyleCnt="0"/>
      <dgm:spPr/>
    </dgm:pt>
  </dgm:ptLst>
  <dgm:cxnLst>
    <dgm:cxn modelId="{1D893E5E-F045-4C46-AD24-29E4423E56E3}" srcId="{3650003C-0C2C-4C2A-948F-EF8C24D44110}" destId="{07FF9153-064F-452B-9003-5BA390614E11}" srcOrd="0" destOrd="0" parTransId="{300E9598-DC83-4AED-B4F7-F73087668268}" sibTransId="{D633CB24-A506-4626-B126-3DC07EAD9C32}"/>
    <dgm:cxn modelId="{A4AD6E56-6045-48F3-8FA2-684F704E5DB1}" srcId="{3650003C-0C2C-4C2A-948F-EF8C24D44110}" destId="{5D23AF09-CD3A-4B74-BD81-2120A4E84E93}" srcOrd="1" destOrd="0" parTransId="{74F9F971-AC8E-452B-9A45-76AF449023CF}" sibTransId="{FD5AA722-3676-4053-B4AC-CB9821602945}"/>
    <dgm:cxn modelId="{993C3476-DB2D-4CFD-8264-E78D65EBBAE3}" type="presOf" srcId="{CE74837B-8164-4FA1-B221-783E38652CE3}" destId="{E2A23FD4-2F22-42E1-B5D3-3CAC244E0305}" srcOrd="0" destOrd="0" presId="urn:microsoft.com/office/officeart/2005/8/layout/hierarchy2"/>
    <dgm:cxn modelId="{60920677-1095-465D-8650-45791C91B743}" type="presOf" srcId="{B823E475-FC8E-4CC2-8AE6-11AC45304A3A}" destId="{1F0A0498-1A31-4848-88FB-5EAF0904893E}" srcOrd="1" destOrd="0" presId="urn:microsoft.com/office/officeart/2005/8/layout/hierarchy2"/>
    <dgm:cxn modelId="{63A4F078-8BEB-451C-A0E3-D7028D31C784}" type="presOf" srcId="{BD65CDB9-7E36-404D-A17A-A6AE88ADC2C8}" destId="{DE5FC778-16D4-4F6A-8CA6-8C10098CC0DB}" srcOrd="0" destOrd="0" presId="urn:microsoft.com/office/officeart/2005/8/layout/hierarchy2"/>
    <dgm:cxn modelId="{2DA21B1C-5DBB-40B7-96DA-BF3ED55FFAF9}" type="presOf" srcId="{CE74837B-8164-4FA1-B221-783E38652CE3}" destId="{638CA3C5-1A1E-4DA2-AF93-145CDE01EDAE}" srcOrd="1" destOrd="0" presId="urn:microsoft.com/office/officeart/2005/8/layout/hierarchy2"/>
    <dgm:cxn modelId="{813EAB2E-D0C8-4362-8482-6F550C52490C}" srcId="{E20CEBB2-5BEC-4081-B20A-F0F767DFCDA7}" destId="{BD65CDB9-7E36-404D-A17A-A6AE88ADC2C8}" srcOrd="0" destOrd="0" parTransId="{F3E2A01C-D2C2-4B69-BA01-102A80732AA8}" sibTransId="{DD2AABAF-6CC7-42B1-B101-910ED44B2E4F}"/>
    <dgm:cxn modelId="{90404A72-0831-4BEE-B78D-310D210DB3D4}" srcId="{BD65CDB9-7E36-404D-A17A-A6AE88ADC2C8}" destId="{3650003C-0C2C-4C2A-948F-EF8C24D44110}" srcOrd="0" destOrd="0" parTransId="{9C770395-F747-437F-92C7-BBAE4AF66440}" sibTransId="{67DB6711-E673-498B-B30B-63854EC3919E}"/>
    <dgm:cxn modelId="{9D7060A7-2F4F-4D91-A426-B058D24102B4}" type="presOf" srcId="{07FF9153-064F-452B-9003-5BA390614E11}" destId="{6DA1BE62-9069-45DB-9434-E0B84CC2B057}" srcOrd="0" destOrd="0" presId="urn:microsoft.com/office/officeart/2005/8/layout/hierarchy2"/>
    <dgm:cxn modelId="{BA7594E6-3843-45BA-8994-3F8BFF6C2BB6}" type="presOf" srcId="{9C770395-F747-437F-92C7-BBAE4AF66440}" destId="{92539389-41DE-4CB1-9824-7CA558261BF4}" srcOrd="0" destOrd="0" presId="urn:microsoft.com/office/officeart/2005/8/layout/hierarchy2"/>
    <dgm:cxn modelId="{C7B18CED-750B-4CA5-BCEE-6B534816A4B3}" type="presOf" srcId="{300E9598-DC83-4AED-B4F7-F73087668268}" destId="{32817D01-7FEA-41A1-A9AC-F5491D698617}" srcOrd="0" destOrd="0" presId="urn:microsoft.com/office/officeart/2005/8/layout/hierarchy2"/>
    <dgm:cxn modelId="{5D65DE8D-C780-46F6-898A-E9BF6F10A0F7}" type="presOf" srcId="{3650003C-0C2C-4C2A-948F-EF8C24D44110}" destId="{071F33D1-1235-452D-9219-6B90B93016D4}" srcOrd="0" destOrd="0" presId="urn:microsoft.com/office/officeart/2005/8/layout/hierarchy2"/>
    <dgm:cxn modelId="{0DF311A6-2BE0-4E64-9566-89B6EF767A92}" srcId="{BD65CDB9-7E36-404D-A17A-A6AE88ADC2C8}" destId="{04A3BAE5-CF91-4581-94D4-DC3370E91C57}" srcOrd="1" destOrd="0" parTransId="{B823E475-FC8E-4CC2-8AE6-11AC45304A3A}" sibTransId="{A0207EEA-416D-4D63-B52B-49FF760F8E9C}"/>
    <dgm:cxn modelId="{09DF2AF1-D519-40AD-9E38-A12DEEAF98FE}" type="presOf" srcId="{74F9F971-AC8E-452B-9A45-76AF449023CF}" destId="{03B6AF8B-4BA9-472E-8C57-17EA7DEE98FF}" srcOrd="0" destOrd="0" presId="urn:microsoft.com/office/officeart/2005/8/layout/hierarchy2"/>
    <dgm:cxn modelId="{662DA8D4-D9D4-47FC-A324-67AFE555C707}" type="presOf" srcId="{D2494FE9-29D7-4E5A-9554-2FF11554F9A8}" destId="{721CD407-5D5C-43FE-90F9-5EFD80132D60}" srcOrd="1" destOrd="0" presId="urn:microsoft.com/office/officeart/2005/8/layout/hierarchy2"/>
    <dgm:cxn modelId="{9B819997-7E17-4F86-A7E6-8B163974D5E1}" type="presOf" srcId="{9D24A858-E04C-47B7-A57A-9B79D858A92C}" destId="{D3DD110E-EDA6-487B-ACEA-6BB9D73148F2}" srcOrd="1" destOrd="0" presId="urn:microsoft.com/office/officeart/2005/8/layout/hierarchy2"/>
    <dgm:cxn modelId="{D2EFED41-B0C9-4D76-9420-47F581E2B49C}" type="presOf" srcId="{5D23AF09-CD3A-4B74-BD81-2120A4E84E93}" destId="{35D6E9D0-E82D-4B60-8FA3-59418F14EF92}" srcOrd="0" destOrd="0" presId="urn:microsoft.com/office/officeart/2005/8/layout/hierarchy2"/>
    <dgm:cxn modelId="{6BC45C9B-A9D4-456B-9947-A63D74EAD6B0}" srcId="{BD65CDB9-7E36-404D-A17A-A6AE88ADC2C8}" destId="{D35C2A20-EB7B-4F41-81F3-FDD62C666258}" srcOrd="2" destOrd="0" parTransId="{D2494FE9-29D7-4E5A-9554-2FF11554F9A8}" sibTransId="{EDD61FD3-5A6A-41A1-ABEB-A31355CB77FE}"/>
    <dgm:cxn modelId="{AEE8514D-30DF-4AA4-9ACF-803CAFA08438}" type="presOf" srcId="{D35C2A20-EB7B-4F41-81F3-FDD62C666258}" destId="{7C4FFE7F-16D3-4A4E-8308-1BC771C398C4}" srcOrd="0" destOrd="0" presId="urn:microsoft.com/office/officeart/2005/8/layout/hierarchy2"/>
    <dgm:cxn modelId="{44672514-6355-4CE3-884E-E0A030542C7D}" type="presOf" srcId="{9D24A858-E04C-47B7-A57A-9B79D858A92C}" destId="{CD98763F-8DE9-44CE-87D4-F07BED0C87AE}" srcOrd="0" destOrd="0" presId="urn:microsoft.com/office/officeart/2005/8/layout/hierarchy2"/>
    <dgm:cxn modelId="{2DB65BAD-A81A-48D9-BFC9-1EB21A8AD977}" type="presOf" srcId="{74F9F971-AC8E-452B-9A45-76AF449023CF}" destId="{634CE4C1-4699-41F9-BE81-525BA3726856}" srcOrd="1" destOrd="0" presId="urn:microsoft.com/office/officeart/2005/8/layout/hierarchy2"/>
    <dgm:cxn modelId="{3F975B53-2312-488A-9F52-11A859B7D723}" type="presOf" srcId="{9C770395-F747-437F-92C7-BBAE4AF66440}" destId="{CB767B3B-0258-4016-A6BD-8C88261D8919}" srcOrd="1" destOrd="0" presId="urn:microsoft.com/office/officeart/2005/8/layout/hierarchy2"/>
    <dgm:cxn modelId="{4C91BEEC-915A-4A98-B46A-1F3CAEA58A42}" type="presOf" srcId="{300E9598-DC83-4AED-B4F7-F73087668268}" destId="{F736F535-E7D3-43C3-99BB-95A5CAFA81B0}" srcOrd="1" destOrd="0" presId="urn:microsoft.com/office/officeart/2005/8/layout/hierarchy2"/>
    <dgm:cxn modelId="{6985B01B-A028-4095-A5CD-E0CE931AE3A6}" type="presOf" srcId="{B823E475-FC8E-4CC2-8AE6-11AC45304A3A}" destId="{50F24037-2771-40F5-B68D-692F10F308D9}" srcOrd="0" destOrd="0" presId="urn:microsoft.com/office/officeart/2005/8/layout/hierarchy2"/>
    <dgm:cxn modelId="{EFF69C7D-13A7-47F8-8B5C-2A6AEEA3E761}" srcId="{04A3BAE5-CF91-4581-94D4-DC3370E91C57}" destId="{CCB979AA-1456-4110-9D1A-9C5F9EB076FC}" srcOrd="0" destOrd="0" parTransId="{9D24A858-E04C-47B7-A57A-9B79D858A92C}" sibTransId="{76122BD7-5817-487E-98BB-3B5F202B840A}"/>
    <dgm:cxn modelId="{61713E43-5DAC-44DF-B59E-8D42AF94C1E1}" type="presOf" srcId="{04A3BAE5-CF91-4581-94D4-DC3370E91C57}" destId="{44381EBC-D61F-41D7-A293-2293160B4DC9}" srcOrd="0" destOrd="0" presId="urn:microsoft.com/office/officeart/2005/8/layout/hierarchy2"/>
    <dgm:cxn modelId="{70FCBB65-3908-4094-BD3E-1F4156CDBD73}" type="presOf" srcId="{E20CEBB2-5BEC-4081-B20A-F0F767DFCDA7}" destId="{7C8DFF45-848B-48DD-970B-F0CA8CA04E15}" srcOrd="0" destOrd="0" presId="urn:microsoft.com/office/officeart/2005/8/layout/hierarchy2"/>
    <dgm:cxn modelId="{60974A0C-4228-4136-9732-850D29566295}" type="presOf" srcId="{D2494FE9-29D7-4E5A-9554-2FF11554F9A8}" destId="{517AC82F-A292-40AB-8780-3C681FBBD0B1}" srcOrd="0" destOrd="0" presId="urn:microsoft.com/office/officeart/2005/8/layout/hierarchy2"/>
    <dgm:cxn modelId="{B801C581-6945-4841-8EC5-6B8201053044}" srcId="{04A3BAE5-CF91-4581-94D4-DC3370E91C57}" destId="{5EEA6B9B-1CEB-47B3-B9D3-F89FAF367430}" srcOrd="1" destOrd="0" parTransId="{CE74837B-8164-4FA1-B221-783E38652CE3}" sibTransId="{59607627-2C63-4CC3-9A49-0C61E28D8694}"/>
    <dgm:cxn modelId="{FBD9A421-65B8-4A0E-8303-46C54914A75E}" type="presOf" srcId="{CCB979AA-1456-4110-9D1A-9C5F9EB076FC}" destId="{CC6D51C6-66DC-4359-A431-0879A524C011}" srcOrd="0" destOrd="0" presId="urn:microsoft.com/office/officeart/2005/8/layout/hierarchy2"/>
    <dgm:cxn modelId="{0BC4EA9F-E592-4353-AFFE-DAF149774968}" type="presOf" srcId="{5EEA6B9B-1CEB-47B3-B9D3-F89FAF367430}" destId="{1B29944A-6BE2-47C2-89C4-72E144E15D24}" srcOrd="0" destOrd="0" presId="urn:microsoft.com/office/officeart/2005/8/layout/hierarchy2"/>
    <dgm:cxn modelId="{C856AFAD-E2FD-4B7F-8B13-F78E8342BF30}" type="presParOf" srcId="{7C8DFF45-848B-48DD-970B-F0CA8CA04E15}" destId="{112B2CD6-2E0D-4DC7-A75F-804EC23B405D}" srcOrd="0" destOrd="0" presId="urn:microsoft.com/office/officeart/2005/8/layout/hierarchy2"/>
    <dgm:cxn modelId="{44463D2B-6CBD-4BA4-B7FF-A70236BD4403}" type="presParOf" srcId="{112B2CD6-2E0D-4DC7-A75F-804EC23B405D}" destId="{DE5FC778-16D4-4F6A-8CA6-8C10098CC0DB}" srcOrd="0" destOrd="0" presId="urn:microsoft.com/office/officeart/2005/8/layout/hierarchy2"/>
    <dgm:cxn modelId="{E81FC67D-4E34-4B0B-A76C-4A91B1A7204A}" type="presParOf" srcId="{112B2CD6-2E0D-4DC7-A75F-804EC23B405D}" destId="{501BD6DE-5226-40AF-9BF0-812AF1F8165F}" srcOrd="1" destOrd="0" presId="urn:microsoft.com/office/officeart/2005/8/layout/hierarchy2"/>
    <dgm:cxn modelId="{B9B132DF-A32E-4105-8DD9-288680E76681}" type="presParOf" srcId="{501BD6DE-5226-40AF-9BF0-812AF1F8165F}" destId="{92539389-41DE-4CB1-9824-7CA558261BF4}" srcOrd="0" destOrd="0" presId="urn:microsoft.com/office/officeart/2005/8/layout/hierarchy2"/>
    <dgm:cxn modelId="{E2F27B8B-8475-4C4D-A3D9-4D5915E3D5EE}" type="presParOf" srcId="{92539389-41DE-4CB1-9824-7CA558261BF4}" destId="{CB767B3B-0258-4016-A6BD-8C88261D8919}" srcOrd="0" destOrd="0" presId="urn:microsoft.com/office/officeart/2005/8/layout/hierarchy2"/>
    <dgm:cxn modelId="{3C061D5F-510F-4296-8C3B-EC70BA9E622C}" type="presParOf" srcId="{501BD6DE-5226-40AF-9BF0-812AF1F8165F}" destId="{B3B9DA64-B460-4C8D-8F9F-00850E486DCA}" srcOrd="1" destOrd="0" presId="urn:microsoft.com/office/officeart/2005/8/layout/hierarchy2"/>
    <dgm:cxn modelId="{9DD5C442-9A90-41EB-B381-02DF23AFA1F1}" type="presParOf" srcId="{B3B9DA64-B460-4C8D-8F9F-00850E486DCA}" destId="{071F33D1-1235-452D-9219-6B90B93016D4}" srcOrd="0" destOrd="0" presId="urn:microsoft.com/office/officeart/2005/8/layout/hierarchy2"/>
    <dgm:cxn modelId="{C0EF9587-E948-4C3A-965E-6189FA0E8D3C}" type="presParOf" srcId="{B3B9DA64-B460-4C8D-8F9F-00850E486DCA}" destId="{7B4653D7-8F65-41F2-92F1-580B98767A0B}" srcOrd="1" destOrd="0" presId="urn:microsoft.com/office/officeart/2005/8/layout/hierarchy2"/>
    <dgm:cxn modelId="{6EACDCD1-50AC-4749-8CB9-A60D7B4FE15F}" type="presParOf" srcId="{7B4653D7-8F65-41F2-92F1-580B98767A0B}" destId="{32817D01-7FEA-41A1-A9AC-F5491D698617}" srcOrd="0" destOrd="0" presId="urn:microsoft.com/office/officeart/2005/8/layout/hierarchy2"/>
    <dgm:cxn modelId="{109150C5-FB26-483E-A967-571B95B877EE}" type="presParOf" srcId="{32817D01-7FEA-41A1-A9AC-F5491D698617}" destId="{F736F535-E7D3-43C3-99BB-95A5CAFA81B0}" srcOrd="0" destOrd="0" presId="urn:microsoft.com/office/officeart/2005/8/layout/hierarchy2"/>
    <dgm:cxn modelId="{10B7B529-4F53-4903-9204-CDFF801401BD}" type="presParOf" srcId="{7B4653D7-8F65-41F2-92F1-580B98767A0B}" destId="{9859A2C3-EA71-40FA-AC46-4BEFE7265EAC}" srcOrd="1" destOrd="0" presId="urn:microsoft.com/office/officeart/2005/8/layout/hierarchy2"/>
    <dgm:cxn modelId="{A23928A5-9C54-46AE-84EC-437D006B6065}" type="presParOf" srcId="{9859A2C3-EA71-40FA-AC46-4BEFE7265EAC}" destId="{6DA1BE62-9069-45DB-9434-E0B84CC2B057}" srcOrd="0" destOrd="0" presId="urn:microsoft.com/office/officeart/2005/8/layout/hierarchy2"/>
    <dgm:cxn modelId="{7FB8999B-38BB-4966-B87C-C4F74225FB6A}" type="presParOf" srcId="{9859A2C3-EA71-40FA-AC46-4BEFE7265EAC}" destId="{889839FD-F9D5-420E-BEA5-3BA3A5779611}" srcOrd="1" destOrd="0" presId="urn:microsoft.com/office/officeart/2005/8/layout/hierarchy2"/>
    <dgm:cxn modelId="{6E99008E-C634-4DCE-81EB-210718CBBA6F}" type="presParOf" srcId="{7B4653D7-8F65-41F2-92F1-580B98767A0B}" destId="{03B6AF8B-4BA9-472E-8C57-17EA7DEE98FF}" srcOrd="2" destOrd="0" presId="urn:microsoft.com/office/officeart/2005/8/layout/hierarchy2"/>
    <dgm:cxn modelId="{2A6E9EBF-142E-4BAF-A19F-BCF024D66AD9}" type="presParOf" srcId="{03B6AF8B-4BA9-472E-8C57-17EA7DEE98FF}" destId="{634CE4C1-4699-41F9-BE81-525BA3726856}" srcOrd="0" destOrd="0" presId="urn:microsoft.com/office/officeart/2005/8/layout/hierarchy2"/>
    <dgm:cxn modelId="{2F6DEB09-75C7-4A13-81A3-CBF170EA0394}" type="presParOf" srcId="{7B4653D7-8F65-41F2-92F1-580B98767A0B}" destId="{640E58D3-51B8-4EA8-9D31-D24547E0E78A}" srcOrd="3" destOrd="0" presId="urn:microsoft.com/office/officeart/2005/8/layout/hierarchy2"/>
    <dgm:cxn modelId="{DB1690C3-BA95-4BF7-A8A6-CFF821B43EA5}" type="presParOf" srcId="{640E58D3-51B8-4EA8-9D31-D24547E0E78A}" destId="{35D6E9D0-E82D-4B60-8FA3-59418F14EF92}" srcOrd="0" destOrd="0" presId="urn:microsoft.com/office/officeart/2005/8/layout/hierarchy2"/>
    <dgm:cxn modelId="{AF54539A-64F7-47DD-97C0-25FCA8CC7DEF}" type="presParOf" srcId="{640E58D3-51B8-4EA8-9D31-D24547E0E78A}" destId="{D987FE4F-DC1F-4844-8F3E-8D802CFB327C}" srcOrd="1" destOrd="0" presId="urn:microsoft.com/office/officeart/2005/8/layout/hierarchy2"/>
    <dgm:cxn modelId="{ECAFC230-FCDA-49A9-B9DC-EA496FDA1225}" type="presParOf" srcId="{501BD6DE-5226-40AF-9BF0-812AF1F8165F}" destId="{50F24037-2771-40F5-B68D-692F10F308D9}" srcOrd="2" destOrd="0" presId="urn:microsoft.com/office/officeart/2005/8/layout/hierarchy2"/>
    <dgm:cxn modelId="{5EEFF0B1-8978-42EC-BFE3-7434CC0BC7C1}" type="presParOf" srcId="{50F24037-2771-40F5-B68D-692F10F308D9}" destId="{1F0A0498-1A31-4848-88FB-5EAF0904893E}" srcOrd="0" destOrd="0" presId="urn:microsoft.com/office/officeart/2005/8/layout/hierarchy2"/>
    <dgm:cxn modelId="{5F623291-31BC-4752-98CC-B145790B6C75}" type="presParOf" srcId="{501BD6DE-5226-40AF-9BF0-812AF1F8165F}" destId="{723B64E3-950C-4B90-A601-1585ED6EFE1D}" srcOrd="3" destOrd="0" presId="urn:microsoft.com/office/officeart/2005/8/layout/hierarchy2"/>
    <dgm:cxn modelId="{92E40E9A-D56E-4CAE-9182-8BB5302ED001}" type="presParOf" srcId="{723B64E3-950C-4B90-A601-1585ED6EFE1D}" destId="{44381EBC-D61F-41D7-A293-2293160B4DC9}" srcOrd="0" destOrd="0" presId="urn:microsoft.com/office/officeart/2005/8/layout/hierarchy2"/>
    <dgm:cxn modelId="{1C6C6A6B-0D3A-4EDA-9D92-6EF9E9C027F5}" type="presParOf" srcId="{723B64E3-950C-4B90-A601-1585ED6EFE1D}" destId="{2C642581-D563-48AB-96B1-51BD3DE4C5F0}" srcOrd="1" destOrd="0" presId="urn:microsoft.com/office/officeart/2005/8/layout/hierarchy2"/>
    <dgm:cxn modelId="{71BA5461-BD41-48C4-9920-769131CFC9B6}" type="presParOf" srcId="{2C642581-D563-48AB-96B1-51BD3DE4C5F0}" destId="{CD98763F-8DE9-44CE-87D4-F07BED0C87AE}" srcOrd="0" destOrd="0" presId="urn:microsoft.com/office/officeart/2005/8/layout/hierarchy2"/>
    <dgm:cxn modelId="{568DAC3B-06B9-4D75-A2A7-9880E80E4812}" type="presParOf" srcId="{CD98763F-8DE9-44CE-87D4-F07BED0C87AE}" destId="{D3DD110E-EDA6-487B-ACEA-6BB9D73148F2}" srcOrd="0" destOrd="0" presId="urn:microsoft.com/office/officeart/2005/8/layout/hierarchy2"/>
    <dgm:cxn modelId="{6C31748A-AAE3-4F19-A1E3-3BB604DD7269}" type="presParOf" srcId="{2C642581-D563-48AB-96B1-51BD3DE4C5F0}" destId="{7D5A8B1B-4E9B-4879-82CB-FF09163E4A85}" srcOrd="1" destOrd="0" presId="urn:microsoft.com/office/officeart/2005/8/layout/hierarchy2"/>
    <dgm:cxn modelId="{AC40FF80-9940-4872-9F5C-A13A258053BD}" type="presParOf" srcId="{7D5A8B1B-4E9B-4879-82CB-FF09163E4A85}" destId="{CC6D51C6-66DC-4359-A431-0879A524C011}" srcOrd="0" destOrd="0" presId="urn:microsoft.com/office/officeart/2005/8/layout/hierarchy2"/>
    <dgm:cxn modelId="{1F9940C7-C47D-4F5B-810B-0170D4F6B582}" type="presParOf" srcId="{7D5A8B1B-4E9B-4879-82CB-FF09163E4A85}" destId="{B6F6522F-F562-4CF8-8007-43C2194F44D4}" srcOrd="1" destOrd="0" presId="urn:microsoft.com/office/officeart/2005/8/layout/hierarchy2"/>
    <dgm:cxn modelId="{5FE24069-4E59-4262-832C-656142403911}" type="presParOf" srcId="{2C642581-D563-48AB-96B1-51BD3DE4C5F0}" destId="{E2A23FD4-2F22-42E1-B5D3-3CAC244E0305}" srcOrd="2" destOrd="0" presId="urn:microsoft.com/office/officeart/2005/8/layout/hierarchy2"/>
    <dgm:cxn modelId="{D72B20C7-EB1D-488F-9D55-AD0C590C5829}" type="presParOf" srcId="{E2A23FD4-2F22-42E1-B5D3-3CAC244E0305}" destId="{638CA3C5-1A1E-4DA2-AF93-145CDE01EDAE}" srcOrd="0" destOrd="0" presId="urn:microsoft.com/office/officeart/2005/8/layout/hierarchy2"/>
    <dgm:cxn modelId="{EAAAC752-1E83-47C2-A0C7-91391E8E736B}" type="presParOf" srcId="{2C642581-D563-48AB-96B1-51BD3DE4C5F0}" destId="{8AC3B3E1-6BE4-46E3-BB66-109045ADCD18}" srcOrd="3" destOrd="0" presId="urn:microsoft.com/office/officeart/2005/8/layout/hierarchy2"/>
    <dgm:cxn modelId="{63B943DC-D33A-4A29-B513-5742D63F8AF5}" type="presParOf" srcId="{8AC3B3E1-6BE4-46E3-BB66-109045ADCD18}" destId="{1B29944A-6BE2-47C2-89C4-72E144E15D24}" srcOrd="0" destOrd="0" presId="urn:microsoft.com/office/officeart/2005/8/layout/hierarchy2"/>
    <dgm:cxn modelId="{A7C52D76-629F-47E8-8684-04779EC85B51}" type="presParOf" srcId="{8AC3B3E1-6BE4-46E3-BB66-109045ADCD18}" destId="{318F3B94-2CB0-4410-A31D-78FAA5CD4EF6}" srcOrd="1" destOrd="0" presId="urn:microsoft.com/office/officeart/2005/8/layout/hierarchy2"/>
    <dgm:cxn modelId="{F20276AD-A5A6-4C03-8F92-D028531A871D}" type="presParOf" srcId="{501BD6DE-5226-40AF-9BF0-812AF1F8165F}" destId="{517AC82F-A292-40AB-8780-3C681FBBD0B1}" srcOrd="4" destOrd="0" presId="urn:microsoft.com/office/officeart/2005/8/layout/hierarchy2"/>
    <dgm:cxn modelId="{2AAEB6E0-DF3E-4720-AF48-78E45C55C6D4}" type="presParOf" srcId="{517AC82F-A292-40AB-8780-3C681FBBD0B1}" destId="{721CD407-5D5C-43FE-90F9-5EFD80132D60}" srcOrd="0" destOrd="0" presId="urn:microsoft.com/office/officeart/2005/8/layout/hierarchy2"/>
    <dgm:cxn modelId="{0A6B4590-F2DC-4589-8767-88303AF39400}" type="presParOf" srcId="{501BD6DE-5226-40AF-9BF0-812AF1F8165F}" destId="{A2B859D8-28CF-4F94-B0A8-3C02EEDFC1EC}" srcOrd="5" destOrd="0" presId="urn:microsoft.com/office/officeart/2005/8/layout/hierarchy2"/>
    <dgm:cxn modelId="{1598E887-6F8D-4A70-818A-713A9F205409}" type="presParOf" srcId="{A2B859D8-28CF-4F94-B0A8-3C02EEDFC1EC}" destId="{7C4FFE7F-16D3-4A4E-8308-1BC771C398C4}" srcOrd="0" destOrd="0" presId="urn:microsoft.com/office/officeart/2005/8/layout/hierarchy2"/>
    <dgm:cxn modelId="{8C028210-0A15-471C-8A71-E710DBBD9E80}" type="presParOf" srcId="{A2B859D8-28CF-4F94-B0A8-3C02EEDFC1EC}" destId="{1B90FDC1-64CA-45D8-89B2-9DB13CC11A7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2D3FD7-2391-477B-BB78-739AF7AD819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9E36708-4875-4699-9B2E-F108D7B72A8E}">
      <dgm:prSet phldrT="[文字]"/>
      <dgm:spPr>
        <a:noFill/>
      </dgm:spPr>
      <dgm:t>
        <a:bodyPr/>
        <a:lstStyle/>
        <a:p>
          <a:r>
            <a:rPr lang="zh-TW" altLang="en-US" dirty="0" smtClean="0">
              <a:latin typeface="Microsoft YaHei" pitchFamily="34" charset="-122"/>
              <a:ea typeface="Microsoft YaHei" pitchFamily="34" charset="-122"/>
            </a:rPr>
            <a:t>文獻探討</a:t>
          </a:r>
          <a:endParaRPr lang="zh-TW" altLang="en-US" dirty="0">
            <a:latin typeface="Microsoft YaHei" pitchFamily="34" charset="-122"/>
            <a:ea typeface="Microsoft YaHei" pitchFamily="34" charset="-122"/>
          </a:endParaRPr>
        </a:p>
      </dgm:t>
    </dgm:pt>
    <dgm:pt modelId="{2290D492-7D94-478D-A797-D3101A2C8E2F}" type="parTrans" cxnId="{525237C6-7D90-4523-8C2F-0C8AB24CC878}">
      <dgm:prSet/>
      <dgm:spPr/>
      <dgm:t>
        <a:bodyPr/>
        <a:lstStyle/>
        <a:p>
          <a:endParaRPr lang="zh-TW" altLang="en-US"/>
        </a:p>
      </dgm:t>
    </dgm:pt>
    <dgm:pt modelId="{F684928F-1975-43B9-9B91-6B80FFA85B62}" type="sibTrans" cxnId="{525237C6-7D90-4523-8C2F-0C8AB24CC878}">
      <dgm:prSet/>
      <dgm:spPr>
        <a:solidFill>
          <a:schemeClr val="bg1"/>
        </a:solidFill>
      </dgm:spPr>
      <dgm:t>
        <a:bodyPr/>
        <a:lstStyle/>
        <a:p>
          <a:endParaRPr lang="zh-TW" altLang="en-US"/>
        </a:p>
      </dgm:t>
    </dgm:pt>
    <dgm:pt modelId="{57E9B03A-D4AE-45A1-AA31-626FA4B7862D}">
      <dgm:prSet phldrT="[文字]"/>
      <dgm:spPr>
        <a:noFill/>
      </dgm:spPr>
      <dgm:t>
        <a:bodyPr/>
        <a:lstStyle/>
        <a:p>
          <a:r>
            <a:rPr lang="zh-TW" altLang="en-US" dirty="0" smtClean="0">
              <a:latin typeface="Microsoft YaHei" pitchFamily="34" charset="-122"/>
              <a:ea typeface="Microsoft YaHei" pitchFamily="34" charset="-122"/>
            </a:rPr>
            <a:t>實驗分析</a:t>
          </a:r>
          <a:endParaRPr lang="zh-TW" altLang="en-US" dirty="0">
            <a:latin typeface="Microsoft YaHei" pitchFamily="34" charset="-122"/>
            <a:ea typeface="Microsoft YaHei" pitchFamily="34" charset="-122"/>
          </a:endParaRPr>
        </a:p>
      </dgm:t>
    </dgm:pt>
    <dgm:pt modelId="{DDB556AB-9BDA-458C-8AC8-4147DB1D4EE3}" type="parTrans" cxnId="{030DB521-63A3-432E-BDDC-8F8C5650EFC1}">
      <dgm:prSet/>
      <dgm:spPr/>
      <dgm:t>
        <a:bodyPr/>
        <a:lstStyle/>
        <a:p>
          <a:endParaRPr lang="zh-TW" altLang="en-US"/>
        </a:p>
      </dgm:t>
    </dgm:pt>
    <dgm:pt modelId="{708110F1-B1C8-4370-91F1-9B2417CEF309}" type="sibTrans" cxnId="{030DB521-63A3-432E-BDDC-8F8C5650EFC1}">
      <dgm:prSet/>
      <dgm:spPr>
        <a:solidFill>
          <a:schemeClr val="bg1"/>
        </a:solidFill>
      </dgm:spPr>
      <dgm:t>
        <a:bodyPr/>
        <a:lstStyle/>
        <a:p>
          <a:endParaRPr lang="zh-TW" altLang="en-US"/>
        </a:p>
      </dgm:t>
    </dgm:pt>
    <dgm:pt modelId="{0F70B7CE-033B-4E07-AFA0-8201127BB0A6}">
      <dgm:prSet phldrT="[文字]"/>
      <dgm:spPr>
        <a:noFill/>
      </dgm:spPr>
      <dgm:t>
        <a:bodyPr/>
        <a:lstStyle/>
        <a:p>
          <a:r>
            <a:rPr lang="zh-TW" altLang="en-US" dirty="0" smtClean="0">
              <a:latin typeface="Microsoft YaHei" pitchFamily="34" charset="-122"/>
              <a:ea typeface="Microsoft YaHei" pitchFamily="34" charset="-122"/>
            </a:rPr>
            <a:t>結論</a:t>
          </a:r>
          <a:endParaRPr lang="zh-TW" altLang="en-US" dirty="0">
            <a:latin typeface="Microsoft YaHei" pitchFamily="34" charset="-122"/>
            <a:ea typeface="Microsoft YaHei" pitchFamily="34" charset="-122"/>
          </a:endParaRPr>
        </a:p>
      </dgm:t>
    </dgm:pt>
    <dgm:pt modelId="{B39CDA85-304C-4BB5-9B3E-A2D6C990C10A}" type="parTrans" cxnId="{8FD4E76E-C2B9-4907-9FAD-C446802FF224}">
      <dgm:prSet/>
      <dgm:spPr/>
      <dgm:t>
        <a:bodyPr/>
        <a:lstStyle/>
        <a:p>
          <a:endParaRPr lang="zh-TW" altLang="en-US"/>
        </a:p>
      </dgm:t>
    </dgm:pt>
    <dgm:pt modelId="{9156C3F9-6E0C-4BAD-8FC2-7562E46632B5}" type="sibTrans" cxnId="{8FD4E76E-C2B9-4907-9FAD-C446802FF224}">
      <dgm:prSet/>
      <dgm:spPr/>
      <dgm:t>
        <a:bodyPr/>
        <a:lstStyle/>
        <a:p>
          <a:endParaRPr lang="zh-TW" altLang="en-US"/>
        </a:p>
      </dgm:t>
    </dgm:pt>
    <dgm:pt modelId="{95CED726-0F55-4582-8A71-4D7E4B96BE73}" type="pres">
      <dgm:prSet presAssocID="{412D3FD7-2391-477B-BB78-739AF7AD8195}" presName="Name0" presStyleCnt="0">
        <dgm:presLayoutVars>
          <dgm:dir/>
          <dgm:resizeHandles val="exact"/>
        </dgm:presLayoutVars>
      </dgm:prSet>
      <dgm:spPr/>
    </dgm:pt>
    <dgm:pt modelId="{81624F66-BB61-41D8-918D-05CC49D1540D}" type="pres">
      <dgm:prSet presAssocID="{09E36708-4875-4699-9B2E-F108D7B72A8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AD96A9-711C-4DBB-BF1C-37A0D049645C}" type="pres">
      <dgm:prSet presAssocID="{F684928F-1975-43B9-9B91-6B80FFA85B62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89813F0D-6B11-42AA-A0D8-80667E3C9C79}" type="pres">
      <dgm:prSet presAssocID="{F684928F-1975-43B9-9B91-6B80FFA85B62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919B6C2F-23AA-452F-8DEF-6182697E6B03}" type="pres">
      <dgm:prSet presAssocID="{57E9B03A-D4AE-45A1-AA31-626FA4B7862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480749-6969-4AB5-98EA-097709F0786B}" type="pres">
      <dgm:prSet presAssocID="{708110F1-B1C8-4370-91F1-9B2417CEF309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B1DF298E-AAD0-49A8-8966-A9EBF299FC78}" type="pres">
      <dgm:prSet presAssocID="{708110F1-B1C8-4370-91F1-9B2417CEF309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60341C52-F7C0-479B-BDFA-EFE9D2DD1D13}" type="pres">
      <dgm:prSet presAssocID="{0F70B7CE-033B-4E07-AFA0-8201127BB0A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C05DF6F-2DAB-4631-8E91-B8A100003814}" type="presOf" srcId="{57E9B03A-D4AE-45A1-AA31-626FA4B7862D}" destId="{919B6C2F-23AA-452F-8DEF-6182697E6B03}" srcOrd="0" destOrd="0" presId="urn:microsoft.com/office/officeart/2005/8/layout/process1"/>
    <dgm:cxn modelId="{EC28CE96-1491-4E03-88C2-9362B10677DA}" type="presOf" srcId="{09E36708-4875-4699-9B2E-F108D7B72A8E}" destId="{81624F66-BB61-41D8-918D-05CC49D1540D}" srcOrd="0" destOrd="0" presId="urn:microsoft.com/office/officeart/2005/8/layout/process1"/>
    <dgm:cxn modelId="{5C6F065A-E3A8-4529-A05C-48D85EDDE1E6}" type="presOf" srcId="{F684928F-1975-43B9-9B91-6B80FFA85B62}" destId="{0CAD96A9-711C-4DBB-BF1C-37A0D049645C}" srcOrd="0" destOrd="0" presId="urn:microsoft.com/office/officeart/2005/8/layout/process1"/>
    <dgm:cxn modelId="{525237C6-7D90-4523-8C2F-0C8AB24CC878}" srcId="{412D3FD7-2391-477B-BB78-739AF7AD8195}" destId="{09E36708-4875-4699-9B2E-F108D7B72A8E}" srcOrd="0" destOrd="0" parTransId="{2290D492-7D94-478D-A797-D3101A2C8E2F}" sibTransId="{F684928F-1975-43B9-9B91-6B80FFA85B62}"/>
    <dgm:cxn modelId="{EBA5E83B-BD70-46D3-8BB0-EE1BBB187CAC}" type="presOf" srcId="{708110F1-B1C8-4370-91F1-9B2417CEF309}" destId="{EB480749-6969-4AB5-98EA-097709F0786B}" srcOrd="0" destOrd="0" presId="urn:microsoft.com/office/officeart/2005/8/layout/process1"/>
    <dgm:cxn modelId="{393E8374-8FAA-4CE3-BB3A-E59702618A71}" type="presOf" srcId="{708110F1-B1C8-4370-91F1-9B2417CEF309}" destId="{B1DF298E-AAD0-49A8-8966-A9EBF299FC78}" srcOrd="1" destOrd="0" presId="urn:microsoft.com/office/officeart/2005/8/layout/process1"/>
    <dgm:cxn modelId="{1D505784-9576-482E-B47B-A8D31C4650A5}" type="presOf" srcId="{F684928F-1975-43B9-9B91-6B80FFA85B62}" destId="{89813F0D-6B11-42AA-A0D8-80667E3C9C79}" srcOrd="1" destOrd="0" presId="urn:microsoft.com/office/officeart/2005/8/layout/process1"/>
    <dgm:cxn modelId="{C017C0E9-4AE5-41A4-871E-0097FCB88DE8}" type="presOf" srcId="{412D3FD7-2391-477B-BB78-739AF7AD8195}" destId="{95CED726-0F55-4582-8A71-4D7E4B96BE73}" srcOrd="0" destOrd="0" presId="urn:microsoft.com/office/officeart/2005/8/layout/process1"/>
    <dgm:cxn modelId="{030DB521-63A3-432E-BDDC-8F8C5650EFC1}" srcId="{412D3FD7-2391-477B-BB78-739AF7AD8195}" destId="{57E9B03A-D4AE-45A1-AA31-626FA4B7862D}" srcOrd="1" destOrd="0" parTransId="{DDB556AB-9BDA-458C-8AC8-4147DB1D4EE3}" sibTransId="{708110F1-B1C8-4370-91F1-9B2417CEF309}"/>
    <dgm:cxn modelId="{8FD4E76E-C2B9-4907-9FAD-C446802FF224}" srcId="{412D3FD7-2391-477B-BB78-739AF7AD8195}" destId="{0F70B7CE-033B-4E07-AFA0-8201127BB0A6}" srcOrd="2" destOrd="0" parTransId="{B39CDA85-304C-4BB5-9B3E-A2D6C990C10A}" sibTransId="{9156C3F9-6E0C-4BAD-8FC2-7562E46632B5}"/>
    <dgm:cxn modelId="{09DD50AB-1C43-4728-8B8B-10DA93FE8747}" type="presOf" srcId="{0F70B7CE-033B-4E07-AFA0-8201127BB0A6}" destId="{60341C52-F7C0-479B-BDFA-EFE9D2DD1D13}" srcOrd="0" destOrd="0" presId="urn:microsoft.com/office/officeart/2005/8/layout/process1"/>
    <dgm:cxn modelId="{C7B7A03D-87BE-45C3-805E-B451BF78E11D}" type="presParOf" srcId="{95CED726-0F55-4582-8A71-4D7E4B96BE73}" destId="{81624F66-BB61-41D8-918D-05CC49D1540D}" srcOrd="0" destOrd="0" presId="urn:microsoft.com/office/officeart/2005/8/layout/process1"/>
    <dgm:cxn modelId="{119A0184-E957-40D4-8FE7-BD673D1E2BCA}" type="presParOf" srcId="{95CED726-0F55-4582-8A71-4D7E4B96BE73}" destId="{0CAD96A9-711C-4DBB-BF1C-37A0D049645C}" srcOrd="1" destOrd="0" presId="urn:microsoft.com/office/officeart/2005/8/layout/process1"/>
    <dgm:cxn modelId="{FF056E02-0E34-4C2E-B776-A5B707E12062}" type="presParOf" srcId="{0CAD96A9-711C-4DBB-BF1C-37A0D049645C}" destId="{89813F0D-6B11-42AA-A0D8-80667E3C9C79}" srcOrd="0" destOrd="0" presId="urn:microsoft.com/office/officeart/2005/8/layout/process1"/>
    <dgm:cxn modelId="{950100B3-4EBE-4B7A-9A20-8C3A594CC99B}" type="presParOf" srcId="{95CED726-0F55-4582-8A71-4D7E4B96BE73}" destId="{919B6C2F-23AA-452F-8DEF-6182697E6B03}" srcOrd="2" destOrd="0" presId="urn:microsoft.com/office/officeart/2005/8/layout/process1"/>
    <dgm:cxn modelId="{BAC882CE-3119-4BEE-9C0D-CADF81B828B1}" type="presParOf" srcId="{95CED726-0F55-4582-8A71-4D7E4B96BE73}" destId="{EB480749-6969-4AB5-98EA-097709F0786B}" srcOrd="3" destOrd="0" presId="urn:microsoft.com/office/officeart/2005/8/layout/process1"/>
    <dgm:cxn modelId="{55BBF4A1-ABFE-42DD-9B76-A745A6BFCFA4}" type="presParOf" srcId="{EB480749-6969-4AB5-98EA-097709F0786B}" destId="{B1DF298E-AAD0-49A8-8966-A9EBF299FC78}" srcOrd="0" destOrd="0" presId="urn:microsoft.com/office/officeart/2005/8/layout/process1"/>
    <dgm:cxn modelId="{B952A71D-0550-40C8-8E33-F6AA079DA156}" type="presParOf" srcId="{95CED726-0F55-4582-8A71-4D7E4B96BE73}" destId="{60341C52-F7C0-479B-BDFA-EFE9D2DD1D1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056650-BFC7-4157-9E18-8674D7EFD2A9}">
      <dsp:nvSpPr>
        <dsp:cNvPr id="0" name=""/>
        <dsp:cNvSpPr/>
      </dsp:nvSpPr>
      <dsp:spPr>
        <a:xfrm>
          <a:off x="1901398" y="229661"/>
          <a:ext cx="4368800" cy="15172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DADC4-EC4E-42A4-A6EF-4EE14241305E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5C2A5-8D26-4E56-83B0-72EBE6FE75FF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>
              <a:solidFill>
                <a:schemeClr val="accent2"/>
              </a:solidFill>
              <a:latin typeface="標楷體" pitchFamily="65" charset="-120"/>
              <a:ea typeface="標楷體" pitchFamily="65" charset="-120"/>
            </a:rPr>
            <a:t>眩光的研究</a:t>
          </a:r>
          <a:endParaRPr lang="zh-TW" altLang="en-US" sz="3400" kern="1200" dirty="0">
            <a:solidFill>
              <a:schemeClr val="accent2"/>
            </a:solidFill>
            <a:latin typeface="標楷體" pitchFamily="65" charset="-120"/>
            <a:ea typeface="標楷體" pitchFamily="65" charset="-120"/>
          </a:endParaRPr>
        </a:p>
      </dsp:txBody>
      <dsp:txXfrm>
        <a:off x="2031999" y="4368800"/>
        <a:ext cx="4064000" cy="1016000"/>
      </dsp:txXfrm>
    </dsp:sp>
    <dsp:sp modelId="{AE2216C2-8B4A-46DB-BA56-FB8B02D19019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chemeClr val="accent2"/>
              </a:solidFill>
            </a:rPr>
            <a:t>殘影</a:t>
          </a:r>
          <a:endParaRPr lang="zh-TW" altLang="en-US" sz="3200" kern="1200" dirty="0">
            <a:solidFill>
              <a:schemeClr val="accent2"/>
            </a:solidFill>
          </a:endParaRPr>
        </a:p>
      </dsp:txBody>
      <dsp:txXfrm>
        <a:off x="3461173" y="1854538"/>
        <a:ext cx="1524000" cy="1524000"/>
      </dsp:txXfrm>
    </dsp:sp>
    <dsp:sp modelId="{F345A34F-0E5C-4EFA-ADB3-F1291F18A929}">
      <dsp:nvSpPr>
        <dsp:cNvPr id="0" name=""/>
        <dsp:cNvSpPr/>
      </dsp:nvSpPr>
      <dsp:spPr>
        <a:xfrm>
          <a:off x="2370666" y="320675"/>
          <a:ext cx="1524000" cy="1524000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>
              <a:solidFill>
                <a:schemeClr val="accent2"/>
              </a:solidFill>
              <a:latin typeface="標楷體" pitchFamily="65" charset="-120"/>
              <a:ea typeface="標楷體" pitchFamily="65" charset="-120"/>
            </a:rPr>
            <a:t>LED</a:t>
          </a:r>
          <a:r>
            <a:rPr lang="zh-TW" altLang="en-US" sz="3200" kern="1200" dirty="0" smtClean="0">
              <a:solidFill>
                <a:schemeClr val="accent2"/>
              </a:solidFill>
              <a:latin typeface="標楷體" pitchFamily="65" charset="-120"/>
              <a:ea typeface="標楷體" pitchFamily="65" charset="-120"/>
            </a:rPr>
            <a:t>揮舞</a:t>
          </a:r>
          <a:endParaRPr lang="zh-TW" altLang="en-US" sz="3200" kern="1200" dirty="0">
            <a:solidFill>
              <a:schemeClr val="accent2"/>
            </a:solidFill>
            <a:latin typeface="標楷體" pitchFamily="65" charset="-120"/>
            <a:ea typeface="標楷體" pitchFamily="65" charset="-120"/>
          </a:endParaRPr>
        </a:p>
      </dsp:txBody>
      <dsp:txXfrm>
        <a:off x="2370666" y="320675"/>
        <a:ext cx="1524000" cy="1524000"/>
      </dsp:txXfrm>
    </dsp:sp>
    <dsp:sp modelId="{0D99B311-B748-431E-97FD-EFB0716E3A88}">
      <dsp:nvSpPr>
        <dsp:cNvPr id="0" name=""/>
        <dsp:cNvSpPr/>
      </dsp:nvSpPr>
      <dsp:spPr>
        <a:xfrm>
          <a:off x="3928533" y="333205"/>
          <a:ext cx="1524000" cy="1524000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chemeClr val="accent2"/>
              </a:solidFill>
              <a:latin typeface="標楷體" pitchFamily="65" charset="-120"/>
              <a:ea typeface="標楷體" pitchFamily="65" charset="-120"/>
            </a:rPr>
            <a:t>光球分散</a:t>
          </a:r>
          <a:endParaRPr lang="zh-TW" altLang="en-US" sz="3200" kern="1200" dirty="0">
            <a:solidFill>
              <a:schemeClr val="accent2"/>
            </a:solidFill>
            <a:latin typeface="標楷體" pitchFamily="65" charset="-120"/>
            <a:ea typeface="標楷體" pitchFamily="65" charset="-120"/>
          </a:endParaRPr>
        </a:p>
      </dsp:txBody>
      <dsp:txXfrm>
        <a:off x="3928533" y="333205"/>
        <a:ext cx="1524000" cy="1524000"/>
      </dsp:txXfrm>
    </dsp:sp>
    <dsp:sp modelId="{D2D5A015-0440-4077-A625-EF4A704727C6}">
      <dsp:nvSpPr>
        <dsp:cNvPr id="0" name=""/>
        <dsp:cNvSpPr/>
      </dsp:nvSpPr>
      <dsp:spPr>
        <a:xfrm>
          <a:off x="1691199" y="36445"/>
          <a:ext cx="4741333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5FC778-16D4-4F6A-8CA6-8C10098CC0DB}">
      <dsp:nvSpPr>
        <dsp:cNvPr id="0" name=""/>
        <dsp:cNvSpPr/>
      </dsp:nvSpPr>
      <dsp:spPr>
        <a:xfrm>
          <a:off x="1652413" y="2596759"/>
          <a:ext cx="2257674" cy="112883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Microsoft YaHei" pitchFamily="34" charset="-122"/>
              <a:ea typeface="Microsoft YaHei" pitchFamily="34" charset="-122"/>
            </a:rPr>
            <a:t>分析眩光</a:t>
          </a:r>
          <a:endParaRPr lang="zh-TW" altLang="en-US" sz="4200" kern="1200" dirty="0">
            <a:latin typeface="Microsoft YaHei" pitchFamily="34" charset="-122"/>
            <a:ea typeface="Microsoft YaHei" pitchFamily="34" charset="-122"/>
          </a:endParaRPr>
        </a:p>
      </dsp:txBody>
      <dsp:txXfrm>
        <a:off x="1652413" y="2596759"/>
        <a:ext cx="2257674" cy="1128837"/>
      </dsp:txXfrm>
    </dsp:sp>
    <dsp:sp modelId="{92539389-41DE-4CB1-9824-7CA558261BF4}">
      <dsp:nvSpPr>
        <dsp:cNvPr id="0" name=""/>
        <dsp:cNvSpPr/>
      </dsp:nvSpPr>
      <dsp:spPr>
        <a:xfrm rot="17692822">
          <a:off x="3288392" y="2169647"/>
          <a:ext cx="2146461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2146461" y="17907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/>
        </a:p>
      </dsp:txBody>
      <dsp:txXfrm rot="17692822">
        <a:off x="4307961" y="2133893"/>
        <a:ext cx="107323" cy="107323"/>
      </dsp:txXfrm>
    </dsp:sp>
    <dsp:sp modelId="{071F33D1-1235-452D-9219-6B90B93016D4}">
      <dsp:nvSpPr>
        <dsp:cNvPr id="0" name=""/>
        <dsp:cNvSpPr/>
      </dsp:nvSpPr>
      <dsp:spPr>
        <a:xfrm>
          <a:off x="4813158" y="649514"/>
          <a:ext cx="2257674" cy="112883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Microsoft YaHei" pitchFamily="34" charset="-122"/>
              <a:ea typeface="Microsoft YaHei" pitchFamily="34" charset="-122"/>
            </a:rPr>
            <a:t>前言</a:t>
          </a:r>
          <a:endParaRPr lang="zh-TW" altLang="en-US" sz="4200" kern="1200" dirty="0">
            <a:latin typeface="Microsoft YaHei" pitchFamily="34" charset="-122"/>
            <a:ea typeface="Microsoft YaHei" pitchFamily="34" charset="-122"/>
          </a:endParaRPr>
        </a:p>
      </dsp:txBody>
      <dsp:txXfrm>
        <a:off x="4813158" y="649514"/>
        <a:ext cx="2257674" cy="1128837"/>
      </dsp:txXfrm>
    </dsp:sp>
    <dsp:sp modelId="{32817D01-7FEA-41A1-A9AC-F5491D698617}">
      <dsp:nvSpPr>
        <dsp:cNvPr id="0" name=""/>
        <dsp:cNvSpPr/>
      </dsp:nvSpPr>
      <dsp:spPr>
        <a:xfrm rot="19457599">
          <a:off x="6966301" y="871484"/>
          <a:ext cx="1112134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112134" y="17907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9457599">
        <a:off x="7494565" y="861588"/>
        <a:ext cx="55606" cy="55606"/>
      </dsp:txXfrm>
    </dsp:sp>
    <dsp:sp modelId="{6DA1BE62-9069-45DB-9434-E0B84CC2B057}">
      <dsp:nvSpPr>
        <dsp:cNvPr id="0" name=""/>
        <dsp:cNvSpPr/>
      </dsp:nvSpPr>
      <dsp:spPr>
        <a:xfrm>
          <a:off x="7973903" y="432"/>
          <a:ext cx="2257674" cy="112883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Microsoft YaHei" pitchFamily="34" charset="-122"/>
              <a:ea typeface="Microsoft YaHei" pitchFamily="34" charset="-122"/>
            </a:rPr>
            <a:t>動機</a:t>
          </a:r>
          <a:endParaRPr lang="zh-TW" altLang="en-US" sz="4200" kern="1200" dirty="0">
            <a:latin typeface="Microsoft YaHei" pitchFamily="34" charset="-122"/>
            <a:ea typeface="Microsoft YaHei" pitchFamily="34" charset="-122"/>
          </a:endParaRPr>
        </a:p>
      </dsp:txBody>
      <dsp:txXfrm>
        <a:off x="7973903" y="432"/>
        <a:ext cx="2257674" cy="1128837"/>
      </dsp:txXfrm>
    </dsp:sp>
    <dsp:sp modelId="{03B6AF8B-4BA9-472E-8C57-17EA7DEE98FF}">
      <dsp:nvSpPr>
        <dsp:cNvPr id="0" name=""/>
        <dsp:cNvSpPr/>
      </dsp:nvSpPr>
      <dsp:spPr>
        <a:xfrm rot="2142401">
          <a:off x="6966301" y="1520566"/>
          <a:ext cx="1112134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112134" y="17907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2142401">
        <a:off x="7494565" y="1510670"/>
        <a:ext cx="55606" cy="55606"/>
      </dsp:txXfrm>
    </dsp:sp>
    <dsp:sp modelId="{35D6E9D0-E82D-4B60-8FA3-59418F14EF92}">
      <dsp:nvSpPr>
        <dsp:cNvPr id="0" name=""/>
        <dsp:cNvSpPr/>
      </dsp:nvSpPr>
      <dsp:spPr>
        <a:xfrm>
          <a:off x="7973903" y="1298595"/>
          <a:ext cx="2257674" cy="112883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Microsoft YaHei" pitchFamily="34" charset="-122"/>
              <a:ea typeface="Microsoft YaHei" pitchFamily="34" charset="-122"/>
            </a:rPr>
            <a:t>目的</a:t>
          </a:r>
          <a:endParaRPr lang="zh-TW" altLang="en-US" sz="4200" kern="1200" dirty="0">
            <a:latin typeface="Microsoft YaHei" pitchFamily="34" charset="-122"/>
            <a:ea typeface="Microsoft YaHei" pitchFamily="34" charset="-122"/>
          </a:endParaRPr>
        </a:p>
      </dsp:txBody>
      <dsp:txXfrm>
        <a:off x="7973903" y="1298595"/>
        <a:ext cx="2257674" cy="1128837"/>
      </dsp:txXfrm>
    </dsp:sp>
    <dsp:sp modelId="{50F24037-2771-40F5-B68D-692F10F308D9}">
      <dsp:nvSpPr>
        <dsp:cNvPr id="0" name=""/>
        <dsp:cNvSpPr/>
      </dsp:nvSpPr>
      <dsp:spPr>
        <a:xfrm rot="2142401">
          <a:off x="3805556" y="3467810"/>
          <a:ext cx="1112134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112134" y="17907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2142401">
        <a:off x="4333820" y="3457915"/>
        <a:ext cx="55606" cy="55606"/>
      </dsp:txXfrm>
    </dsp:sp>
    <dsp:sp modelId="{44381EBC-D61F-41D7-A293-2293160B4DC9}">
      <dsp:nvSpPr>
        <dsp:cNvPr id="0" name=""/>
        <dsp:cNvSpPr/>
      </dsp:nvSpPr>
      <dsp:spPr>
        <a:xfrm>
          <a:off x="4813158" y="3245840"/>
          <a:ext cx="2257674" cy="112883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Microsoft YaHei" pitchFamily="34" charset="-122"/>
              <a:ea typeface="Microsoft YaHei" pitchFamily="34" charset="-122"/>
            </a:rPr>
            <a:t>正文</a:t>
          </a:r>
          <a:endParaRPr lang="zh-TW" altLang="en-US" sz="4200" kern="1200" dirty="0">
            <a:latin typeface="Microsoft YaHei" pitchFamily="34" charset="-122"/>
            <a:ea typeface="Microsoft YaHei" pitchFamily="34" charset="-122"/>
          </a:endParaRPr>
        </a:p>
      </dsp:txBody>
      <dsp:txXfrm>
        <a:off x="4813158" y="3245840"/>
        <a:ext cx="2257674" cy="1128837"/>
      </dsp:txXfrm>
    </dsp:sp>
    <dsp:sp modelId="{CD98763F-8DE9-44CE-87D4-F07BED0C87AE}">
      <dsp:nvSpPr>
        <dsp:cNvPr id="0" name=""/>
        <dsp:cNvSpPr/>
      </dsp:nvSpPr>
      <dsp:spPr>
        <a:xfrm rot="19457599">
          <a:off x="6966301" y="3467810"/>
          <a:ext cx="1112134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112134" y="17907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9457599">
        <a:off x="7494565" y="3457915"/>
        <a:ext cx="55606" cy="55606"/>
      </dsp:txXfrm>
    </dsp:sp>
    <dsp:sp modelId="{CC6D51C6-66DC-4359-A431-0879A524C011}">
      <dsp:nvSpPr>
        <dsp:cNvPr id="0" name=""/>
        <dsp:cNvSpPr/>
      </dsp:nvSpPr>
      <dsp:spPr>
        <a:xfrm>
          <a:off x="7973903" y="2596759"/>
          <a:ext cx="2257674" cy="112883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Microsoft YaHei" pitchFamily="34" charset="-122"/>
              <a:ea typeface="Microsoft YaHei" pitchFamily="34" charset="-122"/>
            </a:rPr>
            <a:t>文獻探討</a:t>
          </a:r>
          <a:endParaRPr lang="zh-TW" altLang="en-US" sz="4200" kern="1200" dirty="0">
            <a:latin typeface="Microsoft YaHei" pitchFamily="34" charset="-122"/>
            <a:ea typeface="Microsoft YaHei" pitchFamily="34" charset="-122"/>
          </a:endParaRPr>
        </a:p>
      </dsp:txBody>
      <dsp:txXfrm>
        <a:off x="7973903" y="2596759"/>
        <a:ext cx="2257674" cy="1128837"/>
      </dsp:txXfrm>
    </dsp:sp>
    <dsp:sp modelId="{E2A23FD4-2F22-42E1-B5D3-3CAC244E0305}">
      <dsp:nvSpPr>
        <dsp:cNvPr id="0" name=""/>
        <dsp:cNvSpPr/>
      </dsp:nvSpPr>
      <dsp:spPr>
        <a:xfrm rot="2142401">
          <a:off x="6966301" y="4116892"/>
          <a:ext cx="1112134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112134" y="17907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2142401">
        <a:off x="7494565" y="4106996"/>
        <a:ext cx="55606" cy="55606"/>
      </dsp:txXfrm>
    </dsp:sp>
    <dsp:sp modelId="{1B29944A-6BE2-47C2-89C4-72E144E15D24}">
      <dsp:nvSpPr>
        <dsp:cNvPr id="0" name=""/>
        <dsp:cNvSpPr/>
      </dsp:nvSpPr>
      <dsp:spPr>
        <a:xfrm>
          <a:off x="7973903" y="3894922"/>
          <a:ext cx="2257674" cy="112883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Microsoft YaHei" pitchFamily="34" charset="-122"/>
              <a:ea typeface="Microsoft YaHei" pitchFamily="34" charset="-122"/>
            </a:rPr>
            <a:t>實驗操作</a:t>
          </a:r>
          <a:endParaRPr lang="zh-TW" altLang="en-US" sz="4200" kern="1200" dirty="0">
            <a:latin typeface="Microsoft YaHei" pitchFamily="34" charset="-122"/>
            <a:ea typeface="Microsoft YaHei" pitchFamily="34" charset="-122"/>
          </a:endParaRPr>
        </a:p>
      </dsp:txBody>
      <dsp:txXfrm>
        <a:off x="7973903" y="3894922"/>
        <a:ext cx="2257674" cy="1128837"/>
      </dsp:txXfrm>
    </dsp:sp>
    <dsp:sp modelId="{517AC82F-A292-40AB-8780-3C681FBBD0B1}">
      <dsp:nvSpPr>
        <dsp:cNvPr id="0" name=""/>
        <dsp:cNvSpPr/>
      </dsp:nvSpPr>
      <dsp:spPr>
        <a:xfrm rot="3907178">
          <a:off x="3288392" y="4116892"/>
          <a:ext cx="2146461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2146461" y="17907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/>
        </a:p>
      </dsp:txBody>
      <dsp:txXfrm rot="3907178">
        <a:off x="4307961" y="4081138"/>
        <a:ext cx="107323" cy="107323"/>
      </dsp:txXfrm>
    </dsp:sp>
    <dsp:sp modelId="{7C4FFE7F-16D3-4A4E-8308-1BC771C398C4}">
      <dsp:nvSpPr>
        <dsp:cNvPr id="0" name=""/>
        <dsp:cNvSpPr/>
      </dsp:nvSpPr>
      <dsp:spPr>
        <a:xfrm>
          <a:off x="4813158" y="4544003"/>
          <a:ext cx="2257674" cy="112883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Microsoft YaHei" pitchFamily="34" charset="-122"/>
              <a:ea typeface="Microsoft YaHei" pitchFamily="34" charset="-122"/>
            </a:rPr>
            <a:t>結論</a:t>
          </a:r>
          <a:endParaRPr lang="zh-TW" altLang="en-US" sz="4200" kern="1200" dirty="0">
            <a:latin typeface="Microsoft YaHei" pitchFamily="34" charset="-122"/>
            <a:ea typeface="Microsoft YaHei" pitchFamily="34" charset="-122"/>
          </a:endParaRPr>
        </a:p>
      </dsp:txBody>
      <dsp:txXfrm>
        <a:off x="4813158" y="4544003"/>
        <a:ext cx="2257674" cy="112883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624F66-BB61-41D8-918D-05CC49D1540D}">
      <dsp:nvSpPr>
        <dsp:cNvPr id="0" name=""/>
        <dsp:cNvSpPr/>
      </dsp:nvSpPr>
      <dsp:spPr>
        <a:xfrm>
          <a:off x="10059" y="1807300"/>
          <a:ext cx="3006777" cy="180406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900" kern="1200" dirty="0" smtClean="0">
              <a:latin typeface="Microsoft YaHei" pitchFamily="34" charset="-122"/>
              <a:ea typeface="Microsoft YaHei" pitchFamily="34" charset="-122"/>
            </a:rPr>
            <a:t>文獻探討</a:t>
          </a:r>
          <a:endParaRPr lang="zh-TW" altLang="en-US" sz="4900" kern="1200" dirty="0">
            <a:latin typeface="Microsoft YaHei" pitchFamily="34" charset="-122"/>
            <a:ea typeface="Microsoft YaHei" pitchFamily="34" charset="-122"/>
          </a:endParaRPr>
        </a:p>
      </dsp:txBody>
      <dsp:txXfrm>
        <a:off x="10059" y="1807300"/>
        <a:ext cx="3006777" cy="1804066"/>
      </dsp:txXfrm>
    </dsp:sp>
    <dsp:sp modelId="{0CAD96A9-711C-4DBB-BF1C-37A0D049645C}">
      <dsp:nvSpPr>
        <dsp:cNvPr id="0" name=""/>
        <dsp:cNvSpPr/>
      </dsp:nvSpPr>
      <dsp:spPr>
        <a:xfrm>
          <a:off x="3317515" y="2336493"/>
          <a:ext cx="637436" cy="74568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200" kern="1200"/>
        </a:p>
      </dsp:txBody>
      <dsp:txXfrm>
        <a:off x="3317515" y="2336493"/>
        <a:ext cx="637436" cy="745680"/>
      </dsp:txXfrm>
    </dsp:sp>
    <dsp:sp modelId="{919B6C2F-23AA-452F-8DEF-6182697E6B03}">
      <dsp:nvSpPr>
        <dsp:cNvPr id="0" name=""/>
        <dsp:cNvSpPr/>
      </dsp:nvSpPr>
      <dsp:spPr>
        <a:xfrm>
          <a:off x="4219548" y="1807300"/>
          <a:ext cx="3006777" cy="180406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900" kern="1200" dirty="0" smtClean="0">
              <a:latin typeface="Microsoft YaHei" pitchFamily="34" charset="-122"/>
              <a:ea typeface="Microsoft YaHei" pitchFamily="34" charset="-122"/>
            </a:rPr>
            <a:t>實驗分析</a:t>
          </a:r>
          <a:endParaRPr lang="zh-TW" altLang="en-US" sz="4900" kern="1200" dirty="0">
            <a:latin typeface="Microsoft YaHei" pitchFamily="34" charset="-122"/>
            <a:ea typeface="Microsoft YaHei" pitchFamily="34" charset="-122"/>
          </a:endParaRPr>
        </a:p>
      </dsp:txBody>
      <dsp:txXfrm>
        <a:off x="4219548" y="1807300"/>
        <a:ext cx="3006777" cy="1804066"/>
      </dsp:txXfrm>
    </dsp:sp>
    <dsp:sp modelId="{EB480749-6969-4AB5-98EA-097709F0786B}">
      <dsp:nvSpPr>
        <dsp:cNvPr id="0" name=""/>
        <dsp:cNvSpPr/>
      </dsp:nvSpPr>
      <dsp:spPr>
        <a:xfrm>
          <a:off x="7527004" y="2336493"/>
          <a:ext cx="637436" cy="74568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200" kern="1200"/>
        </a:p>
      </dsp:txBody>
      <dsp:txXfrm>
        <a:off x="7527004" y="2336493"/>
        <a:ext cx="637436" cy="745680"/>
      </dsp:txXfrm>
    </dsp:sp>
    <dsp:sp modelId="{60341C52-F7C0-479B-BDFA-EFE9D2DD1D13}">
      <dsp:nvSpPr>
        <dsp:cNvPr id="0" name=""/>
        <dsp:cNvSpPr/>
      </dsp:nvSpPr>
      <dsp:spPr>
        <a:xfrm>
          <a:off x="8429037" y="1807300"/>
          <a:ext cx="3006777" cy="180406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900" kern="1200" dirty="0" smtClean="0">
              <a:latin typeface="Microsoft YaHei" pitchFamily="34" charset="-122"/>
              <a:ea typeface="Microsoft YaHei" pitchFamily="34" charset="-122"/>
            </a:rPr>
            <a:t>結論</a:t>
          </a:r>
          <a:endParaRPr lang="zh-TW" altLang="en-US" sz="4900" kern="1200" dirty="0">
            <a:latin typeface="Microsoft YaHei" pitchFamily="34" charset="-122"/>
            <a:ea typeface="Microsoft YaHei" pitchFamily="34" charset="-122"/>
          </a:endParaRPr>
        </a:p>
      </dsp:txBody>
      <dsp:txXfrm>
        <a:off x="8429037" y="1807300"/>
        <a:ext cx="3006777" cy="1804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1B0FFEF3-3234-4DEF-892A-5B09D0E25ECD}" type="datetime1">
              <a:rPr lang="zh-CN" altLang="en-US"/>
              <a:pPr>
                <a:defRPr/>
              </a:pPr>
              <a:t>2019/10/31</a:t>
            </a:fld>
            <a:endParaRPr lang="zh-CN" altLang="en-US" sz="1200"/>
          </a:p>
        </p:txBody>
      </p:sp>
      <p:sp>
        <p:nvSpPr>
          <p:cNvPr id="4096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65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/>
              <a:t>单击此处编辑母版文本样式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/>
              <a:t>第二级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/>
              <a:t>第三级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/>
              <a:t>第四级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204529D-98DB-4F36-B3CA-A29C0079A79B}" type="slidenum">
              <a:rPr lang="zh-CN" altLang="en-US"/>
              <a:pPr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="" xmlns:p14="http://schemas.microsoft.com/office/powerpoint/2010/main" val="233663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B0FFEF3-3234-4DEF-892A-5B09D0E25ECD}" type="datetime1">
              <a:rPr lang="zh-CN" altLang="en-US" smtClean="0"/>
              <a:pPr>
                <a:defRPr/>
              </a:pPr>
              <a:t>2019/10/31</a:t>
            </a:fld>
            <a:endParaRPr lang="zh-CN" altLang="en-US" sz="120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04529D-98DB-4F36-B3CA-A29C0079A79B}" type="slidenum">
              <a:rPr lang="zh-CN" altLang="en-US" smtClean="0"/>
              <a:pPr/>
              <a:t>1</a:t>
            </a:fld>
            <a:endParaRPr lang="zh-CN" altLang="en-US" sz="1200"/>
          </a:p>
        </p:txBody>
      </p:sp>
    </p:spTree>
    <p:extLst>
      <p:ext uri="{BB962C8B-B14F-4D97-AF65-F5344CB8AC3E}">
        <p14:creationId xmlns="" xmlns:p14="http://schemas.microsoft.com/office/powerpoint/2010/main" val="1179074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B0FFEF3-3234-4DEF-892A-5B09D0E25ECD}" type="datetime1">
              <a:rPr lang="zh-CN" altLang="en-US" smtClean="0"/>
              <a:pPr>
                <a:defRPr/>
              </a:pPr>
              <a:t>2019/10/31</a:t>
            </a:fld>
            <a:endParaRPr lang="zh-CN" altLang="en-US" sz="120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04529D-98DB-4F36-B3CA-A29C0079A79B}" type="slidenum">
              <a:rPr lang="zh-CN" altLang="en-US" smtClean="0"/>
              <a:pPr/>
              <a:t>2</a:t>
            </a:fld>
            <a:endParaRPr lang="zh-CN" altLang="en-US" sz="1200"/>
          </a:p>
        </p:txBody>
      </p:sp>
    </p:spTree>
    <p:extLst>
      <p:ext uri="{BB962C8B-B14F-4D97-AF65-F5344CB8AC3E}">
        <p14:creationId xmlns="" xmlns:p14="http://schemas.microsoft.com/office/powerpoint/2010/main" val="4069636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B0FFEF3-3234-4DEF-892A-5B09D0E25ECD}" type="datetime1">
              <a:rPr lang="zh-CN" altLang="en-US" smtClean="0"/>
              <a:pPr>
                <a:defRPr/>
              </a:pPr>
              <a:t>2019/10/31</a:t>
            </a:fld>
            <a:endParaRPr lang="zh-CN" altLang="en-US" sz="120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04529D-98DB-4F36-B3CA-A29C0079A79B}" type="slidenum">
              <a:rPr lang="zh-CN" altLang="en-US" smtClean="0"/>
              <a:pPr/>
              <a:t>9</a:t>
            </a:fld>
            <a:endParaRPr lang="zh-CN" altLang="en-US" sz="1200"/>
          </a:p>
        </p:txBody>
      </p:sp>
    </p:spTree>
    <p:extLst>
      <p:ext uri="{BB962C8B-B14F-4D97-AF65-F5344CB8AC3E}">
        <p14:creationId xmlns="" xmlns:p14="http://schemas.microsoft.com/office/powerpoint/2010/main" val="166221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9A5C4-45D2-4C62-BA55-933A828877B1}" type="datetime1">
              <a:rPr lang="zh-CN" altLang="en-US" smtClean="0"/>
              <a:pPr>
                <a:defRPr/>
              </a:pPr>
              <a:t>2019/10/31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D0CA7-188F-48DC-A6C4-EB6BF77C6A2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9759020"/>
      </p:ext>
    </p:extLst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36620-61D6-4C56-851D-C4CB09EBEE78}" type="datetime1">
              <a:rPr lang="zh-CN" altLang="en-US" smtClean="0"/>
              <a:pPr>
                <a:defRPr/>
              </a:pPr>
              <a:t>2019/10/31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4853D-0FF5-4CC2-AAB8-34A700A8187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8169569"/>
      </p:ext>
    </p:extLst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E0988-4CB0-45DE-B714-0DD58486018C}" type="datetime1">
              <a:rPr lang="zh-CN" altLang="en-US" smtClean="0"/>
              <a:pPr>
                <a:defRPr/>
              </a:pPr>
              <a:t>2019/10/31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655EC-BCC7-4095-BA40-8C5DCDA5875C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4858405"/>
      </p:ext>
    </p:extLst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FD5F5-A7E0-4869-925A-DC9EADE95849}" type="datetime1">
              <a:rPr lang="zh-CN" altLang="en-US" smtClean="0"/>
              <a:pPr>
                <a:defRPr/>
              </a:pPr>
              <a:t>2019/10/31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3ECF0-DBC5-45B5-BC75-74DE1D5A3C0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0630409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303DB-D27A-41CA-8EB6-5FF5C4F9DFF5}" type="datetime1">
              <a:rPr lang="zh-CN" altLang="en-US" smtClean="0"/>
              <a:pPr>
                <a:defRPr/>
              </a:pPr>
              <a:t>2019/10/31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F21E3-085D-4846-9BCA-34530B4DEF7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5951239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C79F6-526D-4CA5-8D42-9B5126256E1C}" type="datetime1">
              <a:rPr lang="zh-CN" altLang="en-US" smtClean="0"/>
              <a:pPr>
                <a:defRPr/>
              </a:pPr>
              <a:t>2019/10/31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87E59-4766-4771-900D-E5FE1E7F25B5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8621780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EE883-F349-498E-AA42-FADE0A6E7592}" type="datetime1">
              <a:rPr lang="zh-CN" altLang="en-US" smtClean="0"/>
              <a:pPr>
                <a:defRPr/>
              </a:pPr>
              <a:t>2019/10/31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7C74D-28FA-4B87-8C30-8C4251DDB2D1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8992518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4512C-5A22-4F80-BBF8-26E2BCEC602B}" type="datetime1">
              <a:rPr lang="zh-CN" altLang="en-US" smtClean="0"/>
              <a:pPr>
                <a:defRPr/>
              </a:pPr>
              <a:t>2019/10/31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7C414B-A41C-487E-A052-28308989C202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6027323"/>
      </p:ext>
    </p:extLst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BDC0A-3BFC-4167-A4B4-7B28E3B29014}" type="datetime1">
              <a:rPr lang="zh-CN" altLang="en-US" smtClean="0"/>
              <a:pPr>
                <a:defRPr/>
              </a:pPr>
              <a:t>2019/10/31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7D1A8-2AC8-4D4F-8C21-CE83BC6A6E79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801692"/>
      </p:ext>
    </p:extLst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9F039-4B7D-4D95-B8DE-ABF8B7128B52}" type="datetime1">
              <a:rPr lang="zh-CN" altLang="en-US" smtClean="0"/>
              <a:pPr>
                <a:defRPr/>
              </a:pPr>
              <a:t>2019/10/31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65368E-9BC8-4C04-B1B4-0ECF8585785E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0821777"/>
      </p:ext>
    </p:extLst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1D99-9BD3-4069-9941-DB93E6DDA4A3}" type="datetime1">
              <a:rPr lang="zh-CN" altLang="en-US" smtClean="0"/>
              <a:pPr>
                <a:defRPr/>
              </a:pPr>
              <a:t>2019/10/31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2DCCD-2644-4E93-99A9-E9F8F7436EB3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3586244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026D9A3-140C-456B-B176-DDD36185E508}" type="datetime1">
              <a:rPr lang="zh-CN" altLang="en-US" smtClean="0"/>
              <a:pPr>
                <a:defRPr/>
              </a:pPr>
              <a:t>2019/10/31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1A370BA-8318-4F1D-BF9B-F87FD31BEB53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 advTm="3000">
    <p:wipe/>
  </p:transition>
  <p:hf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4.jpeg"/><Relationship Id="rId10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kknews.cc/zh-tw/science/pqgb99p.html" TargetMode="External"/><Relationship Id="rId3" Type="http://schemas.openxmlformats.org/officeDocument/2006/relationships/hyperlink" Target="https://kknews.cc/science/9xlljql.html" TargetMode="External"/><Relationship Id="rId7" Type="http://schemas.openxmlformats.org/officeDocument/2006/relationships/hyperlink" Target="https://buytogether3m.pixnet.net/blog/post/2682845-%5b%E5%8D%9A%E8%A6%96%E7%87%88%5d-%E4%BB%80%E9%BA%BC%E6%98%AF%E7%9C%A9%E5%85%89%EF%BC%9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knews.cc/news/p55l4y8.html" TargetMode="External"/><Relationship Id="rId11" Type="http://schemas.openxmlformats.org/officeDocument/2006/relationships/hyperlink" Target="https://kknews.cc/zh-tw/home/a4pk5eg.html" TargetMode="External"/><Relationship Id="rId5" Type="http://schemas.openxmlformats.org/officeDocument/2006/relationships/hyperlink" Target="http://www.microstone.com.tw/%E7%87%88%E5%85%89%E8%88%87%E7%9C%BC%E7%9D%9B%E4%BF%9D%E5%81%A5%E7%9C%A9%E5%85%89.html" TargetMode="External"/><Relationship Id="rId10" Type="http://schemas.openxmlformats.org/officeDocument/2006/relationships/hyperlink" Target="http://ir.lib.ntust.edu.tw/retrieve/55973/Research+and+Analysis+of+the+Unified+Glare+Rating+(UGR)+of+Indoor+Lighting.pdf" TargetMode="External"/><Relationship Id="rId4" Type="http://schemas.openxmlformats.org/officeDocument/2006/relationships/hyperlink" Target="https://kknews.cc/health/53goopk.html" TargetMode="External"/><Relationship Id="rId9" Type="http://schemas.openxmlformats.org/officeDocument/2006/relationships/hyperlink" Target="http://www.ydcoating.com/zh-tw/product-358504/%E9%98%B2%E7%9C%A9%E8%86%9C%E5%B1%A4AG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2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7150" y="-95250"/>
            <a:ext cx="12258675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 bwMode="auto">
          <a:xfrm>
            <a:off x="-66675" y="-95250"/>
            <a:ext cx="12258675" cy="6953250"/>
          </a:xfrm>
          <a:prstGeom prst="rect">
            <a:avLst/>
          </a:prstGeom>
          <a:solidFill>
            <a:schemeClr val="accent1">
              <a:alpha val="32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" name="內容版面配置區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-100000"/>
                    </a14:imgEffect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9063" y="-95250"/>
            <a:ext cx="1238250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46086" y="943112"/>
            <a:ext cx="114919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靈</a:t>
            </a:r>
            <a:r>
              <a:rPr lang="zh-TW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光</a:t>
            </a:r>
            <a:r>
              <a:rPr lang="zh-TW" altLang="en-US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剎現</a:t>
            </a:r>
            <a:r>
              <a:rPr lang="en-US" altLang="zh-TW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---</a:t>
            </a:r>
            <a:r>
              <a:rPr lang="zh-TW" altLang="en-US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分析</a:t>
            </a:r>
            <a:r>
              <a:rPr lang="zh-TW" altLang="en-US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眩光的好壞 </a:t>
            </a:r>
          </a:p>
        </p:txBody>
      </p:sp>
      <p:sp>
        <p:nvSpPr>
          <p:cNvPr id="4" name="矩形 3"/>
          <p:cNvSpPr/>
          <p:nvPr/>
        </p:nvSpPr>
        <p:spPr>
          <a:xfrm>
            <a:off x="846911" y="4077890"/>
            <a:ext cx="4685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Microsoft YaHei" pitchFamily="34" charset="-122"/>
                <a:ea typeface="Microsoft YaHei" pitchFamily="34" charset="-122"/>
              </a:rPr>
              <a:t>報告人</a:t>
            </a:r>
            <a:r>
              <a:rPr lang="en-US" altLang="zh-TW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Microsoft YaHei" pitchFamily="34" charset="-122"/>
                <a:ea typeface="Microsoft YaHei" pitchFamily="34" charset="-122"/>
              </a:rPr>
              <a:t>:</a:t>
            </a:r>
            <a:r>
              <a:rPr lang="zh-TW" altLang="en-US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Microsoft YaHei" pitchFamily="34" charset="-122"/>
                <a:ea typeface="Microsoft YaHei" pitchFamily="34" charset="-122"/>
              </a:rPr>
              <a:t>賴信宗</a:t>
            </a:r>
            <a:endParaRPr lang="zh-TW" altLang="en-US" sz="5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0CA7-188F-48DC-A6C4-EB6BF77C6A20}" type="slidenum">
              <a:rPr lang="zh-CN" altLang="en-US" smtClean="0"/>
              <a:pPr/>
              <a:t>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8774" y="5001220"/>
            <a:ext cx="909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Microsoft YaHei" pitchFamily="34" charset="-122"/>
                <a:ea typeface="Microsoft YaHei" pitchFamily="34" charset="-122"/>
              </a:rPr>
              <a:t>指導老師</a:t>
            </a:r>
            <a:r>
              <a:rPr lang="en-US" altLang="zh-TW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Microsoft YaHei" pitchFamily="34" charset="-122"/>
                <a:ea typeface="Microsoft YaHei" pitchFamily="34" charset="-122"/>
              </a:rPr>
              <a:t>:</a:t>
            </a:r>
            <a:r>
              <a:rPr lang="zh-TW" altLang="en-US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Microsoft YaHei" pitchFamily="34" charset="-122"/>
                <a:ea typeface="Microsoft YaHei" pitchFamily="34" charset="-122"/>
              </a:rPr>
              <a:t>黃淑卿、葉憬忠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Tm="3000">
        <p14:flash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-98426"/>
            <a:ext cx="123825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ECF0-DBC5-45B5-BC75-74DE1D5A3C00}" type="slidenum">
              <a:rPr lang="zh-CN" altLang="en-US" smtClean="0"/>
              <a:pPr/>
              <a:t>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91547" y="120829"/>
            <a:ext cx="10987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 smtClean="0">
                <a:solidFill>
                  <a:srgbClr val="FFC000"/>
                </a:solidFill>
                <a:latin typeface="Microsoft YaHei UI" pitchFamily="34" charset="-122"/>
                <a:ea typeface="Microsoft YaHei UI" pitchFamily="34" charset="-122"/>
              </a:rPr>
              <a:t>CIE</a:t>
            </a:r>
            <a:r>
              <a:rPr lang="zh-TW" altLang="en-US" sz="4000" b="1" dirty="0" smtClean="0">
                <a:solidFill>
                  <a:srgbClr val="FFC000"/>
                </a:solidFill>
                <a:latin typeface="Microsoft YaHei UI" pitchFamily="34" charset="-122"/>
                <a:ea typeface="Microsoft YaHei UI" pitchFamily="34" charset="-122"/>
              </a:rPr>
              <a:t> </a:t>
            </a:r>
            <a:r>
              <a:rPr lang="zh-TW" altLang="en-US" sz="4000" b="1" dirty="0">
                <a:solidFill>
                  <a:srgbClr val="FFC000"/>
                </a:solidFill>
                <a:latin typeface="Microsoft YaHei UI" pitchFamily="34" charset="-122"/>
                <a:ea typeface="Microsoft YaHei UI" pitchFamily="34" charset="-122"/>
              </a:rPr>
              <a:t>對於眩光限制的質量等級 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923925" y="1771650"/>
            <a:ext cx="572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>
              <a:solidFill>
                <a:schemeClr val="bg1"/>
              </a:solidFill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68348357"/>
              </p:ext>
            </p:extLst>
          </p:nvPr>
        </p:nvGraphicFramePr>
        <p:xfrm>
          <a:off x="304799" y="735724"/>
          <a:ext cx="11210157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7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594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8789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質量等級 </a:t>
                      </a:r>
                      <a:endParaRPr lang="zh-TW" altLang="en-US" sz="2800" dirty="0"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作業或活動的類型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789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A</a:t>
                      </a:r>
                      <a:r>
                        <a:rPr lang="zh-TW" altLang="en-US" sz="280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（很高質量） </a:t>
                      </a:r>
                      <a:endParaRPr lang="zh-TW" altLang="en-US" sz="2800" dirty="0"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非常精確的視覺作業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7791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B</a:t>
                      </a:r>
                      <a:r>
                        <a:rPr lang="zh-TW" altLang="en-US" sz="280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（高質量） </a:t>
                      </a:r>
                      <a:endParaRPr lang="zh-TW" altLang="en-US" sz="2800" dirty="0"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視覺要求高的作業，中等視覺要求的作業，但需要注意力高度集中。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6794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C</a:t>
                      </a:r>
                      <a:r>
                        <a:rPr lang="zh-TW" altLang="en-US" sz="280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（中等質量） </a:t>
                      </a:r>
                      <a:endParaRPr lang="zh-TW" altLang="en-US" sz="2800" dirty="0"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視覺要求中等的作業，注意力集中程度中等，工作者有時要走動。</a:t>
                      </a:r>
                    </a:p>
                    <a:p>
                      <a:endParaRPr lang="zh-TW" altLang="en-US" sz="2800" dirty="0"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46794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D</a:t>
                      </a:r>
                      <a:r>
                        <a:rPr lang="zh-TW" altLang="en-US" sz="280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（質量差） </a:t>
                      </a:r>
                      <a:endParaRPr lang="zh-TW" altLang="en-US" sz="2800" dirty="0"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視覺要求和注意力集中程度的要求比較低，而且工作者常在規定區域內走動。</a:t>
                      </a:r>
                    </a:p>
                    <a:p>
                      <a:endParaRPr lang="zh-TW" altLang="en-US" sz="2800" dirty="0"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46794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E</a:t>
                      </a:r>
                      <a:r>
                        <a:rPr lang="zh-TW" altLang="en-US" sz="280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（質量很差） </a:t>
                      </a:r>
                      <a:endParaRPr lang="zh-TW" altLang="en-US" sz="2800" dirty="0"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工作者要求限於室內某一工位，而是走來走去，作業的視覺要求低，或不為同一群人持續使用的室內區域。</a:t>
                      </a:r>
                    </a:p>
                    <a:p>
                      <a:endParaRPr lang="zh-TW" altLang="en-US" sz="2800" dirty="0"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89640937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69" y="-98426"/>
            <a:ext cx="123825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5" name="矩形 1"/>
          <p:cNvSpPr>
            <a:spLocks noChangeArrowheads="1"/>
          </p:cNvSpPr>
          <p:nvPr/>
        </p:nvSpPr>
        <p:spPr bwMode="auto">
          <a:xfrm>
            <a:off x="3066234" y="467386"/>
            <a:ext cx="68008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5400" b="1" dirty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</a:rPr>
              <a:t>光</a:t>
            </a:r>
            <a:r>
              <a:rPr lang="zh-TW" altLang="en-US" sz="5400" b="1" dirty="0" smtClean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</a:rPr>
              <a:t>害</a:t>
            </a:r>
            <a:endParaRPr lang="en-US" altLang="zh-CN" sz="5400" b="1" dirty="0">
              <a:solidFill>
                <a:srgbClr val="FFC000"/>
              </a:solidFill>
              <a:latin typeface="Microsoft YaHei" pitchFamily="34" charset="-122"/>
              <a:ea typeface="Microsoft YaHei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0CA7-188F-48DC-A6C4-EB6BF77C6A20}" type="slidenum">
              <a:rPr lang="zh-CN" altLang="en-US" smtClean="0"/>
              <a:pPr/>
              <a:t>11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19150" y="1628775"/>
            <a:ext cx="109918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●或稱</a:t>
            </a:r>
            <a:r>
              <a:rPr lang="zh-TW" altLang="en-US" sz="4000" dirty="0">
                <a:solidFill>
                  <a:srgbClr val="FFFF00"/>
                </a:solidFill>
                <a:latin typeface="Microsoft YaHei UI" pitchFamily="34" charset="-122"/>
                <a:ea typeface="Microsoft YaHei UI" pitchFamily="34" charset="-122"/>
              </a:rPr>
              <a:t>光</a:t>
            </a:r>
            <a:r>
              <a:rPr lang="zh-TW" altLang="en-US" sz="4000" dirty="0" smtClean="0">
                <a:solidFill>
                  <a:srgbClr val="FFFF00"/>
                </a:solidFill>
                <a:latin typeface="Microsoft YaHei UI" pitchFamily="34" charset="-122"/>
                <a:ea typeface="Microsoft YaHei UI" pitchFamily="34" charset="-122"/>
              </a:rPr>
              <a:t>污染</a:t>
            </a:r>
            <a:r>
              <a:rPr lang="zh-TW" altLang="en-US" sz="4000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，是</a:t>
            </a:r>
            <a:r>
              <a:rPr lang="zh-TW" altLang="en-US" sz="4000" dirty="0" smtClean="0">
                <a:solidFill>
                  <a:srgbClr val="FFFF00"/>
                </a:solidFill>
                <a:latin typeface="Microsoft YaHei UI" pitchFamily="34" charset="-122"/>
                <a:ea typeface="Microsoft YaHei UI" pitchFamily="34" charset="-122"/>
              </a:rPr>
              <a:t>過度</a:t>
            </a:r>
            <a:r>
              <a:rPr lang="zh-TW" altLang="en-US" sz="4000" dirty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使用照明</a:t>
            </a:r>
            <a:r>
              <a:rPr lang="zh-TW" altLang="en-US" sz="4000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系統產生</a:t>
            </a:r>
            <a:r>
              <a:rPr lang="zh-TW" altLang="en-US" sz="4000" dirty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的</a:t>
            </a:r>
            <a:r>
              <a:rPr lang="zh-TW" altLang="en-US" sz="4000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問題。會使得</a:t>
            </a:r>
            <a:r>
              <a:rPr lang="zh-TW" altLang="en-US" sz="4000" dirty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觀察</a:t>
            </a:r>
            <a:r>
              <a:rPr lang="zh-TW" altLang="en-US" sz="4000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宇宙受到</a:t>
            </a:r>
            <a:r>
              <a:rPr lang="zh-TW" altLang="en-US" sz="4000" dirty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影響</a:t>
            </a:r>
            <a:r>
              <a:rPr lang="zh-TW" altLang="en-US" sz="4000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，亦</a:t>
            </a:r>
            <a:r>
              <a:rPr lang="zh-TW" altLang="en-US" sz="4000" dirty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破壞了</a:t>
            </a:r>
            <a:r>
              <a:rPr lang="zh-TW" altLang="en-US" sz="4000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生態平衡</a:t>
            </a:r>
            <a:endParaRPr lang="en-US" altLang="zh-TW" sz="4000" dirty="0" smtClean="0">
              <a:solidFill>
                <a:schemeClr val="bg1"/>
              </a:solidFill>
              <a:latin typeface="Microsoft YaHei UI" pitchFamily="34" charset="-122"/>
              <a:ea typeface="Microsoft YaHei UI" pitchFamily="34" charset="-122"/>
            </a:endParaRPr>
          </a:p>
          <a:p>
            <a:r>
              <a:rPr lang="zh-TW" altLang="en-US" sz="4400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●</a:t>
            </a:r>
            <a:r>
              <a:rPr lang="zh-TW" altLang="en-US" sz="4000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是</a:t>
            </a:r>
            <a:r>
              <a:rPr lang="zh-TW" altLang="en-US" sz="4000" dirty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工業發展的副產品</a:t>
            </a:r>
            <a:r>
              <a:rPr lang="zh-TW" altLang="en-US" sz="4000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，來自</a:t>
            </a:r>
            <a:r>
              <a:rPr lang="zh-TW" altLang="en-US" sz="4000" dirty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家居照明、廣告、商業產品、辦公</a:t>
            </a:r>
            <a:r>
              <a:rPr lang="zh-TW" altLang="en-US" sz="4000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大樓</a:t>
            </a:r>
            <a:r>
              <a:rPr lang="zh-TW" altLang="en-US" sz="4000" dirty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、工廠、街燈及露天大型運動場</a:t>
            </a:r>
            <a:r>
              <a:rPr lang="zh-TW" altLang="en-US" sz="4000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。</a:t>
            </a:r>
            <a:endParaRPr lang="en-US" altLang="zh-TW" sz="4000" dirty="0" smtClean="0">
              <a:solidFill>
                <a:schemeClr val="bg1"/>
              </a:solidFill>
              <a:latin typeface="Microsoft YaHei UI" pitchFamily="34" charset="-122"/>
              <a:ea typeface="Microsoft YaHei UI" pitchFamily="34" charset="-122"/>
            </a:endParaRPr>
          </a:p>
          <a:p>
            <a:r>
              <a:rPr lang="zh-TW" altLang="en-US" sz="4000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●影響國家</a:t>
            </a:r>
            <a:r>
              <a:rPr lang="zh-TW" altLang="en-US" sz="4000" dirty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主要是</a:t>
            </a:r>
            <a:r>
              <a:rPr lang="zh-TW" altLang="en-US" sz="4000" dirty="0">
                <a:solidFill>
                  <a:srgbClr val="FFFF00"/>
                </a:solidFill>
                <a:latin typeface="Microsoft YaHei UI" pitchFamily="34" charset="-122"/>
                <a:ea typeface="Microsoft YaHei UI" pitchFamily="34" charset="-122"/>
              </a:rPr>
              <a:t>已開發</a:t>
            </a:r>
            <a:r>
              <a:rPr lang="zh-TW" altLang="en-US" sz="4000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國家</a:t>
            </a:r>
            <a:endParaRPr lang="en-US" altLang="zh-TW" sz="4000" dirty="0" smtClean="0">
              <a:solidFill>
                <a:schemeClr val="bg1"/>
              </a:solidFill>
              <a:latin typeface="Microsoft YaHei UI" pitchFamily="34" charset="-122"/>
              <a:ea typeface="Microsoft YaHei UI" pitchFamily="34" charset="-122"/>
            </a:endParaRPr>
          </a:p>
          <a:p>
            <a:r>
              <a:rPr lang="zh-TW" altLang="en-US" sz="4000" dirty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●小量的光害亦會</a:t>
            </a:r>
            <a:r>
              <a:rPr lang="zh-TW" altLang="en-US" sz="4000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製造嚴重</a:t>
            </a:r>
            <a:r>
              <a:rPr lang="zh-TW" altLang="en-US" sz="4000" dirty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的問題</a:t>
            </a:r>
          </a:p>
        </p:txBody>
      </p:sp>
    </p:spTree>
    <p:extLst>
      <p:ext uri="{BB962C8B-B14F-4D97-AF65-F5344CB8AC3E}">
        <p14:creationId xmlns="" xmlns:p14="http://schemas.microsoft.com/office/powerpoint/2010/main" val="673175855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38" y="-98426"/>
            <a:ext cx="123825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1028700" y="313136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</a:rPr>
              <a:t>眩</a:t>
            </a:r>
            <a:r>
              <a:rPr lang="zh-TW" altLang="en-US" sz="5400" b="1" dirty="0" smtClean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</a:rPr>
              <a:t>光對人的傷害</a:t>
            </a:r>
            <a:endParaRPr lang="zh-TW" altLang="zh-TW" sz="5400" b="1" dirty="0">
              <a:solidFill>
                <a:srgbClr val="FFC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0CA7-188F-48DC-A6C4-EB6BF77C6A20}" type="slidenum">
              <a:rPr lang="zh-CN" altLang="en-US" smtClean="0"/>
              <a:pPr/>
              <a:t>12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89599" y="1236466"/>
            <a:ext cx="1143502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●</a:t>
            </a:r>
            <a:r>
              <a:rPr lang="zh-TW" altLang="en-US" sz="3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刺眼眩光在 </a:t>
            </a:r>
            <a:r>
              <a:rPr lang="en-US" altLang="zh-TW" sz="3600" dirty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30 </a:t>
            </a:r>
            <a:r>
              <a:rPr lang="zh-TW" altLang="en-US" sz="3600" dirty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秒至 </a:t>
            </a:r>
            <a:r>
              <a:rPr lang="en-US" altLang="zh-TW" sz="3600" dirty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60 </a:t>
            </a:r>
            <a:r>
              <a:rPr lang="zh-TW" altLang="en-US" sz="3600" dirty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秒</a:t>
            </a:r>
            <a:r>
              <a:rPr lang="zh-TW" altLang="en-US" sz="3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內，即會對眼睛視力的健康產生明顯</a:t>
            </a:r>
            <a:r>
              <a:rPr lang="zh-TW" altLang="en-US" sz="36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傷害。</a:t>
            </a:r>
            <a:endParaRPr lang="en-US" altLang="zh-TW" sz="3600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●反射</a:t>
            </a:r>
            <a:r>
              <a:rPr lang="zh-TW" altLang="en-US" sz="3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眩光</a:t>
            </a:r>
            <a:r>
              <a:rPr lang="zh-TW" altLang="en-US" sz="36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即俗稱</a:t>
            </a:r>
            <a:r>
              <a:rPr lang="zh-TW" altLang="en-US" sz="3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的</a:t>
            </a:r>
            <a:r>
              <a:rPr lang="zh-TW" altLang="en-US" sz="3600" dirty="0" smtClean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反光</a:t>
            </a:r>
            <a:r>
              <a:rPr lang="zh-TW" altLang="en-US" sz="36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，會</a:t>
            </a:r>
            <a:r>
              <a:rPr lang="zh-TW" altLang="en-US" sz="3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使影像模糊化</a:t>
            </a:r>
            <a:r>
              <a:rPr lang="zh-TW" altLang="en-US" sz="36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，易</a:t>
            </a:r>
            <a:r>
              <a:rPr lang="zh-TW" altLang="en-US" sz="3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造成眼睛疲勞，</a:t>
            </a:r>
            <a:r>
              <a:rPr lang="zh-TW" altLang="en-US" sz="36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閱讀吃力，進一步</a:t>
            </a:r>
            <a:r>
              <a:rPr lang="zh-TW" altLang="en-US" sz="3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造成眼睛酸痛及</a:t>
            </a:r>
            <a:r>
              <a:rPr lang="zh-TW" altLang="en-US" sz="36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頭痛。</a:t>
            </a:r>
            <a:endParaRPr lang="en-US" altLang="zh-TW" sz="3600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●平均</a:t>
            </a:r>
            <a:r>
              <a:rPr lang="zh-TW" altLang="en-US" sz="3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每五位上班族就有四位受到眼部不適的困擾</a:t>
            </a:r>
            <a:r>
              <a:rPr lang="zh-TW" altLang="en-US" sz="36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，且伴隨</a:t>
            </a:r>
            <a:r>
              <a:rPr lang="zh-TW" altLang="en-US" sz="3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著</a:t>
            </a:r>
            <a:r>
              <a:rPr lang="zh-TW" altLang="en-US" sz="3600" dirty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頭痛，疲倦與流淚</a:t>
            </a:r>
            <a:r>
              <a:rPr lang="zh-TW" altLang="en-US" sz="3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的</a:t>
            </a:r>
            <a:r>
              <a:rPr lang="zh-TW" altLang="en-US" sz="36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症狀</a:t>
            </a:r>
            <a:endParaRPr lang="en-US" altLang="zh-TW" sz="3600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●</a:t>
            </a:r>
            <a:r>
              <a:rPr lang="en-US" altLang="zh-TW" sz="3600" dirty="0" smtClean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43</a:t>
            </a:r>
            <a:r>
              <a:rPr lang="en-US" altLang="zh-TW" sz="3600" dirty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%</a:t>
            </a:r>
            <a:r>
              <a:rPr lang="zh-TW" altLang="en-US" sz="3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學童在閱讀時感到最不適的，正是眩光反光的問題</a:t>
            </a:r>
            <a:r>
              <a:rPr lang="zh-TW" altLang="en-US" sz="3600" dirty="0">
                <a:solidFill>
                  <a:schemeClr val="bg1"/>
                </a:solidFill>
              </a:rPr>
              <a:t>。</a:t>
            </a:r>
          </a:p>
        </p:txBody>
      </p:sp>
    </p:spTree>
    <p:extLst>
      <p:ext uri="{BB962C8B-B14F-4D97-AF65-F5344CB8AC3E}">
        <p14:creationId xmlns="" xmlns:p14="http://schemas.microsoft.com/office/powerpoint/2010/main" val="3128507272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38" y="-98426"/>
            <a:ext cx="123825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367862" y="2026435"/>
            <a:ext cx="117098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防止眩光現象的有效</a:t>
            </a:r>
            <a:r>
              <a:rPr lang="zh-TW" altLang="en-US" sz="8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技巧</a:t>
            </a:r>
            <a:r>
              <a:rPr lang="en-US" altLang="zh-TW" sz="8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?</a:t>
            </a:r>
            <a:endParaRPr lang="zh-TW" altLang="en-US" sz="80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ECF0-DBC5-45B5-BC75-74DE1D5A3C00}" type="slidenum">
              <a:rPr lang="zh-CN" altLang="en-US" smtClean="0"/>
              <a:pPr/>
              <a:t>13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1529465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38" y="-98426"/>
            <a:ext cx="123825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5" name="矩形 1"/>
          <p:cNvSpPr>
            <a:spLocks noChangeArrowheads="1"/>
          </p:cNvSpPr>
          <p:nvPr/>
        </p:nvSpPr>
        <p:spPr bwMode="auto">
          <a:xfrm>
            <a:off x="652460" y="464116"/>
            <a:ext cx="1106964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TW" altLang="en-US" sz="4400" dirty="0" smtClean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</a:rPr>
              <a:t>從</a:t>
            </a:r>
            <a:r>
              <a:rPr lang="zh-TW" altLang="en-US" sz="4400" dirty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</a:rPr>
              <a:t>根源上防止眩光現象的產生</a:t>
            </a:r>
            <a:r>
              <a:rPr lang="en-US" altLang="zh-TW" sz="4400" dirty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</a:rPr>
              <a:t>——</a:t>
            </a:r>
            <a:r>
              <a:rPr lang="zh-TW" altLang="en-US" sz="4400" dirty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</a:rPr>
              <a:t>視野角度和亮度調整。</a:t>
            </a:r>
            <a:endParaRPr lang="zh-TW" altLang="en-US" sz="4400" b="1" dirty="0">
              <a:solidFill>
                <a:srgbClr val="FFC000"/>
              </a:solidFill>
              <a:latin typeface="Microsoft YaHei" pitchFamily="34" charset="-122"/>
              <a:ea typeface="Microsoft YaHei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0CA7-188F-48DC-A6C4-EB6BF77C6A20}" type="slidenum">
              <a:rPr lang="zh-CN" altLang="en-US" smtClean="0"/>
              <a:pPr/>
              <a:t>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41360" y="1910666"/>
            <a:ext cx="1145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當</a:t>
            </a:r>
            <a:r>
              <a:rPr lang="zh-TW" altLang="en-US" sz="3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人體在</a:t>
            </a:r>
            <a:r>
              <a:rPr lang="zh-TW" altLang="en-US" sz="36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站立</a:t>
            </a:r>
            <a:r>
              <a:rPr lang="zh-TW" altLang="en-US" sz="3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或坐下時，雙眼可見的正常範圍就是人的視野。如果將</a:t>
            </a:r>
            <a:r>
              <a:rPr lang="zh-TW" altLang="en-US" sz="3600" dirty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亮度效果</a:t>
            </a:r>
            <a:r>
              <a:rPr lang="zh-TW" altLang="en-US" sz="3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控制在視野</a:t>
            </a:r>
            <a:r>
              <a:rPr lang="zh-TW" altLang="en-US" sz="36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範圍</a:t>
            </a:r>
            <a:r>
              <a:rPr lang="zh-TW" altLang="en-US" sz="3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之外，也就可以杜絕眩光現象了</a:t>
            </a:r>
          </a:p>
        </p:txBody>
      </p:sp>
      <p:pic>
        <p:nvPicPr>
          <p:cNvPr id="3074" name="Picture 2" descr="ãé²æ­¢ç©å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4" y="3605351"/>
            <a:ext cx="4295775" cy="2838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3571209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38" y="-98426"/>
            <a:ext cx="123825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-1" y="101600"/>
            <a:ext cx="1209040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</a:rPr>
              <a:t>抗</a:t>
            </a:r>
            <a:r>
              <a:rPr lang="zh-TW" altLang="en-US" sz="4800" b="1" dirty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</a:rPr>
              <a:t>眩</a:t>
            </a:r>
            <a:r>
              <a:rPr lang="zh-TW" altLang="en-US" sz="4800" b="1" dirty="0" smtClean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</a:rPr>
              <a:t>膜</a:t>
            </a:r>
            <a:endParaRPr lang="en-US" altLang="zh-TW" sz="4800" dirty="0" smtClean="0">
              <a:solidFill>
                <a:srgbClr val="FFC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簡稱 </a:t>
            </a:r>
            <a:r>
              <a:rPr lang="en-US" altLang="zh-TW" sz="3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AG</a:t>
            </a:r>
            <a:r>
              <a:rPr lang="zh-TW" altLang="en-US" sz="3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，可降低被加工表面</a:t>
            </a:r>
            <a:r>
              <a:rPr lang="zh-TW" altLang="en-US" sz="36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的反射</a:t>
            </a:r>
            <a:r>
              <a:rPr lang="zh-TW" altLang="en-US" sz="3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光，減少光線對目視的干擾。鏡面看起來呈現霧狀，但不影響觀看。某種</a:t>
            </a:r>
            <a:r>
              <a:rPr lang="zh-TW" altLang="en-US" sz="36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技術</a:t>
            </a:r>
            <a:r>
              <a:rPr lang="zh-TW" altLang="en-US" sz="3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最常在</a:t>
            </a:r>
            <a:r>
              <a:rPr lang="zh-TW" altLang="en-US" sz="36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手機及後照鏡上看到</a:t>
            </a:r>
            <a:r>
              <a:rPr lang="zh-TW" altLang="en-US" sz="3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。</a:t>
            </a:r>
          </a:p>
          <a:p>
            <a:endParaRPr lang="zh-TW" altLang="zh-TW" sz="36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647699" y="2971800"/>
            <a:ext cx="11544301" cy="3486150"/>
            <a:chOff x="647699" y="2971800"/>
            <a:chExt cx="11544301" cy="3486150"/>
          </a:xfrm>
        </p:grpSpPr>
        <p:pic>
          <p:nvPicPr>
            <p:cNvPr id="4098" name="Picture 2" descr="ãæç©èãçåçæå°çµæ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699" y="2971800"/>
              <a:ext cx="5375413" cy="34861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3112" y="2971800"/>
              <a:ext cx="6168888" cy="3486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184570126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38" y="-98426"/>
            <a:ext cx="123825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475324" y="0"/>
            <a:ext cx="1126357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200"/>
              </a:spcBef>
              <a:spcAft>
                <a:spcPts val="1200"/>
              </a:spcAft>
            </a:pPr>
            <a:r>
              <a:rPr lang="zh-TW" altLang="en-US" sz="5400" b="1" dirty="0" smtClean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蝕刻 </a:t>
            </a:r>
            <a:r>
              <a:rPr lang="en-US" altLang="zh-TW" sz="5400" b="1" dirty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AG </a:t>
            </a:r>
            <a:r>
              <a:rPr lang="zh-TW" altLang="en-US" sz="5400" b="1" dirty="0" smtClean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玻璃</a:t>
            </a:r>
            <a:endParaRPr lang="en-US" altLang="zh-TW" sz="5400" b="1" dirty="0" smtClean="0">
              <a:solidFill>
                <a:srgbClr val="FFC000"/>
              </a:solidFill>
              <a:latin typeface="Microsoft YaHei" pitchFamily="34" charset="-122"/>
              <a:ea typeface="Microsoft YaHei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ts val="66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4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是</a:t>
            </a:r>
            <a:r>
              <a:rPr lang="zh-TW" altLang="en-US" sz="48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通過</a:t>
            </a:r>
            <a:r>
              <a:rPr lang="zh-TW" altLang="en-US" sz="4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化學的</a:t>
            </a:r>
            <a:r>
              <a:rPr lang="zh-TW" altLang="en-US" sz="48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方式，在玻璃</a:t>
            </a:r>
            <a:r>
              <a:rPr lang="zh-TW" altLang="en-US" sz="4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表面形成</a:t>
            </a:r>
            <a:r>
              <a:rPr lang="en-US" altLang="zh-TW" sz="4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0.05mm</a:t>
            </a:r>
            <a:r>
              <a:rPr lang="zh-TW" altLang="en-US" sz="4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左右</a:t>
            </a:r>
            <a:r>
              <a:rPr lang="zh-TW" altLang="en-US" sz="48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的深度的蝕刻層，讓玻璃表面形成凹凸不均勻的表面</a:t>
            </a:r>
            <a:r>
              <a:rPr lang="zh-TW" altLang="en-US" sz="4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狀起</a:t>
            </a:r>
            <a:r>
              <a:rPr lang="zh-TW" altLang="en-US" sz="48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到減少反射，</a:t>
            </a:r>
            <a:r>
              <a:rPr lang="zh-TW" altLang="en-US" sz="4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防止</a:t>
            </a:r>
            <a:r>
              <a:rPr lang="zh-TW" altLang="en-US" sz="48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眩</a:t>
            </a:r>
            <a:r>
              <a:rPr lang="zh-TW" altLang="en-US" sz="4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光的功能。</a:t>
            </a:r>
            <a:endParaRPr lang="zh-TW" altLang="en-US" sz="4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ECF0-DBC5-45B5-BC75-74DE1D5A3C00}" type="slidenum">
              <a:rPr lang="zh-CN" altLang="en-US" smtClean="0"/>
              <a:pPr/>
              <a:t>16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18" y="3663950"/>
            <a:ext cx="5715000" cy="3057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7239427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-98426"/>
            <a:ext cx="123825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图片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686550"/>
            <a:ext cx="122951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0CA7-188F-48DC-A6C4-EB6BF77C6A20}" type="slidenum">
              <a:rPr lang="zh-CN" altLang="en-US" smtClean="0"/>
              <a:pPr/>
              <a:t>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808233" y="430699"/>
            <a:ext cx="56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</a:rPr>
              <a:t>間接</a:t>
            </a:r>
            <a:r>
              <a:rPr lang="zh-TW" altLang="en-US" sz="4800" b="1" dirty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</a:rPr>
              <a:t>照明應用</a:t>
            </a:r>
          </a:p>
        </p:txBody>
      </p:sp>
      <p:sp>
        <p:nvSpPr>
          <p:cNvPr id="6" name="AutoShape 2" descr="ãéæ¥ç§æ åç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AutoShape 4" descr="ãéæ¥ç§æ åçãçåçæå°çµ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6" descr="ãéæ¥ç§æ åçãçåçæå°çµæ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8" descr="ãéæ¥ç§æ åçãçåçæå°çµæ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AutoShape 10" descr="ãéæ¥ç§æ åçãçåçæå°çµæ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12" descr="ãéæ¥ç§æ åçãçåçæå°çµæ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AutoShape 14" descr="ãéæ¥ç§æ åçãçåçæå°çµæ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AutoShape 16" descr="ãéæ¥ç§æ åçãçåçæå°çµæ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99" y="1700213"/>
            <a:ext cx="9252475" cy="498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34322738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-98426"/>
            <a:ext cx="123825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图片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686550"/>
            <a:ext cx="122951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0CA7-188F-48DC-A6C4-EB6BF77C6A20}" type="slidenum">
              <a:rPr lang="zh-CN" altLang="en-US" smtClean="0"/>
              <a:pPr/>
              <a:t>18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95131" y="325438"/>
            <a:ext cx="1160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</a:rPr>
              <a:t>評價眩光的辦法</a:t>
            </a:r>
            <a:r>
              <a:rPr lang="en-US" altLang="zh-TW" sz="4800" b="1" dirty="0" smtClean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</a:rPr>
              <a:t>:</a:t>
            </a:r>
            <a:r>
              <a:rPr lang="zh-TW" altLang="en-US" sz="4800" b="1" dirty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</a:rPr>
              <a:t>統一眩光</a:t>
            </a:r>
            <a:r>
              <a:rPr lang="zh-TW" altLang="en-US" sz="4800" b="1" dirty="0" smtClean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</a:rPr>
              <a:t>指數</a:t>
            </a:r>
            <a:r>
              <a:rPr lang="en-US" altLang="zh-TW" sz="4800" b="1" dirty="0" smtClean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</a:rPr>
              <a:t>(UGR)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66700" y="1502016"/>
            <a:ext cx="11464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●統一眩光指數和主觀感覺的關係</a:t>
            </a:r>
            <a:r>
              <a:rPr lang="zh-TW" altLang="en-US" sz="36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：</a:t>
            </a:r>
            <a:endParaRPr lang="en-US" altLang="zh-TW" sz="3600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70161675"/>
              </p:ext>
            </p:extLst>
          </p:nvPr>
        </p:nvGraphicFramePr>
        <p:xfrm>
          <a:off x="336550" y="2072216"/>
          <a:ext cx="11394812" cy="4300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74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974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600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800" dirty="0" smtClean="0">
                          <a:solidFill>
                            <a:schemeClr val="bg1"/>
                          </a:solidFill>
                        </a:rPr>
                        <a:t>UGR &lt; 9</a:t>
                      </a:r>
                      <a:endParaRPr lang="zh-TW" altLang="en-US" sz="48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感覺黑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00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800" dirty="0" smtClean="0">
                          <a:solidFill>
                            <a:schemeClr val="bg1"/>
                          </a:solidFill>
                        </a:rPr>
                        <a:t>UGR &gt; 10 </a:t>
                      </a:r>
                      <a:endParaRPr lang="zh-TW" altLang="en-US" sz="48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感覺適中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00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800" dirty="0" smtClean="0">
                          <a:solidFill>
                            <a:schemeClr val="bg1"/>
                          </a:solidFill>
                        </a:rPr>
                        <a:t>UGR &gt; 16 </a:t>
                      </a:r>
                      <a:endParaRPr lang="zh-TW" altLang="en-US" sz="48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感覺疲倦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00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800" dirty="0" smtClean="0">
                          <a:solidFill>
                            <a:schemeClr val="bg1"/>
                          </a:solidFill>
                        </a:rPr>
                        <a:t>UGR &gt; 22 </a:t>
                      </a:r>
                      <a:endParaRPr lang="zh-TW" altLang="en-US" sz="48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開始感覺不舒服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0002">
                <a:tc>
                  <a:txBody>
                    <a:bodyPr/>
                    <a:lstStyle/>
                    <a:p>
                      <a:r>
                        <a:rPr lang="en-US" altLang="zh-TW" sz="4800" dirty="0" smtClean="0">
                          <a:solidFill>
                            <a:schemeClr val="bg1"/>
                          </a:solidFill>
                        </a:rPr>
                        <a:t>UGR &gt; 28 </a:t>
                      </a:r>
                      <a:endParaRPr lang="zh-TW" altLang="en-US" sz="4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感覺非常不舒服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2526862" y="2252371"/>
            <a:ext cx="3386922" cy="602005"/>
            <a:chOff x="7811290" y="1392944"/>
            <a:chExt cx="3658467" cy="602005"/>
          </a:xfrm>
        </p:grpSpPr>
        <p:sp>
          <p:nvSpPr>
            <p:cNvPr id="8" name="文字方塊 7"/>
            <p:cNvSpPr txBox="1"/>
            <p:nvPr/>
          </p:nvSpPr>
          <p:spPr>
            <a:xfrm>
              <a:off x="7811290" y="1410174"/>
              <a:ext cx="365846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3200" dirty="0" smtClean="0"/>
                <a:t>UGR</a:t>
              </a:r>
              <a:r>
                <a:rPr lang="zh-TW" altLang="en-US" sz="3200" dirty="0" smtClean="0"/>
                <a:t>＜</a:t>
              </a:r>
              <a:r>
                <a:rPr lang="en-US" altLang="zh-TW" sz="3200" dirty="0" smtClean="0"/>
                <a:t>9</a:t>
              </a:r>
              <a:endParaRPr lang="zh-TW" altLang="en-US" sz="3200" dirty="0"/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6378" y="1392944"/>
              <a:ext cx="1205948" cy="602005"/>
            </a:xfrm>
            <a:prstGeom prst="rect">
              <a:avLst/>
            </a:prstGeom>
          </p:spPr>
        </p:pic>
        <p:sp>
          <p:nvSpPr>
            <p:cNvPr id="9" name="等腰三角形 8"/>
            <p:cNvSpPr/>
            <p:nvPr/>
          </p:nvSpPr>
          <p:spPr bwMode="auto">
            <a:xfrm rot="5400000">
              <a:off x="9591261" y="1550504"/>
              <a:ext cx="407504" cy="34787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2753051" y="5719520"/>
            <a:ext cx="3280905" cy="636830"/>
            <a:chOff x="7956939" y="3705500"/>
            <a:chExt cx="3658467" cy="636830"/>
          </a:xfrm>
        </p:grpSpPr>
        <p:sp>
          <p:nvSpPr>
            <p:cNvPr id="14" name="文字方塊 13"/>
            <p:cNvSpPr txBox="1"/>
            <p:nvPr/>
          </p:nvSpPr>
          <p:spPr>
            <a:xfrm>
              <a:off x="7956939" y="3757555"/>
              <a:ext cx="365846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UGR</a:t>
              </a:r>
              <a:r>
                <a:rPr lang="zh-TW" altLang="en-US" sz="2800" dirty="0" smtClean="0"/>
                <a:t>＞</a:t>
              </a:r>
              <a:r>
                <a:rPr lang="en-US" altLang="zh-TW" sz="2800" dirty="0" smtClean="0"/>
                <a:t>28</a:t>
              </a:r>
              <a:endParaRPr lang="zh-TW" altLang="en-US" sz="2800" dirty="0"/>
            </a:p>
          </p:txBody>
        </p:sp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65684" y="3850035"/>
              <a:ext cx="359695" cy="420660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5379" y="3705500"/>
              <a:ext cx="1305340" cy="636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395221575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-98426"/>
            <a:ext cx="123825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404550" y="918360"/>
            <a:ext cx="1152075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zh-TW" altLang="en-US" sz="5400" b="1" dirty="0" smtClean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實驗</a:t>
            </a:r>
            <a:r>
              <a:rPr lang="en-US" altLang="zh-TW" sz="5400" b="1" dirty="0" smtClean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:</a:t>
            </a:r>
            <a:r>
              <a:rPr lang="zh-TW" altLang="en-US" sz="5400" b="1" dirty="0" smtClean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形成</a:t>
            </a:r>
            <a:r>
              <a:rPr lang="zh-TW" altLang="en-US" sz="5400" b="1" dirty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眩光的長寬、面積</a:t>
            </a:r>
            <a:r>
              <a:rPr lang="zh-TW" altLang="en-US" sz="5400" b="1" dirty="0" smtClean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實驗</a:t>
            </a:r>
            <a:endParaRPr lang="en-US" altLang="zh-TW" sz="5400" b="1" dirty="0" smtClean="0">
              <a:solidFill>
                <a:srgbClr val="FFC000"/>
              </a:solidFill>
              <a:latin typeface="Microsoft YaHei" pitchFamily="34" charset="-122"/>
              <a:ea typeface="Microsoft YaHei" pitchFamily="34" charset="-122"/>
              <a:sym typeface="微软雅黑" panose="020B0503020204020204" pitchFamily="34" charset="-122"/>
            </a:endParaRPr>
          </a:p>
          <a:p>
            <a:pPr eaLnBrk="1" hangingPunct="1"/>
            <a:endParaRPr lang="en-US" altLang="zh-TW" sz="44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微软雅黑" panose="020B0503020204020204" pitchFamily="34" charset="-122"/>
            </a:endParaRPr>
          </a:p>
          <a:p>
            <a:pPr eaLnBrk="1" hangingPunct="1"/>
            <a:r>
              <a:rPr lang="zh-TW" altLang="en-US" sz="4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實驗方法：將製作的擺動機放置於暗箱中，將機上的 </a:t>
            </a:r>
            <a:r>
              <a:rPr lang="en-US" altLang="zh-TW" sz="4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LED </a:t>
            </a:r>
            <a:r>
              <a:rPr lang="zh-TW" altLang="en-US" sz="4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點亮後從操作部</a:t>
            </a:r>
            <a:r>
              <a:rPr lang="zh-TW" altLang="en-US" sz="44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開始操作</a:t>
            </a:r>
            <a:r>
              <a:rPr lang="zh-TW" altLang="en-US" sz="4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，</a:t>
            </a:r>
            <a:r>
              <a:rPr lang="zh-TW" altLang="en-US" sz="44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判讀軟體</a:t>
            </a:r>
            <a:r>
              <a:rPr lang="zh-TW" altLang="en-US" sz="4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為 </a:t>
            </a:r>
            <a:r>
              <a:rPr lang="en-US" altLang="zh-TW" sz="4400" dirty="0" err="1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iemg-j&amp;sutcut</a:t>
            </a:r>
            <a:r>
              <a:rPr lang="zh-TW" altLang="en-US" sz="4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；計算震動次數的方法是將震動時間*</a:t>
            </a:r>
            <a:r>
              <a:rPr lang="en-US" altLang="zh-TW" sz="4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30/2</a:t>
            </a:r>
            <a:endParaRPr lang="zh-TW" altLang="en-US" sz="44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ECF0-DBC5-45B5-BC75-74DE1D5A3C00}" type="slidenum">
              <a:rPr lang="zh-CN" altLang="en-US" smtClean="0"/>
              <a:pPr/>
              <a:t>19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1948650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內容版面配置區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72000"/>
                    </a14:imgEffect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4775" y="-95250"/>
            <a:ext cx="1238250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0"/>
          <p:cNvSpPr>
            <a:spLocks noChangeArrowheads="1"/>
          </p:cNvSpPr>
          <p:nvPr/>
        </p:nvSpPr>
        <p:spPr bwMode="auto">
          <a:xfrm>
            <a:off x="682100" y="128470"/>
            <a:ext cx="2305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sym typeface="微软雅黑" panose="020B0503020204020204" pitchFamily="34" charset="-122"/>
            </a:endParaRPr>
          </a:p>
        </p:txBody>
      </p:sp>
      <p:sp>
        <p:nvSpPr>
          <p:cNvPr id="7180" name="TextBox 35"/>
          <p:cNvSpPr>
            <a:spLocks noChangeArrowheads="1"/>
          </p:cNvSpPr>
          <p:nvPr/>
        </p:nvSpPr>
        <p:spPr bwMode="auto">
          <a:xfrm>
            <a:off x="475987" y="1938336"/>
            <a:ext cx="78896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/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="" xmlns:p14="http://schemas.microsoft.com/office/powerpoint/2010/main" val="1737749711"/>
              </p:ext>
            </p:extLst>
          </p:nvPr>
        </p:nvGraphicFramePr>
        <p:xfrm>
          <a:off x="2047080" y="1116015"/>
          <a:ext cx="9668669" cy="5652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0CA7-188F-48DC-A6C4-EB6BF77C6A20}" type="slidenum">
              <a:rPr lang="zh-CN" altLang="en-US" smtClean="0"/>
              <a:pPr/>
              <a:t>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328350" y="128471"/>
            <a:ext cx="11422325" cy="6132629"/>
            <a:chOff x="328350" y="128471"/>
            <a:chExt cx="11422325" cy="6132629"/>
          </a:xfrm>
        </p:grpSpPr>
        <p:sp>
          <p:nvSpPr>
            <p:cNvPr id="7179" name="文本框 13"/>
            <p:cNvSpPr>
              <a:spLocks noChangeArrowheads="1"/>
            </p:cNvSpPr>
            <p:nvPr/>
          </p:nvSpPr>
          <p:spPr bwMode="auto">
            <a:xfrm>
              <a:off x="328350" y="128471"/>
              <a:ext cx="390075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TW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  <a:sym typeface="微软雅黑" panose="020B0503020204020204" pitchFamily="34" charset="-122"/>
                </a:rPr>
                <a:t>    </a:t>
              </a:r>
              <a:r>
                <a:rPr lang="zh-TW" altLang="en-US" sz="6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itchFamily="34" charset="-122"/>
                  <a:ea typeface="Microsoft YaHei" pitchFamily="34" charset="-122"/>
                  <a:sym typeface="微软雅黑" panose="020B0503020204020204" pitchFamily="34" charset="-122"/>
                </a:rPr>
                <a:t>研究動機</a:t>
              </a:r>
              <a:endPara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682101" y="774801"/>
              <a:ext cx="11068574" cy="5486299"/>
              <a:chOff x="682101" y="774801"/>
              <a:chExt cx="11068574" cy="5486299"/>
            </a:xfrm>
          </p:grpSpPr>
          <p:graphicFrame>
            <p:nvGraphicFramePr>
              <p:cNvPr id="6" name="資料庫圖表 5"/>
              <p:cNvGraphicFramePr/>
              <p:nvPr>
                <p:extLst>
                  <p:ext uri="{D42A27DB-BD31-4B8C-83A1-F6EECF244321}">
                    <p14:modId xmlns="" xmlns:p14="http://schemas.microsoft.com/office/powerpoint/2010/main" val="3407730835"/>
                  </p:ext>
                </p:extLst>
              </p:nvPr>
            </p:nvGraphicFramePr>
            <p:xfrm>
              <a:off x="3622675" y="774801"/>
              <a:ext cx="8128000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11" r:qs="rId12" r:cs="rId13"/>
              </a:graphicData>
            </a:graphic>
          </p:graphicFrame>
          <p:pic>
            <p:nvPicPr>
              <p:cNvPr id="2050" name="Picture 2" descr="C:\Users\USER\Desktop\S__2392068.jpg"/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14077" r="16452" b="57991"/>
              <a:stretch/>
            </p:blipFill>
            <p:spPr bwMode="auto">
              <a:xfrm>
                <a:off x="682101" y="2323056"/>
                <a:ext cx="4330880" cy="39380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-98426"/>
            <a:ext cx="123825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图片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686550"/>
            <a:ext cx="122951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0CA7-188F-48DC-A6C4-EB6BF77C6A20}" type="slidenum">
              <a:rPr lang="zh-CN" altLang="en-US" smtClean="0"/>
              <a:pPr/>
              <a:t>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7" y="876300"/>
            <a:ext cx="5671076" cy="413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82100" y="5133975"/>
            <a:ext cx="11414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54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實驗用擺動機        操作部分</a:t>
            </a:r>
            <a:endParaRPr lang="zh-TW" altLang="en-US" sz="54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7" name="等腰三角形 6"/>
          <p:cNvSpPr/>
          <p:nvPr/>
        </p:nvSpPr>
        <p:spPr bwMode="auto">
          <a:xfrm>
            <a:off x="847725" y="5267325"/>
            <a:ext cx="628650" cy="561975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876299"/>
            <a:ext cx="5432425" cy="413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等腰三角形 17"/>
          <p:cNvSpPr/>
          <p:nvPr/>
        </p:nvSpPr>
        <p:spPr bwMode="auto">
          <a:xfrm>
            <a:off x="6425406" y="5267324"/>
            <a:ext cx="628650" cy="561975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0375604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-49213"/>
            <a:ext cx="123825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2501900" y="331319"/>
            <a:ext cx="7969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</a:rPr>
              <a:t>實驗結果</a:t>
            </a:r>
            <a:r>
              <a:rPr lang="en-US" altLang="zh-TW" sz="4400" b="1" dirty="0" smtClean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</a:rPr>
              <a:t>:13 </a:t>
            </a:r>
            <a:r>
              <a:rPr lang="zh-TW" altLang="en-US" sz="4400" b="1" dirty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</a:rPr>
              <a:t>次實驗數據的統計</a:t>
            </a:r>
            <a:endParaRPr lang="zh-TW" altLang="zh-TW" sz="4400" b="1" dirty="0">
              <a:solidFill>
                <a:srgbClr val="FFC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0CA7-188F-48DC-A6C4-EB6BF77C6A20}" type="slidenum">
              <a:rPr lang="zh-CN" altLang="en-US" smtClean="0"/>
              <a:pPr/>
              <a:t>21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1121196"/>
            <a:ext cx="12426407" cy="563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90655364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-46633"/>
            <a:ext cx="123825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102262" y="172235"/>
            <a:ext cx="119874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200"/>
              </a:spcBef>
              <a:spcAft>
                <a:spcPts val="1200"/>
              </a:spcAft>
            </a:pPr>
            <a:r>
              <a:rPr lang="zh-TW" altLang="en-US" sz="5400" b="1" dirty="0" smtClean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實驗發現</a:t>
            </a:r>
            <a:endParaRPr lang="en-US" altLang="zh-TW" sz="5400" b="1" dirty="0" smtClean="0">
              <a:solidFill>
                <a:srgbClr val="FFC000"/>
              </a:solidFill>
              <a:latin typeface="Microsoft YaHei" pitchFamily="34" charset="-122"/>
              <a:ea typeface="Microsoft YaHei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zh-TW" altLang="en-US" sz="44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●</a:t>
            </a:r>
            <a:r>
              <a:rPr lang="zh-TW" altLang="en-US" sz="4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燈在下擺</a:t>
            </a:r>
            <a:r>
              <a:rPr lang="zh-TW" altLang="en-US" sz="44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時會成半</a:t>
            </a:r>
            <a:r>
              <a:rPr lang="zh-TW" altLang="en-US" sz="4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條狀，上揚時則為整條狀，和魔杖的燈不同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ECF0-DBC5-45B5-BC75-74DE1D5A3C00}" type="slidenum">
              <a:rPr lang="zh-CN" altLang="en-US" smtClean="0"/>
              <a:pPr/>
              <a:t>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2973002"/>
            <a:ext cx="7226300" cy="366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等腰三角形 12"/>
          <p:cNvSpPr/>
          <p:nvPr/>
        </p:nvSpPr>
        <p:spPr bwMode="auto">
          <a:xfrm rot="16200000">
            <a:off x="9286875" y="4337089"/>
            <a:ext cx="495300" cy="3861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9854367" y="3203575"/>
            <a:ext cx="677108" cy="29146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32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實驗狀態</a:t>
            </a:r>
            <a:endParaRPr lang="zh-TW" altLang="en-US" sz="32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8970714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-38985"/>
            <a:ext cx="123825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5" name="矩形 1"/>
          <p:cNvSpPr>
            <a:spLocks noChangeArrowheads="1"/>
          </p:cNvSpPr>
          <p:nvPr/>
        </p:nvSpPr>
        <p:spPr bwMode="auto">
          <a:xfrm>
            <a:off x="3846509" y="-48976"/>
            <a:ext cx="520065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60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sym typeface="微软雅黑" panose="020B0503020204020204" pitchFamily="34" charset="-122"/>
              </a:rPr>
              <a:t>結論</a:t>
            </a:r>
            <a:endParaRPr lang="zh-TW" altLang="en-US" sz="60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  <a:sym typeface="微软雅黑" panose="020B0503020204020204" pitchFamily="34" charset="-12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0CA7-188F-48DC-A6C4-EB6BF77C6A20}" type="slidenum">
              <a:rPr lang="zh-CN" altLang="en-US" smtClean="0"/>
              <a:pPr/>
              <a:t>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76225" y="866775"/>
            <a:ext cx="11791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4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一、一般來說，眩光是不好的，容易造成視線混淆，尤其是在開車時眩光容易</a:t>
            </a:r>
            <a:r>
              <a:rPr lang="zh-TW" altLang="en-US" sz="4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造成</a:t>
            </a:r>
            <a:r>
              <a:rPr lang="zh-TW" altLang="en-US" sz="4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車禍，對我們學生而言有時候不小心看到平滑表面產生眩光，會造成視線混淆</a:t>
            </a:r>
            <a:r>
              <a:rPr lang="zh-TW" altLang="en-US" sz="4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，嚴重</a:t>
            </a:r>
            <a:r>
              <a:rPr lang="zh-TW" altLang="en-US" sz="4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則可能產生頭痛、頭暈等現象。</a:t>
            </a:r>
          </a:p>
        </p:txBody>
      </p:sp>
      <p:pic>
        <p:nvPicPr>
          <p:cNvPr id="4100" name="Picture 4" descr="ãé ­æ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5" y="3862085"/>
            <a:ext cx="4710110" cy="288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0915928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-38985"/>
            <a:ext cx="123825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0CA7-188F-48DC-A6C4-EB6BF77C6A20}" type="slidenum">
              <a:rPr lang="zh-CN" altLang="en-US" smtClean="0"/>
              <a:pPr/>
              <a:t>24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7000" y="393700"/>
            <a:ext cx="11649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二、不過眩光如果被運用在照相上，常常出現許多意想不到的效果，例如：</a:t>
            </a:r>
            <a:r>
              <a:rPr lang="zh-TW" altLang="en-US" sz="4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可以運用</a:t>
            </a:r>
            <a:r>
              <a:rPr lang="zh-TW" altLang="en-US" sz="4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眩光，讓拍出的風景照產生像星星一樣的星芒，還可以讓人像拍出類似</a:t>
            </a:r>
            <a:r>
              <a:rPr lang="zh-TW" altLang="en-US" sz="4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剪影的</a:t>
            </a:r>
            <a:r>
              <a:rPr lang="zh-TW" altLang="en-US" sz="4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效果。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474831" y="3078357"/>
            <a:ext cx="738664" cy="37517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          </a:t>
            </a:r>
            <a:r>
              <a:rPr lang="zh-TW" altLang="en-US" sz="3600" dirty="0" smtClean="0">
                <a:solidFill>
                  <a:schemeClr val="bg1"/>
                </a:solidFill>
              </a:rPr>
              <a:t>星芒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等腰三角形 5"/>
          <p:cNvSpPr/>
          <p:nvPr/>
        </p:nvSpPr>
        <p:spPr bwMode="auto">
          <a:xfrm rot="16200000">
            <a:off x="5555258" y="3249850"/>
            <a:ext cx="461665" cy="417255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709279" y="2451100"/>
            <a:ext cx="5227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           </a:t>
            </a:r>
            <a:r>
              <a:rPr lang="zh-TW" altLang="en-US" sz="3600" dirty="0" smtClean="0">
                <a:solidFill>
                  <a:schemeClr val="bg1"/>
                </a:solidFill>
              </a:rPr>
              <a:t>剪影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14" name="等腰三角形 13"/>
          <p:cNvSpPr/>
          <p:nvPr/>
        </p:nvSpPr>
        <p:spPr bwMode="auto">
          <a:xfrm rot="10800000">
            <a:off x="6926858" y="2565637"/>
            <a:ext cx="461665" cy="417255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82600" y="3078357"/>
            <a:ext cx="5015736" cy="3751771"/>
            <a:chOff x="482600" y="3078357"/>
            <a:chExt cx="5015736" cy="3751771"/>
          </a:xfrm>
        </p:grpSpPr>
        <p:pic>
          <p:nvPicPr>
            <p:cNvPr id="5122" name="Picture 2" descr="ç¸éåç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3078357"/>
              <a:ext cx="5015736" cy="375177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橢圓 10"/>
            <p:cNvSpPr/>
            <p:nvPr/>
          </p:nvSpPr>
          <p:spPr bwMode="auto">
            <a:xfrm>
              <a:off x="2297936" y="4256984"/>
              <a:ext cx="1385064" cy="1394516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6709279" y="3227645"/>
            <a:ext cx="5227712" cy="3782755"/>
            <a:chOff x="6709279" y="3227645"/>
            <a:chExt cx="5227712" cy="3782755"/>
          </a:xfrm>
        </p:grpSpPr>
        <p:pic>
          <p:nvPicPr>
            <p:cNvPr id="5124" name="Picture 4" descr="ãåªå½± å¤é½ãçåçæå°çµæ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9279" y="3227645"/>
              <a:ext cx="5227712" cy="363035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橢圓 11"/>
            <p:cNvSpPr/>
            <p:nvPr/>
          </p:nvSpPr>
          <p:spPr bwMode="auto">
            <a:xfrm>
              <a:off x="7962900" y="5422900"/>
              <a:ext cx="3568700" cy="1587500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57887673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  <p:bldP spid="10" grpId="0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0CA7-188F-48DC-A6C4-EB6BF77C6A20}" type="slidenum">
              <a:rPr lang="zh-CN" altLang="en-US" smtClean="0"/>
              <a:pPr/>
              <a:t>25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-95250" y="-38985"/>
            <a:ext cx="12382500" cy="6956426"/>
            <a:chOff x="-95250" y="-38985"/>
            <a:chExt cx="12382500" cy="695642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50" y="-38985"/>
              <a:ext cx="12382500" cy="6956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文字方塊 12"/>
            <p:cNvSpPr txBox="1"/>
            <p:nvPr/>
          </p:nvSpPr>
          <p:spPr>
            <a:xfrm>
              <a:off x="12443" y="195464"/>
              <a:ext cx="11950701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三</a:t>
              </a:r>
              <a:r>
                <a:rPr lang="zh-TW" altLang="en-US" sz="3600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、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燈</a:t>
              </a:r>
              <a:r>
                <a:rPr lang="zh-TW" altLang="en-US" sz="3600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在</a:t>
              </a:r>
              <a:r>
                <a:rPr lang="zh-TW" alt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itchFamily="34" charset="-122"/>
                  <a:ea typeface="Microsoft YaHei" pitchFamily="34" charset="-122"/>
                </a:rPr>
                <a:t>下擺</a:t>
              </a:r>
              <a:r>
                <a:rPr lang="zh-TW" altLang="en-US" sz="3600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時會成</a:t>
              </a:r>
              <a:r>
                <a:rPr lang="zh-TW" alt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itchFamily="34" charset="-122"/>
                  <a:ea typeface="Microsoft YaHei" pitchFamily="34" charset="-122"/>
                </a:rPr>
                <a:t>半條</a:t>
              </a:r>
              <a:r>
                <a:rPr lang="zh-TW" altLang="en-US" sz="3600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狀，</a:t>
              </a:r>
              <a:r>
                <a:rPr lang="zh-TW" alt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itchFamily="34" charset="-122"/>
                  <a:ea typeface="Microsoft YaHei" pitchFamily="34" charset="-122"/>
                </a:rPr>
                <a:t>上揚</a:t>
              </a:r>
              <a:r>
                <a:rPr lang="zh-TW" altLang="en-US" sz="3600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時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則為</a:t>
              </a:r>
              <a:r>
                <a:rPr lang="zh-TW" altLang="en-US" sz="4000" b="1" dirty="0">
                  <a:solidFill>
                    <a:srgbClr val="FF0000"/>
                  </a:solidFill>
                  <a:latin typeface="Microsoft YaHei" pitchFamily="34" charset="-122"/>
                  <a:ea typeface="Microsoft YaHei" pitchFamily="34" charset="-122"/>
                </a:rPr>
                <a:t>整條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狀</a:t>
              </a:r>
              <a:r>
                <a:rPr lang="en-US" altLang="zh-TW" sz="36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(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如圖一</a:t>
              </a:r>
              <a:r>
                <a:rPr lang="en-US" altLang="zh-TW" sz="36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)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，</a:t>
              </a:r>
              <a:r>
                <a:rPr lang="zh-TW" altLang="en-US" sz="3600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和魔杖的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燈</a:t>
              </a:r>
              <a:r>
                <a:rPr lang="en-US" altLang="zh-TW" sz="36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(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如圖二</a:t>
              </a:r>
              <a:r>
                <a:rPr lang="en-US" altLang="zh-TW" sz="36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)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不同</a:t>
              </a:r>
              <a:r>
                <a:rPr lang="zh-TW" altLang="en-US" sz="3600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。是因為</a:t>
              </a:r>
              <a:r>
                <a:rPr lang="zh-TW" alt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itchFamily="34" charset="-122"/>
                  <a:ea typeface="Microsoft YaHei" pitchFamily="34" charset="-122"/>
                </a:rPr>
                <a:t>魔杖燈</a:t>
              </a:r>
              <a:r>
                <a:rPr lang="zh-TW" altLang="en-US" sz="3600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的表面有做過</a:t>
              </a:r>
              <a:r>
                <a:rPr lang="zh-TW" altLang="en-US" sz="4000" b="1" dirty="0">
                  <a:solidFill>
                    <a:srgbClr val="FF0000"/>
                  </a:solidFill>
                  <a:latin typeface="Microsoft YaHei" pitchFamily="34" charset="-122"/>
                  <a:ea typeface="Microsoft YaHei" pitchFamily="34" charset="-122"/>
                </a:rPr>
                <a:t>霧面處理</a:t>
              </a:r>
              <a:r>
                <a:rPr lang="zh-TW" altLang="en-US" sz="3600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，所以分散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了眩</a:t>
              </a:r>
              <a:r>
                <a:rPr lang="zh-TW" altLang="en-US" sz="3600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光，使它不會連成一條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，而是一顆一顆的光球</a:t>
              </a:r>
              <a:endParaRPr lang="zh-TW" altLang="en-US" sz="3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pic>
          <p:nvPicPr>
            <p:cNvPr id="2050" name="Picture 2" descr="C:\Users\USER\Desktop\未命名  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493" y="3878517"/>
              <a:ext cx="3654175" cy="27931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字方塊 1"/>
            <p:cNvSpPr txBox="1"/>
            <p:nvPr/>
          </p:nvSpPr>
          <p:spPr>
            <a:xfrm>
              <a:off x="2250040" y="3439228"/>
              <a:ext cx="27329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圖一</a:t>
              </a:r>
              <a:endParaRPr lang="zh-TW" altLang="en-US" sz="2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7783203" y="3381751"/>
              <a:ext cx="27329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圖二</a:t>
              </a:r>
              <a:endParaRPr lang="zh-TW" altLang="en-US" sz="2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pic>
          <p:nvPicPr>
            <p:cNvPr id="11" name="Picture 2" descr="C:\Users\USER\Desktop\S__2392068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4077" r="16452" b="57991"/>
            <a:stretch/>
          </p:blipFill>
          <p:spPr bwMode="auto">
            <a:xfrm>
              <a:off x="7086711" y="3931920"/>
              <a:ext cx="4330880" cy="26974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D:\Users\LV\Desktop\74180661_2543085275778294_3384882434855141376_n (1)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03893" y="3276600"/>
              <a:ext cx="1044464" cy="895350"/>
            </a:xfrm>
            <a:prstGeom prst="rect">
              <a:avLst/>
            </a:prstGeom>
            <a:noFill/>
          </p:spPr>
        </p:pic>
        <p:sp>
          <p:nvSpPr>
            <p:cNvPr id="10" name="直線圖說文字 1 9"/>
            <p:cNvSpPr/>
            <p:nvPr/>
          </p:nvSpPr>
          <p:spPr bwMode="auto">
            <a:xfrm>
              <a:off x="8067675" y="4362450"/>
              <a:ext cx="266700" cy="285750"/>
            </a:xfrm>
            <a:prstGeom prst="borderCallout1">
              <a:avLst>
                <a:gd name="adj1" fmla="val 18750"/>
                <a:gd name="adj2" fmla="val -8333"/>
                <a:gd name="adj3" fmla="val -210833"/>
                <a:gd name="adj4" fmla="val -672855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106678" y="2400676"/>
              <a:ext cx="27329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經過霧面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處理的魔杖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LED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燈</a:t>
              </a:r>
              <a:endParaRPr lang="zh-TW" altLang="en-US" sz="2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15" name="等腰三角形 14"/>
            <p:cNvSpPr/>
            <p:nvPr/>
          </p:nvSpPr>
          <p:spPr bwMode="auto">
            <a:xfrm rot="10800000">
              <a:off x="5524500" y="2790825"/>
              <a:ext cx="247650" cy="276225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55115547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-38985"/>
            <a:ext cx="123825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0900" y="60325"/>
            <a:ext cx="10515600" cy="1325563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</a:rPr>
              <a:t>引注資料</a:t>
            </a:r>
            <a:r>
              <a:rPr lang="en-US" altLang="zh-TW" b="1" dirty="0" smtClean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</a:rPr>
              <a:t>:</a:t>
            </a:r>
            <a:endParaRPr lang="zh-TW" altLang="en-US" b="1" dirty="0">
              <a:solidFill>
                <a:srgbClr val="FFC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3600" y="1241425"/>
            <a:ext cx="10515600" cy="4351338"/>
          </a:xfrm>
        </p:spPr>
        <p:txBody>
          <a:bodyPr/>
          <a:lstStyle/>
          <a:p>
            <a:r>
              <a:rPr lang="en-US" altLang="zh-TW" sz="1600" u="sng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hlinkClick r:id="rId3"/>
              </a:rPr>
              <a:t>https</a:t>
            </a:r>
            <a:r>
              <a:rPr lang="en-US" altLang="zh-TW" sz="1600" u="sng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hlinkClick r:id="rId3"/>
              </a:rPr>
              <a:t>://kknews.cc/science/9xlljql.html</a:t>
            </a:r>
            <a:r>
              <a:rPr lang="zh-TW" altLang="zh-TW" sz="1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生活</a:t>
            </a:r>
            <a:r>
              <a:rPr lang="zh-TW" altLang="zh-TW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中</a:t>
            </a:r>
            <a:r>
              <a:rPr lang="en-US" altLang="zh-TW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zh-TW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種常見有害光，要注意對眼睛傷害很大！一起來看看</a:t>
            </a:r>
          </a:p>
          <a:p>
            <a:r>
              <a:rPr lang="en-US" altLang="zh-TW" sz="1600" u="sng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hlinkClick r:id="rId4"/>
              </a:rPr>
              <a:t>https</a:t>
            </a:r>
            <a:r>
              <a:rPr lang="en-US" altLang="zh-TW" sz="1600" u="sng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hlinkClick r:id="rId4"/>
              </a:rPr>
              <a:t>://kknews.cc/health/53goopk.html</a:t>
            </a:r>
            <a:r>
              <a:rPr lang="zh-TW" altLang="zh-TW" sz="1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眼</a:t>
            </a:r>
            <a:r>
              <a:rPr lang="zh-TW" altLang="zh-TW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健康</a:t>
            </a:r>
            <a:r>
              <a:rPr lang="en-US" altLang="zh-TW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——</a:t>
            </a:r>
            <a:r>
              <a:rPr lang="zh-TW" altLang="zh-TW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科學解釋眩光的危害</a:t>
            </a:r>
          </a:p>
          <a:p>
            <a:r>
              <a:rPr lang="en-US" altLang="zh-TW" sz="1600" u="sng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hlinkClick r:id="rId5"/>
              </a:rPr>
              <a:t>http</a:t>
            </a:r>
            <a:r>
              <a:rPr lang="en-US" altLang="zh-TW" sz="1600" u="sng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hlinkClick r:id="rId5"/>
              </a:rPr>
              <a:t>://www.microstone.com.tw/%E7%87%88%E5%85%89%E8%88%87%E7%9C%BC%E7%9D%9B%E4%BF%9D%E5%81%A5%E7%9C%A9%E5%85%89.html</a:t>
            </a:r>
            <a:r>
              <a:rPr lang="zh-TW" altLang="zh-TW" sz="1600" u="sng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眩</a:t>
            </a:r>
            <a:r>
              <a:rPr lang="zh-TW" altLang="zh-TW" sz="1600" u="sng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光</a:t>
            </a:r>
            <a:endParaRPr lang="zh-TW" altLang="zh-TW" sz="16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hlinkClick r:id="rId6"/>
              </a:rPr>
              <a:t>https://kknews.cc/news/p55l4y8.html</a:t>
            </a:r>
            <a:r>
              <a:rPr lang="zh-TW" altLang="zh-TW" sz="1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你</a:t>
            </a:r>
            <a:r>
              <a:rPr lang="zh-TW" altLang="zh-TW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真知道什麼叫做筒</a:t>
            </a:r>
            <a:r>
              <a:rPr lang="zh-TW" altLang="zh-TW" sz="1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燈</a:t>
            </a:r>
            <a:r>
              <a:rPr lang="zh-TW" altLang="en-US" sz="1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眩</a:t>
            </a:r>
            <a:r>
              <a:rPr lang="zh-TW" altLang="zh-TW" sz="1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光</a:t>
            </a:r>
            <a:r>
              <a:rPr lang="zh-TW" altLang="zh-TW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嗎</a:t>
            </a:r>
            <a:r>
              <a:rPr lang="zh-TW" altLang="zh-TW" sz="1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16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u="sng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hlinkClick r:id="rId7"/>
              </a:rPr>
              <a:t>https://buytogether3m.pixnet.net/blog/post/2682845-%5B%E5%8D%9A%E8%A6%96%E7%87%88%5D-%E4%BB%80%E9%BA%BC%E6%98%AF%E7%9C%A9%E5%85%89%EF%BC%9F</a:t>
            </a:r>
            <a:r>
              <a:rPr lang="zh-TW" altLang="zh-TW" sz="1600" u="sng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什麼是眩光？</a:t>
            </a:r>
            <a:endParaRPr lang="en-US" altLang="zh-TW" sz="1600" u="sng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u="sng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hlinkClick r:id="rId8"/>
              </a:rPr>
              <a:t>https://kknews.cc/zh-tw/science/pqgb99p.html</a:t>
            </a:r>
            <a:r>
              <a:rPr lang="zh-TW" altLang="zh-TW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蝕刻</a:t>
            </a:r>
            <a:r>
              <a:rPr lang="en-US" altLang="zh-TW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AG</a:t>
            </a:r>
            <a:r>
              <a:rPr lang="zh-TW" altLang="zh-TW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玻璃防眩光原理</a:t>
            </a:r>
          </a:p>
          <a:p>
            <a:r>
              <a:rPr lang="en-US" altLang="zh-TW" sz="1600" u="sng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hlinkClick r:id="rId9"/>
              </a:rPr>
              <a:t>http://www.ydcoating.com/zh-tw/product-358504/%E9%98%B2%E7%9C%A9%E8%86%9C%E5%B1%A4AG.html</a:t>
            </a:r>
            <a:r>
              <a:rPr lang="zh-TW" altLang="zh-TW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防眩膜層（</a:t>
            </a:r>
            <a:r>
              <a:rPr lang="en-US" altLang="zh-TW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AG</a:t>
            </a:r>
            <a:r>
              <a:rPr lang="zh-TW" altLang="zh-TW" sz="1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16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u="sng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hlinkClick r:id="rId10"/>
              </a:rPr>
              <a:t>http://ir.lib.ntust.edu.tw/retrieve/55973/Research+and+Analysis+of+the+Unified+Glare+Rating+(UGR)+of+Indoor+Lighting.pdf</a:t>
            </a:r>
            <a:r>
              <a:rPr lang="zh-TW" altLang="zh-TW" sz="1600" u="sng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室內照明燈具統一眩光指數</a:t>
            </a:r>
            <a:r>
              <a:rPr lang="en-US" altLang="zh-TW" sz="1600" u="sng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(UGR) </a:t>
            </a:r>
            <a:r>
              <a:rPr lang="zh-TW" altLang="zh-TW" sz="1600" u="sng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之研究與分析</a:t>
            </a:r>
            <a:endParaRPr lang="zh-TW" altLang="zh-TW" sz="16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u="sng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hlinkClick r:id="rId11"/>
              </a:rPr>
              <a:t>https://kknews.cc/zh-tw/home/a4pk5eg.html</a:t>
            </a:r>
            <a:r>
              <a:rPr lang="zh-TW" altLang="zh-TW" sz="1600" u="sng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居室空間中，防止眩光現象的有效技巧</a:t>
            </a:r>
            <a:endParaRPr lang="en-US" altLang="zh-TW" sz="1600" u="sng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幾何光學</a:t>
            </a:r>
            <a:r>
              <a:rPr lang="en-US" altLang="zh-TW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新文京開發出版股份有限公司</a:t>
            </a:r>
          </a:p>
          <a:p>
            <a:r>
              <a:rPr lang="zh-TW" altLang="zh-TW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基礎光學</a:t>
            </a:r>
            <a:r>
              <a:rPr lang="en-US" altLang="zh-TW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機械工業出版社</a:t>
            </a:r>
          </a:p>
          <a:p>
            <a:r>
              <a:rPr lang="zh-TW" altLang="zh-TW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眼應用光學基礎 新文京</a:t>
            </a:r>
          </a:p>
          <a:p>
            <a:endParaRPr lang="zh-TW" altLang="zh-TW" sz="1600" dirty="0">
              <a:solidFill>
                <a:schemeClr val="bg1"/>
              </a:solidFill>
            </a:endParaRPr>
          </a:p>
          <a:p>
            <a:endParaRPr lang="en-US" altLang="zh-TW" sz="1600" dirty="0">
              <a:solidFill>
                <a:schemeClr val="bg1"/>
              </a:solidFill>
            </a:endParaRPr>
          </a:p>
          <a:p>
            <a:endParaRPr lang="en-US" altLang="zh-TW" sz="1600" dirty="0" smtClean="0">
              <a:solidFill>
                <a:schemeClr val="bg1"/>
              </a:solidFill>
            </a:endParaRPr>
          </a:p>
          <a:p>
            <a:endParaRPr lang="zh-TW" altLang="zh-TW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ECF0-DBC5-45B5-BC75-74DE1D5A3C00}" type="slidenum">
              <a:rPr lang="zh-CN" altLang="en-US" smtClean="0"/>
              <a:pPr/>
              <a:t>26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3993886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-38985"/>
            <a:ext cx="123825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330200" y="1327240"/>
            <a:ext cx="116205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zh-TW" altLang="en-US" sz="10000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報告結束</a:t>
            </a:r>
            <a:r>
              <a:rPr lang="en-US" altLang="zh-TW" sz="10000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!</a:t>
            </a:r>
          </a:p>
          <a:p>
            <a:pPr algn="ctr" eaLnBrk="1" hangingPunct="1"/>
            <a:r>
              <a:rPr lang="zh-TW" altLang="en-US" sz="10000" b="1" dirty="0" smtClean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感謝</a:t>
            </a:r>
            <a:r>
              <a:rPr lang="zh-TW" altLang="en-US" sz="10000" b="1" dirty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您的</a:t>
            </a:r>
            <a:r>
              <a:rPr lang="zh-TW" altLang="en-US" sz="10000" b="1" dirty="0" smtClean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  <a:sym typeface="微软雅黑" panose="020B0503020204020204" pitchFamily="34" charset="-122"/>
              </a:rPr>
              <a:t>聆聽</a:t>
            </a:r>
            <a:endParaRPr lang="en-US" altLang="zh-TW" sz="10000" b="1" dirty="0" smtClean="0">
              <a:solidFill>
                <a:srgbClr val="FFC000"/>
              </a:solidFill>
              <a:latin typeface="Microsoft YaHei" pitchFamily="34" charset="-122"/>
              <a:ea typeface="Microsoft YaHei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ECF0-DBC5-45B5-BC75-74DE1D5A3C00}" type="slidenum">
              <a:rPr lang="zh-CN" altLang="en-US" smtClean="0"/>
              <a:pPr/>
              <a:t>27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2317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72000"/>
                    </a14:imgEffect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4775" y="-95250"/>
            <a:ext cx="1238250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zh-TW" altLang="en-US" sz="6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研究大綱</a:t>
            </a:r>
            <a:endParaRPr lang="zh-TW" altLang="en-US" sz="6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6061016"/>
              </p:ext>
            </p:extLst>
          </p:nvPr>
        </p:nvGraphicFramePr>
        <p:xfrm>
          <a:off x="144479" y="872557"/>
          <a:ext cx="11883992" cy="5673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ECF0-DBC5-45B5-BC75-74DE1D5A3C00}" type="slidenum">
              <a:rPr lang="zh-CN" altLang="en-US" smtClean="0"/>
              <a:pPr/>
              <a:t>3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0109771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564" y="15875"/>
            <a:ext cx="123825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627736" y="519908"/>
            <a:ext cx="357662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研究</a:t>
            </a:r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目的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0CA7-188F-48DC-A6C4-EB6BF77C6A20}" type="slidenum">
              <a:rPr lang="zh-CN" altLang="en-US" smtClean="0"/>
              <a:pPr/>
              <a:t>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7000" y="2095500"/>
            <a:ext cx="107410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00B0F0"/>
                </a:solidFill>
                <a:latin typeface="Microsoft YaHei" pitchFamily="34" charset="-122"/>
                <a:ea typeface="Microsoft YaHei" pitchFamily="34" charset="-122"/>
              </a:rPr>
              <a:t>一、了解</a:t>
            </a:r>
            <a:r>
              <a:rPr lang="zh-TW" altLang="en-US" sz="5400" dirty="0">
                <a:solidFill>
                  <a:srgbClr val="00B0F0"/>
                </a:solidFill>
                <a:latin typeface="Microsoft YaHei" pitchFamily="34" charset="-122"/>
                <a:ea typeface="Microsoft YaHei" pitchFamily="34" charset="-122"/>
              </a:rPr>
              <a:t>眩</a:t>
            </a:r>
            <a:r>
              <a:rPr lang="zh-TW" altLang="en-US" sz="5400" dirty="0" smtClean="0">
                <a:solidFill>
                  <a:srgbClr val="00B0F0"/>
                </a:solidFill>
                <a:latin typeface="Microsoft YaHei" pitchFamily="34" charset="-122"/>
                <a:ea typeface="Microsoft YaHei" pitchFamily="34" charset="-122"/>
              </a:rPr>
              <a:t>光</a:t>
            </a:r>
            <a:endParaRPr lang="en-US" altLang="zh-TW" sz="5400" dirty="0" smtClean="0">
              <a:solidFill>
                <a:srgbClr val="00B0F0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zh-TW" altLang="en-US" sz="5400" dirty="0" smtClean="0">
                <a:solidFill>
                  <a:srgbClr val="00B0F0"/>
                </a:solidFill>
                <a:latin typeface="Microsoft YaHei" pitchFamily="34" charset="-122"/>
                <a:ea typeface="Microsoft YaHei" pitchFamily="34" charset="-122"/>
              </a:rPr>
              <a:t>二、測量</a:t>
            </a:r>
            <a:r>
              <a:rPr lang="zh-TW" altLang="en-US" sz="5400" dirty="0">
                <a:solidFill>
                  <a:srgbClr val="00B0F0"/>
                </a:solidFill>
                <a:latin typeface="Microsoft YaHei" pitchFamily="34" charset="-122"/>
                <a:ea typeface="Microsoft YaHei" pitchFamily="34" charset="-122"/>
              </a:rPr>
              <a:t>形成眩光的長寬、</a:t>
            </a:r>
            <a:r>
              <a:rPr lang="zh-TW" altLang="en-US" sz="5400" dirty="0" smtClean="0">
                <a:solidFill>
                  <a:srgbClr val="00B0F0"/>
                </a:solidFill>
                <a:latin typeface="Microsoft YaHei" pitchFamily="34" charset="-122"/>
                <a:ea typeface="Microsoft YaHei" pitchFamily="34" charset="-122"/>
              </a:rPr>
              <a:t>面積</a:t>
            </a:r>
            <a:endParaRPr lang="en-US" altLang="zh-TW" sz="5400" dirty="0" smtClean="0">
              <a:solidFill>
                <a:srgbClr val="00B0F0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zh-TW" altLang="en-US" sz="5400" dirty="0" smtClean="0">
                <a:solidFill>
                  <a:srgbClr val="00B0F0"/>
                </a:solidFill>
                <a:latin typeface="Microsoft YaHei" pitchFamily="34" charset="-122"/>
                <a:ea typeface="Microsoft YaHei" pitchFamily="34" charset="-122"/>
              </a:rPr>
              <a:t>三、研究眩光</a:t>
            </a:r>
            <a:r>
              <a:rPr lang="zh-TW" altLang="en-US" sz="5400" dirty="0">
                <a:solidFill>
                  <a:srgbClr val="00B0F0"/>
                </a:solidFill>
                <a:latin typeface="Microsoft YaHei" pitchFamily="34" charset="-122"/>
                <a:ea typeface="Microsoft YaHei" pitchFamily="34" charset="-122"/>
              </a:rPr>
              <a:t>對人體的影響</a:t>
            </a:r>
          </a:p>
        </p:txBody>
      </p:sp>
    </p:spTree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4300"/>
            <a:ext cx="12382500" cy="712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20" name="文本框 5"/>
          <p:cNvSpPr>
            <a:spLocks noChangeArrowheads="1"/>
          </p:cNvSpPr>
          <p:nvPr/>
        </p:nvSpPr>
        <p:spPr bwMode="auto">
          <a:xfrm>
            <a:off x="682100" y="128470"/>
            <a:ext cx="2305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sym typeface="微软雅黑" panose="020B0503020204020204" pitchFamily="34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00025" y="313136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itchFamily="34" charset="-120"/>
                <a:ea typeface="Microsoft JhengHei UI" pitchFamily="34" charset="-120"/>
              </a:rPr>
              <a:t>研究流程</a:t>
            </a:r>
            <a:endParaRPr lang="zh-TW" alt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" pitchFamily="34" charset="-120"/>
              <a:ea typeface="Microsoft JhengHei UI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="" xmlns:p14="http://schemas.microsoft.com/office/powerpoint/2010/main" val="3572022033"/>
              </p:ext>
            </p:extLst>
          </p:nvPr>
        </p:nvGraphicFramePr>
        <p:xfrm>
          <a:off x="200024" y="1100666"/>
          <a:ext cx="114458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816" y="-76200"/>
            <a:ext cx="123825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ECF0-DBC5-45B5-BC75-74DE1D5A3C00}" type="slidenum">
              <a:rPr lang="zh-CN" altLang="en-US" smtClean="0"/>
              <a:pPr/>
              <a:t>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82099" y="774801"/>
            <a:ext cx="98049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7200" dirty="0" smtClean="0">
              <a:solidFill>
                <a:schemeClr val="bg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r>
              <a:rPr lang="zh-TW" altLang="en-US" sz="9600" b="1" dirty="0" smtClean="0">
                <a:solidFill>
                  <a:schemeClr val="bg1"/>
                </a:solidFill>
                <a:latin typeface="Microsoft JhengHei UI" pitchFamily="34" charset="-120"/>
                <a:ea typeface="Microsoft JhengHei UI" pitchFamily="34" charset="-120"/>
              </a:rPr>
              <a:t>          文獻</a:t>
            </a:r>
            <a:r>
              <a:rPr lang="zh-TW" altLang="en-US" sz="9600" b="1" dirty="0">
                <a:solidFill>
                  <a:schemeClr val="bg1"/>
                </a:solidFill>
                <a:latin typeface="Microsoft JhengHei UI" pitchFamily="34" charset="-120"/>
                <a:ea typeface="Microsoft JhengHei UI" pitchFamily="34" charset="-120"/>
              </a:rPr>
              <a:t>探討</a:t>
            </a:r>
            <a:endParaRPr lang="en-US" altLang="zh-TW" sz="9600" b="1" dirty="0">
              <a:solidFill>
                <a:schemeClr val="bg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6236347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866" y="-98426"/>
            <a:ext cx="123825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5" name="矩形 1"/>
          <p:cNvSpPr>
            <a:spLocks noChangeArrowheads="1"/>
          </p:cNvSpPr>
          <p:nvPr/>
        </p:nvSpPr>
        <p:spPr bwMode="auto">
          <a:xfrm>
            <a:off x="242885" y="1185619"/>
            <a:ext cx="6343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T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  <a:sym typeface="微软雅黑" panose="020B0503020204020204" pitchFamily="34" charset="-122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2885" y="810610"/>
            <a:ext cx="1174909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何謂眩光</a:t>
            </a:r>
            <a:r>
              <a:rPr lang="en-US" altLang="zh-TW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?</a:t>
            </a:r>
          </a:p>
          <a:p>
            <a:r>
              <a:rPr lang="zh-TW" altLang="en-US" sz="4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眩光</a:t>
            </a:r>
            <a:r>
              <a:rPr lang="en-US" altLang="zh-TW" sz="4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:</a:t>
            </a:r>
          </a:p>
          <a:p>
            <a:r>
              <a:rPr lang="zh-TW" altLang="zh-TW" sz="4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Times New Roman"/>
              </a:rPr>
              <a:t>由</a:t>
            </a:r>
            <a:r>
              <a:rPr lang="zh-TW" altLang="zh-TW" sz="4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Times New Roman"/>
              </a:rPr>
              <a:t>戶外</a:t>
            </a:r>
            <a:r>
              <a:rPr lang="zh-TW" altLang="zh-TW" sz="4000" dirty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  <a:cs typeface="Times New Roman"/>
              </a:rPr>
              <a:t>強光</a:t>
            </a:r>
            <a:r>
              <a:rPr lang="zh-TW" altLang="zh-TW" sz="4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Times New Roman"/>
              </a:rPr>
              <a:t>在</a:t>
            </a:r>
            <a:r>
              <a:rPr lang="zh-TW" altLang="zh-TW" sz="4000" dirty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  <a:cs typeface="Times New Roman"/>
              </a:rPr>
              <a:t>鏡片</a:t>
            </a:r>
            <a:r>
              <a:rPr lang="zh-TW" altLang="zh-TW" sz="4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Times New Roman"/>
              </a:rPr>
              <a:t>和其它</a:t>
            </a:r>
            <a:r>
              <a:rPr lang="zh-TW" altLang="zh-TW" sz="4000" dirty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  <a:cs typeface="Times New Roman"/>
              </a:rPr>
              <a:t>表面</a:t>
            </a:r>
            <a:r>
              <a:rPr lang="zh-TW" altLang="zh-TW" sz="4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Times New Roman"/>
              </a:rPr>
              <a:t>上產生</a:t>
            </a:r>
            <a:r>
              <a:rPr lang="zh-TW" altLang="zh-TW" sz="4000" dirty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  <a:cs typeface="Times New Roman"/>
              </a:rPr>
              <a:t>反射</a:t>
            </a:r>
            <a:r>
              <a:rPr lang="zh-TW" altLang="zh-TW" sz="4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Times New Roman"/>
              </a:rPr>
              <a:t>所引起的。因為</a:t>
            </a:r>
            <a:r>
              <a:rPr lang="zh-TW" altLang="zh-TW" sz="4000" dirty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  <a:cs typeface="Times New Roman"/>
              </a:rPr>
              <a:t>光源與環境的配合不良</a:t>
            </a:r>
            <a:r>
              <a:rPr lang="zh-TW" altLang="zh-TW" sz="4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Times New Roman"/>
              </a:rPr>
              <a:t>時，會導致眼睛</a:t>
            </a:r>
            <a:r>
              <a:rPr lang="zh-TW" altLang="zh-TW" sz="4000" dirty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  <a:cs typeface="Times New Roman"/>
              </a:rPr>
              <a:t>無法看清楚</a:t>
            </a:r>
            <a:r>
              <a:rPr lang="zh-TW" altLang="zh-TW" sz="4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Times New Roman"/>
              </a:rPr>
              <a:t>視覺範圍內景物</a:t>
            </a:r>
            <a:endParaRPr lang="zh-TW" altLang="en-US" sz="40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3000">
        <p:blinds dir="vert"/>
      </p:transition>
    </mc:Choice>
    <mc:Fallback>
      <p:transition spd="slow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-98426"/>
            <a:ext cx="123825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292100" y="524887"/>
            <a:ext cx="53213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zh-TW" altLang="en-US" sz="6000" b="1" dirty="0" smtClean="0">
                <a:solidFill>
                  <a:srgbClr val="FFC000"/>
                </a:solidFill>
                <a:latin typeface="Microsoft YaHei UI" pitchFamily="34" charset="-122"/>
                <a:ea typeface="Microsoft YaHei UI" pitchFamily="34" charset="-122"/>
                <a:sym typeface="微软雅黑" panose="020B0503020204020204" pitchFamily="34" charset="-122"/>
              </a:rPr>
              <a:t>眩光分類</a:t>
            </a:r>
            <a:r>
              <a:rPr lang="en-US" altLang="zh-TW" sz="6000" b="1" dirty="0" smtClean="0">
                <a:solidFill>
                  <a:srgbClr val="FFC000"/>
                </a:solidFill>
                <a:latin typeface="Microsoft YaHei UI" pitchFamily="34" charset="-122"/>
                <a:ea typeface="Microsoft YaHei UI" pitchFamily="34" charset="-122"/>
                <a:sym typeface="微软雅黑" panose="020B0503020204020204" pitchFamily="34" charset="-122"/>
              </a:rPr>
              <a:t>: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zh-TW" altLang="en-US" sz="4400" i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  <a:sym typeface="微软雅黑" panose="020B0503020204020204" pitchFamily="34" charset="-122"/>
              </a:rPr>
              <a:t>●</a:t>
            </a:r>
            <a:r>
              <a:rPr lang="zh-TW" altLang="en-US" sz="4400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  <a:sym typeface="微软雅黑" panose="020B0503020204020204" pitchFamily="34" charset="-122"/>
              </a:rPr>
              <a:t>直接眩光</a:t>
            </a:r>
            <a:endParaRPr lang="en-US" altLang="zh-TW" sz="4400" dirty="0" smtClean="0">
              <a:solidFill>
                <a:schemeClr val="bg1"/>
              </a:solidFill>
              <a:latin typeface="Microsoft YaHei UI" pitchFamily="34" charset="-122"/>
              <a:ea typeface="Microsoft YaHei UI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zh-TW" altLang="en-US" sz="4400" i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  <a:sym typeface="微软雅黑" panose="020B0503020204020204" pitchFamily="34" charset="-122"/>
              </a:rPr>
              <a:t>●</a:t>
            </a:r>
            <a:r>
              <a:rPr lang="zh-TW" altLang="en-US" sz="4400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  <a:sym typeface="微软雅黑" panose="020B0503020204020204" pitchFamily="34" charset="-122"/>
              </a:rPr>
              <a:t>反射</a:t>
            </a:r>
            <a:r>
              <a:rPr lang="zh-TW" altLang="en-US" sz="4400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眩</a:t>
            </a:r>
            <a:r>
              <a:rPr lang="zh-TW" altLang="en-US" sz="4400" dirty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光</a:t>
            </a:r>
            <a:endParaRPr lang="en-US" altLang="zh-TW" sz="4400" i="1" dirty="0" smtClean="0">
              <a:solidFill>
                <a:schemeClr val="bg1"/>
              </a:solidFill>
              <a:latin typeface="Microsoft YaHei UI" pitchFamily="34" charset="-122"/>
              <a:ea typeface="Microsoft YaHei UI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zh-TW" altLang="en-US" sz="4400" i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  <a:sym typeface="微软雅黑" panose="020B0503020204020204" pitchFamily="34" charset="-122"/>
              </a:rPr>
              <a:t>●</a:t>
            </a:r>
            <a:r>
              <a:rPr lang="zh-TW" altLang="en-US" sz="4400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  <a:sym typeface="微软雅黑" panose="020B0503020204020204" pitchFamily="34" charset="-122"/>
              </a:rPr>
              <a:t>對比眩光</a:t>
            </a:r>
            <a:endParaRPr lang="en-US" altLang="zh-TW" sz="4400" i="1" dirty="0" smtClean="0">
              <a:solidFill>
                <a:schemeClr val="bg1"/>
              </a:solidFill>
              <a:latin typeface="Microsoft YaHei UI" pitchFamily="34" charset="-122"/>
              <a:ea typeface="Microsoft YaHei UI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ECF0-DBC5-45B5-BC75-74DE1D5A3C00}" type="slidenum">
              <a:rPr lang="zh-CN" altLang="en-US" smtClean="0"/>
              <a:pPr/>
              <a:t>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657975" y="3190875"/>
            <a:ext cx="8667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5165502" y="620513"/>
            <a:ext cx="6337748" cy="5695950"/>
            <a:chOff x="5165502" y="620513"/>
            <a:chExt cx="6337748" cy="5695950"/>
          </a:xfrm>
        </p:grpSpPr>
        <p:grpSp>
          <p:nvGrpSpPr>
            <p:cNvPr id="7" name="群組 6"/>
            <p:cNvGrpSpPr/>
            <p:nvPr/>
          </p:nvGrpSpPr>
          <p:grpSpPr>
            <a:xfrm>
              <a:off x="5165502" y="620513"/>
              <a:ext cx="6337748" cy="5695950"/>
              <a:chOff x="5165502" y="620513"/>
              <a:chExt cx="6337748" cy="5695950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5502" y="620513"/>
                <a:ext cx="6337748" cy="5695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文字方塊 3"/>
              <p:cNvSpPr txBox="1"/>
              <p:nvPr/>
            </p:nvSpPr>
            <p:spPr>
              <a:xfrm>
                <a:off x="7712636" y="3560107"/>
                <a:ext cx="12954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dirty="0" smtClean="0"/>
                  <a:t>反射  眩光</a:t>
                </a:r>
                <a:endParaRPr lang="zh-TW" altLang="en-US" sz="1400" dirty="0"/>
              </a:p>
            </p:txBody>
          </p:sp>
          <p:grpSp>
            <p:nvGrpSpPr>
              <p:cNvPr id="5" name="群組 4"/>
              <p:cNvGrpSpPr/>
              <p:nvPr/>
            </p:nvGrpSpPr>
            <p:grpSpPr>
              <a:xfrm>
                <a:off x="7661836" y="3362325"/>
                <a:ext cx="2552700" cy="1924050"/>
                <a:chOff x="8334376" y="2819400"/>
                <a:chExt cx="2552700" cy="1924050"/>
              </a:xfrm>
            </p:grpSpPr>
            <p:cxnSp>
              <p:nvCxnSpPr>
                <p:cNvPr id="14" name="直線接點 13"/>
                <p:cNvCxnSpPr/>
                <p:nvPr/>
              </p:nvCxnSpPr>
              <p:spPr bwMode="auto">
                <a:xfrm flipH="1">
                  <a:off x="8553450" y="2819400"/>
                  <a:ext cx="456976" cy="192405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" name="直線接點 16"/>
                <p:cNvCxnSpPr/>
                <p:nvPr/>
              </p:nvCxnSpPr>
              <p:spPr bwMode="auto">
                <a:xfrm flipH="1" flipV="1">
                  <a:off x="8334376" y="4324350"/>
                  <a:ext cx="219074" cy="4191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" name="直線接點 19"/>
                <p:cNvCxnSpPr/>
                <p:nvPr/>
              </p:nvCxnSpPr>
              <p:spPr bwMode="auto">
                <a:xfrm flipH="1">
                  <a:off x="8334376" y="2819400"/>
                  <a:ext cx="2552700" cy="150495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3" name="文字方塊 22"/>
              <p:cNvSpPr txBox="1"/>
              <p:nvPr/>
            </p:nvSpPr>
            <p:spPr>
              <a:xfrm>
                <a:off x="9308652" y="3867884"/>
                <a:ext cx="12954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dirty="0"/>
                  <a:t>直接</a:t>
                </a:r>
                <a:r>
                  <a:rPr lang="zh-TW" altLang="en-US" sz="1400" dirty="0" smtClean="0"/>
                  <a:t>眩光</a:t>
                </a:r>
                <a:endParaRPr lang="zh-TW" altLang="en-US" sz="1400" dirty="0"/>
              </a:p>
            </p:txBody>
          </p:sp>
          <p:grpSp>
            <p:nvGrpSpPr>
              <p:cNvPr id="3" name="群組 2"/>
              <p:cNvGrpSpPr/>
              <p:nvPr/>
            </p:nvGrpSpPr>
            <p:grpSpPr>
              <a:xfrm>
                <a:off x="6539818" y="3494087"/>
                <a:ext cx="1919064" cy="1590675"/>
                <a:chOff x="7091362" y="2809875"/>
                <a:chExt cx="1919064" cy="1590675"/>
              </a:xfrm>
            </p:grpSpPr>
            <p:cxnSp>
              <p:nvCxnSpPr>
                <p:cNvPr id="24" name="直線接點 23"/>
                <p:cNvCxnSpPr/>
                <p:nvPr/>
              </p:nvCxnSpPr>
              <p:spPr bwMode="auto">
                <a:xfrm flipH="1" flipV="1">
                  <a:off x="7091362" y="2809875"/>
                  <a:ext cx="1576388" cy="1323975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7" name="直線接點 26"/>
                <p:cNvCxnSpPr/>
                <p:nvPr/>
              </p:nvCxnSpPr>
              <p:spPr bwMode="auto">
                <a:xfrm flipH="1" flipV="1">
                  <a:off x="8667752" y="4143376"/>
                  <a:ext cx="342674" cy="257174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2" name="直線接點 31"/>
                <p:cNvCxnSpPr/>
                <p:nvPr/>
              </p:nvCxnSpPr>
              <p:spPr bwMode="auto">
                <a:xfrm flipH="1" flipV="1">
                  <a:off x="8511718" y="4233863"/>
                  <a:ext cx="247538" cy="762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5" name="直線接點 34"/>
                <p:cNvCxnSpPr/>
                <p:nvPr/>
              </p:nvCxnSpPr>
              <p:spPr bwMode="auto">
                <a:xfrm flipH="1" flipV="1">
                  <a:off x="8264180" y="4170363"/>
                  <a:ext cx="247538" cy="762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8" name="矩形 7"/>
            <p:cNvSpPr/>
            <p:nvPr/>
          </p:nvSpPr>
          <p:spPr bwMode="auto">
            <a:xfrm>
              <a:off x="5988050" y="3713995"/>
              <a:ext cx="869950" cy="30777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09058539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-98426"/>
            <a:ext cx="123825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5" name="矩形 1"/>
          <p:cNvSpPr>
            <a:spLocks noChangeArrowheads="1"/>
          </p:cNvSpPr>
          <p:nvPr/>
        </p:nvSpPr>
        <p:spPr bwMode="auto">
          <a:xfrm>
            <a:off x="406889" y="722312"/>
            <a:ext cx="109870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TW" sz="4000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  <a:sym typeface="微软雅黑" panose="020B0503020204020204" pitchFamily="34" charset="-122"/>
              </a:rPr>
              <a:t>CIE:</a:t>
            </a:r>
            <a:r>
              <a:rPr lang="zh-TW" altLang="en-US" sz="4000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  <a:sym typeface="微软雅黑" panose="020B0503020204020204" pitchFamily="34" charset="-122"/>
              </a:rPr>
              <a:t>是</a:t>
            </a:r>
            <a:r>
              <a:rPr lang="zh-TW" altLang="en-US" sz="4000" dirty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  <a:sym typeface="微软雅黑" panose="020B0503020204020204" pitchFamily="34" charset="-122"/>
              </a:rPr>
              <a:t>一個</a:t>
            </a:r>
            <a:r>
              <a:rPr lang="zh-TW" altLang="en-US" sz="4000" dirty="0">
                <a:solidFill>
                  <a:srgbClr val="FFFF00"/>
                </a:solidFill>
                <a:latin typeface="Microsoft YaHei UI" pitchFamily="34" charset="-122"/>
                <a:ea typeface="Microsoft YaHei UI" pitchFamily="34" charset="-122"/>
                <a:sym typeface="微软雅黑" panose="020B0503020204020204" pitchFamily="34" charset="-122"/>
              </a:rPr>
              <a:t>有關光學、照明、顏色和</a:t>
            </a:r>
            <a:r>
              <a:rPr lang="zh-TW" altLang="en-US" sz="4000" dirty="0" smtClean="0">
                <a:solidFill>
                  <a:srgbClr val="FFFF00"/>
                </a:solidFill>
                <a:latin typeface="Microsoft YaHei UI" pitchFamily="34" charset="-122"/>
                <a:ea typeface="Microsoft YaHei UI" pitchFamily="34" charset="-122"/>
                <a:sym typeface="微软雅黑" panose="020B0503020204020204" pitchFamily="34" charset="-122"/>
              </a:rPr>
              <a:t>色度空間</a:t>
            </a:r>
            <a:r>
              <a:rPr lang="zh-TW" altLang="en-US" sz="4000" dirty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  <a:sym typeface="微软雅黑" panose="020B0503020204020204" pitchFamily="34" charset="-122"/>
              </a:rPr>
              <a:t>科學領域的國際權威組織，成立於 </a:t>
            </a:r>
            <a:r>
              <a:rPr lang="en-US" altLang="zh-TW" sz="4000" dirty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  <a:sym typeface="微软雅黑" panose="020B0503020204020204" pitchFamily="34" charset="-122"/>
              </a:rPr>
              <a:t>1913 </a:t>
            </a:r>
            <a:r>
              <a:rPr lang="zh-TW" altLang="en-US" sz="4000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  <a:sym typeface="微软雅黑" panose="020B0503020204020204" pitchFamily="34" charset="-122"/>
              </a:rPr>
              <a:t>年</a:t>
            </a:r>
            <a:endParaRPr lang="zh-TW" altLang="en-US" sz="4000" dirty="0">
              <a:solidFill>
                <a:schemeClr val="bg1"/>
              </a:solidFill>
              <a:latin typeface="Microsoft YaHei UI" pitchFamily="34" charset="-122"/>
              <a:ea typeface="Microsoft YaHei UI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0CA7-188F-48DC-A6C4-EB6BF77C6A20}" type="slidenum">
              <a:rPr lang="zh-CN" altLang="en-US" smtClean="0"/>
              <a:pPr/>
              <a:t>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1026" name="Picture 2" descr="ãåéç§æå§å¡æãçåçæå°çµæ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379841"/>
            <a:ext cx="6343650" cy="3486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åéç§æå§å¡æãçåçæå°çµæ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2379840"/>
            <a:ext cx="4818552" cy="3486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6946283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</TotalTime>
  <Pages>0</Pages>
  <Words>1167</Words>
  <Characters>0</Characters>
  <Application>Microsoft Office PowerPoint</Application>
  <DocSecurity>0</DocSecurity>
  <PresentationFormat>自訂</PresentationFormat>
  <Lines>0</Lines>
  <Paragraphs>146</Paragraphs>
  <Slides>27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Office 主题</vt:lpstr>
      <vt:lpstr>投影片 1</vt:lpstr>
      <vt:lpstr>投影片 2</vt:lpstr>
      <vt:lpstr>研究大綱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引注資料:</vt:lpstr>
      <vt:lpstr>投影片 27</vt:lpstr>
    </vt:vector>
  </TitlesOfParts>
  <Company>http://www.ypppt.com/</Company>
  <LinksUpToDate>false</LinksUpToDate>
  <CharactersWithSpaces>0</CharactersWithSpaces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LV</cp:lastModifiedBy>
  <cp:revision>138</cp:revision>
  <dcterms:created xsi:type="dcterms:W3CDTF">2014-05-18T06:44:00Z</dcterms:created>
  <dcterms:modified xsi:type="dcterms:W3CDTF">2019-10-31T11:32:51Z</dcterms:modified>
</cp:coreProperties>
</file>