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0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62" r:id="rId16"/>
  </p:sldIdLst>
  <p:sldSz cx="9144000" cy="6858000" type="screen4x3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FF00"/>
    <a:srgbClr val="FF0066"/>
    <a:srgbClr val="000066"/>
    <a:srgbClr val="009900"/>
    <a:srgbClr val="CC3300"/>
    <a:srgbClr val="C06000"/>
    <a:srgbClr val="663300"/>
    <a:srgbClr val="69CBE9"/>
    <a:srgbClr val="1780A1"/>
    <a:srgbClr val="3333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中等深淺樣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2DE63D5-997A-4646-A377-4702673A728D}" styleName="淺色樣式 2 - 輔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236" autoAdjust="0"/>
    <p:restoredTop sz="86388" autoAdjust="0"/>
  </p:normalViewPr>
  <p:slideViewPr>
    <p:cSldViewPr>
      <p:cViewPr>
        <p:scale>
          <a:sx n="76" d="100"/>
          <a:sy n="76" d="100"/>
        </p:scale>
        <p:origin x="-198" y="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3372" y="-108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style val="26"/>
  <c:chart>
    <c:autoTitleDeleted val="1"/>
    <c:plotArea>
      <c:layout>
        <c:manualLayout>
          <c:layoutTarget val="inner"/>
          <c:xMode val="edge"/>
          <c:yMode val="edge"/>
          <c:x val="9.9789808137483074E-2"/>
          <c:y val="3.2875310769716427E-2"/>
          <c:w val="0.86805054699539563"/>
          <c:h val="0.76373592062111806"/>
        </c:manualLayout>
      </c:layout>
      <c:barChart>
        <c:barDir val="col"/>
        <c:grouping val="clustered"/>
        <c:ser>
          <c:idx val="0"/>
          <c:order val="0"/>
          <c:tx>
            <c:strRef>
              <c:f>工作表1!$B$1</c:f>
              <c:strCache>
                <c:ptCount val="1"/>
                <c:pt idx="0">
                  <c:v>數列 1</c:v>
                </c:pt>
              </c:strCache>
            </c:strRef>
          </c:tx>
          <c:dPt>
            <c:idx val="1"/>
            <c:spPr>
              <a:solidFill>
                <a:schemeClr val="accent6"/>
              </a:solidFill>
            </c:spPr>
          </c:dPt>
          <c:dPt>
            <c:idx val="2"/>
            <c:spPr>
              <a:solidFill>
                <a:schemeClr val="accent5"/>
              </a:solidFill>
            </c:spPr>
          </c:dPt>
          <c:dPt>
            <c:idx val="3"/>
            <c:spPr>
              <a:solidFill>
                <a:schemeClr val="accent4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工作表1!$A$2:$A$5</c:f>
              <c:strCache>
                <c:ptCount val="4"/>
                <c:pt idx="0">
                  <c:v>社群網路</c:v>
                </c:pt>
                <c:pt idx="1">
                  <c:v>通訊軟體</c:v>
                </c:pt>
                <c:pt idx="2">
                  <c:v>3C產品</c:v>
                </c:pt>
                <c:pt idx="3">
                  <c:v>電玩遊戲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33</c:v>
                </c:pt>
                <c:pt idx="1">
                  <c:v>28</c:v>
                </c:pt>
                <c:pt idx="2">
                  <c:v>52</c:v>
                </c:pt>
                <c:pt idx="3">
                  <c:v>19</c:v>
                </c:pt>
              </c:numCache>
            </c:numRef>
          </c:val>
        </c:ser>
        <c:dLbls>
          <c:showVal val="1"/>
        </c:dLbls>
        <c:gapWidth val="75"/>
        <c:axId val="114898048"/>
        <c:axId val="114899584"/>
      </c:barChart>
      <c:catAx>
        <c:axId val="114898048"/>
        <c:scaling>
          <c:orientation val="minMax"/>
        </c:scaling>
        <c:axPos val="b"/>
        <c:numFmt formatCode="General" sourceLinked="0"/>
        <c:majorTickMark val="none"/>
        <c:tickLblPos val="nextTo"/>
        <c:crossAx val="114899584"/>
        <c:crosses val="autoZero"/>
        <c:auto val="1"/>
        <c:lblAlgn val="ctr"/>
        <c:lblOffset val="100"/>
      </c:catAx>
      <c:valAx>
        <c:axId val="114899584"/>
        <c:scaling>
          <c:orientation val="minMax"/>
        </c:scaling>
        <c:axPos val="l"/>
        <c:numFmt formatCode="General" sourceLinked="1"/>
        <c:majorTickMark val="none"/>
        <c:tickLblPos val="nextTo"/>
        <c:crossAx val="114898048"/>
        <c:crosses val="autoZero"/>
        <c:crossBetween val="between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style val="26"/>
  <c:chart>
    <c:autoTitleDeleted val="1"/>
    <c:plotArea>
      <c:layout>
        <c:manualLayout>
          <c:layoutTarget val="inner"/>
          <c:xMode val="edge"/>
          <c:yMode val="edge"/>
          <c:x val="0.10714478712065822"/>
          <c:y val="7.8950698507796971E-2"/>
          <c:w val="0.8473774950078683"/>
          <c:h val="0.7371813320641688"/>
        </c:manualLayout>
      </c:layout>
      <c:barChart>
        <c:barDir val="col"/>
        <c:grouping val="clustered"/>
        <c:ser>
          <c:idx val="0"/>
          <c:order val="0"/>
          <c:tx>
            <c:strRef>
              <c:f>工作表1!$B$1</c:f>
              <c:strCache>
                <c:ptCount val="1"/>
                <c:pt idx="0">
                  <c:v>數列 1</c:v>
                </c:pt>
              </c:strCache>
            </c:strRef>
          </c:tx>
          <c:dPt>
            <c:idx val="1"/>
            <c:spPr>
              <a:solidFill>
                <a:srgbClr val="7030A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Pt>
            <c:idx val="3"/>
            <c:spPr>
              <a:solidFill>
                <a:srgbClr val="FFFF00"/>
              </a:solidFill>
            </c:spPr>
          </c:dPt>
          <c:dPt>
            <c:idx val="4"/>
            <c:spPr>
              <a:solidFill>
                <a:srgbClr val="FF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工作表1!$A$2:$A$6</c:f>
              <c:strCache>
                <c:ptCount val="5"/>
                <c:pt idx="0">
                  <c:v>一次</c:v>
                </c:pt>
                <c:pt idx="1">
                  <c:v>兩次</c:v>
                </c:pt>
                <c:pt idx="2">
                  <c:v>三次</c:v>
                </c:pt>
                <c:pt idx="3">
                  <c:v>五次</c:v>
                </c:pt>
                <c:pt idx="4">
                  <c:v>七次以上</c:v>
                </c:pt>
              </c:strCache>
            </c:strRef>
          </c:cat>
          <c:val>
            <c:numRef>
              <c:f>工作表1!$B$2:$B$6</c:f>
              <c:numCache>
                <c:formatCode>General</c:formatCode>
                <c:ptCount val="5"/>
                <c:pt idx="0">
                  <c:v>5</c:v>
                </c:pt>
                <c:pt idx="1">
                  <c:v>7</c:v>
                </c:pt>
                <c:pt idx="2">
                  <c:v>12</c:v>
                </c:pt>
                <c:pt idx="3">
                  <c:v>10</c:v>
                </c:pt>
                <c:pt idx="4">
                  <c:v>25</c:v>
                </c:pt>
              </c:numCache>
            </c:numRef>
          </c:val>
        </c:ser>
        <c:dLbls>
          <c:showVal val="1"/>
        </c:dLbls>
        <c:gapWidth val="75"/>
        <c:axId val="114855296"/>
        <c:axId val="114857088"/>
      </c:barChart>
      <c:catAx>
        <c:axId val="114855296"/>
        <c:scaling>
          <c:orientation val="minMax"/>
        </c:scaling>
        <c:axPos val="b"/>
        <c:numFmt formatCode="General" sourceLinked="0"/>
        <c:majorTickMark val="none"/>
        <c:tickLblPos val="nextTo"/>
        <c:crossAx val="114857088"/>
        <c:crosses val="autoZero"/>
        <c:auto val="1"/>
        <c:lblAlgn val="ctr"/>
        <c:lblOffset val="100"/>
      </c:catAx>
      <c:valAx>
        <c:axId val="114857088"/>
        <c:scaling>
          <c:orientation val="minMax"/>
        </c:scaling>
        <c:axPos val="l"/>
        <c:numFmt formatCode="General" sourceLinked="1"/>
        <c:majorTickMark val="none"/>
        <c:tickLblPos val="nextTo"/>
        <c:crossAx val="114855296"/>
        <c:crosses val="autoZero"/>
        <c:crossBetween val="between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style val="26"/>
  <c:chart>
    <c:autoTitleDeleted val="1"/>
    <c:plotArea>
      <c:layout>
        <c:manualLayout>
          <c:layoutTarget val="inner"/>
          <c:xMode val="edge"/>
          <c:yMode val="edge"/>
          <c:x val="0.15764427173875992"/>
          <c:y val="0.10216389617964421"/>
          <c:w val="0.8207107066162187"/>
          <c:h val="0.4864557719758727"/>
        </c:manualLayout>
      </c:layout>
      <c:barChart>
        <c:barDir val="col"/>
        <c:grouping val="clustered"/>
        <c:ser>
          <c:idx val="0"/>
          <c:order val="0"/>
          <c:tx>
            <c:strRef>
              <c:f>工作表1!$B$1</c:f>
              <c:strCache>
                <c:ptCount val="1"/>
                <c:pt idx="0">
                  <c:v>數列 1</c:v>
                </c:pt>
              </c:strCache>
            </c:strRef>
          </c:tx>
          <c:dPt>
            <c:idx val="1"/>
            <c:spPr>
              <a:solidFill>
                <a:srgbClr val="7030A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Pt>
            <c:idx val="3"/>
            <c:spPr>
              <a:solidFill>
                <a:srgbClr val="FFFF00"/>
              </a:solidFill>
            </c:spPr>
          </c:dPt>
          <c:dPt>
            <c:idx val="4"/>
            <c:spPr>
              <a:solidFill>
                <a:srgbClr val="FF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工作表1!$A$2:$A$6</c:f>
              <c:strCache>
                <c:ptCount val="5"/>
                <c:pt idx="0">
                  <c:v>一次</c:v>
                </c:pt>
                <c:pt idx="1">
                  <c:v>兩次</c:v>
                </c:pt>
                <c:pt idx="2">
                  <c:v>三次</c:v>
                </c:pt>
                <c:pt idx="3">
                  <c:v>五次</c:v>
                </c:pt>
                <c:pt idx="4">
                  <c:v>七次以上</c:v>
                </c:pt>
              </c:strCache>
            </c:strRef>
          </c:cat>
          <c:val>
            <c:numRef>
              <c:f>工作表1!$B$2:$B$6</c:f>
              <c:numCache>
                <c:formatCode>General</c:formatCode>
                <c:ptCount val="5"/>
                <c:pt idx="0">
                  <c:v>7</c:v>
                </c:pt>
                <c:pt idx="1">
                  <c:v>10</c:v>
                </c:pt>
                <c:pt idx="2">
                  <c:v>8</c:v>
                </c:pt>
                <c:pt idx="3">
                  <c:v>11</c:v>
                </c:pt>
                <c:pt idx="4">
                  <c:v>23</c:v>
                </c:pt>
              </c:numCache>
            </c:numRef>
          </c:val>
        </c:ser>
        <c:dLbls>
          <c:showVal val="1"/>
        </c:dLbls>
        <c:gapWidth val="75"/>
        <c:axId val="114878336"/>
        <c:axId val="114879872"/>
      </c:barChart>
      <c:catAx>
        <c:axId val="114878336"/>
        <c:scaling>
          <c:orientation val="minMax"/>
        </c:scaling>
        <c:axPos val="b"/>
        <c:numFmt formatCode="General" sourceLinked="0"/>
        <c:majorTickMark val="none"/>
        <c:tickLblPos val="nextTo"/>
        <c:crossAx val="114879872"/>
        <c:crosses val="autoZero"/>
        <c:auto val="1"/>
        <c:lblAlgn val="ctr"/>
        <c:lblOffset val="100"/>
      </c:catAx>
      <c:valAx>
        <c:axId val="114879872"/>
        <c:scaling>
          <c:orientation val="minMax"/>
        </c:scaling>
        <c:axPos val="l"/>
        <c:numFmt formatCode="General" sourceLinked="1"/>
        <c:majorTickMark val="none"/>
        <c:tickLblPos val="nextTo"/>
        <c:crossAx val="114878336"/>
        <c:crosses val="autoZero"/>
        <c:crossBetween val="between"/>
      </c:valAx>
    </c:plotArea>
    <c:plotVisOnly val="1"/>
    <c:dispBlanksAs val="gap"/>
  </c:chart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1.jpeg"/><Relationship Id="rId1" Type="http://schemas.openxmlformats.org/officeDocument/2006/relationships/image" Target="../media/image51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45ED7E-F860-4EF1-A700-AE06640BCEC5}" type="doc">
      <dgm:prSet loTypeId="urn:microsoft.com/office/officeart/2005/8/layout/vList3#1" loCatId="list" qsTypeId="urn:microsoft.com/office/officeart/2005/8/quickstyle/simple1" qsCatId="simple" csTypeId="urn:microsoft.com/office/officeart/2005/8/colors/colorful4" csCatId="colorful" phldr="1"/>
      <dgm:spPr/>
    </dgm:pt>
    <dgm:pt modelId="{E6F14DB9-EAA8-46BC-93A6-58E1606A1F18}">
      <dgm:prSet phldrT="[文字]" custT="1"/>
      <dgm:spPr/>
      <dgm:t>
        <a:bodyPr/>
        <a:lstStyle/>
        <a:p>
          <a:r>
            <a:rPr lang="en-US" altLang="zh-TW" sz="2400" b="1" dirty="0" smtClean="0"/>
            <a:t>1</a:t>
          </a:r>
          <a:r>
            <a:rPr lang="zh-TW" altLang="en-US" sz="2400" b="1" dirty="0" smtClean="0"/>
            <a:t>閱讀</a:t>
          </a:r>
          <a:endParaRPr lang="en-US" altLang="zh-TW" sz="2400" b="1" dirty="0" smtClean="0"/>
        </a:p>
        <a:p>
          <a:r>
            <a:rPr lang="zh-TW" altLang="en-US" sz="2400" b="1" dirty="0" smtClean="0"/>
            <a:t>書籍</a:t>
          </a:r>
          <a:r>
            <a:rPr lang="en-US" altLang="zh-TW" sz="2400" b="1" dirty="0" smtClean="0"/>
            <a:t>&amp;</a:t>
          </a:r>
          <a:r>
            <a:rPr lang="zh-TW" altLang="en-US" sz="2400" b="1" dirty="0" smtClean="0"/>
            <a:t>相關文章</a:t>
          </a:r>
          <a:endParaRPr lang="zh-TW" altLang="en-US" sz="2400" b="1" dirty="0"/>
        </a:p>
      </dgm:t>
    </dgm:pt>
    <dgm:pt modelId="{01FD3755-448F-464D-9200-4C7590EEC5F4}" type="parTrans" cxnId="{6AFF7ABC-8DEE-4272-888C-F0321C3824CA}">
      <dgm:prSet/>
      <dgm:spPr/>
      <dgm:t>
        <a:bodyPr/>
        <a:lstStyle/>
        <a:p>
          <a:endParaRPr lang="zh-TW" altLang="en-US"/>
        </a:p>
      </dgm:t>
    </dgm:pt>
    <dgm:pt modelId="{786EA0A0-2DC7-48F8-820E-2C74E40E7701}" type="sibTrans" cxnId="{6AFF7ABC-8DEE-4272-888C-F0321C3824CA}">
      <dgm:prSet/>
      <dgm:spPr/>
      <dgm:t>
        <a:bodyPr/>
        <a:lstStyle/>
        <a:p>
          <a:endParaRPr lang="zh-TW" altLang="en-US"/>
        </a:p>
      </dgm:t>
    </dgm:pt>
    <dgm:pt modelId="{F182CA9A-C4D9-4719-9528-D3122A0B6EDB}">
      <dgm:prSet phldrT="[文字]" custT="1"/>
      <dgm:spPr/>
      <dgm:t>
        <a:bodyPr/>
        <a:lstStyle/>
        <a:p>
          <a:r>
            <a:rPr lang="en-US" altLang="zh-TW" sz="2400" b="1" dirty="0" smtClean="0"/>
            <a:t>2</a:t>
          </a:r>
          <a:r>
            <a:rPr lang="zh-TW" altLang="en-US" sz="2400" b="1" dirty="0" smtClean="0"/>
            <a:t>查詢網路資料</a:t>
          </a:r>
          <a:endParaRPr lang="zh-TW" altLang="en-US" sz="2400" b="1" dirty="0"/>
        </a:p>
      </dgm:t>
    </dgm:pt>
    <dgm:pt modelId="{9DEEA6E4-9D66-4E65-973F-B8D4A5A78E68}" type="parTrans" cxnId="{E9450938-9E38-4D28-B4A0-730C2BA6C55D}">
      <dgm:prSet/>
      <dgm:spPr/>
      <dgm:t>
        <a:bodyPr/>
        <a:lstStyle/>
        <a:p>
          <a:endParaRPr lang="zh-TW" altLang="en-US"/>
        </a:p>
      </dgm:t>
    </dgm:pt>
    <dgm:pt modelId="{B5DBF092-480E-459E-9C75-10B1EC627A19}" type="sibTrans" cxnId="{E9450938-9E38-4D28-B4A0-730C2BA6C55D}">
      <dgm:prSet/>
      <dgm:spPr/>
      <dgm:t>
        <a:bodyPr/>
        <a:lstStyle/>
        <a:p>
          <a:endParaRPr lang="zh-TW" altLang="en-US"/>
        </a:p>
      </dgm:t>
    </dgm:pt>
    <dgm:pt modelId="{F0ECC465-314E-408F-9D8A-041BAB66B887}">
      <dgm:prSet phldrT="[文字]" custT="1"/>
      <dgm:spPr/>
      <dgm:t>
        <a:bodyPr/>
        <a:lstStyle/>
        <a:p>
          <a:r>
            <a:rPr lang="en-US" altLang="zh-TW" sz="2400" b="1" dirty="0" smtClean="0"/>
            <a:t>3</a:t>
          </a:r>
          <a:r>
            <a:rPr lang="zh-TW" altLang="en-US" sz="2400" b="1" dirty="0" smtClean="0"/>
            <a:t>發放問卷</a:t>
          </a:r>
          <a:endParaRPr lang="zh-TW" altLang="en-US" sz="2400" b="1" dirty="0"/>
        </a:p>
      </dgm:t>
    </dgm:pt>
    <dgm:pt modelId="{46ECD46F-FE1F-4444-87B0-99CCC099C021}" type="parTrans" cxnId="{94E36F48-0836-46EC-A7F0-8FDFDB45E1E4}">
      <dgm:prSet/>
      <dgm:spPr/>
      <dgm:t>
        <a:bodyPr/>
        <a:lstStyle/>
        <a:p>
          <a:endParaRPr lang="zh-TW" altLang="en-US"/>
        </a:p>
      </dgm:t>
    </dgm:pt>
    <dgm:pt modelId="{62F16171-2810-4791-9847-8ADC360D025A}" type="sibTrans" cxnId="{94E36F48-0836-46EC-A7F0-8FDFDB45E1E4}">
      <dgm:prSet/>
      <dgm:spPr/>
      <dgm:t>
        <a:bodyPr/>
        <a:lstStyle/>
        <a:p>
          <a:endParaRPr lang="zh-TW" altLang="en-US"/>
        </a:p>
      </dgm:t>
    </dgm:pt>
    <dgm:pt modelId="{542BA5E1-7A74-43A4-8B57-8B6CC1DF740C}" type="pres">
      <dgm:prSet presAssocID="{9E45ED7E-F860-4EF1-A700-AE06640BCEC5}" presName="linearFlow" presStyleCnt="0">
        <dgm:presLayoutVars>
          <dgm:dir/>
          <dgm:resizeHandles val="exact"/>
        </dgm:presLayoutVars>
      </dgm:prSet>
      <dgm:spPr/>
    </dgm:pt>
    <dgm:pt modelId="{DEECFDAD-8141-4A01-A939-AAA35CDBD6C3}" type="pres">
      <dgm:prSet presAssocID="{E6F14DB9-EAA8-46BC-93A6-58E1606A1F18}" presName="composite" presStyleCnt="0"/>
      <dgm:spPr/>
    </dgm:pt>
    <dgm:pt modelId="{EA545B07-CBFD-4942-B029-911B6332F297}" type="pres">
      <dgm:prSet presAssocID="{E6F14DB9-EAA8-46BC-93A6-58E1606A1F18}" presName="imgShp" presStyleLbl="fgImgPlace1" presStyleIdx="0" presStyleCnt="3" custLinFactNeighborX="86296" custLinFactNeighborY="705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C278A3E-4C1F-4A11-BFB2-5C5F3E0B8ED1}" type="pres">
      <dgm:prSet presAssocID="{E6F14DB9-EAA8-46BC-93A6-58E1606A1F18}" presName="txShp" presStyleLbl="node1" presStyleIdx="0" presStyleCnt="3" custScaleX="86966" custScaleY="85889" custLinFactNeighborX="15257" custLinFactNeighborY="708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72BDD22-9DF4-45F1-A9CC-51973CAFF1B7}" type="pres">
      <dgm:prSet presAssocID="{786EA0A0-2DC7-48F8-820E-2C74E40E7701}" presName="spacing" presStyleCnt="0"/>
      <dgm:spPr/>
    </dgm:pt>
    <dgm:pt modelId="{0CF569BC-30AE-48D0-9396-D6632BCF6577}" type="pres">
      <dgm:prSet presAssocID="{F182CA9A-C4D9-4719-9528-D3122A0B6EDB}" presName="composite" presStyleCnt="0"/>
      <dgm:spPr/>
    </dgm:pt>
    <dgm:pt modelId="{58FE1726-7CF2-41EF-80FB-9A3B745DD865}" type="pres">
      <dgm:prSet presAssocID="{F182CA9A-C4D9-4719-9528-D3122A0B6EDB}" presName="imgShp" presStyleLbl="fgImgPlace1" presStyleIdx="1" presStyleCnt="3" custScaleY="98222" custLinFactNeighborX="-59637" custLinFactNeighborY="462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zh-TW" altLang="en-US"/>
        </a:p>
      </dgm:t>
    </dgm:pt>
    <dgm:pt modelId="{950FF67B-6BAA-43BC-899B-C43EB471363A}" type="pres">
      <dgm:prSet presAssocID="{F182CA9A-C4D9-4719-9528-D3122A0B6EDB}" presName="txShp" presStyleLbl="node1" presStyleIdx="1" presStyleCnt="3" custScaleX="75820" custScaleY="90889" custLinFactNeighborX="-30187" custLinFactNeighborY="7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157BB00-5AC8-4C36-8126-7DA2B8EE39C9}" type="pres">
      <dgm:prSet presAssocID="{B5DBF092-480E-459E-9C75-10B1EC627A19}" presName="spacing" presStyleCnt="0"/>
      <dgm:spPr/>
    </dgm:pt>
    <dgm:pt modelId="{98243618-DC5D-4715-8643-1A435E956CB4}" type="pres">
      <dgm:prSet presAssocID="{F0ECC465-314E-408F-9D8A-041BAB66B887}" presName="composite" presStyleCnt="0"/>
      <dgm:spPr/>
    </dgm:pt>
    <dgm:pt modelId="{821A6D40-DD58-4EF3-9511-6226D3EB00C7}" type="pres">
      <dgm:prSet presAssocID="{F0ECC465-314E-408F-9D8A-041BAB66B887}" presName="imgShp" presStyleLbl="fgImgPlace1" presStyleIdx="2" presStyleCnt="3" custLinFactNeighborX="88723" custLinFactNeighborY="267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86765D0B-BF65-4E65-BFB0-A3236CA6701D}" type="pres">
      <dgm:prSet presAssocID="{F0ECC465-314E-408F-9D8A-041BAB66B887}" presName="txShp" presStyleLbl="node1" presStyleIdx="2" presStyleCnt="3" custScaleX="89646" custScaleY="95644" custLinFactNeighborX="14706" custLinFactNeighborY="5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9450938-9E38-4D28-B4A0-730C2BA6C55D}" srcId="{9E45ED7E-F860-4EF1-A700-AE06640BCEC5}" destId="{F182CA9A-C4D9-4719-9528-D3122A0B6EDB}" srcOrd="1" destOrd="0" parTransId="{9DEEA6E4-9D66-4E65-973F-B8D4A5A78E68}" sibTransId="{B5DBF092-480E-459E-9C75-10B1EC627A19}"/>
    <dgm:cxn modelId="{94E36F48-0836-46EC-A7F0-8FDFDB45E1E4}" srcId="{9E45ED7E-F860-4EF1-A700-AE06640BCEC5}" destId="{F0ECC465-314E-408F-9D8A-041BAB66B887}" srcOrd="2" destOrd="0" parTransId="{46ECD46F-FE1F-4444-87B0-99CCC099C021}" sibTransId="{62F16171-2810-4791-9847-8ADC360D025A}"/>
    <dgm:cxn modelId="{510000E9-C369-4206-973C-0EA6D474BAA1}" type="presOf" srcId="{F182CA9A-C4D9-4719-9528-D3122A0B6EDB}" destId="{950FF67B-6BAA-43BC-899B-C43EB471363A}" srcOrd="0" destOrd="0" presId="urn:microsoft.com/office/officeart/2005/8/layout/vList3#1"/>
    <dgm:cxn modelId="{6AFF7ABC-8DEE-4272-888C-F0321C3824CA}" srcId="{9E45ED7E-F860-4EF1-A700-AE06640BCEC5}" destId="{E6F14DB9-EAA8-46BC-93A6-58E1606A1F18}" srcOrd="0" destOrd="0" parTransId="{01FD3755-448F-464D-9200-4C7590EEC5F4}" sibTransId="{786EA0A0-2DC7-48F8-820E-2C74E40E7701}"/>
    <dgm:cxn modelId="{18FD39FA-AD9C-4784-B91A-2C7A5F85D997}" type="presOf" srcId="{9E45ED7E-F860-4EF1-A700-AE06640BCEC5}" destId="{542BA5E1-7A74-43A4-8B57-8B6CC1DF740C}" srcOrd="0" destOrd="0" presId="urn:microsoft.com/office/officeart/2005/8/layout/vList3#1"/>
    <dgm:cxn modelId="{74B18CE6-942D-4125-A233-83C8960E39ED}" type="presOf" srcId="{E6F14DB9-EAA8-46BC-93A6-58E1606A1F18}" destId="{4C278A3E-4C1F-4A11-BFB2-5C5F3E0B8ED1}" srcOrd="0" destOrd="0" presId="urn:microsoft.com/office/officeart/2005/8/layout/vList3#1"/>
    <dgm:cxn modelId="{AE3B26F2-ECB8-41C9-B199-3573E9AEA101}" type="presOf" srcId="{F0ECC465-314E-408F-9D8A-041BAB66B887}" destId="{86765D0B-BF65-4E65-BFB0-A3236CA6701D}" srcOrd="0" destOrd="0" presId="urn:microsoft.com/office/officeart/2005/8/layout/vList3#1"/>
    <dgm:cxn modelId="{D2B0B7E0-4EA9-42E8-BD6B-C55DCA514F49}" type="presParOf" srcId="{542BA5E1-7A74-43A4-8B57-8B6CC1DF740C}" destId="{DEECFDAD-8141-4A01-A939-AAA35CDBD6C3}" srcOrd="0" destOrd="0" presId="urn:microsoft.com/office/officeart/2005/8/layout/vList3#1"/>
    <dgm:cxn modelId="{207DB172-2E98-435A-BF7D-ABDAD490B2CF}" type="presParOf" srcId="{DEECFDAD-8141-4A01-A939-AAA35CDBD6C3}" destId="{EA545B07-CBFD-4942-B029-911B6332F297}" srcOrd="0" destOrd="0" presId="urn:microsoft.com/office/officeart/2005/8/layout/vList3#1"/>
    <dgm:cxn modelId="{48F98AE7-1A55-4890-8B57-8129C9A651F8}" type="presParOf" srcId="{DEECFDAD-8141-4A01-A939-AAA35CDBD6C3}" destId="{4C278A3E-4C1F-4A11-BFB2-5C5F3E0B8ED1}" srcOrd="1" destOrd="0" presId="urn:microsoft.com/office/officeart/2005/8/layout/vList3#1"/>
    <dgm:cxn modelId="{2A5A23AD-FAE7-4288-8B1C-388ED9EDC1AB}" type="presParOf" srcId="{542BA5E1-7A74-43A4-8B57-8B6CC1DF740C}" destId="{B72BDD22-9DF4-45F1-A9CC-51973CAFF1B7}" srcOrd="1" destOrd="0" presId="urn:microsoft.com/office/officeart/2005/8/layout/vList3#1"/>
    <dgm:cxn modelId="{17D861CD-2B3F-4B72-8E4B-D95BEC606A3D}" type="presParOf" srcId="{542BA5E1-7A74-43A4-8B57-8B6CC1DF740C}" destId="{0CF569BC-30AE-48D0-9396-D6632BCF6577}" srcOrd="2" destOrd="0" presId="urn:microsoft.com/office/officeart/2005/8/layout/vList3#1"/>
    <dgm:cxn modelId="{2BD79E1F-7C17-4069-ACBF-E7C1420BFDAB}" type="presParOf" srcId="{0CF569BC-30AE-48D0-9396-D6632BCF6577}" destId="{58FE1726-7CF2-41EF-80FB-9A3B745DD865}" srcOrd="0" destOrd="0" presId="urn:microsoft.com/office/officeart/2005/8/layout/vList3#1"/>
    <dgm:cxn modelId="{D73E688E-AB60-43D0-8D2C-0BADEB55EDFE}" type="presParOf" srcId="{0CF569BC-30AE-48D0-9396-D6632BCF6577}" destId="{950FF67B-6BAA-43BC-899B-C43EB471363A}" srcOrd="1" destOrd="0" presId="urn:microsoft.com/office/officeart/2005/8/layout/vList3#1"/>
    <dgm:cxn modelId="{2C858A6D-0455-400A-BA2A-4848E78586BD}" type="presParOf" srcId="{542BA5E1-7A74-43A4-8B57-8B6CC1DF740C}" destId="{7157BB00-5AC8-4C36-8126-7DA2B8EE39C9}" srcOrd="3" destOrd="0" presId="urn:microsoft.com/office/officeart/2005/8/layout/vList3#1"/>
    <dgm:cxn modelId="{55E6D8EB-4C93-4F37-B211-9DA7DD0A0310}" type="presParOf" srcId="{542BA5E1-7A74-43A4-8B57-8B6CC1DF740C}" destId="{98243618-DC5D-4715-8643-1A435E956CB4}" srcOrd="4" destOrd="0" presId="urn:microsoft.com/office/officeart/2005/8/layout/vList3#1"/>
    <dgm:cxn modelId="{58C8A7EF-4429-419A-BEA7-BE46C05E0CB3}" type="presParOf" srcId="{98243618-DC5D-4715-8643-1A435E956CB4}" destId="{821A6D40-DD58-4EF3-9511-6226D3EB00C7}" srcOrd="0" destOrd="0" presId="urn:microsoft.com/office/officeart/2005/8/layout/vList3#1"/>
    <dgm:cxn modelId="{291C9023-AD5A-4B11-8DCB-46AD2FAE250A}" type="presParOf" srcId="{98243618-DC5D-4715-8643-1A435E956CB4}" destId="{86765D0B-BF65-4E65-BFB0-A3236CA6701D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F34984-B755-40D1-8279-5CDF3FFDC697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</dgm:pt>
    <dgm:pt modelId="{B64776C1-7A74-4033-AD7A-C579FFE0BC30}">
      <dgm:prSet phldrT="[文字]" custT="1"/>
      <dgm:spPr/>
      <dgm:t>
        <a:bodyPr/>
        <a:lstStyle/>
        <a:p>
          <a:r>
            <a:rPr lang="en-US" altLang="zh-TW" sz="2400" b="1" dirty="0" smtClean="0"/>
            <a:t>4</a:t>
          </a:r>
          <a:r>
            <a:rPr lang="zh-TW" altLang="en-US" sz="2400" b="1" dirty="0" smtClean="0"/>
            <a:t>統整分析</a:t>
          </a:r>
          <a:endParaRPr lang="en-US" altLang="zh-TW" sz="2400" b="1" dirty="0" smtClean="0"/>
        </a:p>
      </dgm:t>
    </dgm:pt>
    <dgm:pt modelId="{D58F9B09-EAD8-4F5C-A6F1-3ED3BA6FC72D}" type="parTrans" cxnId="{0ADD7A23-CB78-4702-BD78-A23781CFC4A9}">
      <dgm:prSet/>
      <dgm:spPr/>
      <dgm:t>
        <a:bodyPr/>
        <a:lstStyle/>
        <a:p>
          <a:endParaRPr lang="zh-TW" altLang="en-US"/>
        </a:p>
      </dgm:t>
    </dgm:pt>
    <dgm:pt modelId="{A1F113EE-D69E-49C5-9395-89EB65901286}" type="sibTrans" cxnId="{0ADD7A23-CB78-4702-BD78-A23781CFC4A9}">
      <dgm:prSet/>
      <dgm:spPr/>
      <dgm:t>
        <a:bodyPr/>
        <a:lstStyle/>
        <a:p>
          <a:endParaRPr lang="zh-TW" altLang="en-US"/>
        </a:p>
      </dgm:t>
    </dgm:pt>
    <dgm:pt modelId="{611DCA81-86F5-44E1-A8E2-E8349ECD4B01}" type="pres">
      <dgm:prSet presAssocID="{B6F34984-B755-40D1-8279-5CDF3FFDC697}" presName="linearFlow" presStyleCnt="0">
        <dgm:presLayoutVars>
          <dgm:dir/>
          <dgm:resizeHandles val="exact"/>
        </dgm:presLayoutVars>
      </dgm:prSet>
      <dgm:spPr/>
    </dgm:pt>
    <dgm:pt modelId="{A1350F1D-1344-44DF-979E-A1851A1F00D9}" type="pres">
      <dgm:prSet presAssocID="{B64776C1-7A74-4033-AD7A-C579FFE0BC30}" presName="composite" presStyleCnt="0"/>
      <dgm:spPr/>
    </dgm:pt>
    <dgm:pt modelId="{0649433B-2EE1-4937-8580-9EA53E605228}" type="pres">
      <dgm:prSet presAssocID="{B64776C1-7A74-4033-AD7A-C579FFE0BC30}" presName="imgShp" presStyleLbl="fgImgPlace1" presStyleIdx="0" presStyleCnt="1" custScaleX="68136" custScaleY="63309" custLinFactNeighborX="1690" custLinFactNeighborY="5942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0000" b="-20000"/>
          </a:stretch>
        </a:blipFill>
      </dgm:spPr>
      <dgm:t>
        <a:bodyPr/>
        <a:lstStyle/>
        <a:p>
          <a:endParaRPr lang="zh-TW" altLang="en-US"/>
        </a:p>
      </dgm:t>
    </dgm:pt>
    <dgm:pt modelId="{ED30D30E-E046-4C66-BD14-DDEAE69E38DB}" type="pres">
      <dgm:prSet presAssocID="{B64776C1-7A74-4033-AD7A-C579FFE0BC30}" presName="txShp" presStyleLbl="node1" presStyleIdx="0" presStyleCnt="1" custAng="0" custScaleX="109724" custScaleY="63309" custLinFactNeighborX="5438" custLinFactNeighborY="5942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938A846-999F-457D-9378-07A303265B49}" type="presOf" srcId="{B6F34984-B755-40D1-8279-5CDF3FFDC697}" destId="{611DCA81-86F5-44E1-A8E2-E8349ECD4B01}" srcOrd="0" destOrd="0" presId="urn:microsoft.com/office/officeart/2005/8/layout/vList3#2"/>
    <dgm:cxn modelId="{0ADD7A23-CB78-4702-BD78-A23781CFC4A9}" srcId="{B6F34984-B755-40D1-8279-5CDF3FFDC697}" destId="{B64776C1-7A74-4033-AD7A-C579FFE0BC30}" srcOrd="0" destOrd="0" parTransId="{D58F9B09-EAD8-4F5C-A6F1-3ED3BA6FC72D}" sibTransId="{A1F113EE-D69E-49C5-9395-89EB65901286}"/>
    <dgm:cxn modelId="{4C2169D5-BAD9-4474-B9CB-D6F9F0A5BFFD}" type="presOf" srcId="{B64776C1-7A74-4033-AD7A-C579FFE0BC30}" destId="{ED30D30E-E046-4C66-BD14-DDEAE69E38DB}" srcOrd="0" destOrd="0" presId="urn:microsoft.com/office/officeart/2005/8/layout/vList3#2"/>
    <dgm:cxn modelId="{1841BC6C-F7E3-4B34-94AE-A2ED9BF28FD4}" type="presParOf" srcId="{611DCA81-86F5-44E1-A8E2-E8349ECD4B01}" destId="{A1350F1D-1344-44DF-979E-A1851A1F00D9}" srcOrd="0" destOrd="0" presId="urn:microsoft.com/office/officeart/2005/8/layout/vList3#2"/>
    <dgm:cxn modelId="{56DC40F5-6EDB-47CF-A55D-947F9CEA2535}" type="presParOf" srcId="{A1350F1D-1344-44DF-979E-A1851A1F00D9}" destId="{0649433B-2EE1-4937-8580-9EA53E605228}" srcOrd="0" destOrd="0" presId="urn:microsoft.com/office/officeart/2005/8/layout/vList3#2"/>
    <dgm:cxn modelId="{503325FC-9997-4983-8567-FEC403C730CB}" type="presParOf" srcId="{A1350F1D-1344-44DF-979E-A1851A1F00D9}" destId="{ED30D30E-E046-4C66-BD14-DDEAE69E38DB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1D0893-D0FD-4123-8B52-9F9EE9D851E2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9916FEE8-E67F-4877-93CA-58C836C784F8}">
      <dgm:prSet phldrT="[文字]" custT="1"/>
      <dgm:spPr>
        <a:solidFill>
          <a:schemeClr val="accent2">
            <a:lumMod val="5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2800" b="1" dirty="0" smtClean="0">
            <a:solidFill>
              <a:schemeClr val="bg1"/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b="1" dirty="0" smtClean="0">
              <a:solidFill>
                <a:schemeClr val="bg1"/>
              </a:solidFill>
            </a:rPr>
            <a:t>休閒活動的功用</a:t>
          </a:r>
          <a:endParaRPr lang="en-US" altLang="zh-TW" sz="2800" b="1" dirty="0" smtClean="0">
            <a:solidFill>
              <a:schemeClr val="bg1"/>
            </a:solidFill>
          </a:endParaRPr>
        </a:p>
        <a:p>
          <a:pPr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b="1" dirty="0">
            <a:solidFill>
              <a:schemeClr val="bg1"/>
            </a:solidFill>
          </a:endParaRPr>
        </a:p>
      </dgm:t>
    </dgm:pt>
    <dgm:pt modelId="{AF7684A7-2C0E-4A13-864E-6C60240355E6}" type="parTrans" cxnId="{0B4F6EA2-5322-42DD-805D-362C11BF3015}">
      <dgm:prSet/>
      <dgm:spPr/>
      <dgm:t>
        <a:bodyPr/>
        <a:lstStyle/>
        <a:p>
          <a:endParaRPr lang="zh-TW" altLang="en-US"/>
        </a:p>
      </dgm:t>
    </dgm:pt>
    <dgm:pt modelId="{2978CD70-C9BE-43F0-893B-DECFE53FD716}" type="sibTrans" cxnId="{0B4F6EA2-5322-42DD-805D-362C11BF3015}">
      <dgm:prSet/>
      <dgm:spPr/>
      <dgm:t>
        <a:bodyPr/>
        <a:lstStyle/>
        <a:p>
          <a:endParaRPr lang="zh-TW" altLang="en-US"/>
        </a:p>
      </dgm:t>
    </dgm:pt>
    <dgm:pt modelId="{3C7D2CC1-19AA-4BCC-AB50-D01C717316E9}">
      <dgm:prSet phldrT="[文字]" custT="1"/>
      <dgm:spPr>
        <a:solidFill>
          <a:srgbClr val="CC6600"/>
        </a:solidFill>
      </dgm:spPr>
      <dgm:t>
        <a:bodyPr/>
        <a:lstStyle/>
        <a:p>
          <a:r>
            <a:rPr lang="zh-TW" altLang="en-US" sz="2800" b="1" dirty="0" smtClean="0">
              <a:solidFill>
                <a:schemeClr val="bg1"/>
              </a:solidFill>
            </a:rPr>
            <a:t>身體放鬆</a:t>
          </a:r>
          <a:endParaRPr lang="zh-TW" altLang="en-US" sz="2800" b="1" dirty="0">
            <a:solidFill>
              <a:schemeClr val="bg1"/>
            </a:solidFill>
          </a:endParaRPr>
        </a:p>
      </dgm:t>
    </dgm:pt>
    <dgm:pt modelId="{C80E2307-B33E-4FD1-8DDB-B8CD0E57C75C}" type="parTrans" cxnId="{2987AD1C-856F-4ECE-997D-9F7AEF2B003F}">
      <dgm:prSet/>
      <dgm:spPr/>
      <dgm:t>
        <a:bodyPr/>
        <a:lstStyle/>
        <a:p>
          <a:endParaRPr lang="zh-TW" altLang="en-US"/>
        </a:p>
      </dgm:t>
    </dgm:pt>
    <dgm:pt modelId="{9D8AF2C5-88C4-43F0-A000-C16A3F7ABFDC}" type="sibTrans" cxnId="{2987AD1C-856F-4ECE-997D-9F7AEF2B003F}">
      <dgm:prSet/>
      <dgm:spPr/>
      <dgm:t>
        <a:bodyPr/>
        <a:lstStyle/>
        <a:p>
          <a:endParaRPr lang="zh-TW" altLang="en-US"/>
        </a:p>
      </dgm:t>
    </dgm:pt>
    <dgm:pt modelId="{766637A2-A593-4FD1-8E41-53F576971DC5}">
      <dgm:prSet phldrT="[文字]" custT="1"/>
      <dgm:spPr>
        <a:solidFill>
          <a:srgbClr val="7030A0"/>
        </a:solidFill>
      </dgm:spPr>
      <dgm:t>
        <a:bodyPr/>
        <a:lstStyle/>
        <a:p>
          <a:r>
            <a:rPr lang="zh-TW" altLang="en-US" sz="2800" b="1" dirty="0" smtClean="0">
              <a:solidFill>
                <a:schemeClr val="bg1"/>
              </a:solidFill>
            </a:rPr>
            <a:t>擴展能力</a:t>
          </a:r>
          <a:endParaRPr lang="zh-TW" altLang="en-US" sz="2800" b="1" dirty="0">
            <a:solidFill>
              <a:schemeClr val="bg1"/>
            </a:solidFill>
          </a:endParaRPr>
        </a:p>
      </dgm:t>
    </dgm:pt>
    <dgm:pt modelId="{C8F12584-CFB5-4FE9-8171-0F3E927FB5F0}" type="parTrans" cxnId="{D33A4E91-E983-43F6-A227-8939E3595944}">
      <dgm:prSet/>
      <dgm:spPr/>
      <dgm:t>
        <a:bodyPr/>
        <a:lstStyle/>
        <a:p>
          <a:endParaRPr lang="zh-TW" altLang="en-US"/>
        </a:p>
      </dgm:t>
    </dgm:pt>
    <dgm:pt modelId="{4088000B-64C6-46B7-B765-C48FC4F3DB3E}" type="sibTrans" cxnId="{D33A4E91-E983-43F6-A227-8939E3595944}">
      <dgm:prSet/>
      <dgm:spPr/>
      <dgm:t>
        <a:bodyPr/>
        <a:lstStyle/>
        <a:p>
          <a:endParaRPr lang="zh-TW" altLang="en-US"/>
        </a:p>
      </dgm:t>
    </dgm:pt>
    <dgm:pt modelId="{B0B46A85-D9D9-4667-A5A1-3867EA340CC9}">
      <dgm:prSet phldrT="[文字]" custT="1"/>
      <dgm:spPr>
        <a:solidFill>
          <a:srgbClr val="0070C0"/>
        </a:solidFill>
      </dgm:spPr>
      <dgm:t>
        <a:bodyPr/>
        <a:lstStyle/>
        <a:p>
          <a:r>
            <a:rPr lang="zh-TW" altLang="en-US" sz="2800" b="1" dirty="0" smtClean="0">
              <a:solidFill>
                <a:schemeClr val="bg1"/>
              </a:solidFill>
            </a:rPr>
            <a:t>促進人際關係</a:t>
          </a:r>
          <a:endParaRPr lang="zh-TW" altLang="en-US" sz="2800" b="1" dirty="0">
            <a:solidFill>
              <a:schemeClr val="bg1"/>
            </a:solidFill>
          </a:endParaRPr>
        </a:p>
      </dgm:t>
    </dgm:pt>
    <dgm:pt modelId="{AD662BD5-6345-4834-A61E-74E19CD52479}" type="parTrans" cxnId="{E3E4D837-E4C3-4B8B-97CE-D3681CDD7D79}">
      <dgm:prSet/>
      <dgm:spPr/>
      <dgm:t>
        <a:bodyPr/>
        <a:lstStyle/>
        <a:p>
          <a:endParaRPr lang="zh-TW" altLang="en-US"/>
        </a:p>
      </dgm:t>
    </dgm:pt>
    <dgm:pt modelId="{982B5F4F-EF33-49BC-B9D0-6DB315FB1B53}" type="sibTrans" cxnId="{E3E4D837-E4C3-4B8B-97CE-D3681CDD7D79}">
      <dgm:prSet/>
      <dgm:spPr/>
      <dgm:t>
        <a:bodyPr/>
        <a:lstStyle/>
        <a:p>
          <a:endParaRPr lang="zh-TW" altLang="en-US"/>
        </a:p>
      </dgm:t>
    </dgm:pt>
    <dgm:pt modelId="{FBFB5481-4BEA-41BB-91F7-DEE9936FDBE5}">
      <dgm:prSet phldrT="[文字]" custT="1"/>
      <dgm:spPr>
        <a:solidFill>
          <a:srgbClr val="00B050"/>
        </a:solidFill>
      </dgm:spPr>
      <dgm:t>
        <a:bodyPr/>
        <a:lstStyle/>
        <a:p>
          <a:r>
            <a:rPr lang="zh-TW" altLang="en-US" sz="2800" b="1" dirty="0" smtClean="0">
              <a:solidFill>
                <a:schemeClr val="bg1"/>
              </a:solidFill>
            </a:rPr>
            <a:t>精神舒壓</a:t>
          </a:r>
          <a:endParaRPr lang="zh-TW" altLang="en-US" sz="2800" b="1" dirty="0">
            <a:solidFill>
              <a:schemeClr val="bg1"/>
            </a:solidFill>
          </a:endParaRPr>
        </a:p>
      </dgm:t>
    </dgm:pt>
    <dgm:pt modelId="{2E5B65A2-6217-4A61-B0EE-CFD3C370E5B6}" type="parTrans" cxnId="{DA982FBD-CBBA-4162-B66E-59F5B332584D}">
      <dgm:prSet/>
      <dgm:spPr/>
      <dgm:t>
        <a:bodyPr/>
        <a:lstStyle/>
        <a:p>
          <a:endParaRPr lang="zh-TW" altLang="en-US"/>
        </a:p>
      </dgm:t>
    </dgm:pt>
    <dgm:pt modelId="{3B80F4AB-E665-44C8-8E67-18B87431E5D3}" type="sibTrans" cxnId="{DA982FBD-CBBA-4162-B66E-59F5B332584D}">
      <dgm:prSet/>
      <dgm:spPr/>
      <dgm:t>
        <a:bodyPr/>
        <a:lstStyle/>
        <a:p>
          <a:endParaRPr lang="zh-TW" altLang="en-US"/>
        </a:p>
      </dgm:t>
    </dgm:pt>
    <dgm:pt modelId="{979767C0-5F59-4127-A965-53F47F90D513}" type="pres">
      <dgm:prSet presAssocID="{DB1D0893-D0FD-4123-8B52-9F9EE9D851E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ACF2182-9CC2-47D8-85B5-57620D3E5111}" type="pres">
      <dgm:prSet presAssocID="{9916FEE8-E67F-4877-93CA-58C836C784F8}" presName="centerShape" presStyleLbl="node0" presStyleIdx="0" presStyleCnt="1" custScaleX="153842"/>
      <dgm:spPr/>
      <dgm:t>
        <a:bodyPr/>
        <a:lstStyle/>
        <a:p>
          <a:endParaRPr lang="zh-TW" altLang="en-US"/>
        </a:p>
      </dgm:t>
    </dgm:pt>
    <dgm:pt modelId="{FC2AC00A-0787-4DCE-9C5F-956E87E2BAB7}" type="pres">
      <dgm:prSet presAssocID="{C80E2307-B33E-4FD1-8DDB-B8CD0E57C75C}" presName="Name9" presStyleLbl="parChTrans1D2" presStyleIdx="0" presStyleCnt="4"/>
      <dgm:spPr/>
      <dgm:t>
        <a:bodyPr/>
        <a:lstStyle/>
        <a:p>
          <a:endParaRPr lang="zh-TW" altLang="en-US"/>
        </a:p>
      </dgm:t>
    </dgm:pt>
    <dgm:pt modelId="{06B675D9-5350-48F7-ADD8-782195B9DF80}" type="pres">
      <dgm:prSet presAssocID="{C80E2307-B33E-4FD1-8DDB-B8CD0E57C75C}" presName="connTx" presStyleLbl="parChTrans1D2" presStyleIdx="0" presStyleCnt="4"/>
      <dgm:spPr/>
      <dgm:t>
        <a:bodyPr/>
        <a:lstStyle/>
        <a:p>
          <a:endParaRPr lang="zh-TW" altLang="en-US"/>
        </a:p>
      </dgm:t>
    </dgm:pt>
    <dgm:pt modelId="{1CD97955-5BDA-400C-B7AE-C3A47277C283}" type="pres">
      <dgm:prSet presAssocID="{3C7D2CC1-19AA-4BCC-AB50-D01C717316E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ED1326B-0C03-47E6-9519-2EFD0299071A}" type="pres">
      <dgm:prSet presAssocID="{C8F12584-CFB5-4FE9-8171-0F3E927FB5F0}" presName="Name9" presStyleLbl="parChTrans1D2" presStyleIdx="1" presStyleCnt="4"/>
      <dgm:spPr/>
      <dgm:t>
        <a:bodyPr/>
        <a:lstStyle/>
        <a:p>
          <a:endParaRPr lang="zh-TW" altLang="en-US"/>
        </a:p>
      </dgm:t>
    </dgm:pt>
    <dgm:pt modelId="{7D038C73-2927-4F1B-84BD-0459F4A47D98}" type="pres">
      <dgm:prSet presAssocID="{C8F12584-CFB5-4FE9-8171-0F3E927FB5F0}" presName="connTx" presStyleLbl="parChTrans1D2" presStyleIdx="1" presStyleCnt="4"/>
      <dgm:spPr/>
      <dgm:t>
        <a:bodyPr/>
        <a:lstStyle/>
        <a:p>
          <a:endParaRPr lang="zh-TW" altLang="en-US"/>
        </a:p>
      </dgm:t>
    </dgm:pt>
    <dgm:pt modelId="{9866F208-9931-411E-AF88-307C337E86B9}" type="pres">
      <dgm:prSet presAssocID="{766637A2-A593-4FD1-8E41-53F576971DC5}" presName="node" presStyleLbl="node1" presStyleIdx="1" presStyleCnt="4" custRadScaleRad="126187" custRadScaleInc="175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5140205-01E5-42CA-9E3A-E44FA6E2DD80}" type="pres">
      <dgm:prSet presAssocID="{AD662BD5-6345-4834-A61E-74E19CD52479}" presName="Name9" presStyleLbl="parChTrans1D2" presStyleIdx="2" presStyleCnt="4"/>
      <dgm:spPr/>
      <dgm:t>
        <a:bodyPr/>
        <a:lstStyle/>
        <a:p>
          <a:endParaRPr lang="zh-TW" altLang="en-US"/>
        </a:p>
      </dgm:t>
    </dgm:pt>
    <dgm:pt modelId="{F2355637-237C-42ED-AA8E-CEE7DD267ED7}" type="pres">
      <dgm:prSet presAssocID="{AD662BD5-6345-4834-A61E-74E19CD52479}" presName="connTx" presStyleLbl="parChTrans1D2" presStyleIdx="2" presStyleCnt="4"/>
      <dgm:spPr/>
      <dgm:t>
        <a:bodyPr/>
        <a:lstStyle/>
        <a:p>
          <a:endParaRPr lang="zh-TW" altLang="en-US"/>
        </a:p>
      </dgm:t>
    </dgm:pt>
    <dgm:pt modelId="{10B19C50-0707-4BE0-8AB7-620151F97F31}" type="pres">
      <dgm:prSet presAssocID="{B0B46A85-D9D9-4667-A5A1-3867EA340CC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69AD30D-3793-4B68-AF0D-57EEC5FDBFAC}" type="pres">
      <dgm:prSet presAssocID="{2E5B65A2-6217-4A61-B0EE-CFD3C370E5B6}" presName="Name9" presStyleLbl="parChTrans1D2" presStyleIdx="3" presStyleCnt="4"/>
      <dgm:spPr/>
      <dgm:t>
        <a:bodyPr/>
        <a:lstStyle/>
        <a:p>
          <a:endParaRPr lang="zh-TW" altLang="en-US"/>
        </a:p>
      </dgm:t>
    </dgm:pt>
    <dgm:pt modelId="{30DC3914-F850-400A-9734-5A11BC0DDB08}" type="pres">
      <dgm:prSet presAssocID="{2E5B65A2-6217-4A61-B0EE-CFD3C370E5B6}" presName="connTx" presStyleLbl="parChTrans1D2" presStyleIdx="3" presStyleCnt="4"/>
      <dgm:spPr/>
      <dgm:t>
        <a:bodyPr/>
        <a:lstStyle/>
        <a:p>
          <a:endParaRPr lang="zh-TW" altLang="en-US"/>
        </a:p>
      </dgm:t>
    </dgm:pt>
    <dgm:pt modelId="{59E3CE20-FBD8-45C8-B8AD-8F50EF04ADE7}" type="pres">
      <dgm:prSet presAssocID="{FBFB5481-4BEA-41BB-91F7-DEE9936FDBE5}" presName="node" presStyleLbl="node1" presStyleIdx="3" presStyleCnt="4" custRadScaleRad="122727" custRadScaleInc="243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3D9A057-218F-414A-9829-7D55D8256707}" type="presOf" srcId="{FBFB5481-4BEA-41BB-91F7-DEE9936FDBE5}" destId="{59E3CE20-FBD8-45C8-B8AD-8F50EF04ADE7}" srcOrd="0" destOrd="0" presId="urn:microsoft.com/office/officeart/2005/8/layout/radial1"/>
    <dgm:cxn modelId="{3A9A3A70-2E71-45CB-BFBD-48C1DBAC5DCA}" type="presOf" srcId="{AD662BD5-6345-4834-A61E-74E19CD52479}" destId="{F2355637-237C-42ED-AA8E-CEE7DD267ED7}" srcOrd="1" destOrd="0" presId="urn:microsoft.com/office/officeart/2005/8/layout/radial1"/>
    <dgm:cxn modelId="{4AA8A6A5-F9AE-464C-8C73-5265CC0DB1C2}" type="presOf" srcId="{C8F12584-CFB5-4FE9-8171-0F3E927FB5F0}" destId="{2ED1326B-0C03-47E6-9519-2EFD0299071A}" srcOrd="0" destOrd="0" presId="urn:microsoft.com/office/officeart/2005/8/layout/radial1"/>
    <dgm:cxn modelId="{2987AD1C-856F-4ECE-997D-9F7AEF2B003F}" srcId="{9916FEE8-E67F-4877-93CA-58C836C784F8}" destId="{3C7D2CC1-19AA-4BCC-AB50-D01C717316E9}" srcOrd="0" destOrd="0" parTransId="{C80E2307-B33E-4FD1-8DDB-B8CD0E57C75C}" sibTransId="{9D8AF2C5-88C4-43F0-A000-C16A3F7ABFDC}"/>
    <dgm:cxn modelId="{D33A4E91-E983-43F6-A227-8939E3595944}" srcId="{9916FEE8-E67F-4877-93CA-58C836C784F8}" destId="{766637A2-A593-4FD1-8E41-53F576971DC5}" srcOrd="1" destOrd="0" parTransId="{C8F12584-CFB5-4FE9-8171-0F3E927FB5F0}" sibTransId="{4088000B-64C6-46B7-B765-C48FC4F3DB3E}"/>
    <dgm:cxn modelId="{DDB48EE6-B6BB-41B1-A923-0C0037FC4E07}" type="presOf" srcId="{2E5B65A2-6217-4A61-B0EE-CFD3C370E5B6}" destId="{30DC3914-F850-400A-9734-5A11BC0DDB08}" srcOrd="1" destOrd="0" presId="urn:microsoft.com/office/officeart/2005/8/layout/radial1"/>
    <dgm:cxn modelId="{5BAD16C0-FE8C-4893-9C1E-A1A1EB6499E0}" type="presOf" srcId="{9916FEE8-E67F-4877-93CA-58C836C784F8}" destId="{EACF2182-9CC2-47D8-85B5-57620D3E5111}" srcOrd="0" destOrd="0" presId="urn:microsoft.com/office/officeart/2005/8/layout/radial1"/>
    <dgm:cxn modelId="{0A0A969C-0583-4343-8299-E93534764A6B}" type="presOf" srcId="{B0B46A85-D9D9-4667-A5A1-3867EA340CC9}" destId="{10B19C50-0707-4BE0-8AB7-620151F97F31}" srcOrd="0" destOrd="0" presId="urn:microsoft.com/office/officeart/2005/8/layout/radial1"/>
    <dgm:cxn modelId="{E97A7C50-BD25-4417-A532-28E8C62449EA}" type="presOf" srcId="{AD662BD5-6345-4834-A61E-74E19CD52479}" destId="{95140205-01E5-42CA-9E3A-E44FA6E2DD80}" srcOrd="0" destOrd="0" presId="urn:microsoft.com/office/officeart/2005/8/layout/radial1"/>
    <dgm:cxn modelId="{E3E4D837-E4C3-4B8B-97CE-D3681CDD7D79}" srcId="{9916FEE8-E67F-4877-93CA-58C836C784F8}" destId="{B0B46A85-D9D9-4667-A5A1-3867EA340CC9}" srcOrd="2" destOrd="0" parTransId="{AD662BD5-6345-4834-A61E-74E19CD52479}" sibTransId="{982B5F4F-EF33-49BC-B9D0-6DB315FB1B53}"/>
    <dgm:cxn modelId="{4B7DF693-53B5-4CBF-8B0A-7F6488AF5146}" type="presOf" srcId="{2E5B65A2-6217-4A61-B0EE-CFD3C370E5B6}" destId="{D69AD30D-3793-4B68-AF0D-57EEC5FDBFAC}" srcOrd="0" destOrd="0" presId="urn:microsoft.com/office/officeart/2005/8/layout/radial1"/>
    <dgm:cxn modelId="{AD66ABC2-0342-4D1D-9764-AADB58A26C7D}" type="presOf" srcId="{DB1D0893-D0FD-4123-8B52-9F9EE9D851E2}" destId="{979767C0-5F59-4127-A965-53F47F90D513}" srcOrd="0" destOrd="0" presId="urn:microsoft.com/office/officeart/2005/8/layout/radial1"/>
    <dgm:cxn modelId="{0B4F6EA2-5322-42DD-805D-362C11BF3015}" srcId="{DB1D0893-D0FD-4123-8B52-9F9EE9D851E2}" destId="{9916FEE8-E67F-4877-93CA-58C836C784F8}" srcOrd="0" destOrd="0" parTransId="{AF7684A7-2C0E-4A13-864E-6C60240355E6}" sibTransId="{2978CD70-C9BE-43F0-893B-DECFE53FD716}"/>
    <dgm:cxn modelId="{0747BF0C-801F-4EA7-AE70-26C585FCBEEF}" type="presOf" srcId="{766637A2-A593-4FD1-8E41-53F576971DC5}" destId="{9866F208-9931-411E-AF88-307C337E86B9}" srcOrd="0" destOrd="0" presId="urn:microsoft.com/office/officeart/2005/8/layout/radial1"/>
    <dgm:cxn modelId="{FB8A8120-D883-49BA-92FF-7F35AE922E11}" type="presOf" srcId="{C80E2307-B33E-4FD1-8DDB-B8CD0E57C75C}" destId="{06B675D9-5350-48F7-ADD8-782195B9DF80}" srcOrd="1" destOrd="0" presId="urn:microsoft.com/office/officeart/2005/8/layout/radial1"/>
    <dgm:cxn modelId="{DA982FBD-CBBA-4162-B66E-59F5B332584D}" srcId="{9916FEE8-E67F-4877-93CA-58C836C784F8}" destId="{FBFB5481-4BEA-41BB-91F7-DEE9936FDBE5}" srcOrd="3" destOrd="0" parTransId="{2E5B65A2-6217-4A61-B0EE-CFD3C370E5B6}" sibTransId="{3B80F4AB-E665-44C8-8E67-18B87431E5D3}"/>
    <dgm:cxn modelId="{CA37175F-3711-4F9D-A7DB-EB857AB9D9B9}" type="presOf" srcId="{C80E2307-B33E-4FD1-8DDB-B8CD0E57C75C}" destId="{FC2AC00A-0787-4DCE-9C5F-956E87E2BAB7}" srcOrd="0" destOrd="0" presId="urn:microsoft.com/office/officeart/2005/8/layout/radial1"/>
    <dgm:cxn modelId="{3BCEE89F-0D4B-4D21-B218-09C345E6842C}" type="presOf" srcId="{C8F12584-CFB5-4FE9-8171-0F3E927FB5F0}" destId="{7D038C73-2927-4F1B-84BD-0459F4A47D98}" srcOrd="1" destOrd="0" presId="urn:microsoft.com/office/officeart/2005/8/layout/radial1"/>
    <dgm:cxn modelId="{A994E0DC-3C61-4F7C-8665-F0FA0991227D}" type="presOf" srcId="{3C7D2CC1-19AA-4BCC-AB50-D01C717316E9}" destId="{1CD97955-5BDA-400C-B7AE-C3A47277C283}" srcOrd="0" destOrd="0" presId="urn:microsoft.com/office/officeart/2005/8/layout/radial1"/>
    <dgm:cxn modelId="{A53B18BD-5149-4F1E-958C-9F2B7ADBF0E5}" type="presParOf" srcId="{979767C0-5F59-4127-A965-53F47F90D513}" destId="{EACF2182-9CC2-47D8-85B5-57620D3E5111}" srcOrd="0" destOrd="0" presId="urn:microsoft.com/office/officeart/2005/8/layout/radial1"/>
    <dgm:cxn modelId="{AC5EC66B-6E36-4532-951D-5E44DFFB9836}" type="presParOf" srcId="{979767C0-5F59-4127-A965-53F47F90D513}" destId="{FC2AC00A-0787-4DCE-9C5F-956E87E2BAB7}" srcOrd="1" destOrd="0" presId="urn:microsoft.com/office/officeart/2005/8/layout/radial1"/>
    <dgm:cxn modelId="{74F3303C-9B9D-408D-A0BC-27305C695A9B}" type="presParOf" srcId="{FC2AC00A-0787-4DCE-9C5F-956E87E2BAB7}" destId="{06B675D9-5350-48F7-ADD8-782195B9DF80}" srcOrd="0" destOrd="0" presId="urn:microsoft.com/office/officeart/2005/8/layout/radial1"/>
    <dgm:cxn modelId="{73E6FAE6-CFE1-49A1-94BB-CCC1A01A8F7C}" type="presParOf" srcId="{979767C0-5F59-4127-A965-53F47F90D513}" destId="{1CD97955-5BDA-400C-B7AE-C3A47277C283}" srcOrd="2" destOrd="0" presId="urn:microsoft.com/office/officeart/2005/8/layout/radial1"/>
    <dgm:cxn modelId="{15F99182-B8B9-4777-A72F-CB5168784D38}" type="presParOf" srcId="{979767C0-5F59-4127-A965-53F47F90D513}" destId="{2ED1326B-0C03-47E6-9519-2EFD0299071A}" srcOrd="3" destOrd="0" presId="urn:microsoft.com/office/officeart/2005/8/layout/radial1"/>
    <dgm:cxn modelId="{89C93A7C-0B30-48EA-A763-147F2237256E}" type="presParOf" srcId="{2ED1326B-0C03-47E6-9519-2EFD0299071A}" destId="{7D038C73-2927-4F1B-84BD-0459F4A47D98}" srcOrd="0" destOrd="0" presId="urn:microsoft.com/office/officeart/2005/8/layout/radial1"/>
    <dgm:cxn modelId="{FA7C5CD5-C3F8-4928-A0D9-AC23A47692FD}" type="presParOf" srcId="{979767C0-5F59-4127-A965-53F47F90D513}" destId="{9866F208-9931-411E-AF88-307C337E86B9}" srcOrd="4" destOrd="0" presId="urn:microsoft.com/office/officeart/2005/8/layout/radial1"/>
    <dgm:cxn modelId="{075C0F7D-9ADF-4D2B-9794-4539358D79E5}" type="presParOf" srcId="{979767C0-5F59-4127-A965-53F47F90D513}" destId="{95140205-01E5-42CA-9E3A-E44FA6E2DD80}" srcOrd="5" destOrd="0" presId="urn:microsoft.com/office/officeart/2005/8/layout/radial1"/>
    <dgm:cxn modelId="{F2CAC32B-A42E-4E43-9C3D-7DF1B9F58752}" type="presParOf" srcId="{95140205-01E5-42CA-9E3A-E44FA6E2DD80}" destId="{F2355637-237C-42ED-AA8E-CEE7DD267ED7}" srcOrd="0" destOrd="0" presId="urn:microsoft.com/office/officeart/2005/8/layout/radial1"/>
    <dgm:cxn modelId="{8DA2F1BA-E3D3-44B7-ADC3-0D7CFC50FD3D}" type="presParOf" srcId="{979767C0-5F59-4127-A965-53F47F90D513}" destId="{10B19C50-0707-4BE0-8AB7-620151F97F31}" srcOrd="6" destOrd="0" presId="urn:microsoft.com/office/officeart/2005/8/layout/radial1"/>
    <dgm:cxn modelId="{A68D5F16-B39A-4906-B62F-3ED300B02A73}" type="presParOf" srcId="{979767C0-5F59-4127-A965-53F47F90D513}" destId="{D69AD30D-3793-4B68-AF0D-57EEC5FDBFAC}" srcOrd="7" destOrd="0" presId="urn:microsoft.com/office/officeart/2005/8/layout/radial1"/>
    <dgm:cxn modelId="{25095365-2D13-4F53-9D50-43672891D25B}" type="presParOf" srcId="{D69AD30D-3793-4B68-AF0D-57EEC5FDBFAC}" destId="{30DC3914-F850-400A-9734-5A11BC0DDB08}" srcOrd="0" destOrd="0" presId="urn:microsoft.com/office/officeart/2005/8/layout/radial1"/>
    <dgm:cxn modelId="{6774C2BB-DE7F-4A34-8165-575B14F85C68}" type="presParOf" srcId="{979767C0-5F59-4127-A965-53F47F90D513}" destId="{59E3CE20-FBD8-45C8-B8AD-8F50EF04ADE7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278A3E-4C1F-4A11-BFB2-5C5F3E0B8ED1}">
      <dsp:nvSpPr>
        <dsp:cNvPr id="0" name=""/>
        <dsp:cNvSpPr/>
      </dsp:nvSpPr>
      <dsp:spPr>
        <a:xfrm rot="10800000">
          <a:off x="2351233" y="144601"/>
          <a:ext cx="3629005" cy="878068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081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/>
            <a:t>1</a:t>
          </a:r>
          <a:r>
            <a:rPr lang="zh-TW" altLang="en-US" sz="2400" kern="1200" dirty="0" smtClean="0"/>
            <a:t>閱讀</a:t>
          </a:r>
          <a:endParaRPr lang="en-US" altLang="zh-TW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書籍</a:t>
          </a:r>
          <a:r>
            <a:rPr lang="en-US" altLang="zh-TW" sz="2400" kern="1200" dirty="0" smtClean="0"/>
            <a:t>&amp;</a:t>
          </a:r>
          <a:r>
            <a:rPr lang="zh-TW" altLang="en-US" sz="2400" kern="1200" dirty="0" smtClean="0"/>
            <a:t>相關文章</a:t>
          </a:r>
          <a:endParaRPr lang="zh-TW" altLang="en-US" sz="2400" kern="1200" dirty="0"/>
        </a:p>
      </dsp:txBody>
      <dsp:txXfrm rot="10800000">
        <a:off x="2570750" y="144601"/>
        <a:ext cx="3409488" cy="878068"/>
      </dsp:txXfrm>
    </dsp:sp>
    <dsp:sp modelId="{EA545B07-CBFD-4942-B029-911B6332F297}">
      <dsp:nvSpPr>
        <dsp:cNvPr id="0" name=""/>
        <dsp:cNvSpPr/>
      </dsp:nvSpPr>
      <dsp:spPr>
        <a:xfrm>
          <a:off x="1813689" y="72225"/>
          <a:ext cx="1022329" cy="102232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0FF67B-6BAA-43BC-899B-C43EB471363A}">
      <dsp:nvSpPr>
        <dsp:cNvPr id="0" name=""/>
        <dsp:cNvSpPr/>
      </dsp:nvSpPr>
      <dsp:spPr>
        <a:xfrm rot="10800000">
          <a:off x="803733" y="1365821"/>
          <a:ext cx="3163893" cy="929184"/>
        </a:xfrm>
        <a:prstGeom prst="homePlate">
          <a:avLst/>
        </a:prstGeom>
        <a:solidFill>
          <a:schemeClr val="accent4">
            <a:hueOff val="7712056"/>
            <a:satOff val="-13164"/>
            <a:lumOff val="-33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081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/>
            <a:t>2</a:t>
          </a:r>
          <a:r>
            <a:rPr lang="zh-TW" altLang="en-US" sz="2400" kern="1200" dirty="0" smtClean="0"/>
            <a:t>查詢網路資料</a:t>
          </a:r>
          <a:endParaRPr lang="zh-TW" altLang="en-US" sz="2400" kern="1200" dirty="0"/>
        </a:p>
      </dsp:txBody>
      <dsp:txXfrm rot="10800000">
        <a:off x="1036029" y="1365821"/>
        <a:ext cx="2931597" cy="929184"/>
      </dsp:txXfrm>
    </dsp:sp>
    <dsp:sp modelId="{58FE1726-7CF2-41EF-80FB-9A3B745DD865}">
      <dsp:nvSpPr>
        <dsp:cNvPr id="0" name=""/>
        <dsp:cNvSpPr/>
      </dsp:nvSpPr>
      <dsp:spPr>
        <a:xfrm>
          <a:off x="438052" y="1374915"/>
          <a:ext cx="1022329" cy="1004152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765D0B-BF65-4E65-BFB0-A3236CA6701D}">
      <dsp:nvSpPr>
        <dsp:cNvPr id="0" name=""/>
        <dsp:cNvSpPr/>
      </dsp:nvSpPr>
      <dsp:spPr>
        <a:xfrm rot="10800000">
          <a:off x="2244365" y="2664294"/>
          <a:ext cx="3740839" cy="977796"/>
        </a:xfrm>
        <a:prstGeom prst="homePlate">
          <a:avLst/>
        </a:prstGeom>
        <a:solidFill>
          <a:schemeClr val="accent4">
            <a:hueOff val="15424113"/>
            <a:satOff val="-26329"/>
            <a:lumOff val="-66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081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/>
            <a:t>3</a:t>
          </a:r>
          <a:r>
            <a:rPr lang="zh-TW" altLang="en-US" sz="2400" kern="1200" dirty="0" smtClean="0"/>
            <a:t>發放問卷</a:t>
          </a:r>
          <a:endParaRPr lang="zh-TW" altLang="en-US" sz="2400" kern="1200" dirty="0"/>
        </a:p>
      </dsp:txBody>
      <dsp:txXfrm rot="10800000">
        <a:off x="2488814" y="2664294"/>
        <a:ext cx="3496390" cy="977796"/>
      </dsp:txXfrm>
    </dsp:sp>
    <dsp:sp modelId="{821A6D40-DD58-4EF3-9511-6226D3EB00C7}">
      <dsp:nvSpPr>
        <dsp:cNvPr id="0" name=""/>
        <dsp:cNvSpPr/>
      </dsp:nvSpPr>
      <dsp:spPr>
        <a:xfrm>
          <a:off x="1810543" y="2637006"/>
          <a:ext cx="1022329" cy="1022329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0D30E-E046-4C66-BD14-DDEAE69E38DB}">
      <dsp:nvSpPr>
        <dsp:cNvPr id="0" name=""/>
        <dsp:cNvSpPr/>
      </dsp:nvSpPr>
      <dsp:spPr>
        <a:xfrm rot="10800000">
          <a:off x="967796" y="2160241"/>
          <a:ext cx="3327393" cy="96714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365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/>
            <a:t>4</a:t>
          </a:r>
          <a:r>
            <a:rPr lang="zh-TW" altLang="en-US" sz="2400" kern="1200" dirty="0" smtClean="0"/>
            <a:t>統整分析</a:t>
          </a:r>
          <a:endParaRPr lang="en-US" altLang="zh-TW" sz="2400" kern="1200" dirty="0" smtClean="0"/>
        </a:p>
      </dsp:txBody>
      <dsp:txXfrm rot="10800000">
        <a:off x="1209582" y="2160241"/>
        <a:ext cx="3085607" cy="967143"/>
      </dsp:txXfrm>
    </dsp:sp>
    <dsp:sp modelId="{0649433B-2EE1-4937-8580-9EA53E605228}">
      <dsp:nvSpPr>
        <dsp:cNvPr id="0" name=""/>
        <dsp:cNvSpPr/>
      </dsp:nvSpPr>
      <dsp:spPr>
        <a:xfrm>
          <a:off x="455704" y="2160241"/>
          <a:ext cx="1040883" cy="96714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CF2182-9CC2-47D8-85B5-57620D3E5111}">
      <dsp:nvSpPr>
        <dsp:cNvPr id="0" name=""/>
        <dsp:cNvSpPr/>
      </dsp:nvSpPr>
      <dsp:spPr>
        <a:xfrm>
          <a:off x="2448267" y="1769575"/>
          <a:ext cx="2088240" cy="1357392"/>
        </a:xfrm>
        <a:prstGeom prst="ellipse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2800" b="1" kern="1200" dirty="0" smtClean="0">
            <a:solidFill>
              <a:schemeClr val="bg1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b="1" kern="1200" dirty="0" smtClean="0">
              <a:solidFill>
                <a:schemeClr val="bg1"/>
              </a:solidFill>
            </a:rPr>
            <a:t>休閒活動的功用</a:t>
          </a:r>
          <a:endParaRPr lang="en-US" altLang="zh-TW" sz="2800" b="1" kern="1200" dirty="0" smtClean="0">
            <a:solidFill>
              <a:schemeClr val="bg1"/>
            </a:solidFill>
          </a:endParaRP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b="1" kern="1200" dirty="0">
            <a:solidFill>
              <a:schemeClr val="bg1"/>
            </a:solidFill>
          </a:endParaRPr>
        </a:p>
      </dsp:txBody>
      <dsp:txXfrm>
        <a:off x="2754083" y="1968360"/>
        <a:ext cx="1476608" cy="959822"/>
      </dsp:txXfrm>
    </dsp:sp>
    <dsp:sp modelId="{FC2AC00A-0787-4DCE-9C5F-956E87E2BAB7}">
      <dsp:nvSpPr>
        <dsp:cNvPr id="0" name=""/>
        <dsp:cNvSpPr/>
      </dsp:nvSpPr>
      <dsp:spPr>
        <a:xfrm rot="16200000">
          <a:off x="3288629" y="1548326"/>
          <a:ext cx="407517" cy="34980"/>
        </a:xfrm>
        <a:custGeom>
          <a:avLst/>
          <a:gdLst/>
          <a:ahLst/>
          <a:cxnLst/>
          <a:rect l="0" t="0" r="0" b="0"/>
          <a:pathLst>
            <a:path>
              <a:moveTo>
                <a:pt x="0" y="17490"/>
              </a:moveTo>
              <a:lnTo>
                <a:pt x="407517" y="174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3482200" y="1555628"/>
        <a:ext cx="20375" cy="20375"/>
      </dsp:txXfrm>
    </dsp:sp>
    <dsp:sp modelId="{1CD97955-5BDA-400C-B7AE-C3A47277C283}">
      <dsp:nvSpPr>
        <dsp:cNvPr id="0" name=""/>
        <dsp:cNvSpPr/>
      </dsp:nvSpPr>
      <dsp:spPr>
        <a:xfrm>
          <a:off x="2813691" y="4664"/>
          <a:ext cx="1357392" cy="1357392"/>
        </a:xfrm>
        <a:prstGeom prst="ellipse">
          <a:avLst/>
        </a:prstGeom>
        <a:solidFill>
          <a:srgbClr val="CC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bg1"/>
              </a:solidFill>
            </a:rPr>
            <a:t>身體放鬆</a:t>
          </a:r>
          <a:endParaRPr lang="zh-TW" altLang="en-US" sz="2800" b="1" kern="1200" dirty="0">
            <a:solidFill>
              <a:schemeClr val="bg1"/>
            </a:solidFill>
          </a:endParaRPr>
        </a:p>
      </dsp:txBody>
      <dsp:txXfrm>
        <a:off x="3012476" y="203449"/>
        <a:ext cx="959822" cy="959822"/>
      </dsp:txXfrm>
    </dsp:sp>
    <dsp:sp modelId="{2ED1326B-0C03-47E6-9519-2EFD0299071A}">
      <dsp:nvSpPr>
        <dsp:cNvPr id="0" name=""/>
        <dsp:cNvSpPr/>
      </dsp:nvSpPr>
      <dsp:spPr>
        <a:xfrm rot="47277">
          <a:off x="4536250" y="2448606"/>
          <a:ext cx="504406" cy="34980"/>
        </a:xfrm>
        <a:custGeom>
          <a:avLst/>
          <a:gdLst/>
          <a:ahLst/>
          <a:cxnLst/>
          <a:rect l="0" t="0" r="0" b="0"/>
          <a:pathLst>
            <a:path>
              <a:moveTo>
                <a:pt x="0" y="17490"/>
              </a:moveTo>
              <a:lnTo>
                <a:pt x="504406" y="174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775843" y="2453486"/>
        <a:ext cx="25220" cy="25220"/>
      </dsp:txXfrm>
    </dsp:sp>
    <dsp:sp modelId="{9866F208-9931-411E-AF88-307C337E86B9}">
      <dsp:nvSpPr>
        <dsp:cNvPr id="0" name=""/>
        <dsp:cNvSpPr/>
      </dsp:nvSpPr>
      <dsp:spPr>
        <a:xfrm>
          <a:off x="5040569" y="1800202"/>
          <a:ext cx="1357392" cy="1357392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bg1"/>
              </a:solidFill>
            </a:rPr>
            <a:t>擴展能力</a:t>
          </a:r>
          <a:endParaRPr lang="zh-TW" altLang="en-US" sz="2800" b="1" kern="1200" dirty="0">
            <a:solidFill>
              <a:schemeClr val="bg1"/>
            </a:solidFill>
          </a:endParaRPr>
        </a:p>
      </dsp:txBody>
      <dsp:txXfrm>
        <a:off x="5239354" y="1998987"/>
        <a:ext cx="959822" cy="959822"/>
      </dsp:txXfrm>
    </dsp:sp>
    <dsp:sp modelId="{95140205-01E5-42CA-9E3A-E44FA6E2DD80}">
      <dsp:nvSpPr>
        <dsp:cNvPr id="0" name=""/>
        <dsp:cNvSpPr/>
      </dsp:nvSpPr>
      <dsp:spPr>
        <a:xfrm rot="5400000">
          <a:off x="3288629" y="3313237"/>
          <a:ext cx="407517" cy="34980"/>
        </a:xfrm>
        <a:custGeom>
          <a:avLst/>
          <a:gdLst/>
          <a:ahLst/>
          <a:cxnLst/>
          <a:rect l="0" t="0" r="0" b="0"/>
          <a:pathLst>
            <a:path>
              <a:moveTo>
                <a:pt x="0" y="17490"/>
              </a:moveTo>
              <a:lnTo>
                <a:pt x="407517" y="174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3482200" y="3320539"/>
        <a:ext cx="20375" cy="20375"/>
      </dsp:txXfrm>
    </dsp:sp>
    <dsp:sp modelId="{10B19C50-0707-4BE0-8AB7-620151F97F31}">
      <dsp:nvSpPr>
        <dsp:cNvPr id="0" name=""/>
        <dsp:cNvSpPr/>
      </dsp:nvSpPr>
      <dsp:spPr>
        <a:xfrm>
          <a:off x="2813691" y="3534486"/>
          <a:ext cx="1357392" cy="1357392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bg1"/>
              </a:solidFill>
            </a:rPr>
            <a:t>促進人際關係</a:t>
          </a:r>
          <a:endParaRPr lang="zh-TW" altLang="en-US" sz="2800" b="1" kern="1200" dirty="0">
            <a:solidFill>
              <a:schemeClr val="bg1"/>
            </a:solidFill>
          </a:endParaRPr>
        </a:p>
      </dsp:txBody>
      <dsp:txXfrm>
        <a:off x="3012476" y="3733271"/>
        <a:ext cx="959822" cy="959822"/>
      </dsp:txXfrm>
    </dsp:sp>
    <dsp:sp modelId="{D69AD30D-3793-4B68-AF0D-57EEC5FDBFAC}">
      <dsp:nvSpPr>
        <dsp:cNvPr id="0" name=""/>
        <dsp:cNvSpPr/>
      </dsp:nvSpPr>
      <dsp:spPr>
        <a:xfrm rot="10865691">
          <a:off x="2005293" y="2406599"/>
          <a:ext cx="443465" cy="34980"/>
        </a:xfrm>
        <a:custGeom>
          <a:avLst/>
          <a:gdLst/>
          <a:ahLst/>
          <a:cxnLst/>
          <a:rect l="0" t="0" r="0" b="0"/>
          <a:pathLst>
            <a:path>
              <a:moveTo>
                <a:pt x="0" y="17490"/>
              </a:moveTo>
              <a:lnTo>
                <a:pt x="443465" y="174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 rot="10800000">
        <a:off x="2215939" y="2413002"/>
        <a:ext cx="22173" cy="22173"/>
      </dsp:txXfrm>
    </dsp:sp>
    <dsp:sp modelId="{59E3CE20-FBD8-45C8-B8AD-8F50EF04ADE7}">
      <dsp:nvSpPr>
        <dsp:cNvPr id="0" name=""/>
        <dsp:cNvSpPr/>
      </dsp:nvSpPr>
      <dsp:spPr>
        <a:xfrm>
          <a:off x="648064" y="1728188"/>
          <a:ext cx="1357392" cy="1357392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bg1"/>
              </a:solidFill>
            </a:rPr>
            <a:t>精神舒壓</a:t>
          </a:r>
          <a:endParaRPr lang="zh-TW" altLang="en-US" sz="2800" b="1" kern="1200" dirty="0">
            <a:solidFill>
              <a:schemeClr val="bg1"/>
            </a:solidFill>
          </a:endParaRPr>
        </a:p>
      </dsp:txBody>
      <dsp:txXfrm>
        <a:off x="846849" y="1926973"/>
        <a:ext cx="959822" cy="9598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fld id="{85576AB6-50D0-4962-B006-0B2042190D04}" type="datetimeFigureOut">
              <a:rPr lang="en-US"/>
              <a:pPr>
                <a:defRPr/>
              </a:pPr>
              <a:t>10/21/2015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fld id="{56118822-9EF2-44E0-8130-1B0896699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7241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fld id="{10892E7F-3F94-4B8D-8DC5-C56858FC47AD}" type="datetimeFigureOut">
              <a:rPr lang="en-US"/>
              <a:pPr>
                <a:defRPr/>
              </a:pPr>
              <a:t>10/21/2015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pPr lvl="0"/>
            <a:endParaRPr lang="en-US" noProof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zh-TW" altLang="en-US" noProof="0" dirty="0" smtClean="0"/>
              <a:t>按一下以編輯母片文字樣式</a:t>
            </a:r>
          </a:p>
          <a:p>
            <a:pPr lvl="1"/>
            <a:r>
              <a:rPr lang="zh-TW" altLang="en-US" noProof="0" dirty="0" smtClean="0"/>
              <a:t>第二層</a:t>
            </a:r>
          </a:p>
          <a:p>
            <a:pPr lvl="2"/>
            <a:r>
              <a:rPr lang="zh-TW" altLang="en-US" noProof="0" dirty="0" smtClean="0"/>
              <a:t>第三層</a:t>
            </a:r>
          </a:p>
          <a:p>
            <a:pPr lvl="3"/>
            <a:r>
              <a:rPr lang="zh-TW" altLang="en-US" noProof="0" dirty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en-US" noProof="0" dirty="0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fld id="{E84E2AA1-471D-4A52-9FFB-E7556A835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44008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TW" smtClean="0"/>
          </a:p>
        </p:txBody>
      </p:sp>
      <p:sp>
        <p:nvSpPr>
          <p:cNvPr id="81923" name="Rectangle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FC5881B-BD23-4C3C-919B-1CDF82539195}" type="slidenum">
              <a:rPr lang="en-US" altLang="zh-TW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gingham.jpg"/>
          <p:cNvPicPr>
            <a:picLocks noChangeAspect="1"/>
          </p:cNvPicPr>
          <p:nvPr userDrawn="1"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>
          <a:xfrm>
            <a:off x="320851" y="304800"/>
            <a:ext cx="8531352" cy="6246090"/>
          </a:xfrm>
          <a:prstGeom prst="roundRect">
            <a:avLst>
              <a:gd name="adj" fmla="val 10212"/>
            </a:avLst>
          </a:prstGeom>
        </p:spPr>
      </p:pic>
      <p:sp>
        <p:nvSpPr>
          <p:cNvPr id="6" name="Rounded Rectangle 16"/>
          <p:cNvSpPr/>
          <p:nvPr userDrawn="1"/>
        </p:nvSpPr>
        <p:spPr>
          <a:xfrm>
            <a:off x="319088" y="304800"/>
            <a:ext cx="8534400" cy="5562600"/>
          </a:xfrm>
          <a:prstGeom prst="roundRect">
            <a:avLst>
              <a:gd name="adj" fmla="val 10000"/>
            </a:avLst>
          </a:prstGeom>
          <a:gradFill>
            <a:gsLst>
              <a:gs pos="0">
                <a:schemeClr val="accent3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Rounded Rectangle 18"/>
          <p:cNvSpPr/>
          <p:nvPr userDrawn="1"/>
        </p:nvSpPr>
        <p:spPr>
          <a:xfrm>
            <a:off x="319088" y="304800"/>
            <a:ext cx="8534400" cy="561975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8" name="Rounded Rectangle 19"/>
          <p:cNvSpPr/>
          <p:nvPr userDrawn="1"/>
        </p:nvSpPr>
        <p:spPr>
          <a:xfrm>
            <a:off x="585788" y="533400"/>
            <a:ext cx="8001000" cy="4999038"/>
          </a:xfrm>
          <a:prstGeom prst="roundRect">
            <a:avLst>
              <a:gd name="adj" fmla="val 8459"/>
            </a:avLst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grpSp>
        <p:nvGrpSpPr>
          <p:cNvPr id="9" name="Group 20"/>
          <p:cNvGrpSpPr/>
          <p:nvPr userDrawn="1"/>
        </p:nvGrpSpPr>
        <p:grpSpPr>
          <a:xfrm>
            <a:off x="152754" y="4537508"/>
            <a:ext cx="8915046" cy="1406092"/>
            <a:chOff x="311150" y="5299075"/>
            <a:chExt cx="6743700" cy="1063625"/>
          </a:xfrm>
          <a:solidFill>
            <a:schemeClr val="accent2"/>
          </a:solidFill>
        </p:grpSpPr>
        <p:sp>
          <p:nvSpPr>
            <p:cNvPr id="10" name="Freeform 3"/>
            <p:cNvSpPr>
              <a:spLocks/>
            </p:cNvSpPr>
            <p:nvPr/>
          </p:nvSpPr>
          <p:spPr bwMode="auto">
            <a:xfrm>
              <a:off x="4488870" y="5724216"/>
              <a:ext cx="317812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2" y="651"/>
                </a:cxn>
                <a:cxn ang="0">
                  <a:pos x="54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8" y="174"/>
                    <a:pt x="0" y="432"/>
                    <a:pt x="32" y="651"/>
                  </a:cubicBezTo>
                  <a:cubicBezTo>
                    <a:pt x="31" y="645"/>
                    <a:pt x="55" y="635"/>
                    <a:pt x="54" y="629"/>
                  </a:cubicBezTo>
                  <a:cubicBezTo>
                    <a:pt x="23" y="417"/>
                    <a:pt x="47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1" name="Freeform 4"/>
            <p:cNvSpPr>
              <a:spLocks/>
            </p:cNvSpPr>
            <p:nvPr/>
          </p:nvSpPr>
          <p:spPr bwMode="auto">
            <a:xfrm>
              <a:off x="4374583" y="5589850"/>
              <a:ext cx="142467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4" y="788"/>
                </a:cxn>
                <a:cxn ang="0">
                  <a:pos x="24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1" h="788">
                  <a:moveTo>
                    <a:pt x="81" y="29"/>
                  </a:moveTo>
                  <a:cubicBezTo>
                    <a:pt x="12" y="212"/>
                    <a:pt x="0" y="523"/>
                    <a:pt x="14" y="788"/>
                  </a:cubicBezTo>
                  <a:cubicBezTo>
                    <a:pt x="14" y="781"/>
                    <a:pt x="24" y="769"/>
                    <a:pt x="24" y="762"/>
                  </a:cubicBezTo>
                  <a:cubicBezTo>
                    <a:pt x="10" y="505"/>
                    <a:pt x="21" y="189"/>
                    <a:pt x="88" y="10"/>
                  </a:cubicBezTo>
                  <a:cubicBezTo>
                    <a:pt x="91" y="0"/>
                    <a:pt x="82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3657548" y="5724216"/>
              <a:ext cx="317812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1" y="651"/>
                </a:cxn>
                <a:cxn ang="0">
                  <a:pos x="53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7" y="174"/>
                    <a:pt x="0" y="432"/>
                    <a:pt x="31" y="651"/>
                  </a:cubicBezTo>
                  <a:cubicBezTo>
                    <a:pt x="30" y="645"/>
                    <a:pt x="54" y="635"/>
                    <a:pt x="53" y="629"/>
                  </a:cubicBezTo>
                  <a:cubicBezTo>
                    <a:pt x="23" y="417"/>
                    <a:pt x="46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4789460" y="5589850"/>
              <a:ext cx="144034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5" y="788"/>
                </a:cxn>
                <a:cxn ang="0">
                  <a:pos x="25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2" h="788">
                  <a:moveTo>
                    <a:pt x="81" y="29"/>
                  </a:moveTo>
                  <a:cubicBezTo>
                    <a:pt x="13" y="212"/>
                    <a:pt x="0" y="523"/>
                    <a:pt x="15" y="788"/>
                  </a:cubicBezTo>
                  <a:cubicBezTo>
                    <a:pt x="14" y="781"/>
                    <a:pt x="25" y="769"/>
                    <a:pt x="25" y="762"/>
                  </a:cubicBezTo>
                  <a:cubicBezTo>
                    <a:pt x="11" y="505"/>
                    <a:pt x="22" y="189"/>
                    <a:pt x="88" y="10"/>
                  </a:cubicBezTo>
                  <a:cubicBezTo>
                    <a:pt x="92" y="0"/>
                    <a:pt x="83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5155805" y="5673215"/>
              <a:ext cx="219181" cy="689485"/>
            </a:xfrm>
            <a:custGeom>
              <a:avLst/>
              <a:gdLst/>
              <a:ahLst/>
              <a:cxnLst>
                <a:cxn ang="0">
                  <a:pos x="120" y="29"/>
                </a:cxn>
                <a:cxn ang="0">
                  <a:pos x="72" y="703"/>
                </a:cxn>
                <a:cxn ang="0">
                  <a:pos x="90" y="676"/>
                </a:cxn>
                <a:cxn ang="0">
                  <a:pos x="133" y="10"/>
                </a:cxn>
                <a:cxn ang="0">
                  <a:pos x="120" y="29"/>
                </a:cxn>
              </a:cxnLst>
              <a:rect l="0" t="0" r="r" b="b"/>
              <a:pathLst>
                <a:path w="140" h="703">
                  <a:moveTo>
                    <a:pt x="120" y="29"/>
                  </a:moveTo>
                  <a:cubicBezTo>
                    <a:pt x="0" y="216"/>
                    <a:pt x="11" y="485"/>
                    <a:pt x="72" y="703"/>
                  </a:cubicBezTo>
                  <a:cubicBezTo>
                    <a:pt x="71" y="697"/>
                    <a:pt x="92" y="682"/>
                    <a:pt x="90" y="676"/>
                  </a:cubicBezTo>
                  <a:cubicBezTo>
                    <a:pt x="31" y="465"/>
                    <a:pt x="16" y="193"/>
                    <a:pt x="133" y="10"/>
                  </a:cubicBezTo>
                  <a:cubicBezTo>
                    <a:pt x="140" y="0"/>
                    <a:pt x="123" y="26"/>
                    <a:pt x="12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3500991" y="5487849"/>
              <a:ext cx="252058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7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3" y="571"/>
                    <a:pt x="124" y="214"/>
                    <a:pt x="7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3917434" y="5487849"/>
              <a:ext cx="252058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6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2" y="571"/>
                    <a:pt x="124" y="214"/>
                    <a:pt x="6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4189844" y="5305425"/>
              <a:ext cx="112722" cy="1057275"/>
            </a:xfrm>
            <a:custGeom>
              <a:avLst/>
              <a:gdLst/>
              <a:ahLst/>
              <a:cxnLst>
                <a:cxn ang="0">
                  <a:pos x="9" y="38"/>
                </a:cxn>
                <a:cxn ang="0">
                  <a:pos x="61" y="1078"/>
                </a:cxn>
                <a:cxn ang="0">
                  <a:pos x="53" y="1042"/>
                </a:cxn>
                <a:cxn ang="0">
                  <a:pos x="3" y="13"/>
                </a:cxn>
                <a:cxn ang="0">
                  <a:pos x="9" y="38"/>
                </a:cxn>
              </a:cxnLst>
              <a:rect l="0" t="0" r="r" b="b"/>
              <a:pathLst>
                <a:path w="72" h="1078">
                  <a:moveTo>
                    <a:pt x="9" y="38"/>
                  </a:moveTo>
                  <a:cubicBezTo>
                    <a:pt x="63" y="289"/>
                    <a:pt x="72" y="715"/>
                    <a:pt x="61" y="1078"/>
                  </a:cubicBezTo>
                  <a:cubicBezTo>
                    <a:pt x="61" y="1069"/>
                    <a:pt x="53" y="1052"/>
                    <a:pt x="53" y="1042"/>
                  </a:cubicBezTo>
                  <a:cubicBezTo>
                    <a:pt x="64" y="690"/>
                    <a:pt x="56" y="258"/>
                    <a:pt x="3" y="13"/>
                  </a:cubicBezTo>
                  <a:cubicBezTo>
                    <a:pt x="0" y="0"/>
                    <a:pt x="8" y="34"/>
                    <a:pt x="9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3338171" y="5418214"/>
              <a:ext cx="172213" cy="944486"/>
            </a:xfrm>
            <a:custGeom>
              <a:avLst/>
              <a:gdLst/>
              <a:ahLst/>
              <a:cxnLst>
                <a:cxn ang="0">
                  <a:pos x="15" y="40"/>
                </a:cxn>
                <a:cxn ang="0">
                  <a:pos x="53" y="963"/>
                </a:cxn>
                <a:cxn ang="0">
                  <a:pos x="39" y="926"/>
                </a:cxn>
                <a:cxn ang="0">
                  <a:pos x="5" y="14"/>
                </a:cxn>
                <a:cxn ang="0">
                  <a:pos x="15" y="40"/>
                </a:cxn>
              </a:cxnLst>
              <a:rect l="0" t="0" r="r" b="b"/>
              <a:pathLst>
                <a:path w="110" h="963">
                  <a:moveTo>
                    <a:pt x="15" y="40"/>
                  </a:moveTo>
                  <a:cubicBezTo>
                    <a:pt x="110" y="297"/>
                    <a:pt x="101" y="665"/>
                    <a:pt x="53" y="963"/>
                  </a:cubicBezTo>
                  <a:cubicBezTo>
                    <a:pt x="54" y="955"/>
                    <a:pt x="38" y="934"/>
                    <a:pt x="39" y="926"/>
                  </a:cubicBezTo>
                  <a:cubicBezTo>
                    <a:pt x="86" y="638"/>
                    <a:pt x="98" y="265"/>
                    <a:pt x="5" y="14"/>
                  </a:cubicBezTo>
                  <a:cubicBezTo>
                    <a:pt x="0" y="0"/>
                    <a:pt x="14" y="36"/>
                    <a:pt x="1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6189086" y="5609465"/>
              <a:ext cx="250492" cy="753235"/>
            </a:xfrm>
            <a:custGeom>
              <a:avLst/>
              <a:gdLst/>
              <a:ahLst/>
              <a:cxnLst>
                <a:cxn ang="0">
                  <a:pos x="141" y="28"/>
                </a:cxn>
                <a:cxn ang="0">
                  <a:pos x="25" y="768"/>
                </a:cxn>
                <a:cxn ang="0">
                  <a:pos x="42" y="742"/>
                </a:cxn>
                <a:cxn ang="0">
                  <a:pos x="154" y="10"/>
                </a:cxn>
                <a:cxn ang="0">
                  <a:pos x="141" y="28"/>
                </a:cxn>
              </a:cxnLst>
              <a:rect l="0" t="0" r="r" b="b"/>
              <a:pathLst>
                <a:path w="160" h="768">
                  <a:moveTo>
                    <a:pt x="141" y="28"/>
                  </a:moveTo>
                  <a:cubicBezTo>
                    <a:pt x="22" y="206"/>
                    <a:pt x="0" y="509"/>
                    <a:pt x="25" y="768"/>
                  </a:cubicBezTo>
                  <a:cubicBezTo>
                    <a:pt x="24" y="761"/>
                    <a:pt x="43" y="749"/>
                    <a:pt x="42" y="742"/>
                  </a:cubicBezTo>
                  <a:cubicBezTo>
                    <a:pt x="18" y="492"/>
                    <a:pt x="37" y="184"/>
                    <a:pt x="154" y="10"/>
                  </a:cubicBezTo>
                  <a:cubicBezTo>
                    <a:pt x="160" y="0"/>
                    <a:pt x="144" y="25"/>
                    <a:pt x="141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6646234" y="5673215"/>
              <a:ext cx="159689" cy="689485"/>
            </a:xfrm>
            <a:custGeom>
              <a:avLst/>
              <a:gdLst/>
              <a:ahLst/>
              <a:cxnLst>
                <a:cxn ang="0">
                  <a:pos x="88" y="29"/>
                </a:cxn>
                <a:cxn ang="0">
                  <a:pos x="53" y="703"/>
                </a:cxn>
                <a:cxn ang="0">
                  <a:pos x="66" y="676"/>
                </a:cxn>
                <a:cxn ang="0">
                  <a:pos x="97" y="10"/>
                </a:cxn>
                <a:cxn ang="0">
                  <a:pos x="88" y="29"/>
                </a:cxn>
              </a:cxnLst>
              <a:rect l="0" t="0" r="r" b="b"/>
              <a:pathLst>
                <a:path w="102" h="703">
                  <a:moveTo>
                    <a:pt x="88" y="29"/>
                  </a:moveTo>
                  <a:cubicBezTo>
                    <a:pt x="0" y="216"/>
                    <a:pt x="8" y="485"/>
                    <a:pt x="53" y="703"/>
                  </a:cubicBezTo>
                  <a:cubicBezTo>
                    <a:pt x="52" y="697"/>
                    <a:pt x="67" y="682"/>
                    <a:pt x="66" y="676"/>
                  </a:cubicBezTo>
                  <a:cubicBezTo>
                    <a:pt x="23" y="465"/>
                    <a:pt x="11" y="193"/>
                    <a:pt x="97" y="10"/>
                  </a:cubicBezTo>
                  <a:cubicBezTo>
                    <a:pt x="102" y="0"/>
                    <a:pt x="89" y="26"/>
                    <a:pt x="8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6823144" y="5724216"/>
              <a:ext cx="231706" cy="638484"/>
            </a:xfrm>
            <a:custGeom>
              <a:avLst/>
              <a:gdLst/>
              <a:ahLst/>
              <a:cxnLst>
                <a:cxn ang="0">
                  <a:pos x="131" y="23"/>
                </a:cxn>
                <a:cxn ang="0">
                  <a:pos x="23" y="651"/>
                </a:cxn>
                <a:cxn ang="0">
                  <a:pos x="39" y="629"/>
                </a:cxn>
                <a:cxn ang="0">
                  <a:pos x="142" y="8"/>
                </a:cxn>
                <a:cxn ang="0">
                  <a:pos x="131" y="23"/>
                </a:cxn>
              </a:cxnLst>
              <a:rect l="0" t="0" r="r" b="b"/>
              <a:pathLst>
                <a:path w="148" h="651">
                  <a:moveTo>
                    <a:pt x="131" y="23"/>
                  </a:moveTo>
                  <a:cubicBezTo>
                    <a:pt x="20" y="174"/>
                    <a:pt x="0" y="432"/>
                    <a:pt x="23" y="651"/>
                  </a:cubicBezTo>
                  <a:cubicBezTo>
                    <a:pt x="22" y="645"/>
                    <a:pt x="40" y="635"/>
                    <a:pt x="39" y="629"/>
                  </a:cubicBezTo>
                  <a:cubicBezTo>
                    <a:pt x="17" y="417"/>
                    <a:pt x="34" y="156"/>
                    <a:pt x="142" y="8"/>
                  </a:cubicBezTo>
                  <a:cubicBezTo>
                    <a:pt x="148" y="0"/>
                    <a:pt x="133" y="20"/>
                    <a:pt x="13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5850922" y="5926256"/>
              <a:ext cx="104893" cy="436444"/>
            </a:xfrm>
            <a:custGeom>
              <a:avLst/>
              <a:gdLst/>
              <a:ahLst/>
              <a:cxnLst>
                <a:cxn ang="0">
                  <a:pos x="59" y="16"/>
                </a:cxn>
                <a:cxn ang="0">
                  <a:pos x="10" y="445"/>
                </a:cxn>
                <a:cxn ang="0">
                  <a:pos x="18" y="430"/>
                </a:cxn>
                <a:cxn ang="0">
                  <a:pos x="64" y="6"/>
                </a:cxn>
                <a:cxn ang="0">
                  <a:pos x="59" y="16"/>
                </a:cxn>
              </a:cxnLst>
              <a:rect l="0" t="0" r="r" b="b"/>
              <a:pathLst>
                <a:path w="67" h="445">
                  <a:moveTo>
                    <a:pt x="59" y="16"/>
                  </a:moveTo>
                  <a:cubicBezTo>
                    <a:pt x="9" y="120"/>
                    <a:pt x="0" y="295"/>
                    <a:pt x="10" y="445"/>
                  </a:cubicBezTo>
                  <a:cubicBezTo>
                    <a:pt x="10" y="441"/>
                    <a:pt x="18" y="434"/>
                    <a:pt x="18" y="430"/>
                  </a:cubicBezTo>
                  <a:cubicBezTo>
                    <a:pt x="8" y="285"/>
                    <a:pt x="15" y="107"/>
                    <a:pt x="64" y="6"/>
                  </a:cubicBezTo>
                  <a:cubicBezTo>
                    <a:pt x="67" y="0"/>
                    <a:pt x="60" y="15"/>
                    <a:pt x="59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>
              <a:off x="6062275" y="5564349"/>
              <a:ext cx="125245" cy="798351"/>
            </a:xfrm>
            <a:custGeom>
              <a:avLst/>
              <a:gdLst/>
              <a:ahLst/>
              <a:cxnLst>
                <a:cxn ang="0">
                  <a:pos x="11" y="34"/>
                </a:cxn>
                <a:cxn ang="0">
                  <a:pos x="38" y="814"/>
                </a:cxn>
                <a:cxn ang="0">
                  <a:pos x="28" y="783"/>
                </a:cxn>
                <a:cxn ang="0">
                  <a:pos x="4" y="12"/>
                </a:cxn>
                <a:cxn ang="0">
                  <a:pos x="11" y="34"/>
                </a:cxn>
              </a:cxnLst>
              <a:rect l="0" t="0" r="r" b="b"/>
              <a:pathLst>
                <a:path w="80" h="814">
                  <a:moveTo>
                    <a:pt x="11" y="34"/>
                  </a:moveTo>
                  <a:cubicBezTo>
                    <a:pt x="80" y="251"/>
                    <a:pt x="73" y="562"/>
                    <a:pt x="38" y="814"/>
                  </a:cubicBezTo>
                  <a:cubicBezTo>
                    <a:pt x="39" y="808"/>
                    <a:pt x="27" y="789"/>
                    <a:pt x="28" y="783"/>
                  </a:cubicBezTo>
                  <a:cubicBezTo>
                    <a:pt x="62" y="539"/>
                    <a:pt x="71" y="224"/>
                    <a:pt x="4" y="12"/>
                  </a:cubicBezTo>
                  <a:cubicBezTo>
                    <a:pt x="0" y="0"/>
                    <a:pt x="10" y="30"/>
                    <a:pt x="11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4" name="Freeform 17"/>
            <p:cNvSpPr>
              <a:spLocks/>
            </p:cNvSpPr>
            <p:nvPr/>
          </p:nvSpPr>
          <p:spPr bwMode="auto">
            <a:xfrm>
              <a:off x="5650528" y="5589850"/>
              <a:ext cx="104893" cy="772850"/>
            </a:xfrm>
            <a:custGeom>
              <a:avLst/>
              <a:gdLst/>
              <a:ahLst/>
              <a:cxnLst>
                <a:cxn ang="0">
                  <a:pos x="8" y="29"/>
                </a:cxn>
                <a:cxn ang="0">
                  <a:pos x="56" y="788"/>
                </a:cxn>
                <a:cxn ang="0">
                  <a:pos x="49" y="762"/>
                </a:cxn>
                <a:cxn ang="0">
                  <a:pos x="2" y="10"/>
                </a:cxn>
                <a:cxn ang="0">
                  <a:pos x="8" y="29"/>
                </a:cxn>
              </a:cxnLst>
              <a:rect l="0" t="0" r="r" b="b"/>
              <a:pathLst>
                <a:path w="67" h="788">
                  <a:moveTo>
                    <a:pt x="8" y="29"/>
                  </a:moveTo>
                  <a:cubicBezTo>
                    <a:pt x="57" y="212"/>
                    <a:pt x="67" y="523"/>
                    <a:pt x="56" y="788"/>
                  </a:cubicBezTo>
                  <a:cubicBezTo>
                    <a:pt x="56" y="781"/>
                    <a:pt x="49" y="769"/>
                    <a:pt x="49" y="762"/>
                  </a:cubicBezTo>
                  <a:cubicBezTo>
                    <a:pt x="59" y="505"/>
                    <a:pt x="51" y="189"/>
                    <a:pt x="2" y="10"/>
                  </a:cubicBezTo>
                  <a:cubicBezTo>
                    <a:pt x="0" y="0"/>
                    <a:pt x="7" y="26"/>
                    <a:pt x="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auto">
            <a:xfrm>
              <a:off x="5008641" y="5673215"/>
              <a:ext cx="158123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4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4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auto">
            <a:xfrm>
              <a:off x="6458365" y="5502560"/>
              <a:ext cx="125246" cy="860140"/>
            </a:xfrm>
            <a:custGeom>
              <a:avLst/>
              <a:gdLst/>
              <a:ahLst/>
              <a:cxnLst>
                <a:cxn ang="0">
                  <a:pos x="69" y="37"/>
                </a:cxn>
                <a:cxn ang="0">
                  <a:pos x="41" y="877"/>
                </a:cxn>
                <a:cxn ang="0">
                  <a:pos x="51" y="843"/>
                </a:cxn>
                <a:cxn ang="0">
                  <a:pos x="76" y="13"/>
                </a:cxn>
                <a:cxn ang="0">
                  <a:pos x="69" y="37"/>
                </a:cxn>
              </a:cxnLst>
              <a:rect l="0" t="0" r="r" b="b"/>
              <a:pathLst>
                <a:path w="80" h="877">
                  <a:moveTo>
                    <a:pt x="69" y="37"/>
                  </a:moveTo>
                  <a:cubicBezTo>
                    <a:pt x="0" y="271"/>
                    <a:pt x="6" y="606"/>
                    <a:pt x="41" y="877"/>
                  </a:cubicBezTo>
                  <a:cubicBezTo>
                    <a:pt x="40" y="870"/>
                    <a:pt x="52" y="850"/>
                    <a:pt x="51" y="843"/>
                  </a:cubicBezTo>
                  <a:cubicBezTo>
                    <a:pt x="17" y="581"/>
                    <a:pt x="9" y="242"/>
                    <a:pt x="76" y="13"/>
                  </a:cubicBezTo>
                  <a:cubicBezTo>
                    <a:pt x="80" y="0"/>
                    <a:pt x="70" y="33"/>
                    <a:pt x="69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5393773" y="5487849"/>
              <a:ext cx="183172" cy="874851"/>
            </a:xfrm>
            <a:custGeom>
              <a:avLst/>
              <a:gdLst/>
              <a:ahLst/>
              <a:cxnLst>
                <a:cxn ang="0">
                  <a:pos x="103" y="32"/>
                </a:cxn>
                <a:cxn ang="0">
                  <a:pos x="18" y="892"/>
                </a:cxn>
                <a:cxn ang="0">
                  <a:pos x="30" y="862"/>
                </a:cxn>
                <a:cxn ang="0">
                  <a:pos x="112" y="11"/>
                </a:cxn>
                <a:cxn ang="0">
                  <a:pos x="103" y="32"/>
                </a:cxn>
              </a:cxnLst>
              <a:rect l="0" t="0" r="r" b="b"/>
              <a:pathLst>
                <a:path w="117" h="892">
                  <a:moveTo>
                    <a:pt x="103" y="32"/>
                  </a:moveTo>
                  <a:cubicBezTo>
                    <a:pt x="15" y="239"/>
                    <a:pt x="0" y="592"/>
                    <a:pt x="18" y="892"/>
                  </a:cubicBezTo>
                  <a:cubicBezTo>
                    <a:pt x="17" y="884"/>
                    <a:pt x="31" y="870"/>
                    <a:pt x="30" y="862"/>
                  </a:cubicBezTo>
                  <a:cubicBezTo>
                    <a:pt x="13" y="571"/>
                    <a:pt x="26" y="214"/>
                    <a:pt x="112" y="11"/>
                  </a:cubicBezTo>
                  <a:cubicBezTo>
                    <a:pt x="117" y="0"/>
                    <a:pt x="104" y="29"/>
                    <a:pt x="103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6196914" y="5927236"/>
              <a:ext cx="344427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4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4" y="441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6192217" y="5813467"/>
              <a:ext cx="154992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6" y="521"/>
                    <a:pt x="26" y="516"/>
                  </a:cubicBezTo>
                  <a:cubicBezTo>
                    <a:pt x="11" y="342"/>
                    <a:pt x="22" y="128"/>
                    <a:pt x="95" y="6"/>
                  </a:cubicBezTo>
                  <a:cubicBezTo>
                    <a:pt x="99" y="0"/>
                    <a:pt x="88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5883798" y="5862505"/>
              <a:ext cx="23640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4" y="7"/>
                </a:cxn>
                <a:cxn ang="0">
                  <a:pos x="130" y="20"/>
                </a:cxn>
              </a:cxnLst>
              <a:rect l="0" t="0" r="r" b="b"/>
              <a:pathLst>
                <a:path w="151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7" y="473"/>
                    <a:pt x="99" y="462"/>
                    <a:pt x="97" y="459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3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1" name="Freeform 24"/>
            <p:cNvSpPr>
              <a:spLocks/>
            </p:cNvSpPr>
            <p:nvPr/>
          </p:nvSpPr>
          <p:spPr bwMode="auto">
            <a:xfrm>
              <a:off x="5968340" y="5839947"/>
              <a:ext cx="344427" cy="433503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29" y="119"/>
                    <a:pt x="0" y="293"/>
                    <a:pt x="34" y="442"/>
                  </a:cubicBezTo>
                  <a:cubicBezTo>
                    <a:pt x="33" y="438"/>
                    <a:pt x="58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6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6256406" y="5837985"/>
              <a:ext cx="154992" cy="524715"/>
            </a:xfrm>
            <a:custGeom>
              <a:avLst/>
              <a:gdLst/>
              <a:ahLst/>
              <a:cxnLst>
                <a:cxn ang="0">
                  <a:pos x="87" y="20"/>
                </a:cxn>
                <a:cxn ang="0">
                  <a:pos x="15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7" y="20"/>
                </a:cxn>
              </a:cxnLst>
              <a:rect l="0" t="0" r="r" b="b"/>
              <a:pathLst>
                <a:path w="99" h="535">
                  <a:moveTo>
                    <a:pt x="87" y="20"/>
                  </a:moveTo>
                  <a:cubicBezTo>
                    <a:pt x="13" y="144"/>
                    <a:pt x="0" y="355"/>
                    <a:pt x="15" y="535"/>
                  </a:cubicBezTo>
                  <a:cubicBezTo>
                    <a:pt x="15" y="530"/>
                    <a:pt x="26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7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6276758" y="5890947"/>
              <a:ext cx="234837" cy="467830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3" y="7"/>
                </a:cxn>
                <a:cxn ang="0">
                  <a:pos x="130" y="19"/>
                </a:cxn>
              </a:cxnLst>
              <a:rect l="0" t="0" r="r" b="b"/>
              <a:pathLst>
                <a:path w="150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8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5990258" y="5740889"/>
              <a:ext cx="272410" cy="593369"/>
            </a:xfrm>
            <a:custGeom>
              <a:avLst/>
              <a:gdLst/>
              <a:ahLst/>
              <a:cxnLst>
                <a:cxn ang="0">
                  <a:pos x="21" y="21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8" y="7"/>
                </a:cxn>
                <a:cxn ang="0">
                  <a:pos x="21" y="21"/>
                </a:cxn>
              </a:cxnLst>
              <a:rect l="0" t="0" r="r" b="b"/>
              <a:pathLst>
                <a:path w="174" h="605">
                  <a:moveTo>
                    <a:pt x="21" y="21"/>
                  </a:moveTo>
                  <a:cubicBezTo>
                    <a:pt x="151" y="162"/>
                    <a:pt x="174" y="401"/>
                    <a:pt x="147" y="605"/>
                  </a:cubicBezTo>
                  <a:cubicBezTo>
                    <a:pt x="148" y="600"/>
                    <a:pt x="128" y="590"/>
                    <a:pt x="128" y="585"/>
                  </a:cubicBezTo>
                  <a:cubicBezTo>
                    <a:pt x="154" y="387"/>
                    <a:pt x="134" y="145"/>
                    <a:pt x="8" y="7"/>
                  </a:cubicBezTo>
                  <a:cubicBezTo>
                    <a:pt x="0" y="0"/>
                    <a:pt x="19" y="19"/>
                    <a:pt x="21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6034094" y="5678120"/>
              <a:ext cx="270845" cy="593369"/>
            </a:xfrm>
            <a:custGeom>
              <a:avLst/>
              <a:gdLst/>
              <a:ahLst/>
              <a:cxnLst>
                <a:cxn ang="0">
                  <a:pos x="20" y="22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0" y="22"/>
                </a:cxn>
              </a:cxnLst>
              <a:rect l="0" t="0" r="r" b="b"/>
              <a:pathLst>
                <a:path w="173" h="605">
                  <a:moveTo>
                    <a:pt x="20" y="22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3" y="145"/>
                    <a:pt x="7" y="8"/>
                  </a:cubicBezTo>
                  <a:cubicBezTo>
                    <a:pt x="0" y="0"/>
                    <a:pt x="18" y="19"/>
                    <a:pt x="20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6" name="Freeform 29"/>
            <p:cNvSpPr>
              <a:spLocks/>
            </p:cNvSpPr>
            <p:nvPr/>
          </p:nvSpPr>
          <p:spPr bwMode="auto">
            <a:xfrm>
              <a:off x="6079496" y="5623196"/>
              <a:ext cx="123680" cy="716947"/>
            </a:xfrm>
            <a:custGeom>
              <a:avLst/>
              <a:gdLst/>
              <a:ahLst/>
              <a:cxnLst>
                <a:cxn ang="0">
                  <a:pos x="10" y="26"/>
                </a:cxn>
                <a:cxn ang="0">
                  <a:pos x="67" y="731"/>
                </a:cxn>
                <a:cxn ang="0">
                  <a:pos x="58" y="707"/>
                </a:cxn>
                <a:cxn ang="0">
                  <a:pos x="4" y="9"/>
                </a:cxn>
                <a:cxn ang="0">
                  <a:pos x="10" y="26"/>
                </a:cxn>
              </a:cxnLst>
              <a:rect l="0" t="0" r="r" b="b"/>
              <a:pathLst>
                <a:path w="79" h="731">
                  <a:moveTo>
                    <a:pt x="10" y="26"/>
                  </a:moveTo>
                  <a:cubicBezTo>
                    <a:pt x="68" y="196"/>
                    <a:pt x="79" y="485"/>
                    <a:pt x="67" y="731"/>
                  </a:cubicBezTo>
                  <a:cubicBezTo>
                    <a:pt x="67" y="725"/>
                    <a:pt x="58" y="713"/>
                    <a:pt x="58" y="707"/>
                  </a:cubicBezTo>
                  <a:cubicBezTo>
                    <a:pt x="70" y="468"/>
                    <a:pt x="61" y="175"/>
                    <a:pt x="4" y="9"/>
                  </a:cubicBezTo>
                  <a:cubicBezTo>
                    <a:pt x="0" y="0"/>
                    <a:pt x="9" y="23"/>
                    <a:pt x="10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7" name="Freeform 30"/>
            <p:cNvSpPr>
              <a:spLocks/>
            </p:cNvSpPr>
            <p:nvPr/>
          </p:nvSpPr>
          <p:spPr bwMode="auto">
            <a:xfrm>
              <a:off x="5985561" y="5693812"/>
              <a:ext cx="186304" cy="641426"/>
            </a:xfrm>
            <a:custGeom>
              <a:avLst/>
              <a:gdLst/>
              <a:ahLst/>
              <a:cxnLst>
                <a:cxn ang="0">
                  <a:pos x="17" y="27"/>
                </a:cxn>
                <a:cxn ang="0">
                  <a:pos x="58" y="654"/>
                </a:cxn>
                <a:cxn ang="0">
                  <a:pos x="43" y="629"/>
                </a:cxn>
                <a:cxn ang="0">
                  <a:pos x="6" y="10"/>
                </a:cxn>
                <a:cxn ang="0">
                  <a:pos x="17" y="27"/>
                </a:cxn>
              </a:cxnLst>
              <a:rect l="0" t="0" r="r" b="b"/>
              <a:pathLst>
                <a:path w="119" h="654">
                  <a:moveTo>
                    <a:pt x="17" y="27"/>
                  </a:moveTo>
                  <a:cubicBezTo>
                    <a:pt x="119" y="202"/>
                    <a:pt x="110" y="452"/>
                    <a:pt x="58" y="654"/>
                  </a:cubicBezTo>
                  <a:cubicBezTo>
                    <a:pt x="59" y="649"/>
                    <a:pt x="41" y="634"/>
                    <a:pt x="43" y="629"/>
                  </a:cubicBezTo>
                  <a:cubicBezTo>
                    <a:pt x="93" y="433"/>
                    <a:pt x="106" y="180"/>
                    <a:pt x="6" y="10"/>
                  </a:cubicBezTo>
                  <a:cubicBezTo>
                    <a:pt x="0" y="0"/>
                    <a:pt x="15" y="24"/>
                    <a:pt x="17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5764815" y="6012564"/>
              <a:ext cx="154992" cy="296194"/>
            </a:xfrm>
            <a:custGeom>
              <a:avLst/>
              <a:gdLst/>
              <a:ahLst/>
              <a:cxnLst>
                <a:cxn ang="0">
                  <a:pos x="87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7" y="11"/>
                </a:cxn>
              </a:cxnLst>
              <a:rect l="0" t="0" r="r" b="b"/>
              <a:pathLst>
                <a:path w="99" h="302">
                  <a:moveTo>
                    <a:pt x="87" y="11"/>
                  </a:moveTo>
                  <a:cubicBezTo>
                    <a:pt x="13" y="81"/>
                    <a:pt x="0" y="200"/>
                    <a:pt x="15" y="302"/>
                  </a:cubicBezTo>
                  <a:cubicBezTo>
                    <a:pt x="15" y="299"/>
                    <a:pt x="26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5785167" y="5781101"/>
              <a:ext cx="186304" cy="541388"/>
            </a:xfrm>
            <a:custGeom>
              <a:avLst/>
              <a:gdLst/>
              <a:ahLst/>
              <a:cxnLst>
                <a:cxn ang="0">
                  <a:pos x="16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6" y="23"/>
                </a:cxn>
              </a:cxnLst>
              <a:rect l="0" t="0" r="r" b="b"/>
              <a:pathLst>
                <a:path w="119" h="552">
                  <a:moveTo>
                    <a:pt x="16" y="23"/>
                  </a:moveTo>
                  <a:cubicBezTo>
                    <a:pt x="119" y="170"/>
                    <a:pt x="108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6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5540937" y="5708524"/>
              <a:ext cx="223878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6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8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6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5747594" y="5822293"/>
              <a:ext cx="154992" cy="523734"/>
            </a:xfrm>
            <a:custGeom>
              <a:avLst/>
              <a:gdLst/>
              <a:ahLst/>
              <a:cxnLst>
                <a:cxn ang="0">
                  <a:pos x="11" y="19"/>
                </a:cxn>
                <a:cxn ang="0">
                  <a:pos x="83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1" y="19"/>
                </a:cxn>
              </a:cxnLst>
              <a:rect l="0" t="0" r="r" b="b"/>
              <a:pathLst>
                <a:path w="99" h="534">
                  <a:moveTo>
                    <a:pt x="11" y="19"/>
                  </a:moveTo>
                  <a:cubicBezTo>
                    <a:pt x="85" y="143"/>
                    <a:pt x="99" y="354"/>
                    <a:pt x="83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5483011" y="5862505"/>
              <a:ext cx="234836" cy="467830"/>
            </a:xfrm>
            <a:custGeom>
              <a:avLst/>
              <a:gdLst/>
              <a:ahLst/>
              <a:cxnLst>
                <a:cxn ang="0">
                  <a:pos x="20" y="19"/>
                </a:cxn>
                <a:cxn ang="0">
                  <a:pos x="72" y="477"/>
                </a:cxn>
                <a:cxn ang="0">
                  <a:pos x="53" y="459"/>
                </a:cxn>
                <a:cxn ang="0">
                  <a:pos x="7" y="7"/>
                </a:cxn>
                <a:cxn ang="0">
                  <a:pos x="20" y="19"/>
                </a:cxn>
              </a:cxnLst>
              <a:rect l="0" t="0" r="r" b="b"/>
              <a:pathLst>
                <a:path w="150" h="477">
                  <a:moveTo>
                    <a:pt x="20" y="19"/>
                  </a:moveTo>
                  <a:cubicBezTo>
                    <a:pt x="150" y="147"/>
                    <a:pt x="138" y="329"/>
                    <a:pt x="72" y="477"/>
                  </a:cubicBezTo>
                  <a:cubicBezTo>
                    <a:pt x="74" y="473"/>
                    <a:pt x="52" y="462"/>
                    <a:pt x="53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5885364" y="5760504"/>
              <a:ext cx="186304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3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59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3" y="8"/>
                  </a:cubicBezTo>
                  <a:cubicBezTo>
                    <a:pt x="119" y="0"/>
                    <a:pt x="104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5226256" y="5732062"/>
              <a:ext cx="272411" cy="510984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6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>
              <a:off x="5559724" y="5924294"/>
              <a:ext cx="250493" cy="432522"/>
            </a:xfrm>
            <a:custGeom>
              <a:avLst/>
              <a:gdLst/>
              <a:ahLst/>
              <a:cxnLst>
                <a:cxn ang="0">
                  <a:pos x="141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1" y="15"/>
                </a:cxn>
              </a:cxnLst>
              <a:rect l="0" t="0" r="r" b="b"/>
              <a:pathLst>
                <a:path w="160" h="441">
                  <a:moveTo>
                    <a:pt x="141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3" y="14"/>
                    <a:pt x="141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5467355" y="5810524"/>
              <a:ext cx="112722" cy="523733"/>
            </a:xfrm>
            <a:custGeom>
              <a:avLst/>
              <a:gdLst/>
              <a:ahLst/>
              <a:cxnLst>
                <a:cxn ang="0">
                  <a:pos x="63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3" y="19"/>
                </a:cxn>
              </a:cxnLst>
              <a:rect l="0" t="0" r="r" b="b"/>
              <a:pathLst>
                <a:path w="72" h="534">
                  <a:moveTo>
                    <a:pt x="63" y="19"/>
                  </a:moveTo>
                  <a:cubicBezTo>
                    <a:pt x="9" y="143"/>
                    <a:pt x="0" y="354"/>
                    <a:pt x="11" y="534"/>
                  </a:cubicBezTo>
                  <a:cubicBezTo>
                    <a:pt x="10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7" name="Freeform 40"/>
            <p:cNvSpPr>
              <a:spLocks/>
            </p:cNvSpPr>
            <p:nvPr/>
          </p:nvSpPr>
          <p:spPr bwMode="auto">
            <a:xfrm>
              <a:off x="5241912" y="5862505"/>
              <a:ext cx="170648" cy="467830"/>
            </a:xfrm>
            <a:custGeom>
              <a:avLst/>
              <a:gdLst/>
              <a:ahLst/>
              <a:cxnLst>
                <a:cxn ang="0">
                  <a:pos x="94" y="20"/>
                </a:cxn>
                <a:cxn ang="0">
                  <a:pos x="56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4" y="20"/>
                </a:cxn>
              </a:cxnLst>
              <a:rect l="0" t="0" r="r" b="b"/>
              <a:pathLst>
                <a:path w="109" h="477">
                  <a:moveTo>
                    <a:pt x="94" y="20"/>
                  </a:moveTo>
                  <a:cubicBezTo>
                    <a:pt x="0" y="147"/>
                    <a:pt x="8" y="329"/>
                    <a:pt x="56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09" y="0"/>
                    <a:pt x="96" y="17"/>
                    <a:pt x="94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5301404" y="5839947"/>
              <a:ext cx="252058" cy="433503"/>
            </a:xfrm>
            <a:custGeom>
              <a:avLst/>
              <a:gdLst/>
              <a:ahLst/>
              <a:cxnLst>
                <a:cxn ang="0">
                  <a:pos x="142" y="16"/>
                </a:cxn>
                <a:cxn ang="0">
                  <a:pos x="25" y="442"/>
                </a:cxn>
                <a:cxn ang="0">
                  <a:pos x="43" y="427"/>
                </a:cxn>
                <a:cxn ang="0">
                  <a:pos x="154" y="6"/>
                </a:cxn>
                <a:cxn ang="0">
                  <a:pos x="142" y="16"/>
                </a:cxn>
              </a:cxnLst>
              <a:rect l="0" t="0" r="r" b="b"/>
              <a:pathLst>
                <a:path w="161" h="442">
                  <a:moveTo>
                    <a:pt x="142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5" y="438"/>
                    <a:pt x="43" y="431"/>
                    <a:pt x="43" y="427"/>
                  </a:cubicBezTo>
                  <a:cubicBezTo>
                    <a:pt x="19" y="283"/>
                    <a:pt x="37" y="106"/>
                    <a:pt x="154" y="6"/>
                  </a:cubicBezTo>
                  <a:cubicBezTo>
                    <a:pt x="161" y="0"/>
                    <a:pt x="144" y="14"/>
                    <a:pt x="142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>
              <a:off x="5802389" y="5816409"/>
              <a:ext cx="112721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0" name="Freeform 43"/>
            <p:cNvSpPr>
              <a:spLocks/>
            </p:cNvSpPr>
            <p:nvPr/>
          </p:nvSpPr>
          <p:spPr bwMode="auto">
            <a:xfrm>
              <a:off x="5816479" y="5868390"/>
              <a:ext cx="172213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auto">
            <a:xfrm>
              <a:off x="5351503" y="5737947"/>
              <a:ext cx="197262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>
              <a:off x="5695930" y="5651639"/>
              <a:ext cx="320943" cy="674772"/>
            </a:xfrm>
            <a:custGeom>
              <a:avLst/>
              <a:gdLst/>
              <a:ahLst/>
              <a:cxnLst>
                <a:cxn ang="0">
                  <a:pos x="177" y="28"/>
                </a:cxn>
                <a:cxn ang="0">
                  <a:pos x="98" y="688"/>
                </a:cxn>
                <a:cxn ang="0">
                  <a:pos x="124" y="662"/>
                </a:cxn>
                <a:cxn ang="0">
                  <a:pos x="196" y="10"/>
                </a:cxn>
                <a:cxn ang="0">
                  <a:pos x="177" y="28"/>
                </a:cxn>
              </a:cxnLst>
              <a:rect l="0" t="0" r="r" b="b"/>
              <a:pathLst>
                <a:path w="205" h="688">
                  <a:moveTo>
                    <a:pt x="177" y="28"/>
                  </a:moveTo>
                  <a:cubicBezTo>
                    <a:pt x="0" y="213"/>
                    <a:pt x="13" y="476"/>
                    <a:pt x="98" y="688"/>
                  </a:cubicBezTo>
                  <a:cubicBezTo>
                    <a:pt x="96" y="683"/>
                    <a:pt x="126" y="667"/>
                    <a:pt x="124" y="662"/>
                  </a:cubicBezTo>
                  <a:cubicBezTo>
                    <a:pt x="41" y="456"/>
                    <a:pt x="23" y="190"/>
                    <a:pt x="196" y="10"/>
                  </a:cubicBezTo>
                  <a:cubicBezTo>
                    <a:pt x="205" y="0"/>
                    <a:pt x="180" y="25"/>
                    <a:pt x="177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3" name="Freeform 46"/>
            <p:cNvSpPr>
              <a:spLocks/>
            </p:cNvSpPr>
            <p:nvPr/>
          </p:nvSpPr>
          <p:spPr bwMode="auto">
            <a:xfrm>
              <a:off x="5606692" y="5637908"/>
              <a:ext cx="198828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7"/>
                </a:cxn>
                <a:cxn ang="0">
                  <a:pos x="15" y="21"/>
                </a:cxn>
              </a:cxnLst>
              <a:rect l="0" t="0" r="r" b="b"/>
              <a:pathLst>
                <a:path w="127" h="605">
                  <a:moveTo>
                    <a:pt x="15" y="21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7"/>
                    <a:pt x="98" y="145"/>
                    <a:pt x="6" y="7"/>
                  </a:cubicBezTo>
                  <a:cubicBezTo>
                    <a:pt x="0" y="0"/>
                    <a:pt x="14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4" name="Freeform 47"/>
            <p:cNvSpPr>
              <a:spLocks/>
            </p:cNvSpPr>
            <p:nvPr/>
          </p:nvSpPr>
          <p:spPr bwMode="auto">
            <a:xfrm>
              <a:off x="5337413" y="5632023"/>
              <a:ext cx="30685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6" h="722">
                  <a:moveTo>
                    <a:pt x="23" y="26"/>
                  </a:moveTo>
                  <a:cubicBezTo>
                    <a:pt x="170" y="194"/>
                    <a:pt x="196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1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5" name="Freeform 48"/>
            <p:cNvSpPr>
              <a:spLocks/>
            </p:cNvSpPr>
            <p:nvPr/>
          </p:nvSpPr>
          <p:spPr bwMode="auto">
            <a:xfrm>
              <a:off x="5315494" y="5693812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7" y="433"/>
                    <a:pt x="77" y="180"/>
                    <a:pt x="4" y="10"/>
                  </a:cubicBezTo>
                  <a:cubicBezTo>
                    <a:pt x="0" y="0"/>
                    <a:pt x="10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>
              <a:off x="5154240" y="6012564"/>
              <a:ext cx="112721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6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7" name="Freeform 50"/>
            <p:cNvSpPr>
              <a:spLocks/>
            </p:cNvSpPr>
            <p:nvPr/>
          </p:nvSpPr>
          <p:spPr bwMode="auto">
            <a:xfrm>
              <a:off x="5169895" y="5781101"/>
              <a:ext cx="134640" cy="541388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1" y="23"/>
                </a:cxn>
              </a:cxnLst>
              <a:rect l="0" t="0" r="r" b="b"/>
              <a:pathLst>
                <a:path w="86" h="552">
                  <a:moveTo>
                    <a:pt x="11" y="23"/>
                  </a:moveTo>
                  <a:cubicBezTo>
                    <a:pt x="86" y="170"/>
                    <a:pt x="78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6" y="366"/>
                    <a:pt x="76" y="152"/>
                    <a:pt x="4" y="8"/>
                  </a:cubicBezTo>
                  <a:cubicBezTo>
                    <a:pt x="0" y="0"/>
                    <a:pt x="10" y="21"/>
                    <a:pt x="1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>
              <a:off x="4991420" y="5651639"/>
              <a:ext cx="198828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3" y="585"/>
                  </a:cubicBezTo>
                  <a:cubicBezTo>
                    <a:pt x="112" y="388"/>
                    <a:pt x="98" y="145"/>
                    <a:pt x="5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>
              <a:off x="5141715" y="5822293"/>
              <a:ext cx="112722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5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60" name="Freeform 53"/>
            <p:cNvSpPr>
              <a:spLocks/>
            </p:cNvSpPr>
            <p:nvPr/>
          </p:nvSpPr>
          <p:spPr bwMode="auto">
            <a:xfrm>
              <a:off x="4949149" y="5862505"/>
              <a:ext cx="170648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2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09" h="477">
                  <a:moveTo>
                    <a:pt x="15" y="20"/>
                  </a:moveTo>
                  <a:cubicBezTo>
                    <a:pt x="109" y="147"/>
                    <a:pt x="100" y="329"/>
                    <a:pt x="52" y="477"/>
                  </a:cubicBezTo>
                  <a:cubicBezTo>
                    <a:pt x="54" y="473"/>
                    <a:pt x="37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61" name="Freeform 54"/>
            <p:cNvSpPr>
              <a:spLocks/>
            </p:cNvSpPr>
            <p:nvPr/>
          </p:nvSpPr>
          <p:spPr bwMode="auto">
            <a:xfrm>
              <a:off x="5241912" y="576050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3" y="590"/>
                    <a:pt x="56" y="576"/>
                    <a:pt x="55" y="572"/>
                  </a:cubicBezTo>
                  <a:cubicBezTo>
                    <a:pt x="19" y="394"/>
                    <a:pt x="9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62" name="Freeform 55"/>
            <p:cNvSpPr>
              <a:spLocks/>
            </p:cNvSpPr>
            <p:nvPr/>
          </p:nvSpPr>
          <p:spPr bwMode="auto">
            <a:xfrm>
              <a:off x="5074395" y="5649677"/>
              <a:ext cx="198828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7" y="0"/>
                    <a:pt x="113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63" name="Freeform 56"/>
            <p:cNvSpPr>
              <a:spLocks/>
            </p:cNvSpPr>
            <p:nvPr/>
          </p:nvSpPr>
          <p:spPr bwMode="auto">
            <a:xfrm>
              <a:off x="6555431" y="5731081"/>
              <a:ext cx="272410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64" name="Freeform 57"/>
            <p:cNvSpPr>
              <a:spLocks/>
            </p:cNvSpPr>
            <p:nvPr/>
          </p:nvSpPr>
          <p:spPr bwMode="auto">
            <a:xfrm>
              <a:off x="6571087" y="5861524"/>
              <a:ext cx="172213" cy="467829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>
              <a:off x="6632144" y="5838967"/>
              <a:ext cx="250493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4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4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6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66" name="Freeform 59"/>
            <p:cNvSpPr>
              <a:spLocks/>
            </p:cNvSpPr>
            <p:nvPr/>
          </p:nvSpPr>
          <p:spPr bwMode="auto">
            <a:xfrm>
              <a:off x="6644669" y="5692831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67" name="Freeform 60"/>
            <p:cNvSpPr>
              <a:spLocks/>
            </p:cNvSpPr>
            <p:nvPr/>
          </p:nvSpPr>
          <p:spPr bwMode="auto">
            <a:xfrm>
              <a:off x="6483415" y="6011583"/>
              <a:ext cx="112721" cy="296195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68" name="Freeform 61"/>
            <p:cNvSpPr>
              <a:spLocks/>
            </p:cNvSpPr>
            <p:nvPr/>
          </p:nvSpPr>
          <p:spPr bwMode="auto">
            <a:xfrm>
              <a:off x="6499070" y="5780120"/>
              <a:ext cx="134640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69" name="Freeform 62"/>
            <p:cNvSpPr>
              <a:spLocks/>
            </p:cNvSpPr>
            <p:nvPr/>
          </p:nvSpPr>
          <p:spPr bwMode="auto">
            <a:xfrm>
              <a:off x="6320595" y="5650657"/>
              <a:ext cx="198828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8"/>
                    <a:pt x="98" y="145"/>
                    <a:pt x="6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70" name="Freeform 63"/>
            <p:cNvSpPr>
              <a:spLocks/>
            </p:cNvSpPr>
            <p:nvPr/>
          </p:nvSpPr>
          <p:spPr bwMode="auto">
            <a:xfrm>
              <a:off x="6470890" y="5821313"/>
              <a:ext cx="112721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71" name="Freeform 64"/>
            <p:cNvSpPr>
              <a:spLocks/>
            </p:cNvSpPr>
            <p:nvPr/>
          </p:nvSpPr>
          <p:spPr bwMode="auto">
            <a:xfrm>
              <a:off x="6278324" y="5861524"/>
              <a:ext cx="172213" cy="467829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72" name="Freeform 65"/>
            <p:cNvSpPr>
              <a:spLocks/>
            </p:cNvSpPr>
            <p:nvPr/>
          </p:nvSpPr>
          <p:spPr bwMode="auto">
            <a:xfrm>
              <a:off x="6571087" y="575952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73" name="Freeform 66"/>
            <p:cNvSpPr>
              <a:spLocks/>
            </p:cNvSpPr>
            <p:nvPr/>
          </p:nvSpPr>
          <p:spPr bwMode="auto">
            <a:xfrm>
              <a:off x="6403570" y="5648697"/>
              <a:ext cx="198828" cy="593368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74" name="Freeform 67"/>
            <p:cNvSpPr>
              <a:spLocks/>
            </p:cNvSpPr>
            <p:nvPr/>
          </p:nvSpPr>
          <p:spPr bwMode="auto">
            <a:xfrm>
              <a:off x="4720575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75" name="Freeform 68"/>
            <p:cNvSpPr>
              <a:spLocks/>
            </p:cNvSpPr>
            <p:nvPr/>
          </p:nvSpPr>
          <p:spPr bwMode="auto">
            <a:xfrm>
              <a:off x="4847387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76" name="Freeform 69"/>
            <p:cNvSpPr>
              <a:spLocks/>
            </p:cNvSpPr>
            <p:nvPr/>
          </p:nvSpPr>
          <p:spPr bwMode="auto">
            <a:xfrm>
              <a:off x="4997682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77" name="Freeform 70"/>
            <p:cNvSpPr>
              <a:spLocks/>
            </p:cNvSpPr>
            <p:nvPr/>
          </p:nvSpPr>
          <p:spPr bwMode="auto">
            <a:xfrm>
              <a:off x="4870871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78" name="Freeform 71"/>
            <p:cNvSpPr>
              <a:spLocks/>
            </p:cNvSpPr>
            <p:nvPr/>
          </p:nvSpPr>
          <p:spPr bwMode="auto">
            <a:xfrm>
              <a:off x="4805116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79" name="Freeform 72"/>
            <p:cNvSpPr>
              <a:spLocks/>
            </p:cNvSpPr>
            <p:nvPr/>
          </p:nvSpPr>
          <p:spPr bwMode="auto">
            <a:xfrm>
              <a:off x="4739362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80" name="Freeform 73"/>
            <p:cNvSpPr>
              <a:spLocks/>
            </p:cNvSpPr>
            <p:nvPr/>
          </p:nvSpPr>
          <p:spPr bwMode="auto">
            <a:xfrm>
              <a:off x="4903747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81" name="Freeform 74"/>
            <p:cNvSpPr>
              <a:spLocks/>
            </p:cNvSpPr>
            <p:nvPr/>
          </p:nvSpPr>
          <p:spPr bwMode="auto">
            <a:xfrm>
              <a:off x="4875567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82" name="Freeform 75"/>
            <p:cNvSpPr>
              <a:spLocks/>
            </p:cNvSpPr>
            <p:nvPr/>
          </p:nvSpPr>
          <p:spPr bwMode="auto">
            <a:xfrm>
              <a:off x="4942887" y="5888986"/>
              <a:ext cx="81410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83" name="Freeform 76"/>
            <p:cNvSpPr>
              <a:spLocks/>
            </p:cNvSpPr>
            <p:nvPr/>
          </p:nvSpPr>
          <p:spPr bwMode="auto">
            <a:xfrm>
              <a:off x="4963239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84" name="Freeform 77"/>
            <p:cNvSpPr>
              <a:spLocks/>
            </p:cNvSpPr>
            <p:nvPr/>
          </p:nvSpPr>
          <p:spPr bwMode="auto">
            <a:xfrm>
              <a:off x="5129191" y="6167525"/>
              <a:ext cx="103328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85" name="Freeform 78"/>
            <p:cNvSpPr>
              <a:spLocks/>
            </p:cNvSpPr>
            <p:nvPr/>
          </p:nvSpPr>
          <p:spPr bwMode="auto">
            <a:xfrm>
              <a:off x="5096314" y="6005698"/>
              <a:ext cx="122114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86" name="Freeform 79"/>
            <p:cNvSpPr>
              <a:spLocks/>
            </p:cNvSpPr>
            <p:nvPr/>
          </p:nvSpPr>
          <p:spPr bwMode="auto">
            <a:xfrm>
              <a:off x="5232519" y="5965486"/>
              <a:ext cx="147164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6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87" name="Freeform 80"/>
            <p:cNvSpPr>
              <a:spLocks/>
            </p:cNvSpPr>
            <p:nvPr/>
          </p:nvSpPr>
          <p:spPr bwMode="auto">
            <a:xfrm>
              <a:off x="5141715" y="6017468"/>
              <a:ext cx="101763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88" name="Freeform 81"/>
            <p:cNvSpPr>
              <a:spLocks/>
            </p:cNvSpPr>
            <p:nvPr/>
          </p:nvSpPr>
          <p:spPr bwMode="auto">
            <a:xfrm>
              <a:off x="5262265" y="6053756"/>
              <a:ext cx="156557" cy="308944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89" name="Freeform 82"/>
            <p:cNvSpPr>
              <a:spLocks/>
            </p:cNvSpPr>
            <p:nvPr/>
          </p:nvSpPr>
          <p:spPr bwMode="auto">
            <a:xfrm>
              <a:off x="5028994" y="5978237"/>
              <a:ext cx="123680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90" name="Freeform 83"/>
            <p:cNvSpPr>
              <a:spLocks/>
            </p:cNvSpPr>
            <p:nvPr/>
          </p:nvSpPr>
          <p:spPr bwMode="auto">
            <a:xfrm>
              <a:off x="5407863" y="6025314"/>
              <a:ext cx="178476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91" name="Freeform 84"/>
            <p:cNvSpPr>
              <a:spLocks/>
            </p:cNvSpPr>
            <p:nvPr/>
          </p:nvSpPr>
          <p:spPr bwMode="auto">
            <a:xfrm>
              <a:off x="5201207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92" name="Freeform 85"/>
            <p:cNvSpPr>
              <a:spLocks/>
            </p:cNvSpPr>
            <p:nvPr/>
          </p:nvSpPr>
          <p:spPr bwMode="auto">
            <a:xfrm>
              <a:off x="5354634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1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1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93" name="Freeform 86"/>
            <p:cNvSpPr>
              <a:spLocks/>
            </p:cNvSpPr>
            <p:nvPr/>
          </p:nvSpPr>
          <p:spPr bwMode="auto">
            <a:xfrm>
              <a:off x="5464224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94" name="Freeform 87"/>
            <p:cNvSpPr>
              <a:spLocks/>
            </p:cNvSpPr>
            <p:nvPr/>
          </p:nvSpPr>
          <p:spPr bwMode="auto">
            <a:xfrm>
              <a:off x="5371855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95" name="Freeform 88"/>
            <p:cNvSpPr>
              <a:spLocks/>
            </p:cNvSpPr>
            <p:nvPr/>
          </p:nvSpPr>
          <p:spPr bwMode="auto">
            <a:xfrm>
              <a:off x="5132322" y="6017468"/>
              <a:ext cx="75147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96" name="Freeform 89"/>
            <p:cNvSpPr>
              <a:spLocks/>
            </p:cNvSpPr>
            <p:nvPr/>
          </p:nvSpPr>
          <p:spPr bwMode="auto">
            <a:xfrm>
              <a:off x="5083789" y="6053756"/>
              <a:ext cx="114287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97" name="Freeform 90"/>
            <p:cNvSpPr>
              <a:spLocks/>
            </p:cNvSpPr>
            <p:nvPr/>
          </p:nvSpPr>
          <p:spPr bwMode="auto">
            <a:xfrm>
              <a:off x="5374986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98" name="Freeform 91"/>
            <p:cNvSpPr>
              <a:spLocks/>
            </p:cNvSpPr>
            <p:nvPr/>
          </p:nvSpPr>
          <p:spPr bwMode="auto">
            <a:xfrm>
              <a:off x="5065002" y="5917429"/>
              <a:ext cx="211353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99" name="Freeform 92"/>
            <p:cNvSpPr>
              <a:spLocks/>
            </p:cNvSpPr>
            <p:nvPr/>
          </p:nvSpPr>
          <p:spPr bwMode="auto">
            <a:xfrm>
              <a:off x="5205904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00" name="Freeform 93"/>
            <p:cNvSpPr>
              <a:spLocks/>
            </p:cNvSpPr>
            <p:nvPr/>
          </p:nvSpPr>
          <p:spPr bwMode="auto">
            <a:xfrm>
              <a:off x="5310797" y="5894871"/>
              <a:ext cx="203525" cy="467829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01" name="Freeform 94"/>
            <p:cNvSpPr>
              <a:spLocks/>
            </p:cNvSpPr>
            <p:nvPr/>
          </p:nvSpPr>
          <p:spPr bwMode="auto">
            <a:xfrm>
              <a:off x="5439175" y="5939986"/>
              <a:ext cx="89237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02" name="Freeform 95"/>
            <p:cNvSpPr>
              <a:spLocks/>
            </p:cNvSpPr>
            <p:nvPr/>
          </p:nvSpPr>
          <p:spPr bwMode="auto">
            <a:xfrm>
              <a:off x="5559724" y="6167525"/>
              <a:ext cx="7514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03" name="Freeform 96"/>
            <p:cNvSpPr>
              <a:spLocks/>
            </p:cNvSpPr>
            <p:nvPr/>
          </p:nvSpPr>
          <p:spPr bwMode="auto">
            <a:xfrm>
              <a:off x="5536240" y="6005698"/>
              <a:ext cx="87673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6" h="364">
                  <a:moveTo>
                    <a:pt x="49" y="15"/>
                  </a:moveTo>
                  <a:cubicBezTo>
                    <a:pt x="0" y="112"/>
                    <a:pt x="4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6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04" name="Freeform 97"/>
            <p:cNvSpPr>
              <a:spLocks/>
            </p:cNvSpPr>
            <p:nvPr/>
          </p:nvSpPr>
          <p:spPr bwMode="auto">
            <a:xfrm>
              <a:off x="5611388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05" name="Freeform 98"/>
            <p:cNvSpPr>
              <a:spLocks/>
            </p:cNvSpPr>
            <p:nvPr/>
          </p:nvSpPr>
          <p:spPr bwMode="auto">
            <a:xfrm>
              <a:off x="5569118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06" name="Freeform 99"/>
            <p:cNvSpPr>
              <a:spLocks/>
            </p:cNvSpPr>
            <p:nvPr/>
          </p:nvSpPr>
          <p:spPr bwMode="auto">
            <a:xfrm>
              <a:off x="5656790" y="6053756"/>
              <a:ext cx="112721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2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2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07" name="Freeform 100"/>
            <p:cNvSpPr>
              <a:spLocks/>
            </p:cNvSpPr>
            <p:nvPr/>
          </p:nvSpPr>
          <p:spPr bwMode="auto">
            <a:xfrm>
              <a:off x="5487707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0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0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08" name="Freeform 101"/>
            <p:cNvSpPr>
              <a:spLocks/>
            </p:cNvSpPr>
            <p:nvPr/>
          </p:nvSpPr>
          <p:spPr bwMode="auto">
            <a:xfrm>
              <a:off x="5556593" y="5971371"/>
              <a:ext cx="1299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09" name="Freeform 102"/>
            <p:cNvSpPr>
              <a:spLocks/>
            </p:cNvSpPr>
            <p:nvPr/>
          </p:nvSpPr>
          <p:spPr bwMode="auto">
            <a:xfrm>
              <a:off x="4531140" y="6025314"/>
              <a:ext cx="178476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4" h="344">
                  <a:moveTo>
                    <a:pt x="14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10" name="Freeform 103"/>
            <p:cNvSpPr>
              <a:spLocks/>
            </p:cNvSpPr>
            <p:nvPr/>
          </p:nvSpPr>
          <p:spPr bwMode="auto">
            <a:xfrm>
              <a:off x="4587501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11" name="Freeform 104"/>
            <p:cNvSpPr>
              <a:spLocks/>
            </p:cNvSpPr>
            <p:nvPr/>
          </p:nvSpPr>
          <p:spPr bwMode="auto">
            <a:xfrm>
              <a:off x="4495132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12" name="Freeform 105"/>
            <p:cNvSpPr>
              <a:spLocks/>
            </p:cNvSpPr>
            <p:nvPr/>
          </p:nvSpPr>
          <p:spPr bwMode="auto">
            <a:xfrm>
              <a:off x="4562452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13" name="Freeform 106"/>
            <p:cNvSpPr>
              <a:spLocks/>
            </p:cNvSpPr>
            <p:nvPr/>
          </p:nvSpPr>
          <p:spPr bwMode="auto">
            <a:xfrm>
              <a:off x="4683001" y="6167525"/>
              <a:ext cx="75148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14" name="Freeform 107"/>
            <p:cNvSpPr>
              <a:spLocks/>
            </p:cNvSpPr>
            <p:nvPr/>
          </p:nvSpPr>
          <p:spPr bwMode="auto">
            <a:xfrm>
              <a:off x="4659517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15" name="Freeform 108"/>
            <p:cNvSpPr>
              <a:spLocks/>
            </p:cNvSpPr>
            <p:nvPr/>
          </p:nvSpPr>
          <p:spPr bwMode="auto">
            <a:xfrm>
              <a:off x="4734665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16" name="Freeform 109"/>
            <p:cNvSpPr>
              <a:spLocks/>
            </p:cNvSpPr>
            <p:nvPr/>
          </p:nvSpPr>
          <p:spPr bwMode="auto">
            <a:xfrm>
              <a:off x="4692395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17" name="Freeform 110"/>
            <p:cNvSpPr>
              <a:spLocks/>
            </p:cNvSpPr>
            <p:nvPr/>
          </p:nvSpPr>
          <p:spPr bwMode="auto">
            <a:xfrm>
              <a:off x="4780067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18" name="Freeform 111"/>
            <p:cNvSpPr>
              <a:spLocks/>
            </p:cNvSpPr>
            <p:nvPr/>
          </p:nvSpPr>
          <p:spPr bwMode="auto">
            <a:xfrm>
              <a:off x="4610984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19" name="Freeform 112"/>
            <p:cNvSpPr>
              <a:spLocks/>
            </p:cNvSpPr>
            <p:nvPr/>
          </p:nvSpPr>
          <p:spPr bwMode="auto">
            <a:xfrm>
              <a:off x="4679870" y="5971371"/>
              <a:ext cx="1299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20" name="Freeform 113"/>
            <p:cNvSpPr>
              <a:spLocks/>
            </p:cNvSpPr>
            <p:nvPr/>
          </p:nvSpPr>
          <p:spPr bwMode="auto">
            <a:xfrm>
              <a:off x="3576138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21" name="Freeform 114"/>
            <p:cNvSpPr>
              <a:spLocks/>
            </p:cNvSpPr>
            <p:nvPr/>
          </p:nvSpPr>
          <p:spPr bwMode="auto">
            <a:xfrm>
              <a:off x="3702950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22" name="Freeform 115"/>
            <p:cNvSpPr>
              <a:spLocks/>
            </p:cNvSpPr>
            <p:nvPr/>
          </p:nvSpPr>
          <p:spPr bwMode="auto">
            <a:xfrm>
              <a:off x="3853246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23" name="Freeform 116"/>
            <p:cNvSpPr>
              <a:spLocks/>
            </p:cNvSpPr>
            <p:nvPr/>
          </p:nvSpPr>
          <p:spPr bwMode="auto">
            <a:xfrm>
              <a:off x="3726434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6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24" name="Freeform 117"/>
            <p:cNvSpPr>
              <a:spLocks/>
            </p:cNvSpPr>
            <p:nvPr/>
          </p:nvSpPr>
          <p:spPr bwMode="auto">
            <a:xfrm>
              <a:off x="3660680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25" name="Freeform 118"/>
            <p:cNvSpPr>
              <a:spLocks/>
            </p:cNvSpPr>
            <p:nvPr/>
          </p:nvSpPr>
          <p:spPr bwMode="auto">
            <a:xfrm>
              <a:off x="3594926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26" name="Freeform 119"/>
            <p:cNvSpPr>
              <a:spLocks/>
            </p:cNvSpPr>
            <p:nvPr/>
          </p:nvSpPr>
          <p:spPr bwMode="auto">
            <a:xfrm>
              <a:off x="3759311" y="5971371"/>
              <a:ext cx="178475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27" name="Freeform 120"/>
            <p:cNvSpPr>
              <a:spLocks/>
            </p:cNvSpPr>
            <p:nvPr/>
          </p:nvSpPr>
          <p:spPr bwMode="auto">
            <a:xfrm>
              <a:off x="3731130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28" name="Freeform 121"/>
            <p:cNvSpPr>
              <a:spLocks/>
            </p:cNvSpPr>
            <p:nvPr/>
          </p:nvSpPr>
          <p:spPr bwMode="auto">
            <a:xfrm>
              <a:off x="3798451" y="5888986"/>
              <a:ext cx="81409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29" name="Freeform 122"/>
            <p:cNvSpPr>
              <a:spLocks/>
            </p:cNvSpPr>
            <p:nvPr/>
          </p:nvSpPr>
          <p:spPr bwMode="auto">
            <a:xfrm>
              <a:off x="3818803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30" name="Freeform 123"/>
            <p:cNvSpPr>
              <a:spLocks/>
            </p:cNvSpPr>
            <p:nvPr/>
          </p:nvSpPr>
          <p:spPr bwMode="auto">
            <a:xfrm>
              <a:off x="3984754" y="6167525"/>
              <a:ext cx="103328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31" name="Freeform 124"/>
            <p:cNvSpPr>
              <a:spLocks/>
            </p:cNvSpPr>
            <p:nvPr/>
          </p:nvSpPr>
          <p:spPr bwMode="auto">
            <a:xfrm>
              <a:off x="3951877" y="6005698"/>
              <a:ext cx="122115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32" name="Freeform 125"/>
            <p:cNvSpPr>
              <a:spLocks/>
            </p:cNvSpPr>
            <p:nvPr/>
          </p:nvSpPr>
          <p:spPr bwMode="auto">
            <a:xfrm>
              <a:off x="4088082" y="5965486"/>
              <a:ext cx="147164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7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33" name="Freeform 126"/>
            <p:cNvSpPr>
              <a:spLocks/>
            </p:cNvSpPr>
            <p:nvPr/>
          </p:nvSpPr>
          <p:spPr bwMode="auto">
            <a:xfrm>
              <a:off x="3997279" y="6017468"/>
              <a:ext cx="101762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34" name="Freeform 127"/>
            <p:cNvSpPr>
              <a:spLocks/>
            </p:cNvSpPr>
            <p:nvPr/>
          </p:nvSpPr>
          <p:spPr bwMode="auto">
            <a:xfrm>
              <a:off x="4117828" y="6053756"/>
              <a:ext cx="156558" cy="308944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35" name="Freeform 128"/>
            <p:cNvSpPr>
              <a:spLocks/>
            </p:cNvSpPr>
            <p:nvPr/>
          </p:nvSpPr>
          <p:spPr bwMode="auto">
            <a:xfrm>
              <a:off x="3884557" y="5978237"/>
              <a:ext cx="123681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36" name="Freeform 129"/>
            <p:cNvSpPr>
              <a:spLocks/>
            </p:cNvSpPr>
            <p:nvPr/>
          </p:nvSpPr>
          <p:spPr bwMode="auto">
            <a:xfrm>
              <a:off x="4263427" y="6025314"/>
              <a:ext cx="178475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37" name="Freeform 130"/>
            <p:cNvSpPr>
              <a:spLocks/>
            </p:cNvSpPr>
            <p:nvPr/>
          </p:nvSpPr>
          <p:spPr bwMode="auto">
            <a:xfrm>
              <a:off x="4056771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38" name="Freeform 131"/>
            <p:cNvSpPr>
              <a:spLocks/>
            </p:cNvSpPr>
            <p:nvPr/>
          </p:nvSpPr>
          <p:spPr bwMode="auto">
            <a:xfrm>
              <a:off x="4210197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39" name="Freeform 132"/>
            <p:cNvSpPr>
              <a:spLocks/>
            </p:cNvSpPr>
            <p:nvPr/>
          </p:nvSpPr>
          <p:spPr bwMode="auto">
            <a:xfrm>
              <a:off x="4319788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40" name="Freeform 133"/>
            <p:cNvSpPr>
              <a:spLocks/>
            </p:cNvSpPr>
            <p:nvPr/>
          </p:nvSpPr>
          <p:spPr bwMode="auto">
            <a:xfrm>
              <a:off x="4227418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41" name="Freeform 134"/>
            <p:cNvSpPr>
              <a:spLocks/>
            </p:cNvSpPr>
            <p:nvPr/>
          </p:nvSpPr>
          <p:spPr bwMode="auto">
            <a:xfrm>
              <a:off x="3987885" y="6017468"/>
              <a:ext cx="7514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42" name="Freeform 135"/>
            <p:cNvSpPr>
              <a:spLocks/>
            </p:cNvSpPr>
            <p:nvPr/>
          </p:nvSpPr>
          <p:spPr bwMode="auto">
            <a:xfrm>
              <a:off x="3939352" y="6053756"/>
              <a:ext cx="114288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43" name="Freeform 136"/>
            <p:cNvSpPr>
              <a:spLocks/>
            </p:cNvSpPr>
            <p:nvPr/>
          </p:nvSpPr>
          <p:spPr bwMode="auto">
            <a:xfrm>
              <a:off x="4230549" y="5971371"/>
              <a:ext cx="12994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44" name="Freeform 137"/>
            <p:cNvSpPr>
              <a:spLocks/>
            </p:cNvSpPr>
            <p:nvPr/>
          </p:nvSpPr>
          <p:spPr bwMode="auto">
            <a:xfrm>
              <a:off x="3920565" y="5917429"/>
              <a:ext cx="211353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45" name="Freeform 138"/>
            <p:cNvSpPr>
              <a:spLocks/>
            </p:cNvSpPr>
            <p:nvPr/>
          </p:nvSpPr>
          <p:spPr bwMode="auto">
            <a:xfrm>
              <a:off x="4061467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46" name="Freeform 139"/>
            <p:cNvSpPr>
              <a:spLocks/>
            </p:cNvSpPr>
            <p:nvPr/>
          </p:nvSpPr>
          <p:spPr bwMode="auto">
            <a:xfrm>
              <a:off x="4166361" y="5894871"/>
              <a:ext cx="203525" cy="467829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47" name="Freeform 140"/>
            <p:cNvSpPr>
              <a:spLocks/>
            </p:cNvSpPr>
            <p:nvPr/>
          </p:nvSpPr>
          <p:spPr bwMode="auto">
            <a:xfrm>
              <a:off x="4294738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48" name="Freeform 141"/>
            <p:cNvSpPr>
              <a:spLocks/>
            </p:cNvSpPr>
            <p:nvPr/>
          </p:nvSpPr>
          <p:spPr bwMode="auto">
            <a:xfrm>
              <a:off x="4415288" y="6167525"/>
              <a:ext cx="75147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49" name="Freeform 142"/>
            <p:cNvSpPr>
              <a:spLocks/>
            </p:cNvSpPr>
            <p:nvPr/>
          </p:nvSpPr>
          <p:spPr bwMode="auto">
            <a:xfrm>
              <a:off x="4391804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50" name="Freeform 143"/>
            <p:cNvSpPr>
              <a:spLocks/>
            </p:cNvSpPr>
            <p:nvPr/>
          </p:nvSpPr>
          <p:spPr bwMode="auto">
            <a:xfrm>
              <a:off x="4466952" y="5971371"/>
              <a:ext cx="12994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51" name="Freeform 144"/>
            <p:cNvSpPr>
              <a:spLocks/>
            </p:cNvSpPr>
            <p:nvPr/>
          </p:nvSpPr>
          <p:spPr bwMode="auto">
            <a:xfrm>
              <a:off x="4424681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52" name="Freeform 145"/>
            <p:cNvSpPr>
              <a:spLocks/>
            </p:cNvSpPr>
            <p:nvPr/>
          </p:nvSpPr>
          <p:spPr bwMode="auto">
            <a:xfrm>
              <a:off x="4512354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53" name="Freeform 146"/>
            <p:cNvSpPr>
              <a:spLocks/>
            </p:cNvSpPr>
            <p:nvPr/>
          </p:nvSpPr>
          <p:spPr bwMode="auto">
            <a:xfrm>
              <a:off x="4343271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54" name="Freeform 147"/>
            <p:cNvSpPr>
              <a:spLocks/>
            </p:cNvSpPr>
            <p:nvPr/>
          </p:nvSpPr>
          <p:spPr bwMode="auto">
            <a:xfrm>
              <a:off x="4412157" y="5971371"/>
              <a:ext cx="1299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55" name="Freeform 148"/>
            <p:cNvSpPr>
              <a:spLocks/>
            </p:cNvSpPr>
            <p:nvPr/>
          </p:nvSpPr>
          <p:spPr bwMode="auto">
            <a:xfrm>
              <a:off x="3386704" y="6025314"/>
              <a:ext cx="180041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56" name="Freeform 149"/>
            <p:cNvSpPr>
              <a:spLocks/>
            </p:cNvSpPr>
            <p:nvPr/>
          </p:nvSpPr>
          <p:spPr bwMode="auto">
            <a:xfrm>
              <a:off x="3443065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57" name="Freeform 150"/>
            <p:cNvSpPr>
              <a:spLocks/>
            </p:cNvSpPr>
            <p:nvPr/>
          </p:nvSpPr>
          <p:spPr bwMode="auto">
            <a:xfrm>
              <a:off x="3350695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58" name="Freeform 151"/>
            <p:cNvSpPr>
              <a:spLocks/>
            </p:cNvSpPr>
            <p:nvPr/>
          </p:nvSpPr>
          <p:spPr bwMode="auto">
            <a:xfrm>
              <a:off x="3418015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59" name="Freeform 152"/>
            <p:cNvSpPr>
              <a:spLocks/>
            </p:cNvSpPr>
            <p:nvPr/>
          </p:nvSpPr>
          <p:spPr bwMode="auto">
            <a:xfrm>
              <a:off x="3538565" y="6167525"/>
              <a:ext cx="75147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60" name="Freeform 153"/>
            <p:cNvSpPr>
              <a:spLocks/>
            </p:cNvSpPr>
            <p:nvPr/>
          </p:nvSpPr>
          <p:spPr bwMode="auto">
            <a:xfrm>
              <a:off x="3515081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61" name="Freeform 154"/>
            <p:cNvSpPr>
              <a:spLocks/>
            </p:cNvSpPr>
            <p:nvPr/>
          </p:nvSpPr>
          <p:spPr bwMode="auto">
            <a:xfrm>
              <a:off x="3590229" y="5971371"/>
              <a:ext cx="12994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5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62" name="Freeform 155"/>
            <p:cNvSpPr>
              <a:spLocks/>
            </p:cNvSpPr>
            <p:nvPr/>
          </p:nvSpPr>
          <p:spPr bwMode="auto">
            <a:xfrm>
              <a:off x="3547958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63" name="Freeform 156"/>
            <p:cNvSpPr>
              <a:spLocks/>
            </p:cNvSpPr>
            <p:nvPr/>
          </p:nvSpPr>
          <p:spPr bwMode="auto">
            <a:xfrm>
              <a:off x="3635631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64" name="Freeform 157"/>
            <p:cNvSpPr>
              <a:spLocks/>
            </p:cNvSpPr>
            <p:nvPr/>
          </p:nvSpPr>
          <p:spPr bwMode="auto">
            <a:xfrm>
              <a:off x="3466548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65" name="Freeform 158"/>
            <p:cNvSpPr>
              <a:spLocks/>
            </p:cNvSpPr>
            <p:nvPr/>
          </p:nvSpPr>
          <p:spPr bwMode="auto">
            <a:xfrm>
              <a:off x="3535434" y="5971371"/>
              <a:ext cx="1299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1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66" name="Freeform 159"/>
            <p:cNvSpPr>
              <a:spLocks/>
            </p:cNvSpPr>
            <p:nvPr/>
          </p:nvSpPr>
          <p:spPr bwMode="auto">
            <a:xfrm>
              <a:off x="4692395" y="5927236"/>
              <a:ext cx="344427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5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5" y="441"/>
                  </a:cubicBezTo>
                  <a:cubicBezTo>
                    <a:pt x="34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67" name="Freeform 160"/>
            <p:cNvSpPr>
              <a:spLocks/>
            </p:cNvSpPr>
            <p:nvPr/>
          </p:nvSpPr>
          <p:spPr bwMode="auto">
            <a:xfrm>
              <a:off x="4687698" y="5813467"/>
              <a:ext cx="154992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7" y="521"/>
                    <a:pt x="26" y="516"/>
                  </a:cubicBezTo>
                  <a:cubicBezTo>
                    <a:pt x="11" y="342"/>
                    <a:pt x="23" y="128"/>
                    <a:pt x="95" y="6"/>
                  </a:cubicBezTo>
                  <a:cubicBezTo>
                    <a:pt x="99" y="0"/>
                    <a:pt x="89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68" name="Freeform 161"/>
            <p:cNvSpPr>
              <a:spLocks/>
            </p:cNvSpPr>
            <p:nvPr/>
          </p:nvSpPr>
          <p:spPr bwMode="auto">
            <a:xfrm>
              <a:off x="4380845" y="5862505"/>
              <a:ext cx="234837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3" y="7"/>
                </a:cxn>
                <a:cxn ang="0">
                  <a:pos x="130" y="20"/>
                </a:cxn>
              </a:cxnLst>
              <a:rect l="0" t="0" r="r" b="b"/>
              <a:pathLst>
                <a:path w="150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9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69" name="Freeform 162"/>
            <p:cNvSpPr>
              <a:spLocks/>
            </p:cNvSpPr>
            <p:nvPr/>
          </p:nvSpPr>
          <p:spPr bwMode="auto">
            <a:xfrm>
              <a:off x="4463821" y="5839947"/>
              <a:ext cx="344427" cy="433503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30" y="119"/>
                    <a:pt x="0" y="293"/>
                    <a:pt x="34" y="442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7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70" name="Freeform 163"/>
            <p:cNvSpPr>
              <a:spLocks/>
            </p:cNvSpPr>
            <p:nvPr/>
          </p:nvSpPr>
          <p:spPr bwMode="auto">
            <a:xfrm>
              <a:off x="4751886" y="5837985"/>
              <a:ext cx="154993" cy="524715"/>
            </a:xfrm>
            <a:custGeom>
              <a:avLst/>
              <a:gdLst/>
              <a:ahLst/>
              <a:cxnLst>
                <a:cxn ang="0">
                  <a:pos x="88" y="20"/>
                </a:cxn>
                <a:cxn ang="0">
                  <a:pos x="16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8" y="20"/>
                </a:cxn>
              </a:cxnLst>
              <a:rect l="0" t="0" r="r" b="b"/>
              <a:pathLst>
                <a:path w="99" h="535">
                  <a:moveTo>
                    <a:pt x="88" y="20"/>
                  </a:moveTo>
                  <a:cubicBezTo>
                    <a:pt x="14" y="144"/>
                    <a:pt x="0" y="355"/>
                    <a:pt x="16" y="535"/>
                  </a:cubicBezTo>
                  <a:cubicBezTo>
                    <a:pt x="15" y="530"/>
                    <a:pt x="27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8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71" name="Freeform 164"/>
            <p:cNvSpPr>
              <a:spLocks/>
            </p:cNvSpPr>
            <p:nvPr/>
          </p:nvSpPr>
          <p:spPr bwMode="auto">
            <a:xfrm>
              <a:off x="4772239" y="5890947"/>
              <a:ext cx="236402" cy="467830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4" y="7"/>
                </a:cxn>
                <a:cxn ang="0">
                  <a:pos x="130" y="19"/>
                </a:cxn>
              </a:cxnLst>
              <a:rect l="0" t="0" r="r" b="b"/>
              <a:pathLst>
                <a:path w="151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9" y="462"/>
                    <a:pt x="97" y="458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72" name="Freeform 165"/>
            <p:cNvSpPr>
              <a:spLocks/>
            </p:cNvSpPr>
            <p:nvPr/>
          </p:nvSpPr>
          <p:spPr bwMode="auto">
            <a:xfrm>
              <a:off x="4487304" y="5740889"/>
              <a:ext cx="270845" cy="593369"/>
            </a:xfrm>
            <a:custGeom>
              <a:avLst/>
              <a:gdLst/>
              <a:ahLst/>
              <a:cxnLst>
                <a:cxn ang="0">
                  <a:pos x="20" y="21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7"/>
                </a:cxn>
                <a:cxn ang="0">
                  <a:pos x="20" y="21"/>
                </a:cxn>
              </a:cxnLst>
              <a:rect l="0" t="0" r="r" b="b"/>
              <a:pathLst>
                <a:path w="173" h="605">
                  <a:moveTo>
                    <a:pt x="20" y="21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7"/>
                    <a:pt x="133" y="145"/>
                    <a:pt x="7" y="7"/>
                  </a:cubicBezTo>
                  <a:cubicBezTo>
                    <a:pt x="0" y="0"/>
                    <a:pt x="18" y="19"/>
                    <a:pt x="20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73" name="Freeform 166"/>
            <p:cNvSpPr>
              <a:spLocks/>
            </p:cNvSpPr>
            <p:nvPr/>
          </p:nvSpPr>
          <p:spPr bwMode="auto">
            <a:xfrm>
              <a:off x="4529575" y="5678120"/>
              <a:ext cx="272410" cy="593369"/>
            </a:xfrm>
            <a:custGeom>
              <a:avLst/>
              <a:gdLst/>
              <a:ahLst/>
              <a:cxnLst>
                <a:cxn ang="0">
                  <a:pos x="21" y="22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1" y="22"/>
                </a:cxn>
              </a:cxnLst>
              <a:rect l="0" t="0" r="r" b="b"/>
              <a:pathLst>
                <a:path w="174" h="605">
                  <a:moveTo>
                    <a:pt x="21" y="22"/>
                  </a:moveTo>
                  <a:cubicBezTo>
                    <a:pt x="150" y="162"/>
                    <a:pt x="174" y="401"/>
                    <a:pt x="147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4" y="145"/>
                    <a:pt x="7" y="8"/>
                  </a:cubicBezTo>
                  <a:cubicBezTo>
                    <a:pt x="0" y="0"/>
                    <a:pt x="18" y="19"/>
                    <a:pt x="2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74" name="Freeform 167"/>
            <p:cNvSpPr>
              <a:spLocks/>
            </p:cNvSpPr>
            <p:nvPr/>
          </p:nvSpPr>
          <p:spPr bwMode="auto">
            <a:xfrm>
              <a:off x="4576542" y="5623196"/>
              <a:ext cx="122115" cy="716947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66" y="731"/>
                </a:cxn>
                <a:cxn ang="0">
                  <a:pos x="57" y="707"/>
                </a:cxn>
                <a:cxn ang="0">
                  <a:pos x="3" y="9"/>
                </a:cxn>
                <a:cxn ang="0">
                  <a:pos x="9" y="26"/>
                </a:cxn>
              </a:cxnLst>
              <a:rect l="0" t="0" r="r" b="b"/>
              <a:pathLst>
                <a:path w="78" h="731">
                  <a:moveTo>
                    <a:pt x="9" y="26"/>
                  </a:moveTo>
                  <a:cubicBezTo>
                    <a:pt x="67" y="196"/>
                    <a:pt x="78" y="485"/>
                    <a:pt x="66" y="731"/>
                  </a:cubicBezTo>
                  <a:cubicBezTo>
                    <a:pt x="66" y="725"/>
                    <a:pt x="57" y="713"/>
                    <a:pt x="57" y="707"/>
                  </a:cubicBezTo>
                  <a:cubicBezTo>
                    <a:pt x="69" y="468"/>
                    <a:pt x="60" y="175"/>
                    <a:pt x="3" y="9"/>
                  </a:cubicBezTo>
                  <a:cubicBezTo>
                    <a:pt x="0" y="0"/>
                    <a:pt x="8" y="23"/>
                    <a:pt x="9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75" name="Freeform 168"/>
            <p:cNvSpPr>
              <a:spLocks/>
            </p:cNvSpPr>
            <p:nvPr/>
          </p:nvSpPr>
          <p:spPr bwMode="auto">
            <a:xfrm>
              <a:off x="4482607" y="5693812"/>
              <a:ext cx="184739" cy="641426"/>
            </a:xfrm>
            <a:custGeom>
              <a:avLst/>
              <a:gdLst/>
              <a:ahLst/>
              <a:cxnLst>
                <a:cxn ang="0">
                  <a:pos x="16" y="27"/>
                </a:cxn>
                <a:cxn ang="0">
                  <a:pos x="57" y="654"/>
                </a:cxn>
                <a:cxn ang="0">
                  <a:pos x="42" y="629"/>
                </a:cxn>
                <a:cxn ang="0">
                  <a:pos x="5" y="10"/>
                </a:cxn>
                <a:cxn ang="0">
                  <a:pos x="16" y="27"/>
                </a:cxn>
              </a:cxnLst>
              <a:rect l="0" t="0" r="r" b="b"/>
              <a:pathLst>
                <a:path w="118" h="654">
                  <a:moveTo>
                    <a:pt x="16" y="27"/>
                  </a:moveTo>
                  <a:cubicBezTo>
                    <a:pt x="118" y="202"/>
                    <a:pt x="109" y="452"/>
                    <a:pt x="57" y="654"/>
                  </a:cubicBezTo>
                  <a:cubicBezTo>
                    <a:pt x="58" y="649"/>
                    <a:pt x="41" y="634"/>
                    <a:pt x="42" y="629"/>
                  </a:cubicBezTo>
                  <a:cubicBezTo>
                    <a:pt x="92" y="433"/>
                    <a:pt x="105" y="180"/>
                    <a:pt x="5" y="10"/>
                  </a:cubicBezTo>
                  <a:cubicBezTo>
                    <a:pt x="0" y="0"/>
                    <a:pt x="14" y="24"/>
                    <a:pt x="16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76" name="Freeform 169"/>
            <p:cNvSpPr>
              <a:spLocks/>
            </p:cNvSpPr>
            <p:nvPr/>
          </p:nvSpPr>
          <p:spPr bwMode="auto">
            <a:xfrm>
              <a:off x="4260296" y="6012564"/>
              <a:ext cx="154992" cy="296194"/>
            </a:xfrm>
            <a:custGeom>
              <a:avLst/>
              <a:gdLst/>
              <a:ahLst/>
              <a:cxnLst>
                <a:cxn ang="0">
                  <a:pos x="88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8" y="11"/>
                </a:cxn>
              </a:cxnLst>
              <a:rect l="0" t="0" r="r" b="b"/>
              <a:pathLst>
                <a:path w="99" h="302">
                  <a:moveTo>
                    <a:pt x="88" y="11"/>
                  </a:moveTo>
                  <a:cubicBezTo>
                    <a:pt x="14" y="81"/>
                    <a:pt x="0" y="200"/>
                    <a:pt x="15" y="302"/>
                  </a:cubicBezTo>
                  <a:cubicBezTo>
                    <a:pt x="15" y="299"/>
                    <a:pt x="27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8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77" name="Freeform 170"/>
            <p:cNvSpPr>
              <a:spLocks/>
            </p:cNvSpPr>
            <p:nvPr/>
          </p:nvSpPr>
          <p:spPr bwMode="auto">
            <a:xfrm>
              <a:off x="4280648" y="5781101"/>
              <a:ext cx="186304" cy="541388"/>
            </a:xfrm>
            <a:custGeom>
              <a:avLst/>
              <a:gdLst/>
              <a:ahLst/>
              <a:cxnLst>
                <a:cxn ang="0">
                  <a:pos x="17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7" y="23"/>
                </a:cxn>
              </a:cxnLst>
              <a:rect l="0" t="0" r="r" b="b"/>
              <a:pathLst>
                <a:path w="119" h="552">
                  <a:moveTo>
                    <a:pt x="17" y="23"/>
                  </a:moveTo>
                  <a:cubicBezTo>
                    <a:pt x="119" y="170"/>
                    <a:pt x="109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7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78" name="Freeform 171"/>
            <p:cNvSpPr>
              <a:spLocks/>
            </p:cNvSpPr>
            <p:nvPr/>
          </p:nvSpPr>
          <p:spPr bwMode="auto">
            <a:xfrm>
              <a:off x="4036418" y="5708524"/>
              <a:ext cx="223878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7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9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7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79" name="Freeform 172"/>
            <p:cNvSpPr>
              <a:spLocks/>
            </p:cNvSpPr>
            <p:nvPr/>
          </p:nvSpPr>
          <p:spPr bwMode="auto">
            <a:xfrm>
              <a:off x="4243074" y="5822293"/>
              <a:ext cx="154992" cy="523734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84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2" y="19"/>
                </a:cxn>
              </a:cxnLst>
              <a:rect l="0" t="0" r="r" b="b"/>
              <a:pathLst>
                <a:path w="99" h="534">
                  <a:moveTo>
                    <a:pt x="12" y="19"/>
                  </a:moveTo>
                  <a:cubicBezTo>
                    <a:pt x="86" y="143"/>
                    <a:pt x="99" y="354"/>
                    <a:pt x="84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2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80" name="Freeform 173"/>
            <p:cNvSpPr>
              <a:spLocks/>
            </p:cNvSpPr>
            <p:nvPr/>
          </p:nvSpPr>
          <p:spPr bwMode="auto">
            <a:xfrm>
              <a:off x="3978492" y="5862505"/>
              <a:ext cx="236402" cy="467830"/>
            </a:xfrm>
            <a:custGeom>
              <a:avLst/>
              <a:gdLst/>
              <a:ahLst/>
              <a:cxnLst>
                <a:cxn ang="0">
                  <a:pos x="21" y="19"/>
                </a:cxn>
                <a:cxn ang="0">
                  <a:pos x="73" y="477"/>
                </a:cxn>
                <a:cxn ang="0">
                  <a:pos x="54" y="459"/>
                </a:cxn>
                <a:cxn ang="0">
                  <a:pos x="7" y="7"/>
                </a:cxn>
                <a:cxn ang="0">
                  <a:pos x="21" y="19"/>
                </a:cxn>
              </a:cxnLst>
              <a:rect l="0" t="0" r="r" b="b"/>
              <a:pathLst>
                <a:path w="151" h="477">
                  <a:moveTo>
                    <a:pt x="21" y="19"/>
                  </a:moveTo>
                  <a:cubicBezTo>
                    <a:pt x="151" y="147"/>
                    <a:pt x="138" y="329"/>
                    <a:pt x="73" y="477"/>
                  </a:cubicBezTo>
                  <a:cubicBezTo>
                    <a:pt x="74" y="473"/>
                    <a:pt x="52" y="462"/>
                    <a:pt x="54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81" name="Freeform 174"/>
            <p:cNvSpPr>
              <a:spLocks/>
            </p:cNvSpPr>
            <p:nvPr/>
          </p:nvSpPr>
          <p:spPr bwMode="auto">
            <a:xfrm>
              <a:off x="4380845" y="5760504"/>
              <a:ext cx="186304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4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60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4" y="8"/>
                  </a:cubicBezTo>
                  <a:cubicBezTo>
                    <a:pt x="119" y="0"/>
                    <a:pt x="105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82" name="Freeform 175"/>
            <p:cNvSpPr>
              <a:spLocks/>
            </p:cNvSpPr>
            <p:nvPr/>
          </p:nvSpPr>
          <p:spPr bwMode="auto">
            <a:xfrm>
              <a:off x="3721737" y="5732062"/>
              <a:ext cx="272411" cy="510984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83" name="Freeform 176"/>
            <p:cNvSpPr>
              <a:spLocks/>
            </p:cNvSpPr>
            <p:nvPr/>
          </p:nvSpPr>
          <p:spPr bwMode="auto">
            <a:xfrm>
              <a:off x="4055205" y="5924294"/>
              <a:ext cx="250492" cy="432522"/>
            </a:xfrm>
            <a:custGeom>
              <a:avLst/>
              <a:gdLst/>
              <a:ahLst/>
              <a:cxnLst>
                <a:cxn ang="0">
                  <a:pos x="142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2" y="15"/>
                </a:cxn>
              </a:cxnLst>
              <a:rect l="0" t="0" r="r" b="b"/>
              <a:pathLst>
                <a:path w="160" h="441">
                  <a:moveTo>
                    <a:pt x="142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4" y="14"/>
                    <a:pt x="142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84" name="Freeform 177"/>
            <p:cNvSpPr>
              <a:spLocks/>
            </p:cNvSpPr>
            <p:nvPr/>
          </p:nvSpPr>
          <p:spPr bwMode="auto">
            <a:xfrm>
              <a:off x="3962836" y="5810524"/>
              <a:ext cx="112721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85" name="Freeform 178"/>
            <p:cNvSpPr>
              <a:spLocks/>
            </p:cNvSpPr>
            <p:nvPr/>
          </p:nvSpPr>
          <p:spPr bwMode="auto">
            <a:xfrm>
              <a:off x="3737393" y="5862505"/>
              <a:ext cx="172213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86" name="Freeform 179"/>
            <p:cNvSpPr>
              <a:spLocks/>
            </p:cNvSpPr>
            <p:nvPr/>
          </p:nvSpPr>
          <p:spPr bwMode="auto">
            <a:xfrm>
              <a:off x="3798451" y="5839947"/>
              <a:ext cx="250492" cy="433503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87" name="Freeform 180"/>
            <p:cNvSpPr>
              <a:spLocks/>
            </p:cNvSpPr>
            <p:nvPr/>
          </p:nvSpPr>
          <p:spPr bwMode="auto">
            <a:xfrm>
              <a:off x="4297869" y="5816409"/>
              <a:ext cx="112722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7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88" name="Freeform 181"/>
            <p:cNvSpPr>
              <a:spLocks/>
            </p:cNvSpPr>
            <p:nvPr/>
          </p:nvSpPr>
          <p:spPr bwMode="auto">
            <a:xfrm>
              <a:off x="4311960" y="5868390"/>
              <a:ext cx="172213" cy="467830"/>
            </a:xfrm>
            <a:custGeom>
              <a:avLst/>
              <a:gdLst/>
              <a:ahLst/>
              <a:cxnLst>
                <a:cxn ang="0">
                  <a:pos x="95" y="19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19"/>
                </a:cxn>
              </a:cxnLst>
              <a:rect l="0" t="0" r="r" b="b"/>
              <a:pathLst>
                <a:path w="110" h="477">
                  <a:moveTo>
                    <a:pt x="95" y="19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5" y="316"/>
                    <a:pt x="12" y="131"/>
                    <a:pt x="105" y="7"/>
                  </a:cubicBezTo>
                  <a:cubicBezTo>
                    <a:pt x="110" y="0"/>
                    <a:pt x="97" y="17"/>
                    <a:pt x="95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89" name="Freeform 182"/>
            <p:cNvSpPr>
              <a:spLocks/>
            </p:cNvSpPr>
            <p:nvPr/>
          </p:nvSpPr>
          <p:spPr bwMode="auto">
            <a:xfrm>
              <a:off x="3846983" y="5737947"/>
              <a:ext cx="198829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09" y="162"/>
                    <a:pt x="127" y="401"/>
                    <a:pt x="107" y="605"/>
                  </a:cubicBezTo>
                  <a:cubicBezTo>
                    <a:pt x="107" y="600"/>
                    <a:pt x="93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90" name="Freeform 183"/>
            <p:cNvSpPr>
              <a:spLocks/>
            </p:cNvSpPr>
            <p:nvPr/>
          </p:nvSpPr>
          <p:spPr bwMode="auto">
            <a:xfrm>
              <a:off x="4192975" y="5651639"/>
              <a:ext cx="320944" cy="674772"/>
            </a:xfrm>
            <a:custGeom>
              <a:avLst/>
              <a:gdLst/>
              <a:ahLst/>
              <a:cxnLst>
                <a:cxn ang="0">
                  <a:pos x="176" y="28"/>
                </a:cxn>
                <a:cxn ang="0">
                  <a:pos x="97" y="688"/>
                </a:cxn>
                <a:cxn ang="0">
                  <a:pos x="123" y="662"/>
                </a:cxn>
                <a:cxn ang="0">
                  <a:pos x="195" y="10"/>
                </a:cxn>
                <a:cxn ang="0">
                  <a:pos x="176" y="28"/>
                </a:cxn>
              </a:cxnLst>
              <a:rect l="0" t="0" r="r" b="b"/>
              <a:pathLst>
                <a:path w="205" h="688">
                  <a:moveTo>
                    <a:pt x="176" y="28"/>
                  </a:moveTo>
                  <a:cubicBezTo>
                    <a:pt x="0" y="213"/>
                    <a:pt x="12" y="476"/>
                    <a:pt x="97" y="688"/>
                  </a:cubicBezTo>
                  <a:cubicBezTo>
                    <a:pt x="95" y="683"/>
                    <a:pt x="125" y="667"/>
                    <a:pt x="123" y="662"/>
                  </a:cubicBezTo>
                  <a:cubicBezTo>
                    <a:pt x="41" y="456"/>
                    <a:pt x="22" y="190"/>
                    <a:pt x="195" y="10"/>
                  </a:cubicBezTo>
                  <a:cubicBezTo>
                    <a:pt x="205" y="0"/>
                    <a:pt x="180" y="25"/>
                    <a:pt x="176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91" name="Freeform 184"/>
            <p:cNvSpPr>
              <a:spLocks/>
            </p:cNvSpPr>
            <p:nvPr/>
          </p:nvSpPr>
          <p:spPr bwMode="auto">
            <a:xfrm>
              <a:off x="4103738" y="5637908"/>
              <a:ext cx="197262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1"/>
                </a:cxn>
              </a:cxnLst>
              <a:rect l="0" t="0" r="r" b="b"/>
              <a:pathLst>
                <a:path w="126" h="605">
                  <a:moveTo>
                    <a:pt x="15" y="21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92" name="Freeform 185"/>
            <p:cNvSpPr>
              <a:spLocks/>
            </p:cNvSpPr>
            <p:nvPr/>
          </p:nvSpPr>
          <p:spPr bwMode="auto">
            <a:xfrm>
              <a:off x="3832893" y="5632023"/>
              <a:ext cx="308418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7" h="722">
                  <a:moveTo>
                    <a:pt x="23" y="26"/>
                  </a:moveTo>
                  <a:cubicBezTo>
                    <a:pt x="170" y="194"/>
                    <a:pt x="197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2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93" name="Freeform 186"/>
            <p:cNvSpPr>
              <a:spLocks/>
            </p:cNvSpPr>
            <p:nvPr/>
          </p:nvSpPr>
          <p:spPr bwMode="auto">
            <a:xfrm>
              <a:off x="3810975" y="5693812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94" name="Freeform 187"/>
            <p:cNvSpPr>
              <a:spLocks/>
            </p:cNvSpPr>
            <p:nvPr/>
          </p:nvSpPr>
          <p:spPr bwMode="auto">
            <a:xfrm>
              <a:off x="3649721" y="6012564"/>
              <a:ext cx="112721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95" name="Freeform 188"/>
            <p:cNvSpPr>
              <a:spLocks/>
            </p:cNvSpPr>
            <p:nvPr/>
          </p:nvSpPr>
          <p:spPr bwMode="auto">
            <a:xfrm>
              <a:off x="3665376" y="5781101"/>
              <a:ext cx="134640" cy="541388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96" name="Freeform 189"/>
            <p:cNvSpPr>
              <a:spLocks/>
            </p:cNvSpPr>
            <p:nvPr/>
          </p:nvSpPr>
          <p:spPr bwMode="auto">
            <a:xfrm>
              <a:off x="3488466" y="5651639"/>
              <a:ext cx="197263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6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6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8"/>
                    <a:pt x="97" y="145"/>
                    <a:pt x="5" y="8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97" name="Freeform 190"/>
            <p:cNvSpPr>
              <a:spLocks/>
            </p:cNvSpPr>
            <p:nvPr/>
          </p:nvSpPr>
          <p:spPr bwMode="auto">
            <a:xfrm>
              <a:off x="3637196" y="5822293"/>
              <a:ext cx="112722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98" name="Freeform 191"/>
            <p:cNvSpPr>
              <a:spLocks/>
            </p:cNvSpPr>
            <p:nvPr/>
          </p:nvSpPr>
          <p:spPr bwMode="auto">
            <a:xfrm>
              <a:off x="3444630" y="5862505"/>
              <a:ext cx="172213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99" name="Freeform 192"/>
            <p:cNvSpPr>
              <a:spLocks/>
            </p:cNvSpPr>
            <p:nvPr/>
          </p:nvSpPr>
          <p:spPr bwMode="auto">
            <a:xfrm>
              <a:off x="3737393" y="576050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00" name="Freeform 193"/>
            <p:cNvSpPr>
              <a:spLocks/>
            </p:cNvSpPr>
            <p:nvPr/>
          </p:nvSpPr>
          <p:spPr bwMode="auto">
            <a:xfrm>
              <a:off x="3569876" y="5649677"/>
              <a:ext cx="198828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8" y="163"/>
                    <a:pt x="0" y="402"/>
                    <a:pt x="20" y="605"/>
                  </a:cubicBezTo>
                  <a:cubicBezTo>
                    <a:pt x="20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01" name="Freeform 194"/>
            <p:cNvSpPr>
              <a:spLocks/>
            </p:cNvSpPr>
            <p:nvPr/>
          </p:nvSpPr>
          <p:spPr bwMode="auto">
            <a:xfrm>
              <a:off x="5052477" y="5731081"/>
              <a:ext cx="270845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5" y="504"/>
                </a:cxn>
                <a:cxn ang="0">
                  <a:pos x="166" y="7"/>
                </a:cxn>
                <a:cxn ang="0">
                  <a:pos x="153" y="19"/>
                </a:cxn>
              </a:cxnLst>
              <a:rect l="0" t="0" r="r" b="b"/>
              <a:pathLst>
                <a:path w="173" h="521">
                  <a:moveTo>
                    <a:pt x="153" y="19"/>
                  </a:moveTo>
                  <a:cubicBezTo>
                    <a:pt x="23" y="140"/>
                    <a:pt x="0" y="346"/>
                    <a:pt x="27" y="521"/>
                  </a:cubicBezTo>
                  <a:cubicBezTo>
                    <a:pt x="26" y="517"/>
                    <a:pt x="46" y="508"/>
                    <a:pt x="45" y="504"/>
                  </a:cubicBezTo>
                  <a:cubicBezTo>
                    <a:pt x="19" y="334"/>
                    <a:pt x="40" y="125"/>
                    <a:pt x="166" y="7"/>
                  </a:cubicBezTo>
                  <a:cubicBezTo>
                    <a:pt x="173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02" name="Freeform 195"/>
            <p:cNvSpPr>
              <a:spLocks/>
            </p:cNvSpPr>
            <p:nvPr/>
          </p:nvSpPr>
          <p:spPr bwMode="auto">
            <a:xfrm>
              <a:off x="5066567" y="5861524"/>
              <a:ext cx="172214" cy="467829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03" name="Freeform 196"/>
            <p:cNvSpPr>
              <a:spLocks/>
            </p:cNvSpPr>
            <p:nvPr/>
          </p:nvSpPr>
          <p:spPr bwMode="auto">
            <a:xfrm>
              <a:off x="5127625" y="5838967"/>
              <a:ext cx="250492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4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04" name="Freeform 197"/>
            <p:cNvSpPr>
              <a:spLocks/>
            </p:cNvSpPr>
            <p:nvPr/>
          </p:nvSpPr>
          <p:spPr bwMode="auto">
            <a:xfrm>
              <a:off x="4978895" y="6011583"/>
              <a:ext cx="114287" cy="296195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2" y="302"/>
                </a:cxn>
                <a:cxn ang="0">
                  <a:pos x="19" y="292"/>
                </a:cxn>
                <a:cxn ang="0">
                  <a:pos x="70" y="4"/>
                </a:cxn>
                <a:cxn ang="0">
                  <a:pos x="64" y="11"/>
                </a:cxn>
              </a:cxnLst>
              <a:rect l="0" t="0" r="r" b="b"/>
              <a:pathLst>
                <a:path w="73" h="302">
                  <a:moveTo>
                    <a:pt x="64" y="11"/>
                  </a:moveTo>
                  <a:cubicBezTo>
                    <a:pt x="10" y="81"/>
                    <a:pt x="0" y="200"/>
                    <a:pt x="12" y="302"/>
                  </a:cubicBezTo>
                  <a:cubicBezTo>
                    <a:pt x="11" y="299"/>
                    <a:pt x="20" y="294"/>
                    <a:pt x="19" y="292"/>
                  </a:cubicBezTo>
                  <a:cubicBezTo>
                    <a:pt x="9" y="193"/>
                    <a:pt x="17" y="72"/>
                    <a:pt x="70" y="4"/>
                  </a:cubicBezTo>
                  <a:cubicBezTo>
                    <a:pt x="73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05" name="Freeform 198"/>
            <p:cNvSpPr>
              <a:spLocks/>
            </p:cNvSpPr>
            <p:nvPr/>
          </p:nvSpPr>
          <p:spPr bwMode="auto">
            <a:xfrm>
              <a:off x="4994551" y="5780120"/>
              <a:ext cx="134640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1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1" y="552"/>
                  </a:cubicBezTo>
                  <a:cubicBezTo>
                    <a:pt x="42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1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06" name="Freeform 199"/>
            <p:cNvSpPr>
              <a:spLocks/>
            </p:cNvSpPr>
            <p:nvPr/>
          </p:nvSpPr>
          <p:spPr bwMode="auto">
            <a:xfrm>
              <a:off x="4966370" y="5821313"/>
              <a:ext cx="112722" cy="523734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9" y="19"/>
                </a:cxn>
              </a:cxnLst>
              <a:rect l="0" t="0" r="r" b="b"/>
              <a:pathLst>
                <a:path w="72" h="534">
                  <a:moveTo>
                    <a:pt x="9" y="19"/>
                  </a:moveTo>
                  <a:cubicBezTo>
                    <a:pt x="63" y="143"/>
                    <a:pt x="72" y="354"/>
                    <a:pt x="61" y="534"/>
                  </a:cubicBezTo>
                  <a:cubicBezTo>
                    <a:pt x="62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8" y="17"/>
                    <a:pt x="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07" name="Freeform 200"/>
            <p:cNvSpPr>
              <a:spLocks/>
            </p:cNvSpPr>
            <p:nvPr/>
          </p:nvSpPr>
          <p:spPr bwMode="auto">
            <a:xfrm>
              <a:off x="4773805" y="5861524"/>
              <a:ext cx="172213" cy="467829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6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08" name="Freeform 201"/>
            <p:cNvSpPr>
              <a:spLocks/>
            </p:cNvSpPr>
            <p:nvPr/>
          </p:nvSpPr>
          <p:spPr bwMode="auto">
            <a:xfrm>
              <a:off x="5066567" y="5759524"/>
              <a:ext cx="136206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6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7" y="576"/>
                    <a:pt x="56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7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09" name="Freeform 202"/>
            <p:cNvSpPr>
              <a:spLocks/>
            </p:cNvSpPr>
            <p:nvPr/>
          </p:nvSpPr>
          <p:spPr bwMode="auto">
            <a:xfrm>
              <a:off x="4900616" y="5648697"/>
              <a:ext cx="197263" cy="593368"/>
            </a:xfrm>
            <a:custGeom>
              <a:avLst/>
              <a:gdLst/>
              <a:ahLst/>
              <a:cxnLst>
                <a:cxn ang="0">
                  <a:pos x="111" y="22"/>
                </a:cxn>
                <a:cxn ang="0">
                  <a:pos x="19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1" y="22"/>
                </a:cxn>
              </a:cxnLst>
              <a:rect l="0" t="0" r="r" b="b"/>
              <a:pathLst>
                <a:path w="126" h="605">
                  <a:moveTo>
                    <a:pt x="111" y="22"/>
                  </a:moveTo>
                  <a:cubicBezTo>
                    <a:pt x="17" y="163"/>
                    <a:pt x="0" y="402"/>
                    <a:pt x="19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6" y="0"/>
                    <a:pt x="113" y="19"/>
                    <a:pt x="11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10" name="Freeform 203"/>
            <p:cNvSpPr>
              <a:spLocks/>
            </p:cNvSpPr>
            <p:nvPr/>
          </p:nvSpPr>
          <p:spPr bwMode="auto">
            <a:xfrm>
              <a:off x="5860315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11" name="Freeform 204"/>
            <p:cNvSpPr>
              <a:spLocks/>
            </p:cNvSpPr>
            <p:nvPr/>
          </p:nvSpPr>
          <p:spPr bwMode="auto">
            <a:xfrm>
              <a:off x="5988692" y="6017468"/>
              <a:ext cx="101763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8" y="12"/>
                </a:cxn>
              </a:cxnLst>
              <a:rect l="0" t="0" r="r" b="b"/>
              <a:pathLst>
                <a:path w="65" h="352">
                  <a:moveTo>
                    <a:pt x="8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12" name="Freeform 205"/>
            <p:cNvSpPr>
              <a:spLocks/>
            </p:cNvSpPr>
            <p:nvPr/>
          </p:nvSpPr>
          <p:spPr bwMode="auto">
            <a:xfrm>
              <a:off x="6137422" y="6053756"/>
              <a:ext cx="156558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5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13" name="Freeform 206"/>
            <p:cNvSpPr>
              <a:spLocks/>
            </p:cNvSpPr>
            <p:nvPr/>
          </p:nvSpPr>
          <p:spPr bwMode="auto">
            <a:xfrm>
              <a:off x="6012176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5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5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14" name="Freeform 207"/>
            <p:cNvSpPr>
              <a:spLocks/>
            </p:cNvSpPr>
            <p:nvPr/>
          </p:nvSpPr>
          <p:spPr bwMode="auto">
            <a:xfrm>
              <a:off x="5946421" y="6017468"/>
              <a:ext cx="101763" cy="345232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7" y="12"/>
                </a:cxn>
              </a:cxnLst>
              <a:rect l="0" t="0" r="r" b="b"/>
              <a:pathLst>
                <a:path w="65" h="352">
                  <a:moveTo>
                    <a:pt x="7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6" y="11"/>
                    <a:pt x="7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15" name="Freeform 208"/>
            <p:cNvSpPr>
              <a:spLocks/>
            </p:cNvSpPr>
            <p:nvPr/>
          </p:nvSpPr>
          <p:spPr bwMode="auto">
            <a:xfrm>
              <a:off x="5879102" y="6053756"/>
              <a:ext cx="156557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4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16" name="Freeform 209"/>
            <p:cNvSpPr>
              <a:spLocks/>
            </p:cNvSpPr>
            <p:nvPr/>
          </p:nvSpPr>
          <p:spPr bwMode="auto">
            <a:xfrm>
              <a:off x="6043487" y="5971371"/>
              <a:ext cx="180042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5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17" name="Freeform 210"/>
            <p:cNvSpPr>
              <a:spLocks/>
            </p:cNvSpPr>
            <p:nvPr/>
          </p:nvSpPr>
          <p:spPr bwMode="auto">
            <a:xfrm>
              <a:off x="6015307" y="5971371"/>
              <a:ext cx="180041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6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18" name="Freeform 211"/>
            <p:cNvSpPr>
              <a:spLocks/>
            </p:cNvSpPr>
            <p:nvPr/>
          </p:nvSpPr>
          <p:spPr bwMode="auto">
            <a:xfrm>
              <a:off x="6084192" y="5888986"/>
              <a:ext cx="79845" cy="473714"/>
            </a:xfrm>
            <a:custGeom>
              <a:avLst/>
              <a:gdLst/>
              <a:ahLst/>
              <a:cxnLst>
                <a:cxn ang="0">
                  <a:pos x="45" y="18"/>
                </a:cxn>
                <a:cxn ang="0">
                  <a:pos x="8" y="483"/>
                </a:cxn>
                <a:cxn ang="0">
                  <a:pos x="13" y="467"/>
                </a:cxn>
                <a:cxn ang="0">
                  <a:pos x="49" y="7"/>
                </a:cxn>
                <a:cxn ang="0">
                  <a:pos x="45" y="18"/>
                </a:cxn>
              </a:cxnLst>
              <a:rect l="0" t="0" r="r" b="b"/>
              <a:pathLst>
                <a:path w="51" h="483">
                  <a:moveTo>
                    <a:pt x="45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7" y="479"/>
                    <a:pt x="13" y="471"/>
                    <a:pt x="13" y="467"/>
                  </a:cubicBezTo>
                  <a:cubicBezTo>
                    <a:pt x="5" y="310"/>
                    <a:pt x="11" y="116"/>
                    <a:pt x="49" y="7"/>
                  </a:cubicBezTo>
                  <a:cubicBezTo>
                    <a:pt x="51" y="0"/>
                    <a:pt x="46" y="16"/>
                    <a:pt x="45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19" name="Freeform 212"/>
            <p:cNvSpPr>
              <a:spLocks/>
            </p:cNvSpPr>
            <p:nvPr/>
          </p:nvSpPr>
          <p:spPr bwMode="auto">
            <a:xfrm>
              <a:off x="6102979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7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8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20" name="Freeform 213"/>
            <p:cNvSpPr>
              <a:spLocks/>
            </p:cNvSpPr>
            <p:nvPr/>
          </p:nvSpPr>
          <p:spPr bwMode="auto">
            <a:xfrm>
              <a:off x="6270496" y="6167525"/>
              <a:ext cx="101763" cy="195175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55" y="199"/>
                </a:cxn>
                <a:cxn ang="0">
                  <a:pos x="48" y="192"/>
                </a:cxn>
                <a:cxn ang="0">
                  <a:pos x="2" y="3"/>
                </a:cxn>
                <a:cxn ang="0">
                  <a:pos x="7" y="7"/>
                </a:cxn>
              </a:cxnLst>
              <a:rect l="0" t="0" r="r" b="b"/>
              <a:pathLst>
                <a:path w="65" h="199">
                  <a:moveTo>
                    <a:pt x="7" y="7"/>
                  </a:moveTo>
                  <a:cubicBezTo>
                    <a:pt x="56" y="53"/>
                    <a:pt x="65" y="132"/>
                    <a:pt x="55" y="199"/>
                  </a:cubicBezTo>
                  <a:cubicBezTo>
                    <a:pt x="55" y="197"/>
                    <a:pt x="48" y="194"/>
                    <a:pt x="48" y="192"/>
                  </a:cubicBezTo>
                  <a:cubicBezTo>
                    <a:pt x="58" y="127"/>
                    <a:pt x="50" y="48"/>
                    <a:pt x="2" y="3"/>
                  </a:cubicBezTo>
                  <a:cubicBezTo>
                    <a:pt x="0" y="0"/>
                    <a:pt x="7" y="6"/>
                    <a:pt x="7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21" name="Freeform 214"/>
            <p:cNvSpPr>
              <a:spLocks/>
            </p:cNvSpPr>
            <p:nvPr/>
          </p:nvSpPr>
          <p:spPr bwMode="auto">
            <a:xfrm>
              <a:off x="6236053" y="6005698"/>
              <a:ext cx="122115" cy="357002"/>
            </a:xfrm>
            <a:custGeom>
              <a:avLst/>
              <a:gdLst/>
              <a:ahLst/>
              <a:cxnLst>
                <a:cxn ang="0">
                  <a:pos x="68" y="15"/>
                </a:cxn>
                <a:cxn ang="0">
                  <a:pos x="42" y="364"/>
                </a:cxn>
                <a:cxn ang="0">
                  <a:pos x="51" y="350"/>
                </a:cxn>
                <a:cxn ang="0">
                  <a:pos x="75" y="5"/>
                </a:cxn>
                <a:cxn ang="0">
                  <a:pos x="68" y="15"/>
                </a:cxn>
              </a:cxnLst>
              <a:rect l="0" t="0" r="r" b="b"/>
              <a:pathLst>
                <a:path w="78" h="364">
                  <a:moveTo>
                    <a:pt x="68" y="15"/>
                  </a:moveTo>
                  <a:cubicBezTo>
                    <a:pt x="0" y="112"/>
                    <a:pt x="7" y="251"/>
                    <a:pt x="42" y="364"/>
                  </a:cubicBezTo>
                  <a:cubicBezTo>
                    <a:pt x="41" y="361"/>
                    <a:pt x="52" y="353"/>
                    <a:pt x="51" y="350"/>
                  </a:cubicBezTo>
                  <a:cubicBezTo>
                    <a:pt x="18" y="241"/>
                    <a:pt x="9" y="100"/>
                    <a:pt x="75" y="5"/>
                  </a:cubicBezTo>
                  <a:cubicBezTo>
                    <a:pt x="78" y="0"/>
                    <a:pt x="69" y="13"/>
                    <a:pt x="68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22" name="Freeform 215"/>
            <p:cNvSpPr>
              <a:spLocks/>
            </p:cNvSpPr>
            <p:nvPr/>
          </p:nvSpPr>
          <p:spPr bwMode="auto">
            <a:xfrm>
              <a:off x="6372259" y="5965486"/>
              <a:ext cx="147164" cy="397214"/>
            </a:xfrm>
            <a:custGeom>
              <a:avLst/>
              <a:gdLst/>
              <a:ahLst/>
              <a:cxnLst>
                <a:cxn ang="0">
                  <a:pos x="58" y="16"/>
                </a:cxn>
                <a:cxn ang="0">
                  <a:pos x="85" y="405"/>
                </a:cxn>
                <a:cxn ang="0">
                  <a:pos x="93" y="390"/>
                </a:cxn>
                <a:cxn ang="0">
                  <a:pos x="64" y="5"/>
                </a:cxn>
                <a:cxn ang="0">
                  <a:pos x="58" y="16"/>
                </a:cxn>
              </a:cxnLst>
              <a:rect l="0" t="0" r="r" b="b"/>
              <a:pathLst>
                <a:path w="94" h="405">
                  <a:moveTo>
                    <a:pt x="58" y="16"/>
                  </a:moveTo>
                  <a:cubicBezTo>
                    <a:pt x="0" y="120"/>
                    <a:pt x="29" y="276"/>
                    <a:pt x="85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40" y="265"/>
                    <a:pt x="8" y="107"/>
                    <a:pt x="64" y="5"/>
                  </a:cubicBezTo>
                  <a:cubicBezTo>
                    <a:pt x="67" y="0"/>
                    <a:pt x="59" y="14"/>
                    <a:pt x="5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23" name="Freeform 216"/>
            <p:cNvSpPr>
              <a:spLocks/>
            </p:cNvSpPr>
            <p:nvPr/>
          </p:nvSpPr>
          <p:spPr bwMode="auto">
            <a:xfrm>
              <a:off x="6281455" y="6017468"/>
              <a:ext cx="103328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6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8" y="343"/>
                    <a:pt x="17" y="340"/>
                  </a:cubicBezTo>
                  <a:cubicBezTo>
                    <a:pt x="8" y="225"/>
                    <a:pt x="15" y="84"/>
                    <a:pt x="63" y="4"/>
                  </a:cubicBezTo>
                  <a:cubicBezTo>
                    <a:pt x="66" y="0"/>
                    <a:pt x="59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24" name="Freeform 217"/>
            <p:cNvSpPr>
              <a:spLocks/>
            </p:cNvSpPr>
            <p:nvPr/>
          </p:nvSpPr>
          <p:spPr bwMode="auto">
            <a:xfrm>
              <a:off x="6403570" y="6053756"/>
              <a:ext cx="154992" cy="308944"/>
            </a:xfrm>
            <a:custGeom>
              <a:avLst/>
              <a:gdLst/>
              <a:ahLst/>
              <a:cxnLst>
                <a:cxn ang="0">
                  <a:pos x="85" y="13"/>
                </a:cxn>
                <a:cxn ang="0">
                  <a:pos x="51" y="315"/>
                </a:cxn>
                <a:cxn ang="0">
                  <a:pos x="64" y="303"/>
                </a:cxn>
                <a:cxn ang="0">
                  <a:pos x="94" y="5"/>
                </a:cxn>
                <a:cxn ang="0">
                  <a:pos x="85" y="13"/>
                </a:cxn>
              </a:cxnLst>
              <a:rect l="0" t="0" r="r" b="b"/>
              <a:pathLst>
                <a:path w="99" h="315">
                  <a:moveTo>
                    <a:pt x="85" y="13"/>
                  </a:moveTo>
                  <a:cubicBezTo>
                    <a:pt x="0" y="97"/>
                    <a:pt x="8" y="218"/>
                    <a:pt x="51" y="315"/>
                  </a:cubicBezTo>
                  <a:cubicBezTo>
                    <a:pt x="50" y="312"/>
                    <a:pt x="65" y="305"/>
                    <a:pt x="64" y="303"/>
                  </a:cubicBezTo>
                  <a:cubicBezTo>
                    <a:pt x="21" y="209"/>
                    <a:pt x="10" y="87"/>
                    <a:pt x="94" y="5"/>
                  </a:cubicBezTo>
                  <a:cubicBezTo>
                    <a:pt x="99" y="0"/>
                    <a:pt x="87" y="12"/>
                    <a:pt x="85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25" name="Freeform 218"/>
            <p:cNvSpPr>
              <a:spLocks/>
            </p:cNvSpPr>
            <p:nvPr/>
          </p:nvSpPr>
          <p:spPr bwMode="auto">
            <a:xfrm>
              <a:off x="6170299" y="5978237"/>
              <a:ext cx="12211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8" y="392"/>
                </a:cxn>
                <a:cxn ang="0">
                  <a:pos x="28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8" h="392">
                  <a:moveTo>
                    <a:pt x="11" y="16"/>
                  </a:moveTo>
                  <a:cubicBezTo>
                    <a:pt x="78" y="121"/>
                    <a:pt x="72" y="271"/>
                    <a:pt x="38" y="392"/>
                  </a:cubicBezTo>
                  <a:cubicBezTo>
                    <a:pt x="39" y="389"/>
                    <a:pt x="27" y="380"/>
                    <a:pt x="28" y="377"/>
                  </a:cubicBezTo>
                  <a:cubicBezTo>
                    <a:pt x="61" y="259"/>
                    <a:pt x="70" y="108"/>
                    <a:pt x="4" y="5"/>
                  </a:cubicBezTo>
                  <a:cubicBezTo>
                    <a:pt x="0" y="0"/>
                    <a:pt x="9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26" name="Freeform 219"/>
            <p:cNvSpPr>
              <a:spLocks/>
            </p:cNvSpPr>
            <p:nvPr/>
          </p:nvSpPr>
          <p:spPr bwMode="auto">
            <a:xfrm>
              <a:off x="6547603" y="6025314"/>
              <a:ext cx="180042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27" name="Freeform 220"/>
            <p:cNvSpPr>
              <a:spLocks/>
            </p:cNvSpPr>
            <p:nvPr/>
          </p:nvSpPr>
          <p:spPr bwMode="auto">
            <a:xfrm>
              <a:off x="6342512" y="6076314"/>
              <a:ext cx="164386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5" h="292">
                  <a:moveTo>
                    <a:pt x="12" y="11"/>
                  </a:moveTo>
                  <a:cubicBezTo>
                    <a:pt x="91" y="79"/>
                    <a:pt x="105" y="194"/>
                    <a:pt x="89" y="292"/>
                  </a:cubicBezTo>
                  <a:cubicBezTo>
                    <a:pt x="89" y="289"/>
                    <a:pt x="77" y="285"/>
                    <a:pt x="78" y="282"/>
                  </a:cubicBezTo>
                  <a:cubicBezTo>
                    <a:pt x="93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28" name="Freeform 221"/>
            <p:cNvSpPr>
              <a:spLocks/>
            </p:cNvSpPr>
            <p:nvPr/>
          </p:nvSpPr>
          <p:spPr bwMode="auto">
            <a:xfrm>
              <a:off x="6494373" y="6017468"/>
              <a:ext cx="7514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1" y="94"/>
                    <a:pt x="48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29" name="Freeform 222"/>
            <p:cNvSpPr>
              <a:spLocks/>
            </p:cNvSpPr>
            <p:nvPr/>
          </p:nvSpPr>
          <p:spPr bwMode="auto">
            <a:xfrm>
              <a:off x="6603964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30" name="Freeform 223"/>
            <p:cNvSpPr>
              <a:spLocks/>
            </p:cNvSpPr>
            <p:nvPr/>
          </p:nvSpPr>
          <p:spPr bwMode="auto">
            <a:xfrm>
              <a:off x="6511595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89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31" name="Freeform 224"/>
            <p:cNvSpPr>
              <a:spLocks/>
            </p:cNvSpPr>
            <p:nvPr/>
          </p:nvSpPr>
          <p:spPr bwMode="auto">
            <a:xfrm>
              <a:off x="6273627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32" name="Freeform 225"/>
            <p:cNvSpPr>
              <a:spLocks/>
            </p:cNvSpPr>
            <p:nvPr/>
          </p:nvSpPr>
          <p:spPr bwMode="auto">
            <a:xfrm>
              <a:off x="6225094" y="6053756"/>
              <a:ext cx="112722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33" name="Freeform 226"/>
            <p:cNvSpPr>
              <a:spLocks/>
            </p:cNvSpPr>
            <p:nvPr/>
          </p:nvSpPr>
          <p:spPr bwMode="auto">
            <a:xfrm>
              <a:off x="6514726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34" name="Freeform 227"/>
            <p:cNvSpPr>
              <a:spLocks/>
            </p:cNvSpPr>
            <p:nvPr/>
          </p:nvSpPr>
          <p:spPr bwMode="auto">
            <a:xfrm>
              <a:off x="6206307" y="5917429"/>
              <a:ext cx="211353" cy="445271"/>
            </a:xfrm>
            <a:custGeom>
              <a:avLst/>
              <a:gdLst/>
              <a:ahLst/>
              <a:cxnLst>
                <a:cxn ang="0">
                  <a:pos x="18" y="19"/>
                </a:cxn>
                <a:cxn ang="0">
                  <a:pos x="70" y="454"/>
                </a:cxn>
                <a:cxn ang="0">
                  <a:pos x="53" y="436"/>
                </a:cxn>
                <a:cxn ang="0">
                  <a:pos x="6" y="6"/>
                </a:cxn>
                <a:cxn ang="0">
                  <a:pos x="18" y="19"/>
                </a:cxn>
              </a:cxnLst>
              <a:rect l="0" t="0" r="r" b="b"/>
              <a:pathLst>
                <a:path w="135" h="454">
                  <a:moveTo>
                    <a:pt x="18" y="19"/>
                  </a:moveTo>
                  <a:cubicBezTo>
                    <a:pt x="135" y="141"/>
                    <a:pt x="127" y="314"/>
                    <a:pt x="70" y="454"/>
                  </a:cubicBezTo>
                  <a:cubicBezTo>
                    <a:pt x="72" y="450"/>
                    <a:pt x="52" y="440"/>
                    <a:pt x="53" y="436"/>
                  </a:cubicBezTo>
                  <a:cubicBezTo>
                    <a:pt x="108" y="301"/>
                    <a:pt x="120" y="125"/>
                    <a:pt x="6" y="6"/>
                  </a:cubicBezTo>
                  <a:cubicBezTo>
                    <a:pt x="0" y="0"/>
                    <a:pt x="16" y="17"/>
                    <a:pt x="1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35" name="Freeform 228"/>
            <p:cNvSpPr>
              <a:spLocks/>
            </p:cNvSpPr>
            <p:nvPr/>
          </p:nvSpPr>
          <p:spPr bwMode="auto">
            <a:xfrm>
              <a:off x="6345644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36" name="Freeform 229"/>
            <p:cNvSpPr>
              <a:spLocks/>
            </p:cNvSpPr>
            <p:nvPr/>
          </p:nvSpPr>
          <p:spPr bwMode="auto">
            <a:xfrm>
              <a:off x="6450537" y="5894871"/>
              <a:ext cx="203525" cy="467829"/>
            </a:xfrm>
            <a:custGeom>
              <a:avLst/>
              <a:gdLst/>
              <a:ahLst/>
              <a:cxnLst>
                <a:cxn ang="0">
                  <a:pos x="115" y="17"/>
                </a:cxn>
                <a:cxn ang="0">
                  <a:pos x="21" y="477"/>
                </a:cxn>
                <a:cxn ang="0">
                  <a:pos x="35" y="461"/>
                </a:cxn>
                <a:cxn ang="0">
                  <a:pos x="125" y="6"/>
                </a:cxn>
                <a:cxn ang="0">
                  <a:pos x="115" y="17"/>
                </a:cxn>
              </a:cxnLst>
              <a:rect l="0" t="0" r="r" b="b"/>
              <a:pathLst>
                <a:path w="130" h="477">
                  <a:moveTo>
                    <a:pt x="115" y="17"/>
                  </a:moveTo>
                  <a:cubicBezTo>
                    <a:pt x="18" y="128"/>
                    <a:pt x="0" y="316"/>
                    <a:pt x="21" y="477"/>
                  </a:cubicBezTo>
                  <a:cubicBezTo>
                    <a:pt x="20" y="473"/>
                    <a:pt x="35" y="465"/>
                    <a:pt x="35" y="461"/>
                  </a:cubicBezTo>
                  <a:cubicBezTo>
                    <a:pt x="15" y="306"/>
                    <a:pt x="30" y="115"/>
                    <a:pt x="125" y="6"/>
                  </a:cubicBezTo>
                  <a:cubicBezTo>
                    <a:pt x="130" y="0"/>
                    <a:pt x="116" y="16"/>
                    <a:pt x="115" y="1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37" name="Freeform 230"/>
            <p:cNvSpPr>
              <a:spLocks/>
            </p:cNvSpPr>
            <p:nvPr/>
          </p:nvSpPr>
          <p:spPr bwMode="auto">
            <a:xfrm>
              <a:off x="6578915" y="5939986"/>
              <a:ext cx="89237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6" y="119"/>
                    <a:pt x="55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38" name="Freeform 231"/>
            <p:cNvSpPr>
              <a:spLocks/>
            </p:cNvSpPr>
            <p:nvPr/>
          </p:nvSpPr>
          <p:spPr bwMode="auto">
            <a:xfrm>
              <a:off x="6701030" y="6167525"/>
              <a:ext cx="73581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4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39" name="Freeform 232"/>
            <p:cNvSpPr>
              <a:spLocks/>
            </p:cNvSpPr>
            <p:nvPr/>
          </p:nvSpPr>
          <p:spPr bwMode="auto">
            <a:xfrm>
              <a:off x="6675981" y="6005698"/>
              <a:ext cx="89237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40" name="Freeform 233"/>
            <p:cNvSpPr>
              <a:spLocks/>
            </p:cNvSpPr>
            <p:nvPr/>
          </p:nvSpPr>
          <p:spPr bwMode="auto">
            <a:xfrm>
              <a:off x="6751128" y="5971371"/>
              <a:ext cx="131509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41" name="Freeform 234"/>
            <p:cNvSpPr>
              <a:spLocks/>
            </p:cNvSpPr>
            <p:nvPr/>
          </p:nvSpPr>
          <p:spPr bwMode="auto">
            <a:xfrm>
              <a:off x="6708857" y="6017468"/>
              <a:ext cx="75148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42" name="Freeform 235"/>
            <p:cNvSpPr>
              <a:spLocks/>
            </p:cNvSpPr>
            <p:nvPr/>
          </p:nvSpPr>
          <p:spPr bwMode="auto">
            <a:xfrm>
              <a:off x="6796530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43" name="Freeform 236"/>
            <p:cNvSpPr>
              <a:spLocks/>
            </p:cNvSpPr>
            <p:nvPr/>
          </p:nvSpPr>
          <p:spPr bwMode="auto">
            <a:xfrm>
              <a:off x="6627448" y="5978237"/>
              <a:ext cx="89237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44" name="Freeform 237"/>
            <p:cNvSpPr>
              <a:spLocks/>
            </p:cNvSpPr>
            <p:nvPr/>
          </p:nvSpPr>
          <p:spPr bwMode="auto">
            <a:xfrm>
              <a:off x="6696333" y="5971371"/>
              <a:ext cx="131508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45" name="Freeform 238"/>
            <p:cNvSpPr>
              <a:spLocks/>
            </p:cNvSpPr>
            <p:nvPr/>
          </p:nvSpPr>
          <p:spPr bwMode="auto">
            <a:xfrm>
              <a:off x="5670880" y="6025314"/>
              <a:ext cx="180042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9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46" name="Freeform 239"/>
            <p:cNvSpPr>
              <a:spLocks/>
            </p:cNvSpPr>
            <p:nvPr/>
          </p:nvSpPr>
          <p:spPr bwMode="auto">
            <a:xfrm>
              <a:off x="5727241" y="6053756"/>
              <a:ext cx="114287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47" name="Freeform 240"/>
            <p:cNvSpPr>
              <a:spLocks/>
            </p:cNvSpPr>
            <p:nvPr/>
          </p:nvSpPr>
          <p:spPr bwMode="auto">
            <a:xfrm>
              <a:off x="5634872" y="6076314"/>
              <a:ext cx="165950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48" name="Freeform 241"/>
            <p:cNvSpPr>
              <a:spLocks/>
            </p:cNvSpPr>
            <p:nvPr/>
          </p:nvSpPr>
          <p:spPr bwMode="auto">
            <a:xfrm>
              <a:off x="5702192" y="5939986"/>
              <a:ext cx="89237" cy="422714"/>
            </a:xfrm>
            <a:custGeom>
              <a:avLst/>
              <a:gdLst/>
              <a:ahLst/>
              <a:cxnLst>
                <a:cxn ang="0">
                  <a:pos x="50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50" y="18"/>
                </a:cxn>
              </a:cxnLst>
              <a:rect l="0" t="0" r="r" b="b"/>
              <a:pathLst>
                <a:path w="57" h="431">
                  <a:moveTo>
                    <a:pt x="50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7" y="119"/>
                    <a:pt x="55" y="6"/>
                  </a:cubicBezTo>
                  <a:cubicBezTo>
                    <a:pt x="57" y="0"/>
                    <a:pt x="50" y="16"/>
                    <a:pt x="50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49" name="Freeform 242"/>
            <p:cNvSpPr>
              <a:spLocks/>
            </p:cNvSpPr>
            <p:nvPr/>
          </p:nvSpPr>
          <p:spPr bwMode="auto">
            <a:xfrm>
              <a:off x="5824307" y="6167525"/>
              <a:ext cx="73582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5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50" name="Freeform 243"/>
            <p:cNvSpPr>
              <a:spLocks/>
            </p:cNvSpPr>
            <p:nvPr/>
          </p:nvSpPr>
          <p:spPr bwMode="auto">
            <a:xfrm>
              <a:off x="5799258" y="6005698"/>
              <a:ext cx="89237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30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51" name="Freeform 244"/>
            <p:cNvSpPr>
              <a:spLocks/>
            </p:cNvSpPr>
            <p:nvPr/>
          </p:nvSpPr>
          <p:spPr bwMode="auto">
            <a:xfrm>
              <a:off x="5874405" y="5971371"/>
              <a:ext cx="131509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3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52" name="Freeform 245"/>
            <p:cNvSpPr>
              <a:spLocks/>
            </p:cNvSpPr>
            <p:nvPr/>
          </p:nvSpPr>
          <p:spPr bwMode="auto">
            <a:xfrm>
              <a:off x="5832134" y="6017468"/>
              <a:ext cx="75148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7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53" name="Freeform 246"/>
            <p:cNvSpPr>
              <a:spLocks/>
            </p:cNvSpPr>
            <p:nvPr/>
          </p:nvSpPr>
          <p:spPr bwMode="auto">
            <a:xfrm>
              <a:off x="5921372" y="6053756"/>
              <a:ext cx="112722" cy="308944"/>
            </a:xfrm>
            <a:custGeom>
              <a:avLst/>
              <a:gdLst/>
              <a:ahLst/>
              <a:cxnLst>
                <a:cxn ang="0">
                  <a:pos x="62" y="13"/>
                </a:cxn>
                <a:cxn ang="0">
                  <a:pos x="37" y="315"/>
                </a:cxn>
                <a:cxn ang="0">
                  <a:pos x="46" y="303"/>
                </a:cxn>
                <a:cxn ang="0">
                  <a:pos x="68" y="5"/>
                </a:cxn>
                <a:cxn ang="0">
                  <a:pos x="62" y="13"/>
                </a:cxn>
              </a:cxnLst>
              <a:rect l="0" t="0" r="r" b="b"/>
              <a:pathLst>
                <a:path w="72" h="315">
                  <a:moveTo>
                    <a:pt x="62" y="13"/>
                  </a:moveTo>
                  <a:cubicBezTo>
                    <a:pt x="0" y="97"/>
                    <a:pt x="5" y="218"/>
                    <a:pt x="37" y="315"/>
                  </a:cubicBezTo>
                  <a:cubicBezTo>
                    <a:pt x="36" y="312"/>
                    <a:pt x="47" y="305"/>
                    <a:pt x="46" y="303"/>
                  </a:cubicBezTo>
                  <a:cubicBezTo>
                    <a:pt x="15" y="209"/>
                    <a:pt x="7" y="87"/>
                    <a:pt x="68" y="5"/>
                  </a:cubicBezTo>
                  <a:cubicBezTo>
                    <a:pt x="72" y="0"/>
                    <a:pt x="63" y="12"/>
                    <a:pt x="62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54" name="Freeform 247"/>
            <p:cNvSpPr>
              <a:spLocks/>
            </p:cNvSpPr>
            <p:nvPr/>
          </p:nvSpPr>
          <p:spPr bwMode="auto">
            <a:xfrm>
              <a:off x="5750725" y="5978237"/>
              <a:ext cx="89237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55" name="Freeform 248"/>
            <p:cNvSpPr>
              <a:spLocks/>
            </p:cNvSpPr>
            <p:nvPr/>
          </p:nvSpPr>
          <p:spPr bwMode="auto">
            <a:xfrm>
              <a:off x="5819610" y="5971371"/>
              <a:ext cx="131509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56" name="Freeform 249"/>
            <p:cNvSpPr>
              <a:spLocks/>
            </p:cNvSpPr>
            <p:nvPr/>
          </p:nvSpPr>
          <p:spPr bwMode="auto">
            <a:xfrm>
              <a:off x="5448568" y="5724216"/>
              <a:ext cx="319378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9" y="8"/>
                </a:cxn>
                <a:cxn ang="0">
                  <a:pos x="24" y="23"/>
                </a:cxn>
              </a:cxnLst>
              <a:rect l="0" t="0" r="r" b="b"/>
              <a:pathLst>
                <a:path w="204" h="651">
                  <a:moveTo>
                    <a:pt x="24" y="23"/>
                  </a:moveTo>
                  <a:cubicBezTo>
                    <a:pt x="176" y="174"/>
                    <a:pt x="204" y="432"/>
                    <a:pt x="172" y="651"/>
                  </a:cubicBezTo>
                  <a:cubicBezTo>
                    <a:pt x="173" y="645"/>
                    <a:pt x="149" y="635"/>
                    <a:pt x="150" y="629"/>
                  </a:cubicBezTo>
                  <a:cubicBezTo>
                    <a:pt x="181" y="417"/>
                    <a:pt x="157" y="156"/>
                    <a:pt x="9" y="8"/>
                  </a:cubicBezTo>
                  <a:cubicBezTo>
                    <a:pt x="0" y="0"/>
                    <a:pt x="22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57" name="Freeform 250"/>
            <p:cNvSpPr>
              <a:spLocks/>
            </p:cNvSpPr>
            <p:nvPr/>
          </p:nvSpPr>
          <p:spPr bwMode="auto">
            <a:xfrm>
              <a:off x="5738200" y="5589850"/>
              <a:ext cx="144033" cy="772850"/>
            </a:xfrm>
            <a:custGeom>
              <a:avLst/>
              <a:gdLst/>
              <a:ahLst/>
              <a:cxnLst>
                <a:cxn ang="0">
                  <a:pos x="11" y="29"/>
                </a:cxn>
                <a:cxn ang="0">
                  <a:pos x="78" y="788"/>
                </a:cxn>
                <a:cxn ang="0">
                  <a:pos x="68" y="762"/>
                </a:cxn>
                <a:cxn ang="0">
                  <a:pos x="4" y="10"/>
                </a:cxn>
                <a:cxn ang="0">
                  <a:pos x="11" y="29"/>
                </a:cxn>
              </a:cxnLst>
              <a:rect l="0" t="0" r="r" b="b"/>
              <a:pathLst>
                <a:path w="92" h="788">
                  <a:moveTo>
                    <a:pt x="11" y="29"/>
                  </a:moveTo>
                  <a:cubicBezTo>
                    <a:pt x="80" y="212"/>
                    <a:pt x="92" y="523"/>
                    <a:pt x="78" y="788"/>
                  </a:cubicBezTo>
                  <a:cubicBezTo>
                    <a:pt x="78" y="781"/>
                    <a:pt x="67" y="769"/>
                    <a:pt x="68" y="762"/>
                  </a:cubicBezTo>
                  <a:cubicBezTo>
                    <a:pt x="82" y="505"/>
                    <a:pt x="71" y="189"/>
                    <a:pt x="4" y="10"/>
                  </a:cubicBezTo>
                  <a:cubicBezTo>
                    <a:pt x="0" y="0"/>
                    <a:pt x="10" y="26"/>
                    <a:pt x="1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58" name="Freeform 251"/>
            <p:cNvSpPr>
              <a:spLocks/>
            </p:cNvSpPr>
            <p:nvPr/>
          </p:nvSpPr>
          <p:spPr bwMode="auto">
            <a:xfrm>
              <a:off x="6281455" y="5724216"/>
              <a:ext cx="317812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8" y="8"/>
                </a:cxn>
                <a:cxn ang="0">
                  <a:pos x="24" y="23"/>
                </a:cxn>
              </a:cxnLst>
              <a:rect l="0" t="0" r="r" b="b"/>
              <a:pathLst>
                <a:path w="203" h="651">
                  <a:moveTo>
                    <a:pt x="24" y="23"/>
                  </a:moveTo>
                  <a:cubicBezTo>
                    <a:pt x="176" y="174"/>
                    <a:pt x="203" y="432"/>
                    <a:pt x="172" y="651"/>
                  </a:cubicBezTo>
                  <a:cubicBezTo>
                    <a:pt x="172" y="645"/>
                    <a:pt x="149" y="635"/>
                    <a:pt x="150" y="629"/>
                  </a:cubicBezTo>
                  <a:cubicBezTo>
                    <a:pt x="180" y="417"/>
                    <a:pt x="156" y="156"/>
                    <a:pt x="8" y="8"/>
                  </a:cubicBezTo>
                  <a:cubicBezTo>
                    <a:pt x="0" y="0"/>
                    <a:pt x="21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59" name="Freeform 252"/>
            <p:cNvSpPr>
              <a:spLocks/>
            </p:cNvSpPr>
            <p:nvPr/>
          </p:nvSpPr>
          <p:spPr bwMode="auto">
            <a:xfrm>
              <a:off x="5323322" y="5589850"/>
              <a:ext cx="142468" cy="772850"/>
            </a:xfrm>
            <a:custGeom>
              <a:avLst/>
              <a:gdLst/>
              <a:ahLst/>
              <a:cxnLst>
                <a:cxn ang="0">
                  <a:pos x="10" y="29"/>
                </a:cxn>
                <a:cxn ang="0">
                  <a:pos x="77" y="788"/>
                </a:cxn>
                <a:cxn ang="0">
                  <a:pos x="67" y="762"/>
                </a:cxn>
                <a:cxn ang="0">
                  <a:pos x="3" y="10"/>
                </a:cxn>
                <a:cxn ang="0">
                  <a:pos x="10" y="29"/>
                </a:cxn>
              </a:cxnLst>
              <a:rect l="0" t="0" r="r" b="b"/>
              <a:pathLst>
                <a:path w="91" h="788">
                  <a:moveTo>
                    <a:pt x="10" y="29"/>
                  </a:moveTo>
                  <a:cubicBezTo>
                    <a:pt x="79" y="212"/>
                    <a:pt x="91" y="523"/>
                    <a:pt x="77" y="788"/>
                  </a:cubicBezTo>
                  <a:cubicBezTo>
                    <a:pt x="77" y="781"/>
                    <a:pt x="67" y="769"/>
                    <a:pt x="67" y="762"/>
                  </a:cubicBezTo>
                  <a:cubicBezTo>
                    <a:pt x="81" y="505"/>
                    <a:pt x="70" y="189"/>
                    <a:pt x="3" y="10"/>
                  </a:cubicBezTo>
                  <a:cubicBezTo>
                    <a:pt x="0" y="0"/>
                    <a:pt x="9" y="26"/>
                    <a:pt x="1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60" name="Freeform 253"/>
            <p:cNvSpPr>
              <a:spLocks/>
            </p:cNvSpPr>
            <p:nvPr/>
          </p:nvSpPr>
          <p:spPr bwMode="auto">
            <a:xfrm>
              <a:off x="4881830" y="5673215"/>
              <a:ext cx="219180" cy="689485"/>
            </a:xfrm>
            <a:custGeom>
              <a:avLst/>
              <a:gdLst/>
              <a:ahLst/>
              <a:cxnLst>
                <a:cxn ang="0">
                  <a:pos x="19" y="29"/>
                </a:cxn>
                <a:cxn ang="0">
                  <a:pos x="67" y="703"/>
                </a:cxn>
                <a:cxn ang="0">
                  <a:pos x="50" y="676"/>
                </a:cxn>
                <a:cxn ang="0">
                  <a:pos x="7" y="10"/>
                </a:cxn>
                <a:cxn ang="0">
                  <a:pos x="19" y="29"/>
                </a:cxn>
              </a:cxnLst>
              <a:rect l="0" t="0" r="r" b="b"/>
              <a:pathLst>
                <a:path w="140" h="703">
                  <a:moveTo>
                    <a:pt x="19" y="29"/>
                  </a:moveTo>
                  <a:cubicBezTo>
                    <a:pt x="140" y="216"/>
                    <a:pt x="128" y="485"/>
                    <a:pt x="67" y="703"/>
                  </a:cubicBezTo>
                  <a:cubicBezTo>
                    <a:pt x="69" y="697"/>
                    <a:pt x="48" y="682"/>
                    <a:pt x="50" y="676"/>
                  </a:cubicBezTo>
                  <a:cubicBezTo>
                    <a:pt x="109" y="465"/>
                    <a:pt x="124" y="193"/>
                    <a:pt x="7" y="10"/>
                  </a:cubicBezTo>
                  <a:cubicBezTo>
                    <a:pt x="0" y="0"/>
                    <a:pt x="17" y="26"/>
                    <a:pt x="1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61" name="Freeform 254"/>
            <p:cNvSpPr>
              <a:spLocks/>
            </p:cNvSpPr>
            <p:nvPr/>
          </p:nvSpPr>
          <p:spPr bwMode="auto">
            <a:xfrm>
              <a:off x="6503767" y="5487849"/>
              <a:ext cx="252058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2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4" y="884"/>
                    <a:pt x="43" y="870"/>
                    <a:pt x="42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62" name="Freeform 255"/>
            <p:cNvSpPr>
              <a:spLocks/>
            </p:cNvSpPr>
            <p:nvPr/>
          </p:nvSpPr>
          <p:spPr bwMode="auto">
            <a:xfrm>
              <a:off x="6087323" y="5487849"/>
              <a:ext cx="252058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3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5" y="884"/>
                    <a:pt x="43" y="870"/>
                    <a:pt x="43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63" name="Freeform 256"/>
            <p:cNvSpPr>
              <a:spLocks/>
            </p:cNvSpPr>
            <p:nvPr/>
          </p:nvSpPr>
          <p:spPr bwMode="auto">
            <a:xfrm>
              <a:off x="5952684" y="5305425"/>
              <a:ext cx="114287" cy="1057275"/>
            </a:xfrm>
            <a:custGeom>
              <a:avLst/>
              <a:gdLst/>
              <a:ahLst/>
              <a:cxnLst>
                <a:cxn ang="0">
                  <a:pos x="64" y="38"/>
                </a:cxn>
                <a:cxn ang="0">
                  <a:pos x="12" y="1078"/>
                </a:cxn>
                <a:cxn ang="0">
                  <a:pos x="19" y="1042"/>
                </a:cxn>
                <a:cxn ang="0">
                  <a:pos x="70" y="13"/>
                </a:cxn>
                <a:cxn ang="0">
                  <a:pos x="64" y="38"/>
                </a:cxn>
              </a:cxnLst>
              <a:rect l="0" t="0" r="r" b="b"/>
              <a:pathLst>
                <a:path w="73" h="1078">
                  <a:moveTo>
                    <a:pt x="64" y="38"/>
                  </a:moveTo>
                  <a:cubicBezTo>
                    <a:pt x="10" y="289"/>
                    <a:pt x="0" y="715"/>
                    <a:pt x="12" y="1078"/>
                  </a:cubicBezTo>
                  <a:cubicBezTo>
                    <a:pt x="11" y="1069"/>
                    <a:pt x="20" y="1052"/>
                    <a:pt x="19" y="1042"/>
                  </a:cubicBezTo>
                  <a:cubicBezTo>
                    <a:pt x="9" y="690"/>
                    <a:pt x="17" y="258"/>
                    <a:pt x="70" y="13"/>
                  </a:cubicBezTo>
                  <a:cubicBezTo>
                    <a:pt x="73" y="0"/>
                    <a:pt x="65" y="34"/>
                    <a:pt x="64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64" name="Freeform 257"/>
            <p:cNvSpPr>
              <a:spLocks/>
            </p:cNvSpPr>
            <p:nvPr/>
          </p:nvSpPr>
          <p:spPr bwMode="auto">
            <a:xfrm>
              <a:off x="6746431" y="5418214"/>
              <a:ext cx="172214" cy="944486"/>
            </a:xfrm>
            <a:custGeom>
              <a:avLst/>
              <a:gdLst/>
              <a:ahLst/>
              <a:cxnLst>
                <a:cxn ang="0">
                  <a:pos x="95" y="40"/>
                </a:cxn>
                <a:cxn ang="0">
                  <a:pos x="57" y="963"/>
                </a:cxn>
                <a:cxn ang="0">
                  <a:pos x="70" y="926"/>
                </a:cxn>
                <a:cxn ang="0">
                  <a:pos x="104" y="14"/>
                </a:cxn>
                <a:cxn ang="0">
                  <a:pos x="95" y="40"/>
                </a:cxn>
              </a:cxnLst>
              <a:rect l="0" t="0" r="r" b="b"/>
              <a:pathLst>
                <a:path w="110" h="963">
                  <a:moveTo>
                    <a:pt x="95" y="40"/>
                  </a:moveTo>
                  <a:cubicBezTo>
                    <a:pt x="0" y="297"/>
                    <a:pt x="8" y="665"/>
                    <a:pt x="57" y="963"/>
                  </a:cubicBezTo>
                  <a:cubicBezTo>
                    <a:pt x="55" y="955"/>
                    <a:pt x="72" y="934"/>
                    <a:pt x="70" y="926"/>
                  </a:cubicBezTo>
                  <a:cubicBezTo>
                    <a:pt x="24" y="638"/>
                    <a:pt x="12" y="265"/>
                    <a:pt x="104" y="14"/>
                  </a:cubicBezTo>
                  <a:cubicBezTo>
                    <a:pt x="110" y="0"/>
                    <a:pt x="96" y="36"/>
                    <a:pt x="9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65" name="Freeform 258"/>
            <p:cNvSpPr>
              <a:spLocks/>
            </p:cNvSpPr>
            <p:nvPr/>
          </p:nvSpPr>
          <p:spPr bwMode="auto">
            <a:xfrm>
              <a:off x="3815672" y="5609465"/>
              <a:ext cx="252058" cy="753235"/>
            </a:xfrm>
            <a:custGeom>
              <a:avLst/>
              <a:gdLst/>
              <a:ahLst/>
              <a:cxnLst>
                <a:cxn ang="0">
                  <a:pos x="19" y="28"/>
                </a:cxn>
                <a:cxn ang="0">
                  <a:pos x="136" y="768"/>
                </a:cxn>
                <a:cxn ang="0">
                  <a:pos x="119" y="742"/>
                </a:cxn>
                <a:cxn ang="0">
                  <a:pos x="7" y="10"/>
                </a:cxn>
                <a:cxn ang="0">
                  <a:pos x="19" y="28"/>
                </a:cxn>
              </a:cxnLst>
              <a:rect l="0" t="0" r="r" b="b"/>
              <a:pathLst>
                <a:path w="161" h="768">
                  <a:moveTo>
                    <a:pt x="19" y="28"/>
                  </a:moveTo>
                  <a:cubicBezTo>
                    <a:pt x="139" y="206"/>
                    <a:pt x="161" y="509"/>
                    <a:pt x="136" y="768"/>
                  </a:cubicBezTo>
                  <a:cubicBezTo>
                    <a:pt x="137" y="761"/>
                    <a:pt x="118" y="749"/>
                    <a:pt x="119" y="742"/>
                  </a:cubicBezTo>
                  <a:cubicBezTo>
                    <a:pt x="143" y="492"/>
                    <a:pt x="124" y="184"/>
                    <a:pt x="7" y="10"/>
                  </a:cubicBezTo>
                  <a:cubicBezTo>
                    <a:pt x="0" y="0"/>
                    <a:pt x="17" y="25"/>
                    <a:pt x="19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66" name="Freeform 259"/>
            <p:cNvSpPr>
              <a:spLocks/>
            </p:cNvSpPr>
            <p:nvPr/>
          </p:nvSpPr>
          <p:spPr bwMode="auto">
            <a:xfrm>
              <a:off x="3450892" y="5673215"/>
              <a:ext cx="158124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5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5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67" name="Freeform 260"/>
            <p:cNvSpPr>
              <a:spLocks/>
            </p:cNvSpPr>
            <p:nvPr/>
          </p:nvSpPr>
          <p:spPr bwMode="auto">
            <a:xfrm>
              <a:off x="3200400" y="5724216"/>
              <a:ext cx="233271" cy="638484"/>
            </a:xfrm>
            <a:custGeom>
              <a:avLst/>
              <a:gdLst/>
              <a:ahLst/>
              <a:cxnLst>
                <a:cxn ang="0">
                  <a:pos x="18" y="23"/>
                </a:cxn>
                <a:cxn ang="0">
                  <a:pos x="126" y="651"/>
                </a:cxn>
                <a:cxn ang="0">
                  <a:pos x="110" y="629"/>
                </a:cxn>
                <a:cxn ang="0">
                  <a:pos x="7" y="8"/>
                </a:cxn>
                <a:cxn ang="0">
                  <a:pos x="18" y="23"/>
                </a:cxn>
              </a:cxnLst>
              <a:rect l="0" t="0" r="r" b="b"/>
              <a:pathLst>
                <a:path w="149" h="651">
                  <a:moveTo>
                    <a:pt x="18" y="23"/>
                  </a:moveTo>
                  <a:cubicBezTo>
                    <a:pt x="129" y="174"/>
                    <a:pt x="149" y="432"/>
                    <a:pt x="126" y="651"/>
                  </a:cubicBezTo>
                  <a:cubicBezTo>
                    <a:pt x="126" y="645"/>
                    <a:pt x="109" y="635"/>
                    <a:pt x="110" y="629"/>
                  </a:cubicBezTo>
                  <a:cubicBezTo>
                    <a:pt x="132" y="417"/>
                    <a:pt x="115" y="156"/>
                    <a:pt x="7" y="8"/>
                  </a:cubicBezTo>
                  <a:cubicBezTo>
                    <a:pt x="0" y="0"/>
                    <a:pt x="16" y="20"/>
                    <a:pt x="18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68" name="Freeform 261"/>
            <p:cNvSpPr>
              <a:spLocks/>
            </p:cNvSpPr>
            <p:nvPr/>
          </p:nvSpPr>
          <p:spPr bwMode="auto">
            <a:xfrm>
              <a:off x="4301000" y="5926256"/>
              <a:ext cx="104894" cy="436444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56" y="445"/>
                </a:cxn>
                <a:cxn ang="0">
                  <a:pos x="49" y="430"/>
                </a:cxn>
                <a:cxn ang="0">
                  <a:pos x="3" y="6"/>
                </a:cxn>
                <a:cxn ang="0">
                  <a:pos x="8" y="16"/>
                </a:cxn>
              </a:cxnLst>
              <a:rect l="0" t="0" r="r" b="b"/>
              <a:pathLst>
                <a:path w="67" h="445">
                  <a:moveTo>
                    <a:pt x="8" y="16"/>
                  </a:moveTo>
                  <a:cubicBezTo>
                    <a:pt x="58" y="120"/>
                    <a:pt x="67" y="295"/>
                    <a:pt x="56" y="445"/>
                  </a:cubicBezTo>
                  <a:cubicBezTo>
                    <a:pt x="57" y="441"/>
                    <a:pt x="49" y="434"/>
                    <a:pt x="49" y="430"/>
                  </a:cubicBezTo>
                  <a:cubicBezTo>
                    <a:pt x="59" y="285"/>
                    <a:pt x="51" y="107"/>
                    <a:pt x="3" y="6"/>
                  </a:cubicBezTo>
                  <a:cubicBezTo>
                    <a:pt x="0" y="0"/>
                    <a:pt x="7" y="15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69" name="Freeform 262"/>
            <p:cNvSpPr>
              <a:spLocks/>
            </p:cNvSpPr>
            <p:nvPr/>
          </p:nvSpPr>
          <p:spPr bwMode="auto">
            <a:xfrm>
              <a:off x="4069295" y="5564349"/>
              <a:ext cx="123680" cy="798351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42" y="814"/>
                </a:cxn>
                <a:cxn ang="0">
                  <a:pos x="52" y="783"/>
                </a:cxn>
                <a:cxn ang="0">
                  <a:pos x="76" y="12"/>
                </a:cxn>
                <a:cxn ang="0">
                  <a:pos x="68" y="34"/>
                </a:cxn>
              </a:cxnLst>
              <a:rect l="0" t="0" r="r" b="b"/>
              <a:pathLst>
                <a:path w="79" h="814">
                  <a:moveTo>
                    <a:pt x="68" y="34"/>
                  </a:moveTo>
                  <a:cubicBezTo>
                    <a:pt x="0" y="251"/>
                    <a:pt x="6" y="562"/>
                    <a:pt x="42" y="814"/>
                  </a:cubicBezTo>
                  <a:cubicBezTo>
                    <a:pt x="41" y="808"/>
                    <a:pt x="53" y="789"/>
                    <a:pt x="52" y="783"/>
                  </a:cubicBezTo>
                  <a:cubicBezTo>
                    <a:pt x="18" y="539"/>
                    <a:pt x="8" y="224"/>
                    <a:pt x="76" y="12"/>
                  </a:cubicBezTo>
                  <a:cubicBezTo>
                    <a:pt x="79" y="0"/>
                    <a:pt x="70" y="30"/>
                    <a:pt x="68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70" name="Freeform 263"/>
            <p:cNvSpPr>
              <a:spLocks/>
            </p:cNvSpPr>
            <p:nvPr/>
          </p:nvSpPr>
          <p:spPr bwMode="auto">
            <a:xfrm>
              <a:off x="4501394" y="5589850"/>
              <a:ext cx="104894" cy="772850"/>
            </a:xfrm>
            <a:custGeom>
              <a:avLst/>
              <a:gdLst/>
              <a:ahLst/>
              <a:cxnLst>
                <a:cxn ang="0">
                  <a:pos x="59" y="29"/>
                </a:cxn>
                <a:cxn ang="0">
                  <a:pos x="11" y="788"/>
                </a:cxn>
                <a:cxn ang="0">
                  <a:pos x="18" y="762"/>
                </a:cxn>
                <a:cxn ang="0">
                  <a:pos x="64" y="10"/>
                </a:cxn>
                <a:cxn ang="0">
                  <a:pos x="59" y="29"/>
                </a:cxn>
              </a:cxnLst>
              <a:rect l="0" t="0" r="r" b="b"/>
              <a:pathLst>
                <a:path w="67" h="788">
                  <a:moveTo>
                    <a:pt x="59" y="29"/>
                  </a:moveTo>
                  <a:cubicBezTo>
                    <a:pt x="9" y="212"/>
                    <a:pt x="0" y="523"/>
                    <a:pt x="11" y="788"/>
                  </a:cubicBezTo>
                  <a:cubicBezTo>
                    <a:pt x="10" y="781"/>
                    <a:pt x="18" y="769"/>
                    <a:pt x="18" y="762"/>
                  </a:cubicBezTo>
                  <a:cubicBezTo>
                    <a:pt x="8" y="505"/>
                    <a:pt x="16" y="189"/>
                    <a:pt x="64" y="10"/>
                  </a:cubicBezTo>
                  <a:cubicBezTo>
                    <a:pt x="67" y="0"/>
                    <a:pt x="60" y="26"/>
                    <a:pt x="5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71" name="Freeform 264"/>
            <p:cNvSpPr>
              <a:spLocks/>
            </p:cNvSpPr>
            <p:nvPr/>
          </p:nvSpPr>
          <p:spPr bwMode="auto">
            <a:xfrm>
              <a:off x="5090051" y="5673215"/>
              <a:ext cx="158123" cy="689485"/>
            </a:xfrm>
            <a:custGeom>
              <a:avLst/>
              <a:gdLst/>
              <a:ahLst/>
              <a:cxnLst>
                <a:cxn ang="0">
                  <a:pos x="87" y="29"/>
                </a:cxn>
                <a:cxn ang="0">
                  <a:pos x="52" y="703"/>
                </a:cxn>
                <a:cxn ang="0">
                  <a:pos x="65" y="676"/>
                </a:cxn>
                <a:cxn ang="0">
                  <a:pos x="96" y="10"/>
                </a:cxn>
                <a:cxn ang="0">
                  <a:pos x="87" y="29"/>
                </a:cxn>
              </a:cxnLst>
              <a:rect l="0" t="0" r="r" b="b"/>
              <a:pathLst>
                <a:path w="101" h="703">
                  <a:moveTo>
                    <a:pt x="87" y="29"/>
                  </a:moveTo>
                  <a:cubicBezTo>
                    <a:pt x="0" y="216"/>
                    <a:pt x="8" y="485"/>
                    <a:pt x="52" y="703"/>
                  </a:cubicBezTo>
                  <a:cubicBezTo>
                    <a:pt x="51" y="697"/>
                    <a:pt x="66" y="682"/>
                    <a:pt x="65" y="676"/>
                  </a:cubicBezTo>
                  <a:cubicBezTo>
                    <a:pt x="22" y="465"/>
                    <a:pt x="11" y="193"/>
                    <a:pt x="96" y="10"/>
                  </a:cubicBezTo>
                  <a:cubicBezTo>
                    <a:pt x="101" y="0"/>
                    <a:pt x="89" y="26"/>
                    <a:pt x="87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72" name="Freeform 265"/>
            <p:cNvSpPr>
              <a:spLocks/>
            </p:cNvSpPr>
            <p:nvPr/>
          </p:nvSpPr>
          <p:spPr bwMode="auto">
            <a:xfrm>
              <a:off x="3673204" y="5502560"/>
              <a:ext cx="125247" cy="860140"/>
            </a:xfrm>
            <a:custGeom>
              <a:avLst/>
              <a:gdLst/>
              <a:ahLst/>
              <a:cxnLst>
                <a:cxn ang="0">
                  <a:pos x="11" y="37"/>
                </a:cxn>
                <a:cxn ang="0">
                  <a:pos x="39" y="877"/>
                </a:cxn>
                <a:cxn ang="0">
                  <a:pos x="29" y="843"/>
                </a:cxn>
                <a:cxn ang="0">
                  <a:pos x="3" y="13"/>
                </a:cxn>
                <a:cxn ang="0">
                  <a:pos x="11" y="37"/>
                </a:cxn>
              </a:cxnLst>
              <a:rect l="0" t="0" r="r" b="b"/>
              <a:pathLst>
                <a:path w="80" h="877">
                  <a:moveTo>
                    <a:pt x="11" y="37"/>
                  </a:moveTo>
                  <a:cubicBezTo>
                    <a:pt x="80" y="271"/>
                    <a:pt x="74" y="606"/>
                    <a:pt x="39" y="877"/>
                  </a:cubicBezTo>
                  <a:cubicBezTo>
                    <a:pt x="40" y="870"/>
                    <a:pt x="28" y="850"/>
                    <a:pt x="29" y="843"/>
                  </a:cubicBezTo>
                  <a:cubicBezTo>
                    <a:pt x="63" y="581"/>
                    <a:pt x="71" y="242"/>
                    <a:pt x="3" y="13"/>
                  </a:cubicBezTo>
                  <a:cubicBezTo>
                    <a:pt x="0" y="0"/>
                    <a:pt x="9" y="33"/>
                    <a:pt x="11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73" name="Freeform 266"/>
            <p:cNvSpPr>
              <a:spLocks/>
            </p:cNvSpPr>
            <p:nvPr/>
          </p:nvSpPr>
          <p:spPr bwMode="auto">
            <a:xfrm>
              <a:off x="4679870" y="5487849"/>
              <a:ext cx="183172" cy="874851"/>
            </a:xfrm>
            <a:custGeom>
              <a:avLst/>
              <a:gdLst/>
              <a:ahLst/>
              <a:cxnLst>
                <a:cxn ang="0">
                  <a:pos x="14" y="32"/>
                </a:cxn>
                <a:cxn ang="0">
                  <a:pos x="99" y="892"/>
                </a:cxn>
                <a:cxn ang="0">
                  <a:pos x="86" y="862"/>
                </a:cxn>
                <a:cxn ang="0">
                  <a:pos x="5" y="11"/>
                </a:cxn>
                <a:cxn ang="0">
                  <a:pos x="14" y="32"/>
                </a:cxn>
              </a:cxnLst>
              <a:rect l="0" t="0" r="r" b="b"/>
              <a:pathLst>
                <a:path w="117" h="892">
                  <a:moveTo>
                    <a:pt x="14" y="32"/>
                  </a:moveTo>
                  <a:cubicBezTo>
                    <a:pt x="101" y="239"/>
                    <a:pt x="117" y="592"/>
                    <a:pt x="99" y="892"/>
                  </a:cubicBezTo>
                  <a:cubicBezTo>
                    <a:pt x="99" y="884"/>
                    <a:pt x="86" y="870"/>
                    <a:pt x="86" y="862"/>
                  </a:cubicBezTo>
                  <a:cubicBezTo>
                    <a:pt x="104" y="571"/>
                    <a:pt x="90" y="214"/>
                    <a:pt x="5" y="11"/>
                  </a:cubicBezTo>
                  <a:cubicBezTo>
                    <a:pt x="0" y="0"/>
                    <a:pt x="12" y="29"/>
                    <a:pt x="14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74" name="Freeform 268"/>
            <p:cNvSpPr>
              <a:spLocks/>
            </p:cNvSpPr>
            <p:nvPr/>
          </p:nvSpPr>
          <p:spPr bwMode="auto">
            <a:xfrm>
              <a:off x="1438296" y="5717866"/>
              <a:ext cx="278020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2" y="651"/>
                </a:cxn>
                <a:cxn ang="0">
                  <a:pos x="54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8" y="174"/>
                    <a:pt x="0" y="432"/>
                    <a:pt x="32" y="651"/>
                  </a:cubicBezTo>
                  <a:cubicBezTo>
                    <a:pt x="31" y="645"/>
                    <a:pt x="55" y="635"/>
                    <a:pt x="54" y="629"/>
                  </a:cubicBezTo>
                  <a:cubicBezTo>
                    <a:pt x="23" y="417"/>
                    <a:pt x="47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75" name="Freeform 269"/>
            <p:cNvSpPr>
              <a:spLocks/>
            </p:cNvSpPr>
            <p:nvPr/>
          </p:nvSpPr>
          <p:spPr bwMode="auto">
            <a:xfrm>
              <a:off x="1338318" y="5583500"/>
              <a:ext cx="124630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4" y="788"/>
                </a:cxn>
                <a:cxn ang="0">
                  <a:pos x="24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1" h="788">
                  <a:moveTo>
                    <a:pt x="81" y="29"/>
                  </a:moveTo>
                  <a:cubicBezTo>
                    <a:pt x="12" y="212"/>
                    <a:pt x="0" y="523"/>
                    <a:pt x="14" y="788"/>
                  </a:cubicBezTo>
                  <a:cubicBezTo>
                    <a:pt x="14" y="781"/>
                    <a:pt x="24" y="769"/>
                    <a:pt x="24" y="762"/>
                  </a:cubicBezTo>
                  <a:cubicBezTo>
                    <a:pt x="10" y="505"/>
                    <a:pt x="21" y="189"/>
                    <a:pt x="88" y="10"/>
                  </a:cubicBezTo>
                  <a:cubicBezTo>
                    <a:pt x="91" y="0"/>
                    <a:pt x="82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76" name="Freeform 270"/>
            <p:cNvSpPr>
              <a:spLocks/>
            </p:cNvSpPr>
            <p:nvPr/>
          </p:nvSpPr>
          <p:spPr bwMode="auto">
            <a:xfrm>
              <a:off x="711061" y="5717866"/>
              <a:ext cx="278020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1" y="651"/>
                </a:cxn>
                <a:cxn ang="0">
                  <a:pos x="53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7" y="174"/>
                    <a:pt x="0" y="432"/>
                    <a:pt x="31" y="651"/>
                  </a:cubicBezTo>
                  <a:cubicBezTo>
                    <a:pt x="30" y="645"/>
                    <a:pt x="54" y="635"/>
                    <a:pt x="53" y="629"/>
                  </a:cubicBezTo>
                  <a:cubicBezTo>
                    <a:pt x="23" y="417"/>
                    <a:pt x="46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77" name="Freeform 271"/>
            <p:cNvSpPr>
              <a:spLocks/>
            </p:cNvSpPr>
            <p:nvPr/>
          </p:nvSpPr>
          <p:spPr bwMode="auto">
            <a:xfrm>
              <a:off x="1701250" y="5583500"/>
              <a:ext cx="126000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5" y="788"/>
                </a:cxn>
                <a:cxn ang="0">
                  <a:pos x="25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2" h="788">
                  <a:moveTo>
                    <a:pt x="81" y="29"/>
                  </a:moveTo>
                  <a:cubicBezTo>
                    <a:pt x="13" y="212"/>
                    <a:pt x="0" y="523"/>
                    <a:pt x="15" y="788"/>
                  </a:cubicBezTo>
                  <a:cubicBezTo>
                    <a:pt x="14" y="781"/>
                    <a:pt x="25" y="769"/>
                    <a:pt x="25" y="762"/>
                  </a:cubicBezTo>
                  <a:cubicBezTo>
                    <a:pt x="11" y="505"/>
                    <a:pt x="22" y="189"/>
                    <a:pt x="88" y="10"/>
                  </a:cubicBezTo>
                  <a:cubicBezTo>
                    <a:pt x="92" y="0"/>
                    <a:pt x="83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78" name="Freeform 272"/>
            <p:cNvSpPr>
              <a:spLocks/>
            </p:cNvSpPr>
            <p:nvPr/>
          </p:nvSpPr>
          <p:spPr bwMode="auto">
            <a:xfrm>
              <a:off x="2021727" y="5666865"/>
              <a:ext cx="191738" cy="689485"/>
            </a:xfrm>
            <a:custGeom>
              <a:avLst/>
              <a:gdLst/>
              <a:ahLst/>
              <a:cxnLst>
                <a:cxn ang="0">
                  <a:pos x="120" y="29"/>
                </a:cxn>
                <a:cxn ang="0">
                  <a:pos x="72" y="703"/>
                </a:cxn>
                <a:cxn ang="0">
                  <a:pos x="90" y="676"/>
                </a:cxn>
                <a:cxn ang="0">
                  <a:pos x="133" y="10"/>
                </a:cxn>
                <a:cxn ang="0">
                  <a:pos x="120" y="29"/>
                </a:cxn>
              </a:cxnLst>
              <a:rect l="0" t="0" r="r" b="b"/>
              <a:pathLst>
                <a:path w="140" h="703">
                  <a:moveTo>
                    <a:pt x="120" y="29"/>
                  </a:moveTo>
                  <a:cubicBezTo>
                    <a:pt x="0" y="216"/>
                    <a:pt x="11" y="485"/>
                    <a:pt x="72" y="703"/>
                  </a:cubicBezTo>
                  <a:cubicBezTo>
                    <a:pt x="71" y="697"/>
                    <a:pt x="92" y="682"/>
                    <a:pt x="90" y="676"/>
                  </a:cubicBezTo>
                  <a:cubicBezTo>
                    <a:pt x="31" y="465"/>
                    <a:pt x="16" y="193"/>
                    <a:pt x="133" y="10"/>
                  </a:cubicBezTo>
                  <a:cubicBezTo>
                    <a:pt x="140" y="0"/>
                    <a:pt x="123" y="26"/>
                    <a:pt x="12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79" name="Freeform 273"/>
            <p:cNvSpPr>
              <a:spLocks/>
            </p:cNvSpPr>
            <p:nvPr/>
          </p:nvSpPr>
          <p:spPr bwMode="auto">
            <a:xfrm>
              <a:off x="574105" y="5481499"/>
              <a:ext cx="220499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7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3" y="571"/>
                    <a:pt x="124" y="214"/>
                    <a:pt x="7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80" name="Freeform 274"/>
            <p:cNvSpPr>
              <a:spLocks/>
            </p:cNvSpPr>
            <p:nvPr/>
          </p:nvSpPr>
          <p:spPr bwMode="auto">
            <a:xfrm>
              <a:off x="938407" y="5481499"/>
              <a:ext cx="220499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6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2" y="571"/>
                    <a:pt x="124" y="214"/>
                    <a:pt x="6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81" name="Freeform 275"/>
            <p:cNvSpPr>
              <a:spLocks/>
            </p:cNvSpPr>
            <p:nvPr/>
          </p:nvSpPr>
          <p:spPr bwMode="auto">
            <a:xfrm>
              <a:off x="1176710" y="5299075"/>
              <a:ext cx="98608" cy="1057275"/>
            </a:xfrm>
            <a:custGeom>
              <a:avLst/>
              <a:gdLst/>
              <a:ahLst/>
              <a:cxnLst>
                <a:cxn ang="0">
                  <a:pos x="9" y="38"/>
                </a:cxn>
                <a:cxn ang="0">
                  <a:pos x="61" y="1078"/>
                </a:cxn>
                <a:cxn ang="0">
                  <a:pos x="53" y="1042"/>
                </a:cxn>
                <a:cxn ang="0">
                  <a:pos x="3" y="13"/>
                </a:cxn>
                <a:cxn ang="0">
                  <a:pos x="9" y="38"/>
                </a:cxn>
              </a:cxnLst>
              <a:rect l="0" t="0" r="r" b="b"/>
              <a:pathLst>
                <a:path w="72" h="1078">
                  <a:moveTo>
                    <a:pt x="9" y="38"/>
                  </a:moveTo>
                  <a:cubicBezTo>
                    <a:pt x="63" y="289"/>
                    <a:pt x="72" y="715"/>
                    <a:pt x="61" y="1078"/>
                  </a:cubicBezTo>
                  <a:cubicBezTo>
                    <a:pt x="61" y="1069"/>
                    <a:pt x="53" y="1052"/>
                    <a:pt x="53" y="1042"/>
                  </a:cubicBezTo>
                  <a:cubicBezTo>
                    <a:pt x="64" y="690"/>
                    <a:pt x="56" y="258"/>
                    <a:pt x="3" y="13"/>
                  </a:cubicBezTo>
                  <a:cubicBezTo>
                    <a:pt x="0" y="0"/>
                    <a:pt x="8" y="34"/>
                    <a:pt x="9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82" name="Freeform 276"/>
            <p:cNvSpPr>
              <a:spLocks/>
            </p:cNvSpPr>
            <p:nvPr/>
          </p:nvSpPr>
          <p:spPr bwMode="auto">
            <a:xfrm>
              <a:off x="431671" y="5411864"/>
              <a:ext cx="150651" cy="944486"/>
            </a:xfrm>
            <a:custGeom>
              <a:avLst/>
              <a:gdLst/>
              <a:ahLst/>
              <a:cxnLst>
                <a:cxn ang="0">
                  <a:pos x="15" y="40"/>
                </a:cxn>
                <a:cxn ang="0">
                  <a:pos x="53" y="963"/>
                </a:cxn>
                <a:cxn ang="0">
                  <a:pos x="39" y="926"/>
                </a:cxn>
                <a:cxn ang="0">
                  <a:pos x="5" y="14"/>
                </a:cxn>
                <a:cxn ang="0">
                  <a:pos x="15" y="40"/>
                </a:cxn>
              </a:cxnLst>
              <a:rect l="0" t="0" r="r" b="b"/>
              <a:pathLst>
                <a:path w="110" h="963">
                  <a:moveTo>
                    <a:pt x="15" y="40"/>
                  </a:moveTo>
                  <a:cubicBezTo>
                    <a:pt x="110" y="297"/>
                    <a:pt x="101" y="665"/>
                    <a:pt x="53" y="963"/>
                  </a:cubicBezTo>
                  <a:cubicBezTo>
                    <a:pt x="54" y="955"/>
                    <a:pt x="38" y="934"/>
                    <a:pt x="39" y="926"/>
                  </a:cubicBezTo>
                  <a:cubicBezTo>
                    <a:pt x="86" y="638"/>
                    <a:pt x="98" y="265"/>
                    <a:pt x="5" y="14"/>
                  </a:cubicBezTo>
                  <a:cubicBezTo>
                    <a:pt x="0" y="0"/>
                    <a:pt x="14" y="36"/>
                    <a:pt x="1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83" name="Freeform 277"/>
            <p:cNvSpPr>
              <a:spLocks/>
            </p:cNvSpPr>
            <p:nvPr/>
          </p:nvSpPr>
          <p:spPr bwMode="auto">
            <a:xfrm>
              <a:off x="2925635" y="5603115"/>
              <a:ext cx="219129" cy="753235"/>
            </a:xfrm>
            <a:custGeom>
              <a:avLst/>
              <a:gdLst/>
              <a:ahLst/>
              <a:cxnLst>
                <a:cxn ang="0">
                  <a:pos x="141" y="28"/>
                </a:cxn>
                <a:cxn ang="0">
                  <a:pos x="25" y="768"/>
                </a:cxn>
                <a:cxn ang="0">
                  <a:pos x="42" y="742"/>
                </a:cxn>
                <a:cxn ang="0">
                  <a:pos x="154" y="10"/>
                </a:cxn>
                <a:cxn ang="0">
                  <a:pos x="141" y="28"/>
                </a:cxn>
              </a:cxnLst>
              <a:rect l="0" t="0" r="r" b="b"/>
              <a:pathLst>
                <a:path w="160" h="768">
                  <a:moveTo>
                    <a:pt x="141" y="28"/>
                  </a:moveTo>
                  <a:cubicBezTo>
                    <a:pt x="22" y="206"/>
                    <a:pt x="0" y="509"/>
                    <a:pt x="25" y="768"/>
                  </a:cubicBezTo>
                  <a:cubicBezTo>
                    <a:pt x="24" y="761"/>
                    <a:pt x="43" y="749"/>
                    <a:pt x="42" y="742"/>
                  </a:cubicBezTo>
                  <a:cubicBezTo>
                    <a:pt x="18" y="492"/>
                    <a:pt x="37" y="184"/>
                    <a:pt x="154" y="10"/>
                  </a:cubicBezTo>
                  <a:cubicBezTo>
                    <a:pt x="160" y="0"/>
                    <a:pt x="144" y="25"/>
                    <a:pt x="141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84" name="Freeform 278"/>
            <p:cNvSpPr>
              <a:spLocks/>
            </p:cNvSpPr>
            <p:nvPr/>
          </p:nvSpPr>
          <p:spPr bwMode="auto">
            <a:xfrm>
              <a:off x="3325545" y="5666865"/>
              <a:ext cx="139695" cy="689485"/>
            </a:xfrm>
            <a:custGeom>
              <a:avLst/>
              <a:gdLst/>
              <a:ahLst/>
              <a:cxnLst>
                <a:cxn ang="0">
                  <a:pos x="88" y="29"/>
                </a:cxn>
                <a:cxn ang="0">
                  <a:pos x="53" y="703"/>
                </a:cxn>
                <a:cxn ang="0">
                  <a:pos x="66" y="676"/>
                </a:cxn>
                <a:cxn ang="0">
                  <a:pos x="97" y="10"/>
                </a:cxn>
                <a:cxn ang="0">
                  <a:pos x="88" y="29"/>
                </a:cxn>
              </a:cxnLst>
              <a:rect l="0" t="0" r="r" b="b"/>
              <a:pathLst>
                <a:path w="102" h="703">
                  <a:moveTo>
                    <a:pt x="88" y="29"/>
                  </a:moveTo>
                  <a:cubicBezTo>
                    <a:pt x="0" y="216"/>
                    <a:pt x="8" y="485"/>
                    <a:pt x="53" y="703"/>
                  </a:cubicBezTo>
                  <a:cubicBezTo>
                    <a:pt x="52" y="697"/>
                    <a:pt x="67" y="682"/>
                    <a:pt x="66" y="676"/>
                  </a:cubicBezTo>
                  <a:cubicBezTo>
                    <a:pt x="23" y="465"/>
                    <a:pt x="11" y="193"/>
                    <a:pt x="97" y="10"/>
                  </a:cubicBezTo>
                  <a:cubicBezTo>
                    <a:pt x="102" y="0"/>
                    <a:pt x="89" y="26"/>
                    <a:pt x="8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85" name="Freeform 279"/>
            <p:cNvSpPr>
              <a:spLocks/>
            </p:cNvSpPr>
            <p:nvPr/>
          </p:nvSpPr>
          <p:spPr bwMode="auto">
            <a:xfrm>
              <a:off x="3480305" y="5717866"/>
              <a:ext cx="202695" cy="638484"/>
            </a:xfrm>
            <a:custGeom>
              <a:avLst/>
              <a:gdLst/>
              <a:ahLst/>
              <a:cxnLst>
                <a:cxn ang="0">
                  <a:pos x="131" y="23"/>
                </a:cxn>
                <a:cxn ang="0">
                  <a:pos x="23" y="651"/>
                </a:cxn>
                <a:cxn ang="0">
                  <a:pos x="39" y="629"/>
                </a:cxn>
                <a:cxn ang="0">
                  <a:pos x="142" y="8"/>
                </a:cxn>
                <a:cxn ang="0">
                  <a:pos x="131" y="23"/>
                </a:cxn>
              </a:cxnLst>
              <a:rect l="0" t="0" r="r" b="b"/>
              <a:pathLst>
                <a:path w="148" h="651">
                  <a:moveTo>
                    <a:pt x="131" y="23"/>
                  </a:moveTo>
                  <a:cubicBezTo>
                    <a:pt x="20" y="174"/>
                    <a:pt x="0" y="432"/>
                    <a:pt x="23" y="651"/>
                  </a:cubicBezTo>
                  <a:cubicBezTo>
                    <a:pt x="22" y="645"/>
                    <a:pt x="40" y="635"/>
                    <a:pt x="39" y="629"/>
                  </a:cubicBezTo>
                  <a:cubicBezTo>
                    <a:pt x="17" y="417"/>
                    <a:pt x="34" y="156"/>
                    <a:pt x="142" y="8"/>
                  </a:cubicBezTo>
                  <a:cubicBezTo>
                    <a:pt x="148" y="0"/>
                    <a:pt x="133" y="20"/>
                    <a:pt x="13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86" name="Freeform 280"/>
            <p:cNvSpPr>
              <a:spLocks/>
            </p:cNvSpPr>
            <p:nvPr/>
          </p:nvSpPr>
          <p:spPr bwMode="auto">
            <a:xfrm>
              <a:off x="2629811" y="5919906"/>
              <a:ext cx="91760" cy="436444"/>
            </a:xfrm>
            <a:custGeom>
              <a:avLst/>
              <a:gdLst/>
              <a:ahLst/>
              <a:cxnLst>
                <a:cxn ang="0">
                  <a:pos x="59" y="16"/>
                </a:cxn>
                <a:cxn ang="0">
                  <a:pos x="10" y="445"/>
                </a:cxn>
                <a:cxn ang="0">
                  <a:pos x="18" y="430"/>
                </a:cxn>
                <a:cxn ang="0">
                  <a:pos x="64" y="6"/>
                </a:cxn>
                <a:cxn ang="0">
                  <a:pos x="59" y="16"/>
                </a:cxn>
              </a:cxnLst>
              <a:rect l="0" t="0" r="r" b="b"/>
              <a:pathLst>
                <a:path w="67" h="445">
                  <a:moveTo>
                    <a:pt x="59" y="16"/>
                  </a:moveTo>
                  <a:cubicBezTo>
                    <a:pt x="9" y="120"/>
                    <a:pt x="0" y="295"/>
                    <a:pt x="10" y="445"/>
                  </a:cubicBezTo>
                  <a:cubicBezTo>
                    <a:pt x="10" y="441"/>
                    <a:pt x="18" y="434"/>
                    <a:pt x="18" y="430"/>
                  </a:cubicBezTo>
                  <a:cubicBezTo>
                    <a:pt x="8" y="285"/>
                    <a:pt x="15" y="107"/>
                    <a:pt x="64" y="6"/>
                  </a:cubicBezTo>
                  <a:cubicBezTo>
                    <a:pt x="67" y="0"/>
                    <a:pt x="60" y="15"/>
                    <a:pt x="59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87" name="Freeform 281"/>
            <p:cNvSpPr>
              <a:spLocks/>
            </p:cNvSpPr>
            <p:nvPr/>
          </p:nvSpPr>
          <p:spPr bwMode="auto">
            <a:xfrm>
              <a:off x="2814700" y="5557999"/>
              <a:ext cx="109565" cy="798351"/>
            </a:xfrm>
            <a:custGeom>
              <a:avLst/>
              <a:gdLst/>
              <a:ahLst/>
              <a:cxnLst>
                <a:cxn ang="0">
                  <a:pos x="11" y="34"/>
                </a:cxn>
                <a:cxn ang="0">
                  <a:pos x="38" y="814"/>
                </a:cxn>
                <a:cxn ang="0">
                  <a:pos x="28" y="783"/>
                </a:cxn>
                <a:cxn ang="0">
                  <a:pos x="4" y="12"/>
                </a:cxn>
                <a:cxn ang="0">
                  <a:pos x="11" y="34"/>
                </a:cxn>
              </a:cxnLst>
              <a:rect l="0" t="0" r="r" b="b"/>
              <a:pathLst>
                <a:path w="80" h="814">
                  <a:moveTo>
                    <a:pt x="11" y="34"/>
                  </a:moveTo>
                  <a:cubicBezTo>
                    <a:pt x="80" y="251"/>
                    <a:pt x="73" y="562"/>
                    <a:pt x="38" y="814"/>
                  </a:cubicBezTo>
                  <a:cubicBezTo>
                    <a:pt x="39" y="808"/>
                    <a:pt x="27" y="789"/>
                    <a:pt x="28" y="783"/>
                  </a:cubicBezTo>
                  <a:cubicBezTo>
                    <a:pt x="62" y="539"/>
                    <a:pt x="71" y="224"/>
                    <a:pt x="4" y="12"/>
                  </a:cubicBezTo>
                  <a:cubicBezTo>
                    <a:pt x="0" y="0"/>
                    <a:pt x="10" y="30"/>
                    <a:pt x="11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88" name="Freeform 282"/>
            <p:cNvSpPr>
              <a:spLocks/>
            </p:cNvSpPr>
            <p:nvPr/>
          </p:nvSpPr>
          <p:spPr bwMode="auto">
            <a:xfrm>
              <a:off x="2454507" y="5583500"/>
              <a:ext cx="91761" cy="772850"/>
            </a:xfrm>
            <a:custGeom>
              <a:avLst/>
              <a:gdLst/>
              <a:ahLst/>
              <a:cxnLst>
                <a:cxn ang="0">
                  <a:pos x="8" y="29"/>
                </a:cxn>
                <a:cxn ang="0">
                  <a:pos x="56" y="788"/>
                </a:cxn>
                <a:cxn ang="0">
                  <a:pos x="49" y="762"/>
                </a:cxn>
                <a:cxn ang="0">
                  <a:pos x="2" y="10"/>
                </a:cxn>
                <a:cxn ang="0">
                  <a:pos x="8" y="29"/>
                </a:cxn>
              </a:cxnLst>
              <a:rect l="0" t="0" r="r" b="b"/>
              <a:pathLst>
                <a:path w="67" h="788">
                  <a:moveTo>
                    <a:pt x="8" y="29"/>
                  </a:moveTo>
                  <a:cubicBezTo>
                    <a:pt x="57" y="212"/>
                    <a:pt x="67" y="523"/>
                    <a:pt x="56" y="788"/>
                  </a:cubicBezTo>
                  <a:cubicBezTo>
                    <a:pt x="56" y="781"/>
                    <a:pt x="49" y="769"/>
                    <a:pt x="49" y="762"/>
                  </a:cubicBezTo>
                  <a:cubicBezTo>
                    <a:pt x="59" y="505"/>
                    <a:pt x="51" y="189"/>
                    <a:pt x="2" y="10"/>
                  </a:cubicBezTo>
                  <a:cubicBezTo>
                    <a:pt x="0" y="0"/>
                    <a:pt x="7" y="26"/>
                    <a:pt x="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89" name="Freeform 283"/>
            <p:cNvSpPr>
              <a:spLocks/>
            </p:cNvSpPr>
            <p:nvPr/>
          </p:nvSpPr>
          <p:spPr bwMode="auto">
            <a:xfrm>
              <a:off x="1892989" y="5666865"/>
              <a:ext cx="138325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4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4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90" name="Freeform 284"/>
            <p:cNvSpPr>
              <a:spLocks/>
            </p:cNvSpPr>
            <p:nvPr/>
          </p:nvSpPr>
          <p:spPr bwMode="auto">
            <a:xfrm>
              <a:off x="3161198" y="5496210"/>
              <a:ext cx="109565" cy="860140"/>
            </a:xfrm>
            <a:custGeom>
              <a:avLst/>
              <a:gdLst/>
              <a:ahLst/>
              <a:cxnLst>
                <a:cxn ang="0">
                  <a:pos x="69" y="37"/>
                </a:cxn>
                <a:cxn ang="0">
                  <a:pos x="41" y="877"/>
                </a:cxn>
                <a:cxn ang="0">
                  <a:pos x="51" y="843"/>
                </a:cxn>
                <a:cxn ang="0">
                  <a:pos x="76" y="13"/>
                </a:cxn>
                <a:cxn ang="0">
                  <a:pos x="69" y="37"/>
                </a:cxn>
              </a:cxnLst>
              <a:rect l="0" t="0" r="r" b="b"/>
              <a:pathLst>
                <a:path w="80" h="877">
                  <a:moveTo>
                    <a:pt x="69" y="37"/>
                  </a:moveTo>
                  <a:cubicBezTo>
                    <a:pt x="0" y="271"/>
                    <a:pt x="6" y="606"/>
                    <a:pt x="41" y="877"/>
                  </a:cubicBezTo>
                  <a:cubicBezTo>
                    <a:pt x="40" y="870"/>
                    <a:pt x="52" y="850"/>
                    <a:pt x="51" y="843"/>
                  </a:cubicBezTo>
                  <a:cubicBezTo>
                    <a:pt x="17" y="581"/>
                    <a:pt x="9" y="242"/>
                    <a:pt x="76" y="13"/>
                  </a:cubicBezTo>
                  <a:cubicBezTo>
                    <a:pt x="80" y="0"/>
                    <a:pt x="70" y="33"/>
                    <a:pt x="69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91" name="Freeform 285"/>
            <p:cNvSpPr>
              <a:spLocks/>
            </p:cNvSpPr>
            <p:nvPr/>
          </p:nvSpPr>
          <p:spPr bwMode="auto">
            <a:xfrm>
              <a:off x="2229900" y="5481499"/>
              <a:ext cx="160237" cy="874851"/>
            </a:xfrm>
            <a:custGeom>
              <a:avLst/>
              <a:gdLst/>
              <a:ahLst/>
              <a:cxnLst>
                <a:cxn ang="0">
                  <a:pos x="103" y="32"/>
                </a:cxn>
                <a:cxn ang="0">
                  <a:pos x="18" y="892"/>
                </a:cxn>
                <a:cxn ang="0">
                  <a:pos x="30" y="862"/>
                </a:cxn>
                <a:cxn ang="0">
                  <a:pos x="112" y="11"/>
                </a:cxn>
                <a:cxn ang="0">
                  <a:pos x="103" y="32"/>
                </a:cxn>
              </a:cxnLst>
              <a:rect l="0" t="0" r="r" b="b"/>
              <a:pathLst>
                <a:path w="117" h="892">
                  <a:moveTo>
                    <a:pt x="103" y="32"/>
                  </a:moveTo>
                  <a:cubicBezTo>
                    <a:pt x="15" y="239"/>
                    <a:pt x="0" y="592"/>
                    <a:pt x="18" y="892"/>
                  </a:cubicBezTo>
                  <a:cubicBezTo>
                    <a:pt x="17" y="884"/>
                    <a:pt x="31" y="870"/>
                    <a:pt x="30" y="862"/>
                  </a:cubicBezTo>
                  <a:cubicBezTo>
                    <a:pt x="13" y="571"/>
                    <a:pt x="26" y="214"/>
                    <a:pt x="112" y="11"/>
                  </a:cubicBezTo>
                  <a:cubicBezTo>
                    <a:pt x="117" y="0"/>
                    <a:pt x="104" y="29"/>
                    <a:pt x="103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92" name="Freeform 286"/>
            <p:cNvSpPr>
              <a:spLocks/>
            </p:cNvSpPr>
            <p:nvPr/>
          </p:nvSpPr>
          <p:spPr bwMode="auto">
            <a:xfrm>
              <a:off x="2932482" y="5920886"/>
              <a:ext cx="301303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4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4" y="441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93" name="Freeform 287"/>
            <p:cNvSpPr>
              <a:spLocks/>
            </p:cNvSpPr>
            <p:nvPr/>
          </p:nvSpPr>
          <p:spPr bwMode="auto">
            <a:xfrm>
              <a:off x="2928373" y="5807117"/>
              <a:ext cx="135587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6" y="521"/>
                    <a:pt x="26" y="516"/>
                  </a:cubicBezTo>
                  <a:cubicBezTo>
                    <a:pt x="11" y="342"/>
                    <a:pt x="22" y="128"/>
                    <a:pt x="95" y="6"/>
                  </a:cubicBezTo>
                  <a:cubicBezTo>
                    <a:pt x="99" y="0"/>
                    <a:pt x="88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94" name="Freeform 288"/>
            <p:cNvSpPr>
              <a:spLocks/>
            </p:cNvSpPr>
            <p:nvPr/>
          </p:nvSpPr>
          <p:spPr bwMode="auto">
            <a:xfrm>
              <a:off x="2658572" y="5856155"/>
              <a:ext cx="20680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4" y="7"/>
                </a:cxn>
                <a:cxn ang="0">
                  <a:pos x="130" y="20"/>
                </a:cxn>
              </a:cxnLst>
              <a:rect l="0" t="0" r="r" b="b"/>
              <a:pathLst>
                <a:path w="151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7" y="473"/>
                    <a:pt x="99" y="462"/>
                    <a:pt x="97" y="459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3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95" name="Freeform 289"/>
            <p:cNvSpPr>
              <a:spLocks/>
            </p:cNvSpPr>
            <p:nvPr/>
          </p:nvSpPr>
          <p:spPr bwMode="auto">
            <a:xfrm>
              <a:off x="2732527" y="5833596"/>
              <a:ext cx="301304" cy="433504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29" y="119"/>
                    <a:pt x="0" y="293"/>
                    <a:pt x="34" y="442"/>
                  </a:cubicBezTo>
                  <a:cubicBezTo>
                    <a:pt x="33" y="438"/>
                    <a:pt x="58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6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96" name="Freeform 290"/>
            <p:cNvSpPr>
              <a:spLocks/>
            </p:cNvSpPr>
            <p:nvPr/>
          </p:nvSpPr>
          <p:spPr bwMode="auto">
            <a:xfrm>
              <a:off x="2984526" y="5831636"/>
              <a:ext cx="135586" cy="524714"/>
            </a:xfrm>
            <a:custGeom>
              <a:avLst/>
              <a:gdLst/>
              <a:ahLst/>
              <a:cxnLst>
                <a:cxn ang="0">
                  <a:pos x="87" y="20"/>
                </a:cxn>
                <a:cxn ang="0">
                  <a:pos x="15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7" y="20"/>
                </a:cxn>
              </a:cxnLst>
              <a:rect l="0" t="0" r="r" b="b"/>
              <a:pathLst>
                <a:path w="99" h="535">
                  <a:moveTo>
                    <a:pt x="87" y="20"/>
                  </a:moveTo>
                  <a:cubicBezTo>
                    <a:pt x="13" y="144"/>
                    <a:pt x="0" y="355"/>
                    <a:pt x="15" y="535"/>
                  </a:cubicBezTo>
                  <a:cubicBezTo>
                    <a:pt x="15" y="530"/>
                    <a:pt x="26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7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97" name="Freeform 291"/>
            <p:cNvSpPr>
              <a:spLocks/>
            </p:cNvSpPr>
            <p:nvPr/>
          </p:nvSpPr>
          <p:spPr bwMode="auto">
            <a:xfrm>
              <a:off x="3002330" y="5884598"/>
              <a:ext cx="205434" cy="467828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3" y="7"/>
                </a:cxn>
                <a:cxn ang="0">
                  <a:pos x="130" y="19"/>
                </a:cxn>
              </a:cxnLst>
              <a:rect l="0" t="0" r="r" b="b"/>
              <a:pathLst>
                <a:path w="150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8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98" name="Freeform 292"/>
            <p:cNvSpPr>
              <a:spLocks/>
            </p:cNvSpPr>
            <p:nvPr/>
          </p:nvSpPr>
          <p:spPr bwMode="auto">
            <a:xfrm>
              <a:off x="2751701" y="5734539"/>
              <a:ext cx="238303" cy="593369"/>
            </a:xfrm>
            <a:custGeom>
              <a:avLst/>
              <a:gdLst/>
              <a:ahLst/>
              <a:cxnLst>
                <a:cxn ang="0">
                  <a:pos x="21" y="21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8" y="7"/>
                </a:cxn>
                <a:cxn ang="0">
                  <a:pos x="21" y="21"/>
                </a:cxn>
              </a:cxnLst>
              <a:rect l="0" t="0" r="r" b="b"/>
              <a:pathLst>
                <a:path w="174" h="605">
                  <a:moveTo>
                    <a:pt x="21" y="21"/>
                  </a:moveTo>
                  <a:cubicBezTo>
                    <a:pt x="151" y="162"/>
                    <a:pt x="174" y="401"/>
                    <a:pt x="147" y="605"/>
                  </a:cubicBezTo>
                  <a:cubicBezTo>
                    <a:pt x="148" y="600"/>
                    <a:pt x="128" y="590"/>
                    <a:pt x="128" y="585"/>
                  </a:cubicBezTo>
                  <a:cubicBezTo>
                    <a:pt x="154" y="387"/>
                    <a:pt x="134" y="145"/>
                    <a:pt x="8" y="7"/>
                  </a:cubicBezTo>
                  <a:cubicBezTo>
                    <a:pt x="0" y="0"/>
                    <a:pt x="19" y="19"/>
                    <a:pt x="21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99" name="Freeform 293"/>
            <p:cNvSpPr>
              <a:spLocks/>
            </p:cNvSpPr>
            <p:nvPr/>
          </p:nvSpPr>
          <p:spPr bwMode="auto">
            <a:xfrm>
              <a:off x="2790049" y="5671770"/>
              <a:ext cx="236932" cy="593369"/>
            </a:xfrm>
            <a:custGeom>
              <a:avLst/>
              <a:gdLst/>
              <a:ahLst/>
              <a:cxnLst>
                <a:cxn ang="0">
                  <a:pos x="20" y="22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0" y="22"/>
                </a:cxn>
              </a:cxnLst>
              <a:rect l="0" t="0" r="r" b="b"/>
              <a:pathLst>
                <a:path w="173" h="605">
                  <a:moveTo>
                    <a:pt x="20" y="22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3" y="145"/>
                    <a:pt x="7" y="8"/>
                  </a:cubicBezTo>
                  <a:cubicBezTo>
                    <a:pt x="0" y="0"/>
                    <a:pt x="18" y="19"/>
                    <a:pt x="20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00" name="Freeform 294"/>
            <p:cNvSpPr>
              <a:spLocks/>
            </p:cNvSpPr>
            <p:nvPr/>
          </p:nvSpPr>
          <p:spPr bwMode="auto">
            <a:xfrm>
              <a:off x="2829765" y="5616846"/>
              <a:ext cx="108196" cy="716947"/>
            </a:xfrm>
            <a:custGeom>
              <a:avLst/>
              <a:gdLst/>
              <a:ahLst/>
              <a:cxnLst>
                <a:cxn ang="0">
                  <a:pos x="10" y="26"/>
                </a:cxn>
                <a:cxn ang="0">
                  <a:pos x="67" y="731"/>
                </a:cxn>
                <a:cxn ang="0">
                  <a:pos x="58" y="707"/>
                </a:cxn>
                <a:cxn ang="0">
                  <a:pos x="4" y="9"/>
                </a:cxn>
                <a:cxn ang="0">
                  <a:pos x="10" y="26"/>
                </a:cxn>
              </a:cxnLst>
              <a:rect l="0" t="0" r="r" b="b"/>
              <a:pathLst>
                <a:path w="79" h="731">
                  <a:moveTo>
                    <a:pt x="10" y="26"/>
                  </a:moveTo>
                  <a:cubicBezTo>
                    <a:pt x="68" y="196"/>
                    <a:pt x="79" y="485"/>
                    <a:pt x="67" y="731"/>
                  </a:cubicBezTo>
                  <a:cubicBezTo>
                    <a:pt x="67" y="725"/>
                    <a:pt x="58" y="713"/>
                    <a:pt x="58" y="707"/>
                  </a:cubicBezTo>
                  <a:cubicBezTo>
                    <a:pt x="70" y="468"/>
                    <a:pt x="61" y="175"/>
                    <a:pt x="4" y="9"/>
                  </a:cubicBezTo>
                  <a:cubicBezTo>
                    <a:pt x="0" y="0"/>
                    <a:pt x="9" y="23"/>
                    <a:pt x="10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01" name="Freeform 295"/>
            <p:cNvSpPr>
              <a:spLocks/>
            </p:cNvSpPr>
            <p:nvPr/>
          </p:nvSpPr>
          <p:spPr bwMode="auto">
            <a:xfrm>
              <a:off x="2747592" y="5687462"/>
              <a:ext cx="162977" cy="641426"/>
            </a:xfrm>
            <a:custGeom>
              <a:avLst/>
              <a:gdLst/>
              <a:ahLst/>
              <a:cxnLst>
                <a:cxn ang="0">
                  <a:pos x="17" y="27"/>
                </a:cxn>
                <a:cxn ang="0">
                  <a:pos x="58" y="654"/>
                </a:cxn>
                <a:cxn ang="0">
                  <a:pos x="43" y="629"/>
                </a:cxn>
                <a:cxn ang="0">
                  <a:pos x="6" y="10"/>
                </a:cxn>
                <a:cxn ang="0">
                  <a:pos x="17" y="27"/>
                </a:cxn>
              </a:cxnLst>
              <a:rect l="0" t="0" r="r" b="b"/>
              <a:pathLst>
                <a:path w="119" h="654">
                  <a:moveTo>
                    <a:pt x="17" y="27"/>
                  </a:moveTo>
                  <a:cubicBezTo>
                    <a:pt x="119" y="202"/>
                    <a:pt x="110" y="452"/>
                    <a:pt x="58" y="654"/>
                  </a:cubicBezTo>
                  <a:cubicBezTo>
                    <a:pt x="59" y="649"/>
                    <a:pt x="41" y="634"/>
                    <a:pt x="43" y="629"/>
                  </a:cubicBezTo>
                  <a:cubicBezTo>
                    <a:pt x="93" y="433"/>
                    <a:pt x="106" y="180"/>
                    <a:pt x="6" y="10"/>
                  </a:cubicBezTo>
                  <a:cubicBezTo>
                    <a:pt x="0" y="0"/>
                    <a:pt x="15" y="24"/>
                    <a:pt x="17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02" name="Freeform 296"/>
            <p:cNvSpPr>
              <a:spLocks/>
            </p:cNvSpPr>
            <p:nvPr/>
          </p:nvSpPr>
          <p:spPr bwMode="auto">
            <a:xfrm>
              <a:off x="2554485" y="6006214"/>
              <a:ext cx="135586" cy="296194"/>
            </a:xfrm>
            <a:custGeom>
              <a:avLst/>
              <a:gdLst/>
              <a:ahLst/>
              <a:cxnLst>
                <a:cxn ang="0">
                  <a:pos x="87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7" y="11"/>
                </a:cxn>
              </a:cxnLst>
              <a:rect l="0" t="0" r="r" b="b"/>
              <a:pathLst>
                <a:path w="99" h="302">
                  <a:moveTo>
                    <a:pt x="87" y="11"/>
                  </a:moveTo>
                  <a:cubicBezTo>
                    <a:pt x="13" y="81"/>
                    <a:pt x="0" y="200"/>
                    <a:pt x="15" y="302"/>
                  </a:cubicBezTo>
                  <a:cubicBezTo>
                    <a:pt x="15" y="299"/>
                    <a:pt x="26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03" name="Freeform 297"/>
            <p:cNvSpPr>
              <a:spLocks/>
            </p:cNvSpPr>
            <p:nvPr/>
          </p:nvSpPr>
          <p:spPr bwMode="auto">
            <a:xfrm>
              <a:off x="2572289" y="5774751"/>
              <a:ext cx="162978" cy="541388"/>
            </a:xfrm>
            <a:custGeom>
              <a:avLst/>
              <a:gdLst/>
              <a:ahLst/>
              <a:cxnLst>
                <a:cxn ang="0">
                  <a:pos x="16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6" y="23"/>
                </a:cxn>
              </a:cxnLst>
              <a:rect l="0" t="0" r="r" b="b"/>
              <a:pathLst>
                <a:path w="119" h="552">
                  <a:moveTo>
                    <a:pt x="16" y="23"/>
                  </a:moveTo>
                  <a:cubicBezTo>
                    <a:pt x="119" y="170"/>
                    <a:pt x="108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6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04" name="Freeform 298"/>
            <p:cNvSpPr>
              <a:spLocks/>
            </p:cNvSpPr>
            <p:nvPr/>
          </p:nvSpPr>
          <p:spPr bwMode="auto">
            <a:xfrm>
              <a:off x="2358638" y="5702174"/>
              <a:ext cx="195847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6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8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6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05" name="Freeform 299"/>
            <p:cNvSpPr>
              <a:spLocks/>
            </p:cNvSpPr>
            <p:nvPr/>
          </p:nvSpPr>
          <p:spPr bwMode="auto">
            <a:xfrm>
              <a:off x="2539420" y="5815943"/>
              <a:ext cx="135587" cy="523734"/>
            </a:xfrm>
            <a:custGeom>
              <a:avLst/>
              <a:gdLst/>
              <a:ahLst/>
              <a:cxnLst>
                <a:cxn ang="0">
                  <a:pos x="11" y="19"/>
                </a:cxn>
                <a:cxn ang="0">
                  <a:pos x="83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1" y="19"/>
                </a:cxn>
              </a:cxnLst>
              <a:rect l="0" t="0" r="r" b="b"/>
              <a:pathLst>
                <a:path w="99" h="534">
                  <a:moveTo>
                    <a:pt x="11" y="19"/>
                  </a:moveTo>
                  <a:cubicBezTo>
                    <a:pt x="85" y="143"/>
                    <a:pt x="99" y="354"/>
                    <a:pt x="83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06" name="Freeform 300"/>
            <p:cNvSpPr>
              <a:spLocks/>
            </p:cNvSpPr>
            <p:nvPr/>
          </p:nvSpPr>
          <p:spPr bwMode="auto">
            <a:xfrm>
              <a:off x="2307964" y="5856155"/>
              <a:ext cx="205434" cy="467830"/>
            </a:xfrm>
            <a:custGeom>
              <a:avLst/>
              <a:gdLst/>
              <a:ahLst/>
              <a:cxnLst>
                <a:cxn ang="0">
                  <a:pos x="20" y="19"/>
                </a:cxn>
                <a:cxn ang="0">
                  <a:pos x="72" y="477"/>
                </a:cxn>
                <a:cxn ang="0">
                  <a:pos x="53" y="459"/>
                </a:cxn>
                <a:cxn ang="0">
                  <a:pos x="7" y="7"/>
                </a:cxn>
                <a:cxn ang="0">
                  <a:pos x="20" y="19"/>
                </a:cxn>
              </a:cxnLst>
              <a:rect l="0" t="0" r="r" b="b"/>
              <a:pathLst>
                <a:path w="150" h="477">
                  <a:moveTo>
                    <a:pt x="20" y="19"/>
                  </a:moveTo>
                  <a:cubicBezTo>
                    <a:pt x="150" y="147"/>
                    <a:pt x="138" y="329"/>
                    <a:pt x="72" y="477"/>
                  </a:cubicBezTo>
                  <a:cubicBezTo>
                    <a:pt x="74" y="473"/>
                    <a:pt x="52" y="462"/>
                    <a:pt x="53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07" name="Freeform 301"/>
            <p:cNvSpPr>
              <a:spLocks/>
            </p:cNvSpPr>
            <p:nvPr/>
          </p:nvSpPr>
          <p:spPr bwMode="auto">
            <a:xfrm>
              <a:off x="2659941" y="5754154"/>
              <a:ext cx="162977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3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59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3" y="8"/>
                  </a:cubicBezTo>
                  <a:cubicBezTo>
                    <a:pt x="119" y="0"/>
                    <a:pt x="104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08" name="Freeform 302"/>
            <p:cNvSpPr>
              <a:spLocks/>
            </p:cNvSpPr>
            <p:nvPr/>
          </p:nvSpPr>
          <p:spPr bwMode="auto">
            <a:xfrm>
              <a:off x="2083357" y="5725713"/>
              <a:ext cx="238303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6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09" name="Freeform 303"/>
            <p:cNvSpPr>
              <a:spLocks/>
            </p:cNvSpPr>
            <p:nvPr/>
          </p:nvSpPr>
          <p:spPr bwMode="auto">
            <a:xfrm>
              <a:off x="2375073" y="5917944"/>
              <a:ext cx="219129" cy="432522"/>
            </a:xfrm>
            <a:custGeom>
              <a:avLst/>
              <a:gdLst/>
              <a:ahLst/>
              <a:cxnLst>
                <a:cxn ang="0">
                  <a:pos x="141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1" y="15"/>
                </a:cxn>
              </a:cxnLst>
              <a:rect l="0" t="0" r="r" b="b"/>
              <a:pathLst>
                <a:path w="160" h="441">
                  <a:moveTo>
                    <a:pt x="141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3" y="14"/>
                    <a:pt x="141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10" name="Freeform 304"/>
            <p:cNvSpPr>
              <a:spLocks/>
            </p:cNvSpPr>
            <p:nvPr/>
          </p:nvSpPr>
          <p:spPr bwMode="auto">
            <a:xfrm>
              <a:off x="2294269" y="5804174"/>
              <a:ext cx="98608" cy="523733"/>
            </a:xfrm>
            <a:custGeom>
              <a:avLst/>
              <a:gdLst/>
              <a:ahLst/>
              <a:cxnLst>
                <a:cxn ang="0">
                  <a:pos x="63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3" y="19"/>
                </a:cxn>
              </a:cxnLst>
              <a:rect l="0" t="0" r="r" b="b"/>
              <a:pathLst>
                <a:path w="72" h="534">
                  <a:moveTo>
                    <a:pt x="63" y="19"/>
                  </a:moveTo>
                  <a:cubicBezTo>
                    <a:pt x="9" y="143"/>
                    <a:pt x="0" y="354"/>
                    <a:pt x="11" y="534"/>
                  </a:cubicBezTo>
                  <a:cubicBezTo>
                    <a:pt x="10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11" name="Freeform 305"/>
            <p:cNvSpPr>
              <a:spLocks/>
            </p:cNvSpPr>
            <p:nvPr/>
          </p:nvSpPr>
          <p:spPr bwMode="auto">
            <a:xfrm>
              <a:off x="2097053" y="5856155"/>
              <a:ext cx="149281" cy="467830"/>
            </a:xfrm>
            <a:custGeom>
              <a:avLst/>
              <a:gdLst/>
              <a:ahLst/>
              <a:cxnLst>
                <a:cxn ang="0">
                  <a:pos x="94" y="20"/>
                </a:cxn>
                <a:cxn ang="0">
                  <a:pos x="56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4" y="20"/>
                </a:cxn>
              </a:cxnLst>
              <a:rect l="0" t="0" r="r" b="b"/>
              <a:pathLst>
                <a:path w="109" h="477">
                  <a:moveTo>
                    <a:pt x="94" y="20"/>
                  </a:moveTo>
                  <a:cubicBezTo>
                    <a:pt x="0" y="147"/>
                    <a:pt x="8" y="329"/>
                    <a:pt x="56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09" y="0"/>
                    <a:pt x="96" y="17"/>
                    <a:pt x="94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12" name="Freeform 306"/>
            <p:cNvSpPr>
              <a:spLocks/>
            </p:cNvSpPr>
            <p:nvPr/>
          </p:nvSpPr>
          <p:spPr bwMode="auto">
            <a:xfrm>
              <a:off x="2149096" y="5833596"/>
              <a:ext cx="220499" cy="433504"/>
            </a:xfrm>
            <a:custGeom>
              <a:avLst/>
              <a:gdLst/>
              <a:ahLst/>
              <a:cxnLst>
                <a:cxn ang="0">
                  <a:pos x="142" y="16"/>
                </a:cxn>
                <a:cxn ang="0">
                  <a:pos x="25" y="442"/>
                </a:cxn>
                <a:cxn ang="0">
                  <a:pos x="43" y="427"/>
                </a:cxn>
                <a:cxn ang="0">
                  <a:pos x="154" y="6"/>
                </a:cxn>
                <a:cxn ang="0">
                  <a:pos x="142" y="16"/>
                </a:cxn>
              </a:cxnLst>
              <a:rect l="0" t="0" r="r" b="b"/>
              <a:pathLst>
                <a:path w="161" h="442">
                  <a:moveTo>
                    <a:pt x="142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5" y="438"/>
                    <a:pt x="43" y="431"/>
                    <a:pt x="43" y="427"/>
                  </a:cubicBezTo>
                  <a:cubicBezTo>
                    <a:pt x="19" y="283"/>
                    <a:pt x="37" y="106"/>
                    <a:pt x="154" y="6"/>
                  </a:cubicBezTo>
                  <a:cubicBezTo>
                    <a:pt x="161" y="0"/>
                    <a:pt x="144" y="14"/>
                    <a:pt x="142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13" name="Freeform 307"/>
            <p:cNvSpPr>
              <a:spLocks/>
            </p:cNvSpPr>
            <p:nvPr/>
          </p:nvSpPr>
          <p:spPr bwMode="auto">
            <a:xfrm>
              <a:off x="2587355" y="5810058"/>
              <a:ext cx="98608" cy="523734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14" name="Freeform 308"/>
            <p:cNvSpPr>
              <a:spLocks/>
            </p:cNvSpPr>
            <p:nvPr/>
          </p:nvSpPr>
          <p:spPr bwMode="auto">
            <a:xfrm>
              <a:off x="2599680" y="5862040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15" name="Freeform 309"/>
            <p:cNvSpPr>
              <a:spLocks/>
            </p:cNvSpPr>
            <p:nvPr/>
          </p:nvSpPr>
          <p:spPr bwMode="auto">
            <a:xfrm>
              <a:off x="2192921" y="5731597"/>
              <a:ext cx="17256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16" name="Freeform 310"/>
            <p:cNvSpPr>
              <a:spLocks/>
            </p:cNvSpPr>
            <p:nvPr/>
          </p:nvSpPr>
          <p:spPr bwMode="auto">
            <a:xfrm>
              <a:off x="2494225" y="5645289"/>
              <a:ext cx="280759" cy="674773"/>
            </a:xfrm>
            <a:custGeom>
              <a:avLst/>
              <a:gdLst/>
              <a:ahLst/>
              <a:cxnLst>
                <a:cxn ang="0">
                  <a:pos x="177" y="28"/>
                </a:cxn>
                <a:cxn ang="0">
                  <a:pos x="98" y="688"/>
                </a:cxn>
                <a:cxn ang="0">
                  <a:pos x="124" y="662"/>
                </a:cxn>
                <a:cxn ang="0">
                  <a:pos x="196" y="10"/>
                </a:cxn>
                <a:cxn ang="0">
                  <a:pos x="177" y="28"/>
                </a:cxn>
              </a:cxnLst>
              <a:rect l="0" t="0" r="r" b="b"/>
              <a:pathLst>
                <a:path w="205" h="688">
                  <a:moveTo>
                    <a:pt x="177" y="28"/>
                  </a:moveTo>
                  <a:cubicBezTo>
                    <a:pt x="0" y="213"/>
                    <a:pt x="13" y="476"/>
                    <a:pt x="98" y="688"/>
                  </a:cubicBezTo>
                  <a:cubicBezTo>
                    <a:pt x="96" y="683"/>
                    <a:pt x="126" y="667"/>
                    <a:pt x="124" y="662"/>
                  </a:cubicBezTo>
                  <a:cubicBezTo>
                    <a:pt x="41" y="456"/>
                    <a:pt x="23" y="190"/>
                    <a:pt x="196" y="10"/>
                  </a:cubicBezTo>
                  <a:cubicBezTo>
                    <a:pt x="205" y="0"/>
                    <a:pt x="180" y="25"/>
                    <a:pt x="177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17" name="Freeform 311"/>
            <p:cNvSpPr>
              <a:spLocks/>
            </p:cNvSpPr>
            <p:nvPr/>
          </p:nvSpPr>
          <p:spPr bwMode="auto">
            <a:xfrm>
              <a:off x="2416160" y="5631558"/>
              <a:ext cx="173933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7"/>
                </a:cxn>
                <a:cxn ang="0">
                  <a:pos x="15" y="21"/>
                </a:cxn>
              </a:cxnLst>
              <a:rect l="0" t="0" r="r" b="b"/>
              <a:pathLst>
                <a:path w="127" h="605">
                  <a:moveTo>
                    <a:pt x="15" y="21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7"/>
                    <a:pt x="98" y="145"/>
                    <a:pt x="6" y="7"/>
                  </a:cubicBezTo>
                  <a:cubicBezTo>
                    <a:pt x="0" y="0"/>
                    <a:pt x="14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18" name="Freeform 312"/>
            <p:cNvSpPr>
              <a:spLocks/>
            </p:cNvSpPr>
            <p:nvPr/>
          </p:nvSpPr>
          <p:spPr bwMode="auto">
            <a:xfrm>
              <a:off x="2180596" y="5625673"/>
              <a:ext cx="26843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6" h="722">
                  <a:moveTo>
                    <a:pt x="23" y="26"/>
                  </a:moveTo>
                  <a:cubicBezTo>
                    <a:pt x="170" y="194"/>
                    <a:pt x="196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1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19" name="Freeform 313"/>
            <p:cNvSpPr>
              <a:spLocks/>
            </p:cNvSpPr>
            <p:nvPr/>
          </p:nvSpPr>
          <p:spPr bwMode="auto">
            <a:xfrm>
              <a:off x="2161421" y="5687462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7" y="433"/>
                    <a:pt x="77" y="180"/>
                    <a:pt x="4" y="10"/>
                  </a:cubicBezTo>
                  <a:cubicBezTo>
                    <a:pt x="0" y="0"/>
                    <a:pt x="10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20" name="Freeform 314"/>
            <p:cNvSpPr>
              <a:spLocks/>
            </p:cNvSpPr>
            <p:nvPr/>
          </p:nvSpPr>
          <p:spPr bwMode="auto">
            <a:xfrm>
              <a:off x="2020357" y="6006214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6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21" name="Freeform 315"/>
            <p:cNvSpPr>
              <a:spLocks/>
            </p:cNvSpPr>
            <p:nvPr/>
          </p:nvSpPr>
          <p:spPr bwMode="auto">
            <a:xfrm>
              <a:off x="2034053" y="5774751"/>
              <a:ext cx="117782" cy="541388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1" y="23"/>
                </a:cxn>
              </a:cxnLst>
              <a:rect l="0" t="0" r="r" b="b"/>
              <a:pathLst>
                <a:path w="86" h="552">
                  <a:moveTo>
                    <a:pt x="11" y="23"/>
                  </a:moveTo>
                  <a:cubicBezTo>
                    <a:pt x="86" y="170"/>
                    <a:pt x="78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6" y="366"/>
                    <a:pt x="76" y="152"/>
                    <a:pt x="4" y="8"/>
                  </a:cubicBezTo>
                  <a:cubicBezTo>
                    <a:pt x="0" y="0"/>
                    <a:pt x="10" y="21"/>
                    <a:pt x="1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22" name="Freeform 316"/>
            <p:cNvSpPr>
              <a:spLocks/>
            </p:cNvSpPr>
            <p:nvPr/>
          </p:nvSpPr>
          <p:spPr bwMode="auto">
            <a:xfrm>
              <a:off x="1877924" y="5645289"/>
              <a:ext cx="173933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3" y="585"/>
                  </a:cubicBezTo>
                  <a:cubicBezTo>
                    <a:pt x="112" y="388"/>
                    <a:pt x="98" y="145"/>
                    <a:pt x="5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23" name="Freeform 317"/>
            <p:cNvSpPr>
              <a:spLocks/>
            </p:cNvSpPr>
            <p:nvPr/>
          </p:nvSpPr>
          <p:spPr bwMode="auto">
            <a:xfrm>
              <a:off x="2009401" y="5815943"/>
              <a:ext cx="98608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5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24" name="Freeform 318"/>
            <p:cNvSpPr>
              <a:spLocks/>
            </p:cNvSpPr>
            <p:nvPr/>
          </p:nvSpPr>
          <p:spPr bwMode="auto">
            <a:xfrm>
              <a:off x="1840945" y="5856155"/>
              <a:ext cx="149282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2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09" h="477">
                  <a:moveTo>
                    <a:pt x="15" y="20"/>
                  </a:moveTo>
                  <a:cubicBezTo>
                    <a:pt x="109" y="147"/>
                    <a:pt x="100" y="329"/>
                    <a:pt x="52" y="477"/>
                  </a:cubicBezTo>
                  <a:cubicBezTo>
                    <a:pt x="54" y="473"/>
                    <a:pt x="37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25" name="Freeform 319"/>
            <p:cNvSpPr>
              <a:spLocks/>
            </p:cNvSpPr>
            <p:nvPr/>
          </p:nvSpPr>
          <p:spPr bwMode="auto">
            <a:xfrm>
              <a:off x="2097053" y="575415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3" y="590"/>
                    <a:pt x="56" y="576"/>
                    <a:pt x="55" y="572"/>
                  </a:cubicBezTo>
                  <a:cubicBezTo>
                    <a:pt x="19" y="394"/>
                    <a:pt x="9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26" name="Freeform 320"/>
            <p:cNvSpPr>
              <a:spLocks/>
            </p:cNvSpPr>
            <p:nvPr/>
          </p:nvSpPr>
          <p:spPr bwMode="auto">
            <a:xfrm>
              <a:off x="1950510" y="5643327"/>
              <a:ext cx="173934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7" y="0"/>
                    <a:pt x="113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27" name="Freeform 321"/>
            <p:cNvSpPr>
              <a:spLocks/>
            </p:cNvSpPr>
            <p:nvPr/>
          </p:nvSpPr>
          <p:spPr bwMode="auto">
            <a:xfrm>
              <a:off x="3246112" y="5724731"/>
              <a:ext cx="238301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28" name="Freeform 322"/>
            <p:cNvSpPr>
              <a:spLocks/>
            </p:cNvSpPr>
            <p:nvPr/>
          </p:nvSpPr>
          <p:spPr bwMode="auto">
            <a:xfrm>
              <a:off x="3259807" y="5855174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29" name="Freeform 323"/>
            <p:cNvSpPr>
              <a:spLocks/>
            </p:cNvSpPr>
            <p:nvPr/>
          </p:nvSpPr>
          <p:spPr bwMode="auto">
            <a:xfrm>
              <a:off x="3313220" y="5832617"/>
              <a:ext cx="219128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4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4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6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30" name="Freeform 324"/>
            <p:cNvSpPr>
              <a:spLocks/>
            </p:cNvSpPr>
            <p:nvPr/>
          </p:nvSpPr>
          <p:spPr bwMode="auto">
            <a:xfrm>
              <a:off x="3324176" y="5686481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31" name="Freeform 325"/>
            <p:cNvSpPr>
              <a:spLocks/>
            </p:cNvSpPr>
            <p:nvPr/>
          </p:nvSpPr>
          <p:spPr bwMode="auto">
            <a:xfrm>
              <a:off x="3183112" y="6005233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32" name="Freeform 326"/>
            <p:cNvSpPr>
              <a:spLocks/>
            </p:cNvSpPr>
            <p:nvPr/>
          </p:nvSpPr>
          <p:spPr bwMode="auto">
            <a:xfrm>
              <a:off x="3196808" y="5773770"/>
              <a:ext cx="117781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33" name="Freeform 327"/>
            <p:cNvSpPr>
              <a:spLocks/>
            </p:cNvSpPr>
            <p:nvPr/>
          </p:nvSpPr>
          <p:spPr bwMode="auto">
            <a:xfrm>
              <a:off x="3040677" y="5644307"/>
              <a:ext cx="17393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8"/>
                    <a:pt x="98" y="145"/>
                    <a:pt x="6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34" name="Freeform 328"/>
            <p:cNvSpPr>
              <a:spLocks/>
            </p:cNvSpPr>
            <p:nvPr/>
          </p:nvSpPr>
          <p:spPr bwMode="auto">
            <a:xfrm>
              <a:off x="3172155" y="5814963"/>
              <a:ext cx="98608" cy="523733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35" name="Freeform 329"/>
            <p:cNvSpPr>
              <a:spLocks/>
            </p:cNvSpPr>
            <p:nvPr/>
          </p:nvSpPr>
          <p:spPr bwMode="auto">
            <a:xfrm>
              <a:off x="3003700" y="5855174"/>
              <a:ext cx="150651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36" name="Freeform 330"/>
            <p:cNvSpPr>
              <a:spLocks/>
            </p:cNvSpPr>
            <p:nvPr/>
          </p:nvSpPr>
          <p:spPr bwMode="auto">
            <a:xfrm>
              <a:off x="3259807" y="575317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37" name="Freeform 331"/>
            <p:cNvSpPr>
              <a:spLocks/>
            </p:cNvSpPr>
            <p:nvPr/>
          </p:nvSpPr>
          <p:spPr bwMode="auto">
            <a:xfrm>
              <a:off x="3113264" y="5642347"/>
              <a:ext cx="173933" cy="593368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38" name="Freeform 332"/>
            <p:cNvSpPr>
              <a:spLocks/>
            </p:cNvSpPr>
            <p:nvPr/>
          </p:nvSpPr>
          <p:spPr bwMode="auto">
            <a:xfrm>
              <a:off x="1640990" y="6069964"/>
              <a:ext cx="198586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39" name="Freeform 333"/>
            <p:cNvSpPr>
              <a:spLocks/>
            </p:cNvSpPr>
            <p:nvPr/>
          </p:nvSpPr>
          <p:spPr bwMode="auto">
            <a:xfrm>
              <a:off x="1751924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40" name="Freeform 334"/>
            <p:cNvSpPr>
              <a:spLocks/>
            </p:cNvSpPr>
            <p:nvPr/>
          </p:nvSpPr>
          <p:spPr bwMode="auto">
            <a:xfrm>
              <a:off x="1883401" y="6047405"/>
              <a:ext cx="135587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41" name="Freeform 335"/>
            <p:cNvSpPr>
              <a:spLocks/>
            </p:cNvSpPr>
            <p:nvPr/>
          </p:nvSpPr>
          <p:spPr bwMode="auto">
            <a:xfrm>
              <a:off x="1772468" y="6069964"/>
              <a:ext cx="198585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42" name="Freeform 336"/>
            <p:cNvSpPr>
              <a:spLocks/>
            </p:cNvSpPr>
            <p:nvPr/>
          </p:nvSpPr>
          <p:spPr bwMode="auto">
            <a:xfrm>
              <a:off x="1714946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43" name="Freeform 337"/>
            <p:cNvSpPr>
              <a:spLocks/>
            </p:cNvSpPr>
            <p:nvPr/>
          </p:nvSpPr>
          <p:spPr bwMode="auto">
            <a:xfrm>
              <a:off x="1657425" y="6047405"/>
              <a:ext cx="13558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44" name="Freeform 338"/>
            <p:cNvSpPr>
              <a:spLocks/>
            </p:cNvSpPr>
            <p:nvPr/>
          </p:nvSpPr>
          <p:spPr bwMode="auto">
            <a:xfrm>
              <a:off x="1801229" y="5965021"/>
              <a:ext cx="15612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45" name="Freeform 339"/>
            <p:cNvSpPr>
              <a:spLocks/>
            </p:cNvSpPr>
            <p:nvPr/>
          </p:nvSpPr>
          <p:spPr bwMode="auto">
            <a:xfrm>
              <a:off x="1776576" y="5965021"/>
              <a:ext cx="15613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46" name="Freeform 340"/>
            <p:cNvSpPr>
              <a:spLocks/>
            </p:cNvSpPr>
            <p:nvPr/>
          </p:nvSpPr>
          <p:spPr bwMode="auto">
            <a:xfrm>
              <a:off x="1835468" y="5882636"/>
              <a:ext cx="71216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47" name="Freeform 341"/>
            <p:cNvSpPr>
              <a:spLocks/>
            </p:cNvSpPr>
            <p:nvPr/>
          </p:nvSpPr>
          <p:spPr bwMode="auto">
            <a:xfrm>
              <a:off x="1853271" y="5933636"/>
              <a:ext cx="108196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48" name="Freeform 342"/>
            <p:cNvSpPr>
              <a:spLocks/>
            </p:cNvSpPr>
            <p:nvPr/>
          </p:nvSpPr>
          <p:spPr bwMode="auto">
            <a:xfrm>
              <a:off x="1998445" y="6161175"/>
              <a:ext cx="90391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49" name="Freeform 343"/>
            <p:cNvSpPr>
              <a:spLocks/>
            </p:cNvSpPr>
            <p:nvPr/>
          </p:nvSpPr>
          <p:spPr bwMode="auto">
            <a:xfrm>
              <a:off x="1969684" y="5999348"/>
              <a:ext cx="106825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50" name="Freeform 344"/>
            <p:cNvSpPr>
              <a:spLocks/>
            </p:cNvSpPr>
            <p:nvPr/>
          </p:nvSpPr>
          <p:spPr bwMode="auto">
            <a:xfrm>
              <a:off x="2088836" y="5959136"/>
              <a:ext cx="128738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6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51" name="Freeform 345"/>
            <p:cNvSpPr>
              <a:spLocks/>
            </p:cNvSpPr>
            <p:nvPr/>
          </p:nvSpPr>
          <p:spPr bwMode="auto">
            <a:xfrm>
              <a:off x="2009401" y="6011118"/>
              <a:ext cx="89021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52" name="Freeform 346"/>
            <p:cNvSpPr>
              <a:spLocks/>
            </p:cNvSpPr>
            <p:nvPr/>
          </p:nvSpPr>
          <p:spPr bwMode="auto">
            <a:xfrm>
              <a:off x="2114857" y="6047405"/>
              <a:ext cx="136956" cy="308945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53" name="Freeform 347"/>
            <p:cNvSpPr>
              <a:spLocks/>
            </p:cNvSpPr>
            <p:nvPr/>
          </p:nvSpPr>
          <p:spPr bwMode="auto">
            <a:xfrm>
              <a:off x="1910793" y="5971887"/>
              <a:ext cx="10819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54" name="Freeform 348"/>
            <p:cNvSpPr>
              <a:spLocks/>
            </p:cNvSpPr>
            <p:nvPr/>
          </p:nvSpPr>
          <p:spPr bwMode="auto">
            <a:xfrm>
              <a:off x="2242225" y="6018964"/>
              <a:ext cx="156130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55" name="Freeform 349"/>
            <p:cNvSpPr>
              <a:spLocks/>
            </p:cNvSpPr>
            <p:nvPr/>
          </p:nvSpPr>
          <p:spPr bwMode="auto">
            <a:xfrm>
              <a:off x="2061444" y="6069964"/>
              <a:ext cx="145173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56" name="Freeform 350"/>
            <p:cNvSpPr>
              <a:spLocks/>
            </p:cNvSpPr>
            <p:nvPr/>
          </p:nvSpPr>
          <p:spPr bwMode="auto">
            <a:xfrm>
              <a:off x="2195661" y="6011118"/>
              <a:ext cx="64369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1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1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57" name="Freeform 351"/>
            <p:cNvSpPr>
              <a:spLocks/>
            </p:cNvSpPr>
            <p:nvPr/>
          </p:nvSpPr>
          <p:spPr bwMode="auto">
            <a:xfrm>
              <a:off x="2291529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58" name="Freeform 352"/>
            <p:cNvSpPr>
              <a:spLocks/>
            </p:cNvSpPr>
            <p:nvPr/>
          </p:nvSpPr>
          <p:spPr bwMode="auto">
            <a:xfrm>
              <a:off x="2210726" y="6069964"/>
              <a:ext cx="145172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59" name="Freeform 353"/>
            <p:cNvSpPr>
              <a:spLocks/>
            </p:cNvSpPr>
            <p:nvPr/>
          </p:nvSpPr>
          <p:spPr bwMode="auto">
            <a:xfrm>
              <a:off x="2001184" y="6011118"/>
              <a:ext cx="6573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60" name="Freeform 354"/>
            <p:cNvSpPr>
              <a:spLocks/>
            </p:cNvSpPr>
            <p:nvPr/>
          </p:nvSpPr>
          <p:spPr bwMode="auto">
            <a:xfrm>
              <a:off x="1958728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61" name="Freeform 355"/>
            <p:cNvSpPr>
              <a:spLocks/>
            </p:cNvSpPr>
            <p:nvPr/>
          </p:nvSpPr>
          <p:spPr bwMode="auto">
            <a:xfrm>
              <a:off x="2213465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62" name="Freeform 356"/>
            <p:cNvSpPr>
              <a:spLocks/>
            </p:cNvSpPr>
            <p:nvPr/>
          </p:nvSpPr>
          <p:spPr bwMode="auto">
            <a:xfrm>
              <a:off x="1942293" y="5911079"/>
              <a:ext cx="184889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63" name="Freeform 357"/>
            <p:cNvSpPr>
              <a:spLocks/>
            </p:cNvSpPr>
            <p:nvPr/>
          </p:nvSpPr>
          <p:spPr bwMode="auto">
            <a:xfrm>
              <a:off x="2065553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64" name="Freeform 358"/>
            <p:cNvSpPr>
              <a:spLocks/>
            </p:cNvSpPr>
            <p:nvPr/>
          </p:nvSpPr>
          <p:spPr bwMode="auto">
            <a:xfrm>
              <a:off x="2157313" y="5888520"/>
              <a:ext cx="178043" cy="467830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65" name="Freeform 359"/>
            <p:cNvSpPr>
              <a:spLocks/>
            </p:cNvSpPr>
            <p:nvPr/>
          </p:nvSpPr>
          <p:spPr bwMode="auto">
            <a:xfrm>
              <a:off x="2269617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66" name="Freeform 360"/>
            <p:cNvSpPr>
              <a:spLocks/>
            </p:cNvSpPr>
            <p:nvPr/>
          </p:nvSpPr>
          <p:spPr bwMode="auto">
            <a:xfrm>
              <a:off x="2375073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67" name="Freeform 361"/>
            <p:cNvSpPr>
              <a:spLocks/>
            </p:cNvSpPr>
            <p:nvPr/>
          </p:nvSpPr>
          <p:spPr bwMode="auto">
            <a:xfrm>
              <a:off x="2354529" y="5999348"/>
              <a:ext cx="76696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6" h="364">
                  <a:moveTo>
                    <a:pt x="49" y="15"/>
                  </a:moveTo>
                  <a:cubicBezTo>
                    <a:pt x="0" y="112"/>
                    <a:pt x="4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6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68" name="Freeform 362"/>
            <p:cNvSpPr>
              <a:spLocks/>
            </p:cNvSpPr>
            <p:nvPr/>
          </p:nvSpPr>
          <p:spPr bwMode="auto">
            <a:xfrm>
              <a:off x="2420268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69" name="Freeform 363"/>
            <p:cNvSpPr>
              <a:spLocks/>
            </p:cNvSpPr>
            <p:nvPr/>
          </p:nvSpPr>
          <p:spPr bwMode="auto">
            <a:xfrm>
              <a:off x="2383290" y="6011118"/>
              <a:ext cx="64370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70" name="Freeform 364"/>
            <p:cNvSpPr>
              <a:spLocks/>
            </p:cNvSpPr>
            <p:nvPr/>
          </p:nvSpPr>
          <p:spPr bwMode="auto">
            <a:xfrm>
              <a:off x="2459985" y="6047405"/>
              <a:ext cx="9860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2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2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71" name="Freeform 365"/>
            <p:cNvSpPr>
              <a:spLocks/>
            </p:cNvSpPr>
            <p:nvPr/>
          </p:nvSpPr>
          <p:spPr bwMode="auto">
            <a:xfrm>
              <a:off x="2312073" y="5971887"/>
              <a:ext cx="78064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0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0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72" name="Freeform 366"/>
            <p:cNvSpPr>
              <a:spLocks/>
            </p:cNvSpPr>
            <p:nvPr/>
          </p:nvSpPr>
          <p:spPr bwMode="auto">
            <a:xfrm>
              <a:off x="2372333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73" name="Freeform 367"/>
            <p:cNvSpPr>
              <a:spLocks/>
            </p:cNvSpPr>
            <p:nvPr/>
          </p:nvSpPr>
          <p:spPr bwMode="auto">
            <a:xfrm>
              <a:off x="1475274" y="6018964"/>
              <a:ext cx="15612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4" h="344">
                  <a:moveTo>
                    <a:pt x="14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74" name="Freeform 368"/>
            <p:cNvSpPr>
              <a:spLocks/>
            </p:cNvSpPr>
            <p:nvPr/>
          </p:nvSpPr>
          <p:spPr bwMode="auto">
            <a:xfrm>
              <a:off x="1524578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75" name="Freeform 369"/>
            <p:cNvSpPr>
              <a:spLocks/>
            </p:cNvSpPr>
            <p:nvPr/>
          </p:nvSpPr>
          <p:spPr bwMode="auto">
            <a:xfrm>
              <a:off x="1443774" y="6069964"/>
              <a:ext cx="145172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76" name="Freeform 370"/>
            <p:cNvSpPr>
              <a:spLocks/>
            </p:cNvSpPr>
            <p:nvPr/>
          </p:nvSpPr>
          <p:spPr bwMode="auto">
            <a:xfrm>
              <a:off x="1502665" y="5933636"/>
              <a:ext cx="78064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77" name="Freeform 371"/>
            <p:cNvSpPr>
              <a:spLocks/>
            </p:cNvSpPr>
            <p:nvPr/>
          </p:nvSpPr>
          <p:spPr bwMode="auto">
            <a:xfrm>
              <a:off x="1608121" y="6161175"/>
              <a:ext cx="65738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78" name="Freeform 372"/>
            <p:cNvSpPr>
              <a:spLocks/>
            </p:cNvSpPr>
            <p:nvPr/>
          </p:nvSpPr>
          <p:spPr bwMode="auto">
            <a:xfrm>
              <a:off x="1587577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79" name="Freeform 373"/>
            <p:cNvSpPr>
              <a:spLocks/>
            </p:cNvSpPr>
            <p:nvPr/>
          </p:nvSpPr>
          <p:spPr bwMode="auto">
            <a:xfrm>
              <a:off x="1653316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80" name="Freeform 374"/>
            <p:cNvSpPr>
              <a:spLocks/>
            </p:cNvSpPr>
            <p:nvPr/>
          </p:nvSpPr>
          <p:spPr bwMode="auto">
            <a:xfrm>
              <a:off x="1616338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81" name="Freeform 375"/>
            <p:cNvSpPr>
              <a:spLocks/>
            </p:cNvSpPr>
            <p:nvPr/>
          </p:nvSpPr>
          <p:spPr bwMode="auto">
            <a:xfrm>
              <a:off x="1693033" y="6047405"/>
              <a:ext cx="9997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82" name="Freeform 376"/>
            <p:cNvSpPr>
              <a:spLocks/>
            </p:cNvSpPr>
            <p:nvPr/>
          </p:nvSpPr>
          <p:spPr bwMode="auto">
            <a:xfrm>
              <a:off x="1545121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83" name="Freeform 377"/>
            <p:cNvSpPr>
              <a:spLocks/>
            </p:cNvSpPr>
            <p:nvPr/>
          </p:nvSpPr>
          <p:spPr bwMode="auto">
            <a:xfrm>
              <a:off x="1605381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84" name="Freeform 378"/>
            <p:cNvSpPr>
              <a:spLocks/>
            </p:cNvSpPr>
            <p:nvPr/>
          </p:nvSpPr>
          <p:spPr bwMode="auto">
            <a:xfrm>
              <a:off x="639843" y="6069964"/>
              <a:ext cx="198587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85" name="Freeform 379"/>
            <p:cNvSpPr>
              <a:spLocks/>
            </p:cNvSpPr>
            <p:nvPr/>
          </p:nvSpPr>
          <p:spPr bwMode="auto">
            <a:xfrm>
              <a:off x="750778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86" name="Freeform 380"/>
            <p:cNvSpPr>
              <a:spLocks/>
            </p:cNvSpPr>
            <p:nvPr/>
          </p:nvSpPr>
          <p:spPr bwMode="auto">
            <a:xfrm>
              <a:off x="882256" y="6047405"/>
              <a:ext cx="13558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87" name="Freeform 381"/>
            <p:cNvSpPr>
              <a:spLocks/>
            </p:cNvSpPr>
            <p:nvPr/>
          </p:nvSpPr>
          <p:spPr bwMode="auto">
            <a:xfrm>
              <a:off x="771321" y="6069964"/>
              <a:ext cx="198587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6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88" name="Freeform 382"/>
            <p:cNvSpPr>
              <a:spLocks/>
            </p:cNvSpPr>
            <p:nvPr/>
          </p:nvSpPr>
          <p:spPr bwMode="auto">
            <a:xfrm>
              <a:off x="713800" y="6011118"/>
              <a:ext cx="90390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89" name="Freeform 383"/>
            <p:cNvSpPr>
              <a:spLocks/>
            </p:cNvSpPr>
            <p:nvPr/>
          </p:nvSpPr>
          <p:spPr bwMode="auto">
            <a:xfrm>
              <a:off x="656278" y="6047405"/>
              <a:ext cx="135587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90" name="Freeform 384"/>
            <p:cNvSpPr>
              <a:spLocks/>
            </p:cNvSpPr>
            <p:nvPr/>
          </p:nvSpPr>
          <p:spPr bwMode="auto">
            <a:xfrm>
              <a:off x="800082" y="5965021"/>
              <a:ext cx="15612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91" name="Freeform 385"/>
            <p:cNvSpPr>
              <a:spLocks/>
            </p:cNvSpPr>
            <p:nvPr/>
          </p:nvSpPr>
          <p:spPr bwMode="auto">
            <a:xfrm>
              <a:off x="775430" y="5965021"/>
              <a:ext cx="15613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92" name="Freeform 386"/>
            <p:cNvSpPr>
              <a:spLocks/>
            </p:cNvSpPr>
            <p:nvPr/>
          </p:nvSpPr>
          <p:spPr bwMode="auto">
            <a:xfrm>
              <a:off x="834321" y="5882636"/>
              <a:ext cx="71217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93" name="Freeform 387"/>
            <p:cNvSpPr>
              <a:spLocks/>
            </p:cNvSpPr>
            <p:nvPr/>
          </p:nvSpPr>
          <p:spPr bwMode="auto">
            <a:xfrm>
              <a:off x="852125" y="5933636"/>
              <a:ext cx="108195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94" name="Freeform 388"/>
            <p:cNvSpPr>
              <a:spLocks/>
            </p:cNvSpPr>
            <p:nvPr/>
          </p:nvSpPr>
          <p:spPr bwMode="auto">
            <a:xfrm>
              <a:off x="997298" y="6161175"/>
              <a:ext cx="90391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95" name="Freeform 389"/>
            <p:cNvSpPr>
              <a:spLocks/>
            </p:cNvSpPr>
            <p:nvPr/>
          </p:nvSpPr>
          <p:spPr bwMode="auto">
            <a:xfrm>
              <a:off x="968538" y="5999348"/>
              <a:ext cx="106824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96" name="Freeform 390"/>
            <p:cNvSpPr>
              <a:spLocks/>
            </p:cNvSpPr>
            <p:nvPr/>
          </p:nvSpPr>
          <p:spPr bwMode="auto">
            <a:xfrm>
              <a:off x="1087689" y="5959136"/>
              <a:ext cx="128738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7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97" name="Freeform 391"/>
            <p:cNvSpPr>
              <a:spLocks/>
            </p:cNvSpPr>
            <p:nvPr/>
          </p:nvSpPr>
          <p:spPr bwMode="auto">
            <a:xfrm>
              <a:off x="1008254" y="6011118"/>
              <a:ext cx="89022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98" name="Freeform 392"/>
            <p:cNvSpPr>
              <a:spLocks/>
            </p:cNvSpPr>
            <p:nvPr/>
          </p:nvSpPr>
          <p:spPr bwMode="auto">
            <a:xfrm>
              <a:off x="1113710" y="6047405"/>
              <a:ext cx="136956" cy="308945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99" name="Freeform 393"/>
            <p:cNvSpPr>
              <a:spLocks/>
            </p:cNvSpPr>
            <p:nvPr/>
          </p:nvSpPr>
          <p:spPr bwMode="auto">
            <a:xfrm>
              <a:off x="909646" y="5971887"/>
              <a:ext cx="108196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00" name="Freeform 394"/>
            <p:cNvSpPr>
              <a:spLocks/>
            </p:cNvSpPr>
            <p:nvPr/>
          </p:nvSpPr>
          <p:spPr bwMode="auto">
            <a:xfrm>
              <a:off x="1241080" y="6018964"/>
              <a:ext cx="156129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01" name="Freeform 395"/>
            <p:cNvSpPr>
              <a:spLocks/>
            </p:cNvSpPr>
            <p:nvPr/>
          </p:nvSpPr>
          <p:spPr bwMode="auto">
            <a:xfrm>
              <a:off x="1060298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02" name="Freeform 396"/>
            <p:cNvSpPr>
              <a:spLocks/>
            </p:cNvSpPr>
            <p:nvPr/>
          </p:nvSpPr>
          <p:spPr bwMode="auto">
            <a:xfrm>
              <a:off x="1194514" y="6011118"/>
              <a:ext cx="64370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03" name="Freeform 397"/>
            <p:cNvSpPr>
              <a:spLocks/>
            </p:cNvSpPr>
            <p:nvPr/>
          </p:nvSpPr>
          <p:spPr bwMode="auto">
            <a:xfrm>
              <a:off x="1290384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04" name="Freeform 398"/>
            <p:cNvSpPr>
              <a:spLocks/>
            </p:cNvSpPr>
            <p:nvPr/>
          </p:nvSpPr>
          <p:spPr bwMode="auto">
            <a:xfrm>
              <a:off x="1209580" y="6069964"/>
              <a:ext cx="145173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05" name="Freeform 399"/>
            <p:cNvSpPr>
              <a:spLocks/>
            </p:cNvSpPr>
            <p:nvPr/>
          </p:nvSpPr>
          <p:spPr bwMode="auto">
            <a:xfrm>
              <a:off x="1000037" y="6011118"/>
              <a:ext cx="65740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06" name="Freeform 400"/>
            <p:cNvSpPr>
              <a:spLocks/>
            </p:cNvSpPr>
            <p:nvPr/>
          </p:nvSpPr>
          <p:spPr bwMode="auto">
            <a:xfrm>
              <a:off x="957581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07" name="Freeform 401"/>
            <p:cNvSpPr>
              <a:spLocks/>
            </p:cNvSpPr>
            <p:nvPr/>
          </p:nvSpPr>
          <p:spPr bwMode="auto">
            <a:xfrm>
              <a:off x="1212318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08" name="Freeform 402"/>
            <p:cNvSpPr>
              <a:spLocks/>
            </p:cNvSpPr>
            <p:nvPr/>
          </p:nvSpPr>
          <p:spPr bwMode="auto">
            <a:xfrm>
              <a:off x="941146" y="5911079"/>
              <a:ext cx="184891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09" name="Freeform 403"/>
            <p:cNvSpPr>
              <a:spLocks/>
            </p:cNvSpPr>
            <p:nvPr/>
          </p:nvSpPr>
          <p:spPr bwMode="auto">
            <a:xfrm>
              <a:off x="1064406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10" name="Freeform 404"/>
            <p:cNvSpPr>
              <a:spLocks/>
            </p:cNvSpPr>
            <p:nvPr/>
          </p:nvSpPr>
          <p:spPr bwMode="auto">
            <a:xfrm>
              <a:off x="1156166" y="5888520"/>
              <a:ext cx="178043" cy="467830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11" name="Freeform 405"/>
            <p:cNvSpPr>
              <a:spLocks/>
            </p:cNvSpPr>
            <p:nvPr/>
          </p:nvSpPr>
          <p:spPr bwMode="auto">
            <a:xfrm>
              <a:off x="1268470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12" name="Freeform 406"/>
            <p:cNvSpPr>
              <a:spLocks/>
            </p:cNvSpPr>
            <p:nvPr/>
          </p:nvSpPr>
          <p:spPr bwMode="auto">
            <a:xfrm>
              <a:off x="1373926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13" name="Freeform 407"/>
            <p:cNvSpPr>
              <a:spLocks/>
            </p:cNvSpPr>
            <p:nvPr/>
          </p:nvSpPr>
          <p:spPr bwMode="auto">
            <a:xfrm>
              <a:off x="1353383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14" name="Freeform 408"/>
            <p:cNvSpPr>
              <a:spLocks/>
            </p:cNvSpPr>
            <p:nvPr/>
          </p:nvSpPr>
          <p:spPr bwMode="auto">
            <a:xfrm>
              <a:off x="1419122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15" name="Freeform 409"/>
            <p:cNvSpPr>
              <a:spLocks/>
            </p:cNvSpPr>
            <p:nvPr/>
          </p:nvSpPr>
          <p:spPr bwMode="auto">
            <a:xfrm>
              <a:off x="1382144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16" name="Freeform 410"/>
            <p:cNvSpPr>
              <a:spLocks/>
            </p:cNvSpPr>
            <p:nvPr/>
          </p:nvSpPr>
          <p:spPr bwMode="auto">
            <a:xfrm>
              <a:off x="1458840" y="6047405"/>
              <a:ext cx="99977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17" name="Freeform 411"/>
            <p:cNvSpPr>
              <a:spLocks/>
            </p:cNvSpPr>
            <p:nvPr/>
          </p:nvSpPr>
          <p:spPr bwMode="auto">
            <a:xfrm>
              <a:off x="1310926" y="5971887"/>
              <a:ext cx="78066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18" name="Freeform 412"/>
            <p:cNvSpPr>
              <a:spLocks/>
            </p:cNvSpPr>
            <p:nvPr/>
          </p:nvSpPr>
          <p:spPr bwMode="auto">
            <a:xfrm>
              <a:off x="1371188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19" name="Freeform 413"/>
            <p:cNvSpPr>
              <a:spLocks/>
            </p:cNvSpPr>
            <p:nvPr/>
          </p:nvSpPr>
          <p:spPr bwMode="auto">
            <a:xfrm>
              <a:off x="474127" y="6018964"/>
              <a:ext cx="15749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20" name="Freeform 414"/>
            <p:cNvSpPr>
              <a:spLocks/>
            </p:cNvSpPr>
            <p:nvPr/>
          </p:nvSpPr>
          <p:spPr bwMode="auto">
            <a:xfrm>
              <a:off x="523431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21" name="Freeform 415"/>
            <p:cNvSpPr>
              <a:spLocks/>
            </p:cNvSpPr>
            <p:nvPr/>
          </p:nvSpPr>
          <p:spPr bwMode="auto">
            <a:xfrm>
              <a:off x="442627" y="6069964"/>
              <a:ext cx="145174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22" name="Freeform 416"/>
            <p:cNvSpPr>
              <a:spLocks/>
            </p:cNvSpPr>
            <p:nvPr/>
          </p:nvSpPr>
          <p:spPr bwMode="auto">
            <a:xfrm>
              <a:off x="501518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23" name="Freeform 417"/>
            <p:cNvSpPr>
              <a:spLocks/>
            </p:cNvSpPr>
            <p:nvPr/>
          </p:nvSpPr>
          <p:spPr bwMode="auto">
            <a:xfrm>
              <a:off x="606974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24" name="Freeform 418"/>
            <p:cNvSpPr>
              <a:spLocks/>
            </p:cNvSpPr>
            <p:nvPr/>
          </p:nvSpPr>
          <p:spPr bwMode="auto">
            <a:xfrm>
              <a:off x="586430" y="5999348"/>
              <a:ext cx="78066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25" name="Freeform 419"/>
            <p:cNvSpPr>
              <a:spLocks/>
            </p:cNvSpPr>
            <p:nvPr/>
          </p:nvSpPr>
          <p:spPr bwMode="auto">
            <a:xfrm>
              <a:off x="652170" y="5965021"/>
              <a:ext cx="11367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5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26" name="Freeform 420"/>
            <p:cNvSpPr>
              <a:spLocks/>
            </p:cNvSpPr>
            <p:nvPr/>
          </p:nvSpPr>
          <p:spPr bwMode="auto">
            <a:xfrm>
              <a:off x="615192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27" name="Freeform 421"/>
            <p:cNvSpPr>
              <a:spLocks/>
            </p:cNvSpPr>
            <p:nvPr/>
          </p:nvSpPr>
          <p:spPr bwMode="auto">
            <a:xfrm>
              <a:off x="691888" y="6047405"/>
              <a:ext cx="99977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28" name="Freeform 422"/>
            <p:cNvSpPr>
              <a:spLocks/>
            </p:cNvSpPr>
            <p:nvPr/>
          </p:nvSpPr>
          <p:spPr bwMode="auto">
            <a:xfrm>
              <a:off x="543975" y="5971887"/>
              <a:ext cx="78064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29" name="Freeform 423"/>
            <p:cNvSpPr>
              <a:spLocks/>
            </p:cNvSpPr>
            <p:nvPr/>
          </p:nvSpPr>
          <p:spPr bwMode="auto">
            <a:xfrm>
              <a:off x="604236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1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30" name="Freeform 424"/>
            <p:cNvSpPr>
              <a:spLocks/>
            </p:cNvSpPr>
            <p:nvPr/>
          </p:nvSpPr>
          <p:spPr bwMode="auto">
            <a:xfrm>
              <a:off x="1616338" y="5920886"/>
              <a:ext cx="301303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5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5" y="441"/>
                  </a:cubicBezTo>
                  <a:cubicBezTo>
                    <a:pt x="34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31" name="Freeform 425"/>
            <p:cNvSpPr>
              <a:spLocks/>
            </p:cNvSpPr>
            <p:nvPr/>
          </p:nvSpPr>
          <p:spPr bwMode="auto">
            <a:xfrm>
              <a:off x="1612229" y="5807117"/>
              <a:ext cx="135587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7" y="521"/>
                    <a:pt x="26" y="516"/>
                  </a:cubicBezTo>
                  <a:cubicBezTo>
                    <a:pt x="11" y="342"/>
                    <a:pt x="23" y="128"/>
                    <a:pt x="95" y="6"/>
                  </a:cubicBezTo>
                  <a:cubicBezTo>
                    <a:pt x="99" y="0"/>
                    <a:pt x="89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32" name="Freeform 426"/>
            <p:cNvSpPr>
              <a:spLocks/>
            </p:cNvSpPr>
            <p:nvPr/>
          </p:nvSpPr>
          <p:spPr bwMode="auto">
            <a:xfrm>
              <a:off x="1343797" y="5856155"/>
              <a:ext cx="20543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3" y="7"/>
                </a:cxn>
                <a:cxn ang="0">
                  <a:pos x="130" y="20"/>
                </a:cxn>
              </a:cxnLst>
              <a:rect l="0" t="0" r="r" b="b"/>
              <a:pathLst>
                <a:path w="150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9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33" name="Freeform 427"/>
            <p:cNvSpPr>
              <a:spLocks/>
            </p:cNvSpPr>
            <p:nvPr/>
          </p:nvSpPr>
          <p:spPr bwMode="auto">
            <a:xfrm>
              <a:off x="1416383" y="5833596"/>
              <a:ext cx="301302" cy="433504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30" y="119"/>
                    <a:pt x="0" y="293"/>
                    <a:pt x="34" y="442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7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34" name="Freeform 428"/>
            <p:cNvSpPr>
              <a:spLocks/>
            </p:cNvSpPr>
            <p:nvPr/>
          </p:nvSpPr>
          <p:spPr bwMode="auto">
            <a:xfrm>
              <a:off x="1668381" y="5831636"/>
              <a:ext cx="135586" cy="524714"/>
            </a:xfrm>
            <a:custGeom>
              <a:avLst/>
              <a:gdLst/>
              <a:ahLst/>
              <a:cxnLst>
                <a:cxn ang="0">
                  <a:pos x="88" y="20"/>
                </a:cxn>
                <a:cxn ang="0">
                  <a:pos x="16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8" y="20"/>
                </a:cxn>
              </a:cxnLst>
              <a:rect l="0" t="0" r="r" b="b"/>
              <a:pathLst>
                <a:path w="99" h="535">
                  <a:moveTo>
                    <a:pt x="88" y="20"/>
                  </a:moveTo>
                  <a:cubicBezTo>
                    <a:pt x="14" y="144"/>
                    <a:pt x="0" y="355"/>
                    <a:pt x="16" y="535"/>
                  </a:cubicBezTo>
                  <a:cubicBezTo>
                    <a:pt x="15" y="530"/>
                    <a:pt x="27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8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35" name="Freeform 429"/>
            <p:cNvSpPr>
              <a:spLocks/>
            </p:cNvSpPr>
            <p:nvPr/>
          </p:nvSpPr>
          <p:spPr bwMode="auto">
            <a:xfrm>
              <a:off x="1686185" y="5884598"/>
              <a:ext cx="206804" cy="467828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4" y="7"/>
                </a:cxn>
                <a:cxn ang="0">
                  <a:pos x="130" y="19"/>
                </a:cxn>
              </a:cxnLst>
              <a:rect l="0" t="0" r="r" b="b"/>
              <a:pathLst>
                <a:path w="151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9" y="462"/>
                    <a:pt x="97" y="458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36" name="Freeform 430"/>
            <p:cNvSpPr>
              <a:spLocks/>
            </p:cNvSpPr>
            <p:nvPr/>
          </p:nvSpPr>
          <p:spPr bwMode="auto">
            <a:xfrm>
              <a:off x="1436926" y="5734539"/>
              <a:ext cx="236933" cy="593369"/>
            </a:xfrm>
            <a:custGeom>
              <a:avLst/>
              <a:gdLst/>
              <a:ahLst/>
              <a:cxnLst>
                <a:cxn ang="0">
                  <a:pos x="20" y="21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7"/>
                </a:cxn>
                <a:cxn ang="0">
                  <a:pos x="20" y="21"/>
                </a:cxn>
              </a:cxnLst>
              <a:rect l="0" t="0" r="r" b="b"/>
              <a:pathLst>
                <a:path w="173" h="605">
                  <a:moveTo>
                    <a:pt x="20" y="21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7"/>
                    <a:pt x="133" y="145"/>
                    <a:pt x="7" y="7"/>
                  </a:cubicBezTo>
                  <a:cubicBezTo>
                    <a:pt x="0" y="0"/>
                    <a:pt x="18" y="19"/>
                    <a:pt x="20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37" name="Freeform 431"/>
            <p:cNvSpPr>
              <a:spLocks/>
            </p:cNvSpPr>
            <p:nvPr/>
          </p:nvSpPr>
          <p:spPr bwMode="auto">
            <a:xfrm>
              <a:off x="1473904" y="5671770"/>
              <a:ext cx="238303" cy="593369"/>
            </a:xfrm>
            <a:custGeom>
              <a:avLst/>
              <a:gdLst/>
              <a:ahLst/>
              <a:cxnLst>
                <a:cxn ang="0">
                  <a:pos x="21" y="22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1" y="22"/>
                </a:cxn>
              </a:cxnLst>
              <a:rect l="0" t="0" r="r" b="b"/>
              <a:pathLst>
                <a:path w="174" h="605">
                  <a:moveTo>
                    <a:pt x="21" y="22"/>
                  </a:moveTo>
                  <a:cubicBezTo>
                    <a:pt x="150" y="162"/>
                    <a:pt x="174" y="401"/>
                    <a:pt x="147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4" y="145"/>
                    <a:pt x="7" y="8"/>
                  </a:cubicBezTo>
                  <a:cubicBezTo>
                    <a:pt x="0" y="0"/>
                    <a:pt x="18" y="19"/>
                    <a:pt x="2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38" name="Freeform 432"/>
            <p:cNvSpPr>
              <a:spLocks/>
            </p:cNvSpPr>
            <p:nvPr/>
          </p:nvSpPr>
          <p:spPr bwMode="auto">
            <a:xfrm>
              <a:off x="1514990" y="5616846"/>
              <a:ext cx="106827" cy="716947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66" y="731"/>
                </a:cxn>
                <a:cxn ang="0">
                  <a:pos x="57" y="707"/>
                </a:cxn>
                <a:cxn ang="0">
                  <a:pos x="3" y="9"/>
                </a:cxn>
                <a:cxn ang="0">
                  <a:pos x="9" y="26"/>
                </a:cxn>
              </a:cxnLst>
              <a:rect l="0" t="0" r="r" b="b"/>
              <a:pathLst>
                <a:path w="78" h="731">
                  <a:moveTo>
                    <a:pt x="9" y="26"/>
                  </a:moveTo>
                  <a:cubicBezTo>
                    <a:pt x="67" y="196"/>
                    <a:pt x="78" y="485"/>
                    <a:pt x="66" y="731"/>
                  </a:cubicBezTo>
                  <a:cubicBezTo>
                    <a:pt x="66" y="725"/>
                    <a:pt x="57" y="713"/>
                    <a:pt x="57" y="707"/>
                  </a:cubicBezTo>
                  <a:cubicBezTo>
                    <a:pt x="69" y="468"/>
                    <a:pt x="60" y="175"/>
                    <a:pt x="3" y="9"/>
                  </a:cubicBezTo>
                  <a:cubicBezTo>
                    <a:pt x="0" y="0"/>
                    <a:pt x="8" y="23"/>
                    <a:pt x="9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39" name="Freeform 433"/>
            <p:cNvSpPr>
              <a:spLocks/>
            </p:cNvSpPr>
            <p:nvPr/>
          </p:nvSpPr>
          <p:spPr bwMode="auto">
            <a:xfrm>
              <a:off x="1432817" y="5687462"/>
              <a:ext cx="161608" cy="641426"/>
            </a:xfrm>
            <a:custGeom>
              <a:avLst/>
              <a:gdLst/>
              <a:ahLst/>
              <a:cxnLst>
                <a:cxn ang="0">
                  <a:pos x="16" y="27"/>
                </a:cxn>
                <a:cxn ang="0">
                  <a:pos x="57" y="654"/>
                </a:cxn>
                <a:cxn ang="0">
                  <a:pos x="42" y="629"/>
                </a:cxn>
                <a:cxn ang="0">
                  <a:pos x="5" y="10"/>
                </a:cxn>
                <a:cxn ang="0">
                  <a:pos x="16" y="27"/>
                </a:cxn>
              </a:cxnLst>
              <a:rect l="0" t="0" r="r" b="b"/>
              <a:pathLst>
                <a:path w="118" h="654">
                  <a:moveTo>
                    <a:pt x="16" y="27"/>
                  </a:moveTo>
                  <a:cubicBezTo>
                    <a:pt x="118" y="202"/>
                    <a:pt x="109" y="452"/>
                    <a:pt x="57" y="654"/>
                  </a:cubicBezTo>
                  <a:cubicBezTo>
                    <a:pt x="58" y="649"/>
                    <a:pt x="41" y="634"/>
                    <a:pt x="42" y="629"/>
                  </a:cubicBezTo>
                  <a:cubicBezTo>
                    <a:pt x="92" y="433"/>
                    <a:pt x="105" y="180"/>
                    <a:pt x="5" y="10"/>
                  </a:cubicBezTo>
                  <a:cubicBezTo>
                    <a:pt x="0" y="0"/>
                    <a:pt x="14" y="24"/>
                    <a:pt x="16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40" name="Freeform 434"/>
            <p:cNvSpPr>
              <a:spLocks/>
            </p:cNvSpPr>
            <p:nvPr/>
          </p:nvSpPr>
          <p:spPr bwMode="auto">
            <a:xfrm>
              <a:off x="1238340" y="6006214"/>
              <a:ext cx="135586" cy="296194"/>
            </a:xfrm>
            <a:custGeom>
              <a:avLst/>
              <a:gdLst/>
              <a:ahLst/>
              <a:cxnLst>
                <a:cxn ang="0">
                  <a:pos x="88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8" y="11"/>
                </a:cxn>
              </a:cxnLst>
              <a:rect l="0" t="0" r="r" b="b"/>
              <a:pathLst>
                <a:path w="99" h="302">
                  <a:moveTo>
                    <a:pt x="88" y="11"/>
                  </a:moveTo>
                  <a:cubicBezTo>
                    <a:pt x="14" y="81"/>
                    <a:pt x="0" y="200"/>
                    <a:pt x="15" y="302"/>
                  </a:cubicBezTo>
                  <a:cubicBezTo>
                    <a:pt x="15" y="299"/>
                    <a:pt x="27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8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41" name="Freeform 435"/>
            <p:cNvSpPr>
              <a:spLocks/>
            </p:cNvSpPr>
            <p:nvPr/>
          </p:nvSpPr>
          <p:spPr bwMode="auto">
            <a:xfrm>
              <a:off x="1256145" y="5774751"/>
              <a:ext cx="162977" cy="541388"/>
            </a:xfrm>
            <a:custGeom>
              <a:avLst/>
              <a:gdLst/>
              <a:ahLst/>
              <a:cxnLst>
                <a:cxn ang="0">
                  <a:pos x="17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7" y="23"/>
                </a:cxn>
              </a:cxnLst>
              <a:rect l="0" t="0" r="r" b="b"/>
              <a:pathLst>
                <a:path w="119" h="552">
                  <a:moveTo>
                    <a:pt x="17" y="23"/>
                  </a:moveTo>
                  <a:cubicBezTo>
                    <a:pt x="119" y="170"/>
                    <a:pt x="109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7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42" name="Freeform 436"/>
            <p:cNvSpPr>
              <a:spLocks/>
            </p:cNvSpPr>
            <p:nvPr/>
          </p:nvSpPr>
          <p:spPr bwMode="auto">
            <a:xfrm>
              <a:off x="1042493" y="5702174"/>
              <a:ext cx="195847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7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9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7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43" name="Freeform 437"/>
            <p:cNvSpPr>
              <a:spLocks/>
            </p:cNvSpPr>
            <p:nvPr/>
          </p:nvSpPr>
          <p:spPr bwMode="auto">
            <a:xfrm>
              <a:off x="1223275" y="5815943"/>
              <a:ext cx="135586" cy="523734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84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2" y="19"/>
                </a:cxn>
              </a:cxnLst>
              <a:rect l="0" t="0" r="r" b="b"/>
              <a:pathLst>
                <a:path w="99" h="534">
                  <a:moveTo>
                    <a:pt x="12" y="19"/>
                  </a:moveTo>
                  <a:cubicBezTo>
                    <a:pt x="86" y="143"/>
                    <a:pt x="99" y="354"/>
                    <a:pt x="84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2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44" name="Freeform 438"/>
            <p:cNvSpPr>
              <a:spLocks/>
            </p:cNvSpPr>
            <p:nvPr/>
          </p:nvSpPr>
          <p:spPr bwMode="auto">
            <a:xfrm>
              <a:off x="991820" y="5856155"/>
              <a:ext cx="206804" cy="467830"/>
            </a:xfrm>
            <a:custGeom>
              <a:avLst/>
              <a:gdLst/>
              <a:ahLst/>
              <a:cxnLst>
                <a:cxn ang="0">
                  <a:pos x="21" y="19"/>
                </a:cxn>
                <a:cxn ang="0">
                  <a:pos x="73" y="477"/>
                </a:cxn>
                <a:cxn ang="0">
                  <a:pos x="54" y="459"/>
                </a:cxn>
                <a:cxn ang="0">
                  <a:pos x="7" y="7"/>
                </a:cxn>
                <a:cxn ang="0">
                  <a:pos x="21" y="19"/>
                </a:cxn>
              </a:cxnLst>
              <a:rect l="0" t="0" r="r" b="b"/>
              <a:pathLst>
                <a:path w="151" h="477">
                  <a:moveTo>
                    <a:pt x="21" y="19"/>
                  </a:moveTo>
                  <a:cubicBezTo>
                    <a:pt x="151" y="147"/>
                    <a:pt x="138" y="329"/>
                    <a:pt x="73" y="477"/>
                  </a:cubicBezTo>
                  <a:cubicBezTo>
                    <a:pt x="74" y="473"/>
                    <a:pt x="52" y="462"/>
                    <a:pt x="54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45" name="Freeform 439"/>
            <p:cNvSpPr>
              <a:spLocks/>
            </p:cNvSpPr>
            <p:nvPr/>
          </p:nvSpPr>
          <p:spPr bwMode="auto">
            <a:xfrm>
              <a:off x="1343797" y="5754154"/>
              <a:ext cx="162976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4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60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4" y="8"/>
                  </a:cubicBezTo>
                  <a:cubicBezTo>
                    <a:pt x="119" y="0"/>
                    <a:pt x="105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46" name="Freeform 440"/>
            <p:cNvSpPr>
              <a:spLocks/>
            </p:cNvSpPr>
            <p:nvPr/>
          </p:nvSpPr>
          <p:spPr bwMode="auto">
            <a:xfrm>
              <a:off x="767213" y="5725713"/>
              <a:ext cx="238303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47" name="Freeform 441"/>
            <p:cNvSpPr>
              <a:spLocks/>
            </p:cNvSpPr>
            <p:nvPr/>
          </p:nvSpPr>
          <p:spPr bwMode="auto">
            <a:xfrm>
              <a:off x="1058928" y="5917944"/>
              <a:ext cx="219129" cy="432522"/>
            </a:xfrm>
            <a:custGeom>
              <a:avLst/>
              <a:gdLst/>
              <a:ahLst/>
              <a:cxnLst>
                <a:cxn ang="0">
                  <a:pos x="142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2" y="15"/>
                </a:cxn>
              </a:cxnLst>
              <a:rect l="0" t="0" r="r" b="b"/>
              <a:pathLst>
                <a:path w="160" h="441">
                  <a:moveTo>
                    <a:pt x="142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4" y="14"/>
                    <a:pt x="142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48" name="Freeform 442"/>
            <p:cNvSpPr>
              <a:spLocks/>
            </p:cNvSpPr>
            <p:nvPr/>
          </p:nvSpPr>
          <p:spPr bwMode="auto">
            <a:xfrm>
              <a:off x="978124" y="5804174"/>
              <a:ext cx="98609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49" name="Freeform 443"/>
            <p:cNvSpPr>
              <a:spLocks/>
            </p:cNvSpPr>
            <p:nvPr/>
          </p:nvSpPr>
          <p:spPr bwMode="auto">
            <a:xfrm>
              <a:off x="780908" y="5856155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50" name="Freeform 444"/>
            <p:cNvSpPr>
              <a:spLocks/>
            </p:cNvSpPr>
            <p:nvPr/>
          </p:nvSpPr>
          <p:spPr bwMode="auto">
            <a:xfrm>
              <a:off x="834321" y="5833596"/>
              <a:ext cx="219129" cy="433504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51" name="Freeform 445"/>
            <p:cNvSpPr>
              <a:spLocks/>
            </p:cNvSpPr>
            <p:nvPr/>
          </p:nvSpPr>
          <p:spPr bwMode="auto">
            <a:xfrm>
              <a:off x="1271209" y="5810058"/>
              <a:ext cx="98609" cy="523734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7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52" name="Freeform 446"/>
            <p:cNvSpPr>
              <a:spLocks/>
            </p:cNvSpPr>
            <p:nvPr/>
          </p:nvSpPr>
          <p:spPr bwMode="auto">
            <a:xfrm>
              <a:off x="1283536" y="5862040"/>
              <a:ext cx="150650" cy="467830"/>
            </a:xfrm>
            <a:custGeom>
              <a:avLst/>
              <a:gdLst/>
              <a:ahLst/>
              <a:cxnLst>
                <a:cxn ang="0">
                  <a:pos x="95" y="19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19"/>
                </a:cxn>
              </a:cxnLst>
              <a:rect l="0" t="0" r="r" b="b"/>
              <a:pathLst>
                <a:path w="110" h="477">
                  <a:moveTo>
                    <a:pt x="95" y="19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5" y="316"/>
                    <a:pt x="12" y="131"/>
                    <a:pt x="105" y="7"/>
                  </a:cubicBezTo>
                  <a:cubicBezTo>
                    <a:pt x="110" y="0"/>
                    <a:pt x="97" y="17"/>
                    <a:pt x="95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53" name="Freeform 447"/>
            <p:cNvSpPr>
              <a:spLocks/>
            </p:cNvSpPr>
            <p:nvPr/>
          </p:nvSpPr>
          <p:spPr bwMode="auto">
            <a:xfrm>
              <a:off x="876777" y="5731597"/>
              <a:ext cx="17393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09" y="162"/>
                    <a:pt x="127" y="401"/>
                    <a:pt x="107" y="605"/>
                  </a:cubicBezTo>
                  <a:cubicBezTo>
                    <a:pt x="107" y="600"/>
                    <a:pt x="93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54" name="Freeform 448"/>
            <p:cNvSpPr>
              <a:spLocks/>
            </p:cNvSpPr>
            <p:nvPr/>
          </p:nvSpPr>
          <p:spPr bwMode="auto">
            <a:xfrm>
              <a:off x="1179449" y="5645289"/>
              <a:ext cx="280760" cy="674773"/>
            </a:xfrm>
            <a:custGeom>
              <a:avLst/>
              <a:gdLst/>
              <a:ahLst/>
              <a:cxnLst>
                <a:cxn ang="0">
                  <a:pos x="176" y="28"/>
                </a:cxn>
                <a:cxn ang="0">
                  <a:pos x="97" y="688"/>
                </a:cxn>
                <a:cxn ang="0">
                  <a:pos x="123" y="662"/>
                </a:cxn>
                <a:cxn ang="0">
                  <a:pos x="195" y="10"/>
                </a:cxn>
                <a:cxn ang="0">
                  <a:pos x="176" y="28"/>
                </a:cxn>
              </a:cxnLst>
              <a:rect l="0" t="0" r="r" b="b"/>
              <a:pathLst>
                <a:path w="205" h="688">
                  <a:moveTo>
                    <a:pt x="176" y="28"/>
                  </a:moveTo>
                  <a:cubicBezTo>
                    <a:pt x="0" y="213"/>
                    <a:pt x="12" y="476"/>
                    <a:pt x="97" y="688"/>
                  </a:cubicBezTo>
                  <a:cubicBezTo>
                    <a:pt x="95" y="683"/>
                    <a:pt x="125" y="667"/>
                    <a:pt x="123" y="662"/>
                  </a:cubicBezTo>
                  <a:cubicBezTo>
                    <a:pt x="41" y="456"/>
                    <a:pt x="22" y="190"/>
                    <a:pt x="195" y="10"/>
                  </a:cubicBezTo>
                  <a:cubicBezTo>
                    <a:pt x="205" y="0"/>
                    <a:pt x="180" y="25"/>
                    <a:pt x="176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55" name="Freeform 449"/>
            <p:cNvSpPr>
              <a:spLocks/>
            </p:cNvSpPr>
            <p:nvPr/>
          </p:nvSpPr>
          <p:spPr bwMode="auto">
            <a:xfrm>
              <a:off x="1101385" y="5631558"/>
              <a:ext cx="172564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1"/>
                </a:cxn>
              </a:cxnLst>
              <a:rect l="0" t="0" r="r" b="b"/>
              <a:pathLst>
                <a:path w="126" h="605">
                  <a:moveTo>
                    <a:pt x="15" y="21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56" name="Freeform 450"/>
            <p:cNvSpPr>
              <a:spLocks/>
            </p:cNvSpPr>
            <p:nvPr/>
          </p:nvSpPr>
          <p:spPr bwMode="auto">
            <a:xfrm>
              <a:off x="864451" y="5625673"/>
              <a:ext cx="26980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7" h="722">
                  <a:moveTo>
                    <a:pt x="23" y="26"/>
                  </a:moveTo>
                  <a:cubicBezTo>
                    <a:pt x="170" y="194"/>
                    <a:pt x="197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2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57" name="Freeform 451"/>
            <p:cNvSpPr>
              <a:spLocks/>
            </p:cNvSpPr>
            <p:nvPr/>
          </p:nvSpPr>
          <p:spPr bwMode="auto">
            <a:xfrm>
              <a:off x="845277" y="5687462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58" name="Freeform 452"/>
            <p:cNvSpPr>
              <a:spLocks/>
            </p:cNvSpPr>
            <p:nvPr/>
          </p:nvSpPr>
          <p:spPr bwMode="auto">
            <a:xfrm>
              <a:off x="704213" y="6006214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59" name="Freeform 453"/>
            <p:cNvSpPr>
              <a:spLocks/>
            </p:cNvSpPr>
            <p:nvPr/>
          </p:nvSpPr>
          <p:spPr bwMode="auto">
            <a:xfrm>
              <a:off x="717909" y="5774751"/>
              <a:ext cx="117781" cy="541388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60" name="Freeform 454"/>
            <p:cNvSpPr>
              <a:spLocks/>
            </p:cNvSpPr>
            <p:nvPr/>
          </p:nvSpPr>
          <p:spPr bwMode="auto">
            <a:xfrm>
              <a:off x="563149" y="5645289"/>
              <a:ext cx="172564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6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6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8"/>
                    <a:pt x="97" y="145"/>
                    <a:pt x="5" y="8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61" name="Freeform 455"/>
            <p:cNvSpPr>
              <a:spLocks/>
            </p:cNvSpPr>
            <p:nvPr/>
          </p:nvSpPr>
          <p:spPr bwMode="auto">
            <a:xfrm>
              <a:off x="693257" y="5815943"/>
              <a:ext cx="98608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62" name="Freeform 456"/>
            <p:cNvSpPr>
              <a:spLocks/>
            </p:cNvSpPr>
            <p:nvPr/>
          </p:nvSpPr>
          <p:spPr bwMode="auto">
            <a:xfrm>
              <a:off x="524801" y="5856155"/>
              <a:ext cx="150652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63" name="Freeform 457"/>
            <p:cNvSpPr>
              <a:spLocks/>
            </p:cNvSpPr>
            <p:nvPr/>
          </p:nvSpPr>
          <p:spPr bwMode="auto">
            <a:xfrm>
              <a:off x="780908" y="575415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64" name="Freeform 458"/>
            <p:cNvSpPr>
              <a:spLocks/>
            </p:cNvSpPr>
            <p:nvPr/>
          </p:nvSpPr>
          <p:spPr bwMode="auto">
            <a:xfrm>
              <a:off x="634365" y="5643327"/>
              <a:ext cx="173934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8" y="163"/>
                    <a:pt x="0" y="402"/>
                    <a:pt x="20" y="605"/>
                  </a:cubicBezTo>
                  <a:cubicBezTo>
                    <a:pt x="20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65" name="Freeform 459"/>
            <p:cNvSpPr>
              <a:spLocks/>
            </p:cNvSpPr>
            <p:nvPr/>
          </p:nvSpPr>
          <p:spPr bwMode="auto">
            <a:xfrm>
              <a:off x="1931336" y="5724731"/>
              <a:ext cx="236934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5" y="504"/>
                </a:cxn>
                <a:cxn ang="0">
                  <a:pos x="166" y="7"/>
                </a:cxn>
                <a:cxn ang="0">
                  <a:pos x="153" y="19"/>
                </a:cxn>
              </a:cxnLst>
              <a:rect l="0" t="0" r="r" b="b"/>
              <a:pathLst>
                <a:path w="173" h="521">
                  <a:moveTo>
                    <a:pt x="153" y="19"/>
                  </a:moveTo>
                  <a:cubicBezTo>
                    <a:pt x="23" y="140"/>
                    <a:pt x="0" y="346"/>
                    <a:pt x="27" y="521"/>
                  </a:cubicBezTo>
                  <a:cubicBezTo>
                    <a:pt x="26" y="517"/>
                    <a:pt x="46" y="508"/>
                    <a:pt x="45" y="504"/>
                  </a:cubicBezTo>
                  <a:cubicBezTo>
                    <a:pt x="19" y="334"/>
                    <a:pt x="40" y="125"/>
                    <a:pt x="166" y="7"/>
                  </a:cubicBezTo>
                  <a:cubicBezTo>
                    <a:pt x="173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66" name="Freeform 460"/>
            <p:cNvSpPr>
              <a:spLocks/>
            </p:cNvSpPr>
            <p:nvPr/>
          </p:nvSpPr>
          <p:spPr bwMode="auto">
            <a:xfrm>
              <a:off x="1943662" y="5855174"/>
              <a:ext cx="150651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67" name="Freeform 461"/>
            <p:cNvSpPr>
              <a:spLocks/>
            </p:cNvSpPr>
            <p:nvPr/>
          </p:nvSpPr>
          <p:spPr bwMode="auto">
            <a:xfrm>
              <a:off x="1997074" y="5832617"/>
              <a:ext cx="219130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4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68" name="Freeform 462"/>
            <p:cNvSpPr>
              <a:spLocks/>
            </p:cNvSpPr>
            <p:nvPr/>
          </p:nvSpPr>
          <p:spPr bwMode="auto">
            <a:xfrm>
              <a:off x="1866968" y="6005233"/>
              <a:ext cx="99977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2" y="302"/>
                </a:cxn>
                <a:cxn ang="0">
                  <a:pos x="19" y="292"/>
                </a:cxn>
                <a:cxn ang="0">
                  <a:pos x="70" y="4"/>
                </a:cxn>
                <a:cxn ang="0">
                  <a:pos x="64" y="11"/>
                </a:cxn>
              </a:cxnLst>
              <a:rect l="0" t="0" r="r" b="b"/>
              <a:pathLst>
                <a:path w="73" h="302">
                  <a:moveTo>
                    <a:pt x="64" y="11"/>
                  </a:moveTo>
                  <a:cubicBezTo>
                    <a:pt x="10" y="81"/>
                    <a:pt x="0" y="200"/>
                    <a:pt x="12" y="302"/>
                  </a:cubicBezTo>
                  <a:cubicBezTo>
                    <a:pt x="11" y="299"/>
                    <a:pt x="20" y="294"/>
                    <a:pt x="19" y="292"/>
                  </a:cubicBezTo>
                  <a:cubicBezTo>
                    <a:pt x="9" y="193"/>
                    <a:pt x="17" y="72"/>
                    <a:pt x="70" y="4"/>
                  </a:cubicBezTo>
                  <a:cubicBezTo>
                    <a:pt x="73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69" name="Freeform 463"/>
            <p:cNvSpPr>
              <a:spLocks/>
            </p:cNvSpPr>
            <p:nvPr/>
          </p:nvSpPr>
          <p:spPr bwMode="auto">
            <a:xfrm>
              <a:off x="1880662" y="5773770"/>
              <a:ext cx="117783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1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1" y="552"/>
                  </a:cubicBezTo>
                  <a:cubicBezTo>
                    <a:pt x="42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1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70" name="Freeform 464"/>
            <p:cNvSpPr>
              <a:spLocks/>
            </p:cNvSpPr>
            <p:nvPr/>
          </p:nvSpPr>
          <p:spPr bwMode="auto">
            <a:xfrm>
              <a:off x="1856010" y="5814963"/>
              <a:ext cx="98609" cy="523733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9" y="19"/>
                </a:cxn>
              </a:cxnLst>
              <a:rect l="0" t="0" r="r" b="b"/>
              <a:pathLst>
                <a:path w="72" h="534">
                  <a:moveTo>
                    <a:pt x="9" y="19"/>
                  </a:moveTo>
                  <a:cubicBezTo>
                    <a:pt x="63" y="143"/>
                    <a:pt x="72" y="354"/>
                    <a:pt x="61" y="534"/>
                  </a:cubicBezTo>
                  <a:cubicBezTo>
                    <a:pt x="62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8" y="17"/>
                    <a:pt x="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71" name="Freeform 465"/>
            <p:cNvSpPr>
              <a:spLocks/>
            </p:cNvSpPr>
            <p:nvPr/>
          </p:nvSpPr>
          <p:spPr bwMode="auto">
            <a:xfrm>
              <a:off x="1687556" y="5855174"/>
              <a:ext cx="150650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6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72" name="Freeform 466"/>
            <p:cNvSpPr>
              <a:spLocks/>
            </p:cNvSpPr>
            <p:nvPr/>
          </p:nvSpPr>
          <p:spPr bwMode="auto">
            <a:xfrm>
              <a:off x="1943662" y="575317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6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7" y="576"/>
                    <a:pt x="56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7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73" name="Freeform 467"/>
            <p:cNvSpPr>
              <a:spLocks/>
            </p:cNvSpPr>
            <p:nvPr/>
          </p:nvSpPr>
          <p:spPr bwMode="auto">
            <a:xfrm>
              <a:off x="1798489" y="5642347"/>
              <a:ext cx="172564" cy="593368"/>
            </a:xfrm>
            <a:custGeom>
              <a:avLst/>
              <a:gdLst/>
              <a:ahLst/>
              <a:cxnLst>
                <a:cxn ang="0">
                  <a:pos x="111" y="22"/>
                </a:cxn>
                <a:cxn ang="0">
                  <a:pos x="19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1" y="22"/>
                </a:cxn>
              </a:cxnLst>
              <a:rect l="0" t="0" r="r" b="b"/>
              <a:pathLst>
                <a:path w="126" h="605">
                  <a:moveTo>
                    <a:pt x="111" y="22"/>
                  </a:moveTo>
                  <a:cubicBezTo>
                    <a:pt x="17" y="163"/>
                    <a:pt x="0" y="402"/>
                    <a:pt x="19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6" y="0"/>
                    <a:pt x="113" y="19"/>
                    <a:pt x="11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74" name="Freeform 468"/>
            <p:cNvSpPr>
              <a:spLocks/>
            </p:cNvSpPr>
            <p:nvPr/>
          </p:nvSpPr>
          <p:spPr bwMode="auto">
            <a:xfrm>
              <a:off x="2638028" y="6069964"/>
              <a:ext cx="198585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75" name="Freeform 469"/>
            <p:cNvSpPr>
              <a:spLocks/>
            </p:cNvSpPr>
            <p:nvPr/>
          </p:nvSpPr>
          <p:spPr bwMode="auto">
            <a:xfrm>
              <a:off x="2750332" y="6011118"/>
              <a:ext cx="8902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8" y="12"/>
                </a:cxn>
              </a:cxnLst>
              <a:rect l="0" t="0" r="r" b="b"/>
              <a:pathLst>
                <a:path w="65" h="352">
                  <a:moveTo>
                    <a:pt x="8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76" name="Freeform 470"/>
            <p:cNvSpPr>
              <a:spLocks/>
            </p:cNvSpPr>
            <p:nvPr/>
          </p:nvSpPr>
          <p:spPr bwMode="auto">
            <a:xfrm>
              <a:off x="2880440" y="6047405"/>
              <a:ext cx="13695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5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77" name="Freeform 471"/>
            <p:cNvSpPr>
              <a:spLocks/>
            </p:cNvSpPr>
            <p:nvPr/>
          </p:nvSpPr>
          <p:spPr bwMode="auto">
            <a:xfrm>
              <a:off x="2770875" y="6069964"/>
              <a:ext cx="198586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5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5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78" name="Freeform 472"/>
            <p:cNvSpPr>
              <a:spLocks/>
            </p:cNvSpPr>
            <p:nvPr/>
          </p:nvSpPr>
          <p:spPr bwMode="auto">
            <a:xfrm>
              <a:off x="2713353" y="6011118"/>
              <a:ext cx="89021" cy="345232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7" y="12"/>
                </a:cxn>
              </a:cxnLst>
              <a:rect l="0" t="0" r="r" b="b"/>
              <a:pathLst>
                <a:path w="65" h="352">
                  <a:moveTo>
                    <a:pt x="7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6" y="11"/>
                    <a:pt x="7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79" name="Freeform 473"/>
            <p:cNvSpPr>
              <a:spLocks/>
            </p:cNvSpPr>
            <p:nvPr/>
          </p:nvSpPr>
          <p:spPr bwMode="auto">
            <a:xfrm>
              <a:off x="2654462" y="6047405"/>
              <a:ext cx="13695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4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80" name="Freeform 474"/>
            <p:cNvSpPr>
              <a:spLocks/>
            </p:cNvSpPr>
            <p:nvPr/>
          </p:nvSpPr>
          <p:spPr bwMode="auto">
            <a:xfrm>
              <a:off x="2798265" y="5965021"/>
              <a:ext cx="15750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5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81" name="Freeform 475"/>
            <p:cNvSpPr>
              <a:spLocks/>
            </p:cNvSpPr>
            <p:nvPr/>
          </p:nvSpPr>
          <p:spPr bwMode="auto">
            <a:xfrm>
              <a:off x="2773614" y="5965021"/>
              <a:ext cx="15749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6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82" name="Freeform 476"/>
            <p:cNvSpPr>
              <a:spLocks/>
            </p:cNvSpPr>
            <p:nvPr/>
          </p:nvSpPr>
          <p:spPr bwMode="auto">
            <a:xfrm>
              <a:off x="2833874" y="5882636"/>
              <a:ext cx="69849" cy="473714"/>
            </a:xfrm>
            <a:custGeom>
              <a:avLst/>
              <a:gdLst/>
              <a:ahLst/>
              <a:cxnLst>
                <a:cxn ang="0">
                  <a:pos x="45" y="18"/>
                </a:cxn>
                <a:cxn ang="0">
                  <a:pos x="8" y="483"/>
                </a:cxn>
                <a:cxn ang="0">
                  <a:pos x="13" y="467"/>
                </a:cxn>
                <a:cxn ang="0">
                  <a:pos x="49" y="7"/>
                </a:cxn>
                <a:cxn ang="0">
                  <a:pos x="45" y="18"/>
                </a:cxn>
              </a:cxnLst>
              <a:rect l="0" t="0" r="r" b="b"/>
              <a:pathLst>
                <a:path w="51" h="483">
                  <a:moveTo>
                    <a:pt x="45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7" y="479"/>
                    <a:pt x="13" y="471"/>
                    <a:pt x="13" y="467"/>
                  </a:cubicBezTo>
                  <a:cubicBezTo>
                    <a:pt x="5" y="310"/>
                    <a:pt x="11" y="116"/>
                    <a:pt x="49" y="7"/>
                  </a:cubicBezTo>
                  <a:cubicBezTo>
                    <a:pt x="51" y="0"/>
                    <a:pt x="46" y="16"/>
                    <a:pt x="45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83" name="Freeform 477"/>
            <p:cNvSpPr>
              <a:spLocks/>
            </p:cNvSpPr>
            <p:nvPr/>
          </p:nvSpPr>
          <p:spPr bwMode="auto">
            <a:xfrm>
              <a:off x="2850309" y="5933636"/>
              <a:ext cx="108195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7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8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84" name="Freeform 478"/>
            <p:cNvSpPr>
              <a:spLocks/>
            </p:cNvSpPr>
            <p:nvPr/>
          </p:nvSpPr>
          <p:spPr bwMode="auto">
            <a:xfrm>
              <a:off x="2996852" y="6161175"/>
              <a:ext cx="89021" cy="195175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55" y="199"/>
                </a:cxn>
                <a:cxn ang="0">
                  <a:pos x="48" y="192"/>
                </a:cxn>
                <a:cxn ang="0">
                  <a:pos x="2" y="3"/>
                </a:cxn>
                <a:cxn ang="0">
                  <a:pos x="7" y="7"/>
                </a:cxn>
              </a:cxnLst>
              <a:rect l="0" t="0" r="r" b="b"/>
              <a:pathLst>
                <a:path w="65" h="199">
                  <a:moveTo>
                    <a:pt x="7" y="7"/>
                  </a:moveTo>
                  <a:cubicBezTo>
                    <a:pt x="56" y="53"/>
                    <a:pt x="65" y="132"/>
                    <a:pt x="55" y="199"/>
                  </a:cubicBezTo>
                  <a:cubicBezTo>
                    <a:pt x="55" y="197"/>
                    <a:pt x="48" y="194"/>
                    <a:pt x="48" y="192"/>
                  </a:cubicBezTo>
                  <a:cubicBezTo>
                    <a:pt x="58" y="127"/>
                    <a:pt x="50" y="48"/>
                    <a:pt x="2" y="3"/>
                  </a:cubicBezTo>
                  <a:cubicBezTo>
                    <a:pt x="0" y="0"/>
                    <a:pt x="7" y="6"/>
                    <a:pt x="7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85" name="Freeform 479"/>
            <p:cNvSpPr>
              <a:spLocks/>
            </p:cNvSpPr>
            <p:nvPr/>
          </p:nvSpPr>
          <p:spPr bwMode="auto">
            <a:xfrm>
              <a:off x="2966721" y="5999348"/>
              <a:ext cx="106826" cy="357002"/>
            </a:xfrm>
            <a:custGeom>
              <a:avLst/>
              <a:gdLst/>
              <a:ahLst/>
              <a:cxnLst>
                <a:cxn ang="0">
                  <a:pos x="68" y="15"/>
                </a:cxn>
                <a:cxn ang="0">
                  <a:pos x="42" y="364"/>
                </a:cxn>
                <a:cxn ang="0">
                  <a:pos x="51" y="350"/>
                </a:cxn>
                <a:cxn ang="0">
                  <a:pos x="75" y="5"/>
                </a:cxn>
                <a:cxn ang="0">
                  <a:pos x="68" y="15"/>
                </a:cxn>
              </a:cxnLst>
              <a:rect l="0" t="0" r="r" b="b"/>
              <a:pathLst>
                <a:path w="78" h="364">
                  <a:moveTo>
                    <a:pt x="68" y="15"/>
                  </a:moveTo>
                  <a:cubicBezTo>
                    <a:pt x="0" y="112"/>
                    <a:pt x="7" y="251"/>
                    <a:pt x="42" y="364"/>
                  </a:cubicBezTo>
                  <a:cubicBezTo>
                    <a:pt x="41" y="361"/>
                    <a:pt x="52" y="353"/>
                    <a:pt x="51" y="350"/>
                  </a:cubicBezTo>
                  <a:cubicBezTo>
                    <a:pt x="18" y="241"/>
                    <a:pt x="9" y="100"/>
                    <a:pt x="75" y="5"/>
                  </a:cubicBezTo>
                  <a:cubicBezTo>
                    <a:pt x="78" y="0"/>
                    <a:pt x="69" y="13"/>
                    <a:pt x="68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86" name="Freeform 480"/>
            <p:cNvSpPr>
              <a:spLocks/>
            </p:cNvSpPr>
            <p:nvPr/>
          </p:nvSpPr>
          <p:spPr bwMode="auto">
            <a:xfrm>
              <a:off x="3085873" y="5959136"/>
              <a:ext cx="128739" cy="397214"/>
            </a:xfrm>
            <a:custGeom>
              <a:avLst/>
              <a:gdLst/>
              <a:ahLst/>
              <a:cxnLst>
                <a:cxn ang="0">
                  <a:pos x="58" y="16"/>
                </a:cxn>
                <a:cxn ang="0">
                  <a:pos x="85" y="405"/>
                </a:cxn>
                <a:cxn ang="0">
                  <a:pos x="93" y="390"/>
                </a:cxn>
                <a:cxn ang="0">
                  <a:pos x="64" y="5"/>
                </a:cxn>
                <a:cxn ang="0">
                  <a:pos x="58" y="16"/>
                </a:cxn>
              </a:cxnLst>
              <a:rect l="0" t="0" r="r" b="b"/>
              <a:pathLst>
                <a:path w="94" h="405">
                  <a:moveTo>
                    <a:pt x="58" y="16"/>
                  </a:moveTo>
                  <a:cubicBezTo>
                    <a:pt x="0" y="120"/>
                    <a:pt x="29" y="276"/>
                    <a:pt x="85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40" y="265"/>
                    <a:pt x="8" y="107"/>
                    <a:pt x="64" y="5"/>
                  </a:cubicBezTo>
                  <a:cubicBezTo>
                    <a:pt x="67" y="0"/>
                    <a:pt x="59" y="14"/>
                    <a:pt x="5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87" name="Freeform 481"/>
            <p:cNvSpPr>
              <a:spLocks/>
            </p:cNvSpPr>
            <p:nvPr/>
          </p:nvSpPr>
          <p:spPr bwMode="auto">
            <a:xfrm>
              <a:off x="3006439" y="6011118"/>
              <a:ext cx="90390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6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8" y="343"/>
                    <a:pt x="17" y="340"/>
                  </a:cubicBezTo>
                  <a:cubicBezTo>
                    <a:pt x="8" y="225"/>
                    <a:pt x="15" y="84"/>
                    <a:pt x="63" y="4"/>
                  </a:cubicBezTo>
                  <a:cubicBezTo>
                    <a:pt x="66" y="0"/>
                    <a:pt x="59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88" name="Freeform 482"/>
            <p:cNvSpPr>
              <a:spLocks/>
            </p:cNvSpPr>
            <p:nvPr/>
          </p:nvSpPr>
          <p:spPr bwMode="auto">
            <a:xfrm>
              <a:off x="3113264" y="6047405"/>
              <a:ext cx="135586" cy="308945"/>
            </a:xfrm>
            <a:custGeom>
              <a:avLst/>
              <a:gdLst/>
              <a:ahLst/>
              <a:cxnLst>
                <a:cxn ang="0">
                  <a:pos x="85" y="13"/>
                </a:cxn>
                <a:cxn ang="0">
                  <a:pos x="51" y="315"/>
                </a:cxn>
                <a:cxn ang="0">
                  <a:pos x="64" y="303"/>
                </a:cxn>
                <a:cxn ang="0">
                  <a:pos x="94" y="5"/>
                </a:cxn>
                <a:cxn ang="0">
                  <a:pos x="85" y="13"/>
                </a:cxn>
              </a:cxnLst>
              <a:rect l="0" t="0" r="r" b="b"/>
              <a:pathLst>
                <a:path w="99" h="315">
                  <a:moveTo>
                    <a:pt x="85" y="13"/>
                  </a:moveTo>
                  <a:cubicBezTo>
                    <a:pt x="0" y="97"/>
                    <a:pt x="8" y="218"/>
                    <a:pt x="51" y="315"/>
                  </a:cubicBezTo>
                  <a:cubicBezTo>
                    <a:pt x="50" y="312"/>
                    <a:pt x="65" y="305"/>
                    <a:pt x="64" y="303"/>
                  </a:cubicBezTo>
                  <a:cubicBezTo>
                    <a:pt x="21" y="209"/>
                    <a:pt x="10" y="87"/>
                    <a:pt x="94" y="5"/>
                  </a:cubicBezTo>
                  <a:cubicBezTo>
                    <a:pt x="99" y="0"/>
                    <a:pt x="87" y="12"/>
                    <a:pt x="85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89" name="Freeform 483"/>
            <p:cNvSpPr>
              <a:spLocks/>
            </p:cNvSpPr>
            <p:nvPr/>
          </p:nvSpPr>
          <p:spPr bwMode="auto">
            <a:xfrm>
              <a:off x="2909200" y="5971887"/>
              <a:ext cx="10682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8" y="392"/>
                </a:cxn>
                <a:cxn ang="0">
                  <a:pos x="28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8" h="392">
                  <a:moveTo>
                    <a:pt x="11" y="16"/>
                  </a:moveTo>
                  <a:cubicBezTo>
                    <a:pt x="78" y="121"/>
                    <a:pt x="72" y="271"/>
                    <a:pt x="38" y="392"/>
                  </a:cubicBezTo>
                  <a:cubicBezTo>
                    <a:pt x="39" y="389"/>
                    <a:pt x="27" y="380"/>
                    <a:pt x="28" y="377"/>
                  </a:cubicBezTo>
                  <a:cubicBezTo>
                    <a:pt x="61" y="259"/>
                    <a:pt x="70" y="108"/>
                    <a:pt x="4" y="5"/>
                  </a:cubicBezTo>
                  <a:cubicBezTo>
                    <a:pt x="0" y="0"/>
                    <a:pt x="9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90" name="Freeform 484"/>
            <p:cNvSpPr>
              <a:spLocks/>
            </p:cNvSpPr>
            <p:nvPr/>
          </p:nvSpPr>
          <p:spPr bwMode="auto">
            <a:xfrm>
              <a:off x="3239263" y="6018964"/>
              <a:ext cx="157500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91" name="Freeform 485"/>
            <p:cNvSpPr>
              <a:spLocks/>
            </p:cNvSpPr>
            <p:nvPr/>
          </p:nvSpPr>
          <p:spPr bwMode="auto">
            <a:xfrm>
              <a:off x="3059852" y="6069964"/>
              <a:ext cx="143803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5" h="292">
                  <a:moveTo>
                    <a:pt x="12" y="11"/>
                  </a:moveTo>
                  <a:cubicBezTo>
                    <a:pt x="91" y="79"/>
                    <a:pt x="105" y="194"/>
                    <a:pt x="89" y="292"/>
                  </a:cubicBezTo>
                  <a:cubicBezTo>
                    <a:pt x="89" y="289"/>
                    <a:pt x="77" y="285"/>
                    <a:pt x="78" y="282"/>
                  </a:cubicBezTo>
                  <a:cubicBezTo>
                    <a:pt x="93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92" name="Freeform 486"/>
            <p:cNvSpPr>
              <a:spLocks/>
            </p:cNvSpPr>
            <p:nvPr/>
          </p:nvSpPr>
          <p:spPr bwMode="auto">
            <a:xfrm>
              <a:off x="3192699" y="6011118"/>
              <a:ext cx="6573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1" y="94"/>
                    <a:pt x="48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93" name="Freeform 487"/>
            <p:cNvSpPr>
              <a:spLocks/>
            </p:cNvSpPr>
            <p:nvPr/>
          </p:nvSpPr>
          <p:spPr bwMode="auto">
            <a:xfrm>
              <a:off x="3288567" y="6047405"/>
              <a:ext cx="98609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94" name="Freeform 488"/>
            <p:cNvSpPr>
              <a:spLocks/>
            </p:cNvSpPr>
            <p:nvPr/>
          </p:nvSpPr>
          <p:spPr bwMode="auto">
            <a:xfrm>
              <a:off x="3207764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89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95" name="Freeform 489"/>
            <p:cNvSpPr>
              <a:spLocks/>
            </p:cNvSpPr>
            <p:nvPr/>
          </p:nvSpPr>
          <p:spPr bwMode="auto">
            <a:xfrm>
              <a:off x="2999591" y="6011118"/>
              <a:ext cx="64369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96" name="Freeform 490"/>
            <p:cNvSpPr>
              <a:spLocks/>
            </p:cNvSpPr>
            <p:nvPr/>
          </p:nvSpPr>
          <p:spPr bwMode="auto">
            <a:xfrm>
              <a:off x="2957135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97" name="Freeform 491"/>
            <p:cNvSpPr>
              <a:spLocks/>
            </p:cNvSpPr>
            <p:nvPr/>
          </p:nvSpPr>
          <p:spPr bwMode="auto">
            <a:xfrm>
              <a:off x="3210502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98" name="Freeform 492"/>
            <p:cNvSpPr>
              <a:spLocks/>
            </p:cNvSpPr>
            <p:nvPr/>
          </p:nvSpPr>
          <p:spPr bwMode="auto">
            <a:xfrm>
              <a:off x="2940700" y="5911079"/>
              <a:ext cx="184891" cy="445271"/>
            </a:xfrm>
            <a:custGeom>
              <a:avLst/>
              <a:gdLst/>
              <a:ahLst/>
              <a:cxnLst>
                <a:cxn ang="0">
                  <a:pos x="18" y="19"/>
                </a:cxn>
                <a:cxn ang="0">
                  <a:pos x="70" y="454"/>
                </a:cxn>
                <a:cxn ang="0">
                  <a:pos x="53" y="436"/>
                </a:cxn>
                <a:cxn ang="0">
                  <a:pos x="6" y="6"/>
                </a:cxn>
                <a:cxn ang="0">
                  <a:pos x="18" y="19"/>
                </a:cxn>
              </a:cxnLst>
              <a:rect l="0" t="0" r="r" b="b"/>
              <a:pathLst>
                <a:path w="135" h="454">
                  <a:moveTo>
                    <a:pt x="18" y="19"/>
                  </a:moveTo>
                  <a:cubicBezTo>
                    <a:pt x="135" y="141"/>
                    <a:pt x="127" y="314"/>
                    <a:pt x="70" y="454"/>
                  </a:cubicBezTo>
                  <a:cubicBezTo>
                    <a:pt x="72" y="450"/>
                    <a:pt x="52" y="440"/>
                    <a:pt x="53" y="436"/>
                  </a:cubicBezTo>
                  <a:cubicBezTo>
                    <a:pt x="108" y="301"/>
                    <a:pt x="120" y="125"/>
                    <a:pt x="6" y="6"/>
                  </a:cubicBezTo>
                  <a:cubicBezTo>
                    <a:pt x="0" y="0"/>
                    <a:pt x="16" y="17"/>
                    <a:pt x="1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99" name="Freeform 493"/>
            <p:cNvSpPr>
              <a:spLocks/>
            </p:cNvSpPr>
            <p:nvPr/>
          </p:nvSpPr>
          <p:spPr bwMode="auto">
            <a:xfrm>
              <a:off x="3062590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00" name="Freeform 494"/>
            <p:cNvSpPr>
              <a:spLocks/>
            </p:cNvSpPr>
            <p:nvPr/>
          </p:nvSpPr>
          <p:spPr bwMode="auto">
            <a:xfrm>
              <a:off x="3154351" y="5888520"/>
              <a:ext cx="178042" cy="467830"/>
            </a:xfrm>
            <a:custGeom>
              <a:avLst/>
              <a:gdLst/>
              <a:ahLst/>
              <a:cxnLst>
                <a:cxn ang="0">
                  <a:pos x="115" y="17"/>
                </a:cxn>
                <a:cxn ang="0">
                  <a:pos x="21" y="477"/>
                </a:cxn>
                <a:cxn ang="0">
                  <a:pos x="35" y="461"/>
                </a:cxn>
                <a:cxn ang="0">
                  <a:pos x="125" y="6"/>
                </a:cxn>
                <a:cxn ang="0">
                  <a:pos x="115" y="17"/>
                </a:cxn>
              </a:cxnLst>
              <a:rect l="0" t="0" r="r" b="b"/>
              <a:pathLst>
                <a:path w="130" h="477">
                  <a:moveTo>
                    <a:pt x="115" y="17"/>
                  </a:moveTo>
                  <a:cubicBezTo>
                    <a:pt x="18" y="128"/>
                    <a:pt x="0" y="316"/>
                    <a:pt x="21" y="477"/>
                  </a:cubicBezTo>
                  <a:cubicBezTo>
                    <a:pt x="20" y="473"/>
                    <a:pt x="35" y="465"/>
                    <a:pt x="35" y="461"/>
                  </a:cubicBezTo>
                  <a:cubicBezTo>
                    <a:pt x="15" y="306"/>
                    <a:pt x="30" y="115"/>
                    <a:pt x="125" y="6"/>
                  </a:cubicBezTo>
                  <a:cubicBezTo>
                    <a:pt x="130" y="0"/>
                    <a:pt x="116" y="16"/>
                    <a:pt x="115" y="1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01" name="Freeform 495"/>
            <p:cNvSpPr>
              <a:spLocks/>
            </p:cNvSpPr>
            <p:nvPr/>
          </p:nvSpPr>
          <p:spPr bwMode="auto">
            <a:xfrm>
              <a:off x="3266655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6" y="119"/>
                    <a:pt x="55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02" name="Freeform 496"/>
            <p:cNvSpPr>
              <a:spLocks/>
            </p:cNvSpPr>
            <p:nvPr/>
          </p:nvSpPr>
          <p:spPr bwMode="auto">
            <a:xfrm>
              <a:off x="3373480" y="6161175"/>
              <a:ext cx="64369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4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03" name="Freeform 497"/>
            <p:cNvSpPr>
              <a:spLocks/>
            </p:cNvSpPr>
            <p:nvPr/>
          </p:nvSpPr>
          <p:spPr bwMode="auto">
            <a:xfrm>
              <a:off x="3351567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04" name="Freeform 498"/>
            <p:cNvSpPr>
              <a:spLocks/>
            </p:cNvSpPr>
            <p:nvPr/>
          </p:nvSpPr>
          <p:spPr bwMode="auto">
            <a:xfrm>
              <a:off x="3417305" y="5965021"/>
              <a:ext cx="115043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05" name="Freeform 499"/>
            <p:cNvSpPr>
              <a:spLocks/>
            </p:cNvSpPr>
            <p:nvPr/>
          </p:nvSpPr>
          <p:spPr bwMode="auto">
            <a:xfrm>
              <a:off x="3380328" y="6011118"/>
              <a:ext cx="6573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06" name="Freeform 500"/>
            <p:cNvSpPr>
              <a:spLocks/>
            </p:cNvSpPr>
            <p:nvPr/>
          </p:nvSpPr>
          <p:spPr bwMode="auto">
            <a:xfrm>
              <a:off x="3457023" y="6047405"/>
              <a:ext cx="9997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07" name="Freeform 501"/>
            <p:cNvSpPr>
              <a:spLocks/>
            </p:cNvSpPr>
            <p:nvPr/>
          </p:nvSpPr>
          <p:spPr bwMode="auto">
            <a:xfrm>
              <a:off x="3309111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08" name="Freeform 502"/>
            <p:cNvSpPr>
              <a:spLocks/>
            </p:cNvSpPr>
            <p:nvPr/>
          </p:nvSpPr>
          <p:spPr bwMode="auto">
            <a:xfrm>
              <a:off x="3369371" y="5965021"/>
              <a:ext cx="1150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09" name="Freeform 503"/>
            <p:cNvSpPr>
              <a:spLocks/>
            </p:cNvSpPr>
            <p:nvPr/>
          </p:nvSpPr>
          <p:spPr bwMode="auto">
            <a:xfrm>
              <a:off x="2472312" y="6018964"/>
              <a:ext cx="15749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9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10" name="Freeform 504"/>
            <p:cNvSpPr>
              <a:spLocks/>
            </p:cNvSpPr>
            <p:nvPr/>
          </p:nvSpPr>
          <p:spPr bwMode="auto">
            <a:xfrm>
              <a:off x="2521616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11" name="Freeform 505"/>
            <p:cNvSpPr>
              <a:spLocks/>
            </p:cNvSpPr>
            <p:nvPr/>
          </p:nvSpPr>
          <p:spPr bwMode="auto">
            <a:xfrm>
              <a:off x="2440812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12" name="Freeform 506"/>
            <p:cNvSpPr>
              <a:spLocks/>
            </p:cNvSpPr>
            <p:nvPr/>
          </p:nvSpPr>
          <p:spPr bwMode="auto">
            <a:xfrm>
              <a:off x="2499703" y="5933636"/>
              <a:ext cx="78064" cy="422714"/>
            </a:xfrm>
            <a:custGeom>
              <a:avLst/>
              <a:gdLst/>
              <a:ahLst/>
              <a:cxnLst>
                <a:cxn ang="0">
                  <a:pos x="50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50" y="18"/>
                </a:cxn>
              </a:cxnLst>
              <a:rect l="0" t="0" r="r" b="b"/>
              <a:pathLst>
                <a:path w="57" h="431">
                  <a:moveTo>
                    <a:pt x="50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7" y="119"/>
                    <a:pt x="55" y="6"/>
                  </a:cubicBezTo>
                  <a:cubicBezTo>
                    <a:pt x="57" y="0"/>
                    <a:pt x="50" y="16"/>
                    <a:pt x="50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13" name="Freeform 507"/>
            <p:cNvSpPr>
              <a:spLocks/>
            </p:cNvSpPr>
            <p:nvPr/>
          </p:nvSpPr>
          <p:spPr bwMode="auto">
            <a:xfrm>
              <a:off x="2606528" y="6161175"/>
              <a:ext cx="64369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5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14" name="Freeform 508"/>
            <p:cNvSpPr>
              <a:spLocks/>
            </p:cNvSpPr>
            <p:nvPr/>
          </p:nvSpPr>
          <p:spPr bwMode="auto">
            <a:xfrm>
              <a:off x="2584615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30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15" name="Freeform 509"/>
            <p:cNvSpPr>
              <a:spLocks/>
            </p:cNvSpPr>
            <p:nvPr/>
          </p:nvSpPr>
          <p:spPr bwMode="auto">
            <a:xfrm>
              <a:off x="2650353" y="5965021"/>
              <a:ext cx="115043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3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16" name="Freeform 510"/>
            <p:cNvSpPr>
              <a:spLocks/>
            </p:cNvSpPr>
            <p:nvPr/>
          </p:nvSpPr>
          <p:spPr bwMode="auto">
            <a:xfrm>
              <a:off x="2613376" y="6011118"/>
              <a:ext cx="6573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7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17" name="Freeform 511"/>
            <p:cNvSpPr>
              <a:spLocks/>
            </p:cNvSpPr>
            <p:nvPr/>
          </p:nvSpPr>
          <p:spPr bwMode="auto">
            <a:xfrm>
              <a:off x="2691441" y="6047405"/>
              <a:ext cx="98608" cy="308945"/>
            </a:xfrm>
            <a:custGeom>
              <a:avLst/>
              <a:gdLst/>
              <a:ahLst/>
              <a:cxnLst>
                <a:cxn ang="0">
                  <a:pos x="62" y="13"/>
                </a:cxn>
                <a:cxn ang="0">
                  <a:pos x="37" y="315"/>
                </a:cxn>
                <a:cxn ang="0">
                  <a:pos x="46" y="303"/>
                </a:cxn>
                <a:cxn ang="0">
                  <a:pos x="68" y="5"/>
                </a:cxn>
                <a:cxn ang="0">
                  <a:pos x="62" y="13"/>
                </a:cxn>
              </a:cxnLst>
              <a:rect l="0" t="0" r="r" b="b"/>
              <a:pathLst>
                <a:path w="72" h="315">
                  <a:moveTo>
                    <a:pt x="62" y="13"/>
                  </a:moveTo>
                  <a:cubicBezTo>
                    <a:pt x="0" y="97"/>
                    <a:pt x="5" y="218"/>
                    <a:pt x="37" y="315"/>
                  </a:cubicBezTo>
                  <a:cubicBezTo>
                    <a:pt x="36" y="312"/>
                    <a:pt x="47" y="305"/>
                    <a:pt x="46" y="303"/>
                  </a:cubicBezTo>
                  <a:cubicBezTo>
                    <a:pt x="15" y="209"/>
                    <a:pt x="7" y="87"/>
                    <a:pt x="68" y="5"/>
                  </a:cubicBezTo>
                  <a:cubicBezTo>
                    <a:pt x="72" y="0"/>
                    <a:pt x="63" y="12"/>
                    <a:pt x="62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18" name="Freeform 512"/>
            <p:cNvSpPr>
              <a:spLocks/>
            </p:cNvSpPr>
            <p:nvPr/>
          </p:nvSpPr>
          <p:spPr bwMode="auto">
            <a:xfrm>
              <a:off x="2542159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19" name="Freeform 513"/>
            <p:cNvSpPr>
              <a:spLocks/>
            </p:cNvSpPr>
            <p:nvPr/>
          </p:nvSpPr>
          <p:spPr bwMode="auto">
            <a:xfrm>
              <a:off x="2602420" y="5965021"/>
              <a:ext cx="1150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20" name="Freeform 514"/>
            <p:cNvSpPr>
              <a:spLocks/>
            </p:cNvSpPr>
            <p:nvPr/>
          </p:nvSpPr>
          <p:spPr bwMode="auto">
            <a:xfrm>
              <a:off x="2277834" y="5717866"/>
              <a:ext cx="279390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9" y="8"/>
                </a:cxn>
                <a:cxn ang="0">
                  <a:pos x="24" y="23"/>
                </a:cxn>
              </a:cxnLst>
              <a:rect l="0" t="0" r="r" b="b"/>
              <a:pathLst>
                <a:path w="204" h="651">
                  <a:moveTo>
                    <a:pt x="24" y="23"/>
                  </a:moveTo>
                  <a:cubicBezTo>
                    <a:pt x="176" y="174"/>
                    <a:pt x="204" y="432"/>
                    <a:pt x="172" y="651"/>
                  </a:cubicBezTo>
                  <a:cubicBezTo>
                    <a:pt x="173" y="645"/>
                    <a:pt x="149" y="635"/>
                    <a:pt x="150" y="629"/>
                  </a:cubicBezTo>
                  <a:cubicBezTo>
                    <a:pt x="181" y="417"/>
                    <a:pt x="157" y="156"/>
                    <a:pt x="9" y="8"/>
                  </a:cubicBezTo>
                  <a:cubicBezTo>
                    <a:pt x="0" y="0"/>
                    <a:pt x="22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21" name="Freeform 515"/>
            <p:cNvSpPr>
              <a:spLocks/>
            </p:cNvSpPr>
            <p:nvPr/>
          </p:nvSpPr>
          <p:spPr bwMode="auto">
            <a:xfrm>
              <a:off x="2531202" y="5583500"/>
              <a:ext cx="125999" cy="772850"/>
            </a:xfrm>
            <a:custGeom>
              <a:avLst/>
              <a:gdLst/>
              <a:ahLst/>
              <a:cxnLst>
                <a:cxn ang="0">
                  <a:pos x="11" y="29"/>
                </a:cxn>
                <a:cxn ang="0">
                  <a:pos x="78" y="788"/>
                </a:cxn>
                <a:cxn ang="0">
                  <a:pos x="68" y="762"/>
                </a:cxn>
                <a:cxn ang="0">
                  <a:pos x="4" y="10"/>
                </a:cxn>
                <a:cxn ang="0">
                  <a:pos x="11" y="29"/>
                </a:cxn>
              </a:cxnLst>
              <a:rect l="0" t="0" r="r" b="b"/>
              <a:pathLst>
                <a:path w="92" h="788">
                  <a:moveTo>
                    <a:pt x="11" y="29"/>
                  </a:moveTo>
                  <a:cubicBezTo>
                    <a:pt x="80" y="212"/>
                    <a:pt x="92" y="523"/>
                    <a:pt x="78" y="788"/>
                  </a:cubicBezTo>
                  <a:cubicBezTo>
                    <a:pt x="78" y="781"/>
                    <a:pt x="67" y="769"/>
                    <a:pt x="68" y="762"/>
                  </a:cubicBezTo>
                  <a:cubicBezTo>
                    <a:pt x="82" y="505"/>
                    <a:pt x="71" y="189"/>
                    <a:pt x="4" y="10"/>
                  </a:cubicBezTo>
                  <a:cubicBezTo>
                    <a:pt x="0" y="0"/>
                    <a:pt x="10" y="26"/>
                    <a:pt x="1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22" name="Freeform 516"/>
            <p:cNvSpPr>
              <a:spLocks/>
            </p:cNvSpPr>
            <p:nvPr/>
          </p:nvSpPr>
          <p:spPr bwMode="auto">
            <a:xfrm>
              <a:off x="3006439" y="5717866"/>
              <a:ext cx="278020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8" y="8"/>
                </a:cxn>
                <a:cxn ang="0">
                  <a:pos x="24" y="23"/>
                </a:cxn>
              </a:cxnLst>
              <a:rect l="0" t="0" r="r" b="b"/>
              <a:pathLst>
                <a:path w="203" h="651">
                  <a:moveTo>
                    <a:pt x="24" y="23"/>
                  </a:moveTo>
                  <a:cubicBezTo>
                    <a:pt x="176" y="174"/>
                    <a:pt x="203" y="432"/>
                    <a:pt x="172" y="651"/>
                  </a:cubicBezTo>
                  <a:cubicBezTo>
                    <a:pt x="172" y="645"/>
                    <a:pt x="149" y="635"/>
                    <a:pt x="150" y="629"/>
                  </a:cubicBezTo>
                  <a:cubicBezTo>
                    <a:pt x="180" y="417"/>
                    <a:pt x="156" y="156"/>
                    <a:pt x="8" y="8"/>
                  </a:cubicBezTo>
                  <a:cubicBezTo>
                    <a:pt x="0" y="0"/>
                    <a:pt x="21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23" name="Freeform 517"/>
            <p:cNvSpPr>
              <a:spLocks/>
            </p:cNvSpPr>
            <p:nvPr/>
          </p:nvSpPr>
          <p:spPr bwMode="auto">
            <a:xfrm>
              <a:off x="2168270" y="5583500"/>
              <a:ext cx="124630" cy="772850"/>
            </a:xfrm>
            <a:custGeom>
              <a:avLst/>
              <a:gdLst/>
              <a:ahLst/>
              <a:cxnLst>
                <a:cxn ang="0">
                  <a:pos x="10" y="29"/>
                </a:cxn>
                <a:cxn ang="0">
                  <a:pos x="77" y="788"/>
                </a:cxn>
                <a:cxn ang="0">
                  <a:pos x="67" y="762"/>
                </a:cxn>
                <a:cxn ang="0">
                  <a:pos x="3" y="10"/>
                </a:cxn>
                <a:cxn ang="0">
                  <a:pos x="10" y="29"/>
                </a:cxn>
              </a:cxnLst>
              <a:rect l="0" t="0" r="r" b="b"/>
              <a:pathLst>
                <a:path w="91" h="788">
                  <a:moveTo>
                    <a:pt x="10" y="29"/>
                  </a:moveTo>
                  <a:cubicBezTo>
                    <a:pt x="79" y="212"/>
                    <a:pt x="91" y="523"/>
                    <a:pt x="77" y="788"/>
                  </a:cubicBezTo>
                  <a:cubicBezTo>
                    <a:pt x="77" y="781"/>
                    <a:pt x="67" y="769"/>
                    <a:pt x="67" y="762"/>
                  </a:cubicBezTo>
                  <a:cubicBezTo>
                    <a:pt x="81" y="505"/>
                    <a:pt x="70" y="189"/>
                    <a:pt x="3" y="10"/>
                  </a:cubicBezTo>
                  <a:cubicBezTo>
                    <a:pt x="0" y="0"/>
                    <a:pt x="9" y="26"/>
                    <a:pt x="1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24" name="Freeform 518"/>
            <p:cNvSpPr>
              <a:spLocks/>
            </p:cNvSpPr>
            <p:nvPr/>
          </p:nvSpPr>
          <p:spPr bwMode="auto">
            <a:xfrm>
              <a:off x="1782054" y="5666865"/>
              <a:ext cx="191739" cy="689485"/>
            </a:xfrm>
            <a:custGeom>
              <a:avLst/>
              <a:gdLst/>
              <a:ahLst/>
              <a:cxnLst>
                <a:cxn ang="0">
                  <a:pos x="19" y="29"/>
                </a:cxn>
                <a:cxn ang="0">
                  <a:pos x="67" y="703"/>
                </a:cxn>
                <a:cxn ang="0">
                  <a:pos x="50" y="676"/>
                </a:cxn>
                <a:cxn ang="0">
                  <a:pos x="7" y="10"/>
                </a:cxn>
                <a:cxn ang="0">
                  <a:pos x="19" y="29"/>
                </a:cxn>
              </a:cxnLst>
              <a:rect l="0" t="0" r="r" b="b"/>
              <a:pathLst>
                <a:path w="140" h="703">
                  <a:moveTo>
                    <a:pt x="19" y="29"/>
                  </a:moveTo>
                  <a:cubicBezTo>
                    <a:pt x="140" y="216"/>
                    <a:pt x="128" y="485"/>
                    <a:pt x="67" y="703"/>
                  </a:cubicBezTo>
                  <a:cubicBezTo>
                    <a:pt x="69" y="697"/>
                    <a:pt x="48" y="682"/>
                    <a:pt x="50" y="676"/>
                  </a:cubicBezTo>
                  <a:cubicBezTo>
                    <a:pt x="109" y="465"/>
                    <a:pt x="124" y="193"/>
                    <a:pt x="7" y="10"/>
                  </a:cubicBezTo>
                  <a:cubicBezTo>
                    <a:pt x="0" y="0"/>
                    <a:pt x="17" y="26"/>
                    <a:pt x="1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25" name="Freeform 519"/>
            <p:cNvSpPr>
              <a:spLocks/>
            </p:cNvSpPr>
            <p:nvPr/>
          </p:nvSpPr>
          <p:spPr bwMode="auto">
            <a:xfrm>
              <a:off x="3200916" y="5481499"/>
              <a:ext cx="220499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2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4" y="884"/>
                    <a:pt x="43" y="870"/>
                    <a:pt x="42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26" name="Freeform 520"/>
            <p:cNvSpPr>
              <a:spLocks/>
            </p:cNvSpPr>
            <p:nvPr/>
          </p:nvSpPr>
          <p:spPr bwMode="auto">
            <a:xfrm>
              <a:off x="2836613" y="5481499"/>
              <a:ext cx="220499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3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5" y="884"/>
                    <a:pt x="43" y="870"/>
                    <a:pt x="43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27" name="Freeform 521"/>
            <p:cNvSpPr>
              <a:spLocks/>
            </p:cNvSpPr>
            <p:nvPr/>
          </p:nvSpPr>
          <p:spPr bwMode="auto">
            <a:xfrm>
              <a:off x="2718832" y="5299075"/>
              <a:ext cx="99977" cy="1057275"/>
            </a:xfrm>
            <a:custGeom>
              <a:avLst/>
              <a:gdLst/>
              <a:ahLst/>
              <a:cxnLst>
                <a:cxn ang="0">
                  <a:pos x="64" y="38"/>
                </a:cxn>
                <a:cxn ang="0">
                  <a:pos x="12" y="1078"/>
                </a:cxn>
                <a:cxn ang="0">
                  <a:pos x="19" y="1042"/>
                </a:cxn>
                <a:cxn ang="0">
                  <a:pos x="70" y="13"/>
                </a:cxn>
                <a:cxn ang="0">
                  <a:pos x="64" y="38"/>
                </a:cxn>
              </a:cxnLst>
              <a:rect l="0" t="0" r="r" b="b"/>
              <a:pathLst>
                <a:path w="73" h="1078">
                  <a:moveTo>
                    <a:pt x="64" y="38"/>
                  </a:moveTo>
                  <a:cubicBezTo>
                    <a:pt x="10" y="289"/>
                    <a:pt x="0" y="715"/>
                    <a:pt x="12" y="1078"/>
                  </a:cubicBezTo>
                  <a:cubicBezTo>
                    <a:pt x="11" y="1069"/>
                    <a:pt x="20" y="1052"/>
                    <a:pt x="19" y="1042"/>
                  </a:cubicBezTo>
                  <a:cubicBezTo>
                    <a:pt x="9" y="690"/>
                    <a:pt x="17" y="258"/>
                    <a:pt x="70" y="13"/>
                  </a:cubicBezTo>
                  <a:cubicBezTo>
                    <a:pt x="73" y="0"/>
                    <a:pt x="65" y="34"/>
                    <a:pt x="64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28" name="Freeform 522"/>
            <p:cNvSpPr>
              <a:spLocks/>
            </p:cNvSpPr>
            <p:nvPr/>
          </p:nvSpPr>
          <p:spPr bwMode="auto">
            <a:xfrm>
              <a:off x="3413197" y="5411864"/>
              <a:ext cx="150651" cy="944486"/>
            </a:xfrm>
            <a:custGeom>
              <a:avLst/>
              <a:gdLst/>
              <a:ahLst/>
              <a:cxnLst>
                <a:cxn ang="0">
                  <a:pos x="95" y="40"/>
                </a:cxn>
                <a:cxn ang="0">
                  <a:pos x="57" y="963"/>
                </a:cxn>
                <a:cxn ang="0">
                  <a:pos x="70" y="926"/>
                </a:cxn>
                <a:cxn ang="0">
                  <a:pos x="104" y="14"/>
                </a:cxn>
                <a:cxn ang="0">
                  <a:pos x="95" y="40"/>
                </a:cxn>
              </a:cxnLst>
              <a:rect l="0" t="0" r="r" b="b"/>
              <a:pathLst>
                <a:path w="110" h="963">
                  <a:moveTo>
                    <a:pt x="95" y="40"/>
                  </a:moveTo>
                  <a:cubicBezTo>
                    <a:pt x="0" y="297"/>
                    <a:pt x="8" y="665"/>
                    <a:pt x="57" y="963"/>
                  </a:cubicBezTo>
                  <a:cubicBezTo>
                    <a:pt x="55" y="955"/>
                    <a:pt x="72" y="934"/>
                    <a:pt x="70" y="926"/>
                  </a:cubicBezTo>
                  <a:cubicBezTo>
                    <a:pt x="24" y="638"/>
                    <a:pt x="12" y="265"/>
                    <a:pt x="104" y="14"/>
                  </a:cubicBezTo>
                  <a:cubicBezTo>
                    <a:pt x="110" y="0"/>
                    <a:pt x="96" y="36"/>
                    <a:pt x="9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29" name="Freeform 523"/>
            <p:cNvSpPr>
              <a:spLocks/>
            </p:cNvSpPr>
            <p:nvPr/>
          </p:nvSpPr>
          <p:spPr bwMode="auto">
            <a:xfrm>
              <a:off x="849386" y="5603115"/>
              <a:ext cx="220499" cy="753235"/>
            </a:xfrm>
            <a:custGeom>
              <a:avLst/>
              <a:gdLst/>
              <a:ahLst/>
              <a:cxnLst>
                <a:cxn ang="0">
                  <a:pos x="19" y="28"/>
                </a:cxn>
                <a:cxn ang="0">
                  <a:pos x="136" y="768"/>
                </a:cxn>
                <a:cxn ang="0">
                  <a:pos x="119" y="742"/>
                </a:cxn>
                <a:cxn ang="0">
                  <a:pos x="7" y="10"/>
                </a:cxn>
                <a:cxn ang="0">
                  <a:pos x="19" y="28"/>
                </a:cxn>
              </a:cxnLst>
              <a:rect l="0" t="0" r="r" b="b"/>
              <a:pathLst>
                <a:path w="161" h="768">
                  <a:moveTo>
                    <a:pt x="19" y="28"/>
                  </a:moveTo>
                  <a:cubicBezTo>
                    <a:pt x="139" y="206"/>
                    <a:pt x="161" y="509"/>
                    <a:pt x="136" y="768"/>
                  </a:cubicBezTo>
                  <a:cubicBezTo>
                    <a:pt x="137" y="761"/>
                    <a:pt x="118" y="749"/>
                    <a:pt x="119" y="742"/>
                  </a:cubicBezTo>
                  <a:cubicBezTo>
                    <a:pt x="143" y="492"/>
                    <a:pt x="124" y="184"/>
                    <a:pt x="7" y="10"/>
                  </a:cubicBezTo>
                  <a:cubicBezTo>
                    <a:pt x="0" y="0"/>
                    <a:pt x="17" y="25"/>
                    <a:pt x="19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30" name="Freeform 524"/>
            <p:cNvSpPr>
              <a:spLocks/>
            </p:cNvSpPr>
            <p:nvPr/>
          </p:nvSpPr>
          <p:spPr bwMode="auto">
            <a:xfrm>
              <a:off x="530280" y="5666865"/>
              <a:ext cx="138325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5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5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31" name="Freeform 525"/>
            <p:cNvSpPr>
              <a:spLocks/>
            </p:cNvSpPr>
            <p:nvPr/>
          </p:nvSpPr>
          <p:spPr bwMode="auto">
            <a:xfrm>
              <a:off x="311150" y="5717866"/>
              <a:ext cx="204064" cy="638484"/>
            </a:xfrm>
            <a:custGeom>
              <a:avLst/>
              <a:gdLst/>
              <a:ahLst/>
              <a:cxnLst>
                <a:cxn ang="0">
                  <a:pos x="18" y="23"/>
                </a:cxn>
                <a:cxn ang="0">
                  <a:pos x="126" y="651"/>
                </a:cxn>
                <a:cxn ang="0">
                  <a:pos x="110" y="629"/>
                </a:cxn>
                <a:cxn ang="0">
                  <a:pos x="7" y="8"/>
                </a:cxn>
                <a:cxn ang="0">
                  <a:pos x="18" y="23"/>
                </a:cxn>
              </a:cxnLst>
              <a:rect l="0" t="0" r="r" b="b"/>
              <a:pathLst>
                <a:path w="149" h="651">
                  <a:moveTo>
                    <a:pt x="18" y="23"/>
                  </a:moveTo>
                  <a:cubicBezTo>
                    <a:pt x="129" y="174"/>
                    <a:pt x="149" y="432"/>
                    <a:pt x="126" y="651"/>
                  </a:cubicBezTo>
                  <a:cubicBezTo>
                    <a:pt x="126" y="645"/>
                    <a:pt x="109" y="635"/>
                    <a:pt x="110" y="629"/>
                  </a:cubicBezTo>
                  <a:cubicBezTo>
                    <a:pt x="132" y="417"/>
                    <a:pt x="115" y="156"/>
                    <a:pt x="7" y="8"/>
                  </a:cubicBezTo>
                  <a:cubicBezTo>
                    <a:pt x="0" y="0"/>
                    <a:pt x="16" y="20"/>
                    <a:pt x="18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32" name="Freeform 526"/>
            <p:cNvSpPr>
              <a:spLocks/>
            </p:cNvSpPr>
            <p:nvPr/>
          </p:nvSpPr>
          <p:spPr bwMode="auto">
            <a:xfrm>
              <a:off x="1273949" y="5919906"/>
              <a:ext cx="91761" cy="436444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56" y="445"/>
                </a:cxn>
                <a:cxn ang="0">
                  <a:pos x="49" y="430"/>
                </a:cxn>
                <a:cxn ang="0">
                  <a:pos x="3" y="6"/>
                </a:cxn>
                <a:cxn ang="0">
                  <a:pos x="8" y="16"/>
                </a:cxn>
              </a:cxnLst>
              <a:rect l="0" t="0" r="r" b="b"/>
              <a:pathLst>
                <a:path w="67" h="445">
                  <a:moveTo>
                    <a:pt x="8" y="16"/>
                  </a:moveTo>
                  <a:cubicBezTo>
                    <a:pt x="58" y="120"/>
                    <a:pt x="67" y="295"/>
                    <a:pt x="56" y="445"/>
                  </a:cubicBezTo>
                  <a:cubicBezTo>
                    <a:pt x="57" y="441"/>
                    <a:pt x="49" y="434"/>
                    <a:pt x="49" y="430"/>
                  </a:cubicBezTo>
                  <a:cubicBezTo>
                    <a:pt x="59" y="285"/>
                    <a:pt x="51" y="107"/>
                    <a:pt x="3" y="6"/>
                  </a:cubicBezTo>
                  <a:cubicBezTo>
                    <a:pt x="0" y="0"/>
                    <a:pt x="7" y="15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33" name="Freeform 527"/>
            <p:cNvSpPr>
              <a:spLocks/>
            </p:cNvSpPr>
            <p:nvPr/>
          </p:nvSpPr>
          <p:spPr bwMode="auto">
            <a:xfrm>
              <a:off x="1071255" y="5557999"/>
              <a:ext cx="108194" cy="798351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42" y="814"/>
                </a:cxn>
                <a:cxn ang="0">
                  <a:pos x="52" y="783"/>
                </a:cxn>
                <a:cxn ang="0">
                  <a:pos x="76" y="12"/>
                </a:cxn>
                <a:cxn ang="0">
                  <a:pos x="68" y="34"/>
                </a:cxn>
              </a:cxnLst>
              <a:rect l="0" t="0" r="r" b="b"/>
              <a:pathLst>
                <a:path w="79" h="814">
                  <a:moveTo>
                    <a:pt x="68" y="34"/>
                  </a:moveTo>
                  <a:cubicBezTo>
                    <a:pt x="0" y="251"/>
                    <a:pt x="6" y="562"/>
                    <a:pt x="42" y="814"/>
                  </a:cubicBezTo>
                  <a:cubicBezTo>
                    <a:pt x="41" y="808"/>
                    <a:pt x="53" y="789"/>
                    <a:pt x="52" y="783"/>
                  </a:cubicBezTo>
                  <a:cubicBezTo>
                    <a:pt x="18" y="539"/>
                    <a:pt x="8" y="224"/>
                    <a:pt x="76" y="12"/>
                  </a:cubicBezTo>
                  <a:cubicBezTo>
                    <a:pt x="79" y="0"/>
                    <a:pt x="70" y="30"/>
                    <a:pt x="68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34" name="Freeform 528"/>
            <p:cNvSpPr>
              <a:spLocks/>
            </p:cNvSpPr>
            <p:nvPr/>
          </p:nvSpPr>
          <p:spPr bwMode="auto">
            <a:xfrm>
              <a:off x="1449252" y="5583500"/>
              <a:ext cx="91761" cy="772850"/>
            </a:xfrm>
            <a:custGeom>
              <a:avLst/>
              <a:gdLst/>
              <a:ahLst/>
              <a:cxnLst>
                <a:cxn ang="0">
                  <a:pos x="59" y="29"/>
                </a:cxn>
                <a:cxn ang="0">
                  <a:pos x="11" y="788"/>
                </a:cxn>
                <a:cxn ang="0">
                  <a:pos x="18" y="762"/>
                </a:cxn>
                <a:cxn ang="0">
                  <a:pos x="64" y="10"/>
                </a:cxn>
                <a:cxn ang="0">
                  <a:pos x="59" y="29"/>
                </a:cxn>
              </a:cxnLst>
              <a:rect l="0" t="0" r="r" b="b"/>
              <a:pathLst>
                <a:path w="67" h="788">
                  <a:moveTo>
                    <a:pt x="59" y="29"/>
                  </a:moveTo>
                  <a:cubicBezTo>
                    <a:pt x="9" y="212"/>
                    <a:pt x="0" y="523"/>
                    <a:pt x="11" y="788"/>
                  </a:cubicBezTo>
                  <a:cubicBezTo>
                    <a:pt x="10" y="781"/>
                    <a:pt x="18" y="769"/>
                    <a:pt x="18" y="762"/>
                  </a:cubicBezTo>
                  <a:cubicBezTo>
                    <a:pt x="8" y="505"/>
                    <a:pt x="16" y="189"/>
                    <a:pt x="64" y="10"/>
                  </a:cubicBezTo>
                  <a:cubicBezTo>
                    <a:pt x="67" y="0"/>
                    <a:pt x="60" y="26"/>
                    <a:pt x="5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35" name="Freeform 529"/>
            <p:cNvSpPr>
              <a:spLocks/>
            </p:cNvSpPr>
            <p:nvPr/>
          </p:nvSpPr>
          <p:spPr bwMode="auto">
            <a:xfrm>
              <a:off x="1964206" y="5666865"/>
              <a:ext cx="138325" cy="689485"/>
            </a:xfrm>
            <a:custGeom>
              <a:avLst/>
              <a:gdLst/>
              <a:ahLst/>
              <a:cxnLst>
                <a:cxn ang="0">
                  <a:pos x="87" y="29"/>
                </a:cxn>
                <a:cxn ang="0">
                  <a:pos x="52" y="703"/>
                </a:cxn>
                <a:cxn ang="0">
                  <a:pos x="65" y="676"/>
                </a:cxn>
                <a:cxn ang="0">
                  <a:pos x="96" y="10"/>
                </a:cxn>
                <a:cxn ang="0">
                  <a:pos x="87" y="29"/>
                </a:cxn>
              </a:cxnLst>
              <a:rect l="0" t="0" r="r" b="b"/>
              <a:pathLst>
                <a:path w="101" h="703">
                  <a:moveTo>
                    <a:pt x="87" y="29"/>
                  </a:moveTo>
                  <a:cubicBezTo>
                    <a:pt x="0" y="216"/>
                    <a:pt x="8" y="485"/>
                    <a:pt x="52" y="703"/>
                  </a:cubicBezTo>
                  <a:cubicBezTo>
                    <a:pt x="51" y="697"/>
                    <a:pt x="66" y="682"/>
                    <a:pt x="65" y="676"/>
                  </a:cubicBezTo>
                  <a:cubicBezTo>
                    <a:pt x="22" y="465"/>
                    <a:pt x="11" y="193"/>
                    <a:pt x="96" y="10"/>
                  </a:cubicBezTo>
                  <a:cubicBezTo>
                    <a:pt x="101" y="0"/>
                    <a:pt x="89" y="26"/>
                    <a:pt x="87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36" name="Freeform 530"/>
            <p:cNvSpPr>
              <a:spLocks/>
            </p:cNvSpPr>
            <p:nvPr/>
          </p:nvSpPr>
          <p:spPr bwMode="auto">
            <a:xfrm>
              <a:off x="724757" y="5496210"/>
              <a:ext cx="109564" cy="860140"/>
            </a:xfrm>
            <a:custGeom>
              <a:avLst/>
              <a:gdLst/>
              <a:ahLst/>
              <a:cxnLst>
                <a:cxn ang="0">
                  <a:pos x="11" y="37"/>
                </a:cxn>
                <a:cxn ang="0">
                  <a:pos x="39" y="877"/>
                </a:cxn>
                <a:cxn ang="0">
                  <a:pos x="29" y="843"/>
                </a:cxn>
                <a:cxn ang="0">
                  <a:pos x="3" y="13"/>
                </a:cxn>
                <a:cxn ang="0">
                  <a:pos x="11" y="37"/>
                </a:cxn>
              </a:cxnLst>
              <a:rect l="0" t="0" r="r" b="b"/>
              <a:pathLst>
                <a:path w="80" h="877">
                  <a:moveTo>
                    <a:pt x="11" y="37"/>
                  </a:moveTo>
                  <a:cubicBezTo>
                    <a:pt x="80" y="271"/>
                    <a:pt x="74" y="606"/>
                    <a:pt x="39" y="877"/>
                  </a:cubicBezTo>
                  <a:cubicBezTo>
                    <a:pt x="40" y="870"/>
                    <a:pt x="28" y="850"/>
                    <a:pt x="29" y="843"/>
                  </a:cubicBezTo>
                  <a:cubicBezTo>
                    <a:pt x="63" y="581"/>
                    <a:pt x="71" y="242"/>
                    <a:pt x="3" y="13"/>
                  </a:cubicBezTo>
                  <a:cubicBezTo>
                    <a:pt x="0" y="0"/>
                    <a:pt x="9" y="33"/>
                    <a:pt x="11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37" name="Freeform 531"/>
            <p:cNvSpPr>
              <a:spLocks/>
            </p:cNvSpPr>
            <p:nvPr/>
          </p:nvSpPr>
          <p:spPr bwMode="auto">
            <a:xfrm>
              <a:off x="1605382" y="5481499"/>
              <a:ext cx="160238" cy="874851"/>
            </a:xfrm>
            <a:custGeom>
              <a:avLst/>
              <a:gdLst/>
              <a:ahLst/>
              <a:cxnLst>
                <a:cxn ang="0">
                  <a:pos x="14" y="32"/>
                </a:cxn>
                <a:cxn ang="0">
                  <a:pos x="99" y="892"/>
                </a:cxn>
                <a:cxn ang="0">
                  <a:pos x="86" y="862"/>
                </a:cxn>
                <a:cxn ang="0">
                  <a:pos x="5" y="11"/>
                </a:cxn>
                <a:cxn ang="0">
                  <a:pos x="14" y="32"/>
                </a:cxn>
              </a:cxnLst>
              <a:rect l="0" t="0" r="r" b="b"/>
              <a:pathLst>
                <a:path w="117" h="892">
                  <a:moveTo>
                    <a:pt x="14" y="32"/>
                  </a:moveTo>
                  <a:cubicBezTo>
                    <a:pt x="101" y="239"/>
                    <a:pt x="117" y="592"/>
                    <a:pt x="99" y="892"/>
                  </a:cubicBezTo>
                  <a:cubicBezTo>
                    <a:pt x="99" y="884"/>
                    <a:pt x="86" y="870"/>
                    <a:pt x="86" y="862"/>
                  </a:cubicBezTo>
                  <a:cubicBezTo>
                    <a:pt x="104" y="571"/>
                    <a:pt x="90" y="214"/>
                    <a:pt x="5" y="11"/>
                  </a:cubicBezTo>
                  <a:cubicBezTo>
                    <a:pt x="0" y="0"/>
                    <a:pt x="12" y="29"/>
                    <a:pt x="14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</p:grpSp>
      <p:sp>
        <p:nvSpPr>
          <p:cNvPr id="538" name="Line 534"/>
          <p:cNvSpPr>
            <a:spLocks noChangeShapeType="1"/>
          </p:cNvSpPr>
          <p:nvPr userDrawn="1"/>
        </p:nvSpPr>
        <p:spPr bwMode="auto">
          <a:xfrm>
            <a:off x="242888" y="5932488"/>
            <a:ext cx="8686800" cy="0"/>
          </a:xfrm>
          <a:prstGeom prst="line">
            <a:avLst/>
          </a:prstGeom>
          <a:noFill/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lIns="36576" tIns="36576" rIns="36576" bIns="36576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539" name="Rounded Rectangle 552"/>
          <p:cNvSpPr/>
          <p:nvPr userDrawn="1"/>
        </p:nvSpPr>
        <p:spPr>
          <a:xfrm>
            <a:off x="533400" y="4267200"/>
            <a:ext cx="8153400" cy="16764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">
                <a:schemeClr val="bg1">
                  <a:alpha val="50000"/>
                </a:schemeClr>
              </a:gs>
              <a:gs pos="50000">
                <a:schemeClr val="bg1">
                  <a:alpha val="70000"/>
                </a:schemeClr>
              </a:gs>
              <a:gs pos="7500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40" name="Freeform 536"/>
          <p:cNvSpPr>
            <a:spLocks/>
          </p:cNvSpPr>
          <p:nvPr userDrawn="1"/>
        </p:nvSpPr>
        <p:spPr bwMode="auto">
          <a:xfrm flipH="1">
            <a:off x="304800" y="4800600"/>
            <a:ext cx="509588" cy="700088"/>
          </a:xfrm>
          <a:custGeom>
            <a:avLst/>
            <a:gdLst/>
            <a:ahLst/>
            <a:cxnLst>
              <a:cxn ang="0">
                <a:pos x="261" y="301"/>
              </a:cxn>
              <a:cxn ang="0">
                <a:pos x="218" y="292"/>
              </a:cxn>
              <a:cxn ang="0">
                <a:pos x="247" y="244"/>
              </a:cxn>
              <a:cxn ang="0">
                <a:pos x="302" y="257"/>
              </a:cxn>
              <a:cxn ang="0">
                <a:pos x="248" y="235"/>
              </a:cxn>
              <a:cxn ang="0">
                <a:pos x="185" y="232"/>
              </a:cxn>
              <a:cxn ang="0">
                <a:pos x="243" y="171"/>
              </a:cxn>
              <a:cxn ang="0">
                <a:pos x="256" y="119"/>
              </a:cxn>
              <a:cxn ang="0">
                <a:pos x="256" y="113"/>
              </a:cxn>
              <a:cxn ang="0">
                <a:pos x="229" y="132"/>
              </a:cxn>
              <a:cxn ang="0">
                <a:pos x="199" y="177"/>
              </a:cxn>
              <a:cxn ang="0">
                <a:pos x="166" y="106"/>
              </a:cxn>
              <a:cxn ang="0">
                <a:pos x="171" y="6"/>
              </a:cxn>
              <a:cxn ang="0">
                <a:pos x="163" y="4"/>
              </a:cxn>
              <a:cxn ang="0">
                <a:pos x="123" y="73"/>
              </a:cxn>
              <a:cxn ang="0">
                <a:pos x="45" y="50"/>
              </a:cxn>
              <a:cxn ang="0">
                <a:pos x="40" y="58"/>
              </a:cxn>
              <a:cxn ang="0">
                <a:pos x="96" y="120"/>
              </a:cxn>
              <a:cxn ang="0">
                <a:pos x="94" y="189"/>
              </a:cxn>
              <a:cxn ang="0">
                <a:pos x="40" y="169"/>
              </a:cxn>
              <a:cxn ang="0">
                <a:pos x="0" y="170"/>
              </a:cxn>
              <a:cxn ang="0">
                <a:pos x="4" y="175"/>
              </a:cxn>
              <a:cxn ang="0">
                <a:pos x="52" y="200"/>
              </a:cxn>
              <a:cxn ang="0">
                <a:pos x="94" y="206"/>
              </a:cxn>
              <a:cxn ang="0">
                <a:pos x="121" y="261"/>
              </a:cxn>
              <a:cxn ang="0">
                <a:pos x="36" y="317"/>
              </a:cxn>
              <a:cxn ang="0">
                <a:pos x="43" y="322"/>
              </a:cxn>
              <a:cxn ang="0">
                <a:pos x="119" y="270"/>
              </a:cxn>
              <a:cxn ang="0">
                <a:pos x="123" y="321"/>
              </a:cxn>
              <a:cxn ang="0">
                <a:pos x="86" y="418"/>
              </a:cxn>
              <a:cxn ang="0">
                <a:pos x="94" y="418"/>
              </a:cxn>
              <a:cxn ang="0">
                <a:pos x="126" y="330"/>
              </a:cxn>
              <a:cxn ang="0">
                <a:pos x="220" y="314"/>
              </a:cxn>
              <a:cxn ang="0">
                <a:pos x="298" y="380"/>
              </a:cxn>
              <a:cxn ang="0">
                <a:pos x="305" y="375"/>
              </a:cxn>
            </a:cxnLst>
            <a:rect l="0" t="0" r="r" b="b"/>
            <a:pathLst>
              <a:path w="307" h="422">
                <a:moveTo>
                  <a:pt x="305" y="375"/>
                </a:moveTo>
                <a:cubicBezTo>
                  <a:pt x="261" y="301"/>
                  <a:pt x="261" y="301"/>
                  <a:pt x="261" y="301"/>
                </a:cubicBezTo>
                <a:cubicBezTo>
                  <a:pt x="220" y="305"/>
                  <a:pt x="220" y="305"/>
                  <a:pt x="220" y="305"/>
                </a:cubicBezTo>
                <a:cubicBezTo>
                  <a:pt x="220" y="300"/>
                  <a:pt x="219" y="296"/>
                  <a:pt x="218" y="292"/>
                </a:cubicBezTo>
                <a:cubicBezTo>
                  <a:pt x="215" y="277"/>
                  <a:pt x="210" y="264"/>
                  <a:pt x="203" y="253"/>
                </a:cubicBezTo>
                <a:cubicBezTo>
                  <a:pt x="215" y="251"/>
                  <a:pt x="246" y="244"/>
                  <a:pt x="247" y="244"/>
                </a:cubicBezTo>
                <a:cubicBezTo>
                  <a:pt x="249" y="245"/>
                  <a:pt x="297" y="259"/>
                  <a:pt x="297" y="259"/>
                </a:cubicBezTo>
                <a:cubicBezTo>
                  <a:pt x="299" y="260"/>
                  <a:pt x="302" y="259"/>
                  <a:pt x="302" y="257"/>
                </a:cubicBezTo>
                <a:cubicBezTo>
                  <a:pt x="303" y="254"/>
                  <a:pt x="302" y="252"/>
                  <a:pt x="299" y="251"/>
                </a:cubicBezTo>
                <a:cubicBezTo>
                  <a:pt x="248" y="235"/>
                  <a:pt x="248" y="235"/>
                  <a:pt x="248" y="235"/>
                </a:cubicBezTo>
                <a:cubicBezTo>
                  <a:pt x="198" y="245"/>
                  <a:pt x="198" y="245"/>
                  <a:pt x="198" y="245"/>
                </a:cubicBezTo>
                <a:cubicBezTo>
                  <a:pt x="194" y="240"/>
                  <a:pt x="189" y="236"/>
                  <a:pt x="185" y="232"/>
                </a:cubicBezTo>
                <a:cubicBezTo>
                  <a:pt x="198" y="220"/>
                  <a:pt x="204" y="203"/>
                  <a:pt x="201" y="185"/>
                </a:cubicBezTo>
                <a:cubicBezTo>
                  <a:pt x="243" y="171"/>
                  <a:pt x="243" y="171"/>
                  <a:pt x="243" y="171"/>
                </a:cubicBezTo>
                <a:cubicBezTo>
                  <a:pt x="243" y="171"/>
                  <a:pt x="238" y="139"/>
                  <a:pt x="238" y="135"/>
                </a:cubicBezTo>
                <a:cubicBezTo>
                  <a:pt x="241" y="133"/>
                  <a:pt x="256" y="119"/>
                  <a:pt x="256" y="119"/>
                </a:cubicBezTo>
                <a:cubicBezTo>
                  <a:pt x="257" y="118"/>
                  <a:pt x="258" y="116"/>
                  <a:pt x="258" y="115"/>
                </a:cubicBezTo>
                <a:cubicBezTo>
                  <a:pt x="257" y="114"/>
                  <a:pt x="257" y="113"/>
                  <a:pt x="256" y="113"/>
                </a:cubicBezTo>
                <a:cubicBezTo>
                  <a:pt x="255" y="111"/>
                  <a:pt x="252" y="111"/>
                  <a:pt x="250" y="112"/>
                </a:cubicBezTo>
                <a:cubicBezTo>
                  <a:pt x="229" y="132"/>
                  <a:pt x="229" y="132"/>
                  <a:pt x="229" y="132"/>
                </a:cubicBezTo>
                <a:cubicBezTo>
                  <a:pt x="229" y="132"/>
                  <a:pt x="232" y="160"/>
                  <a:pt x="233" y="165"/>
                </a:cubicBezTo>
                <a:cubicBezTo>
                  <a:pt x="229" y="166"/>
                  <a:pt x="212" y="173"/>
                  <a:pt x="199" y="177"/>
                </a:cubicBezTo>
                <a:cubicBezTo>
                  <a:pt x="192" y="159"/>
                  <a:pt x="176" y="146"/>
                  <a:pt x="156" y="143"/>
                </a:cubicBezTo>
                <a:cubicBezTo>
                  <a:pt x="165" y="134"/>
                  <a:pt x="169" y="120"/>
                  <a:pt x="166" y="106"/>
                </a:cubicBezTo>
                <a:cubicBezTo>
                  <a:pt x="164" y="96"/>
                  <a:pt x="159" y="88"/>
                  <a:pt x="153" y="82"/>
                </a:cubicBezTo>
                <a:cubicBezTo>
                  <a:pt x="171" y="6"/>
                  <a:pt x="171" y="6"/>
                  <a:pt x="171" y="6"/>
                </a:cubicBezTo>
                <a:cubicBezTo>
                  <a:pt x="172" y="4"/>
                  <a:pt x="170" y="2"/>
                  <a:pt x="168" y="1"/>
                </a:cubicBezTo>
                <a:cubicBezTo>
                  <a:pt x="166" y="0"/>
                  <a:pt x="163" y="2"/>
                  <a:pt x="163" y="4"/>
                </a:cubicBezTo>
                <a:cubicBezTo>
                  <a:pt x="145" y="77"/>
                  <a:pt x="145" y="77"/>
                  <a:pt x="145" y="77"/>
                </a:cubicBezTo>
                <a:cubicBezTo>
                  <a:pt x="138" y="73"/>
                  <a:pt x="131" y="72"/>
                  <a:pt x="123" y="73"/>
                </a:cubicBezTo>
                <a:cubicBezTo>
                  <a:pt x="115" y="75"/>
                  <a:pt x="108" y="80"/>
                  <a:pt x="103" y="86"/>
                </a:cubicBezTo>
                <a:cubicBezTo>
                  <a:pt x="45" y="50"/>
                  <a:pt x="45" y="50"/>
                  <a:pt x="45" y="50"/>
                </a:cubicBezTo>
                <a:cubicBezTo>
                  <a:pt x="43" y="49"/>
                  <a:pt x="40" y="50"/>
                  <a:pt x="39" y="52"/>
                </a:cubicBezTo>
                <a:cubicBezTo>
                  <a:pt x="37" y="54"/>
                  <a:pt x="38" y="57"/>
                  <a:pt x="40" y="58"/>
                </a:cubicBezTo>
                <a:cubicBezTo>
                  <a:pt x="99" y="94"/>
                  <a:pt x="99" y="94"/>
                  <a:pt x="99" y="94"/>
                </a:cubicBezTo>
                <a:cubicBezTo>
                  <a:pt x="95" y="101"/>
                  <a:pt x="94" y="111"/>
                  <a:pt x="96" y="120"/>
                </a:cubicBezTo>
                <a:cubicBezTo>
                  <a:pt x="99" y="134"/>
                  <a:pt x="108" y="146"/>
                  <a:pt x="120" y="151"/>
                </a:cubicBezTo>
                <a:cubicBezTo>
                  <a:pt x="105" y="159"/>
                  <a:pt x="96" y="173"/>
                  <a:pt x="94" y="189"/>
                </a:cubicBezTo>
                <a:cubicBezTo>
                  <a:pt x="81" y="190"/>
                  <a:pt x="60" y="191"/>
                  <a:pt x="57" y="191"/>
                </a:cubicBezTo>
                <a:cubicBezTo>
                  <a:pt x="54" y="188"/>
                  <a:pt x="40" y="169"/>
                  <a:pt x="40" y="169"/>
                </a:cubicBezTo>
                <a:cubicBezTo>
                  <a:pt x="5" y="166"/>
                  <a:pt x="5" y="166"/>
                  <a:pt x="5" y="166"/>
                </a:cubicBezTo>
                <a:cubicBezTo>
                  <a:pt x="2" y="166"/>
                  <a:pt x="0" y="168"/>
                  <a:pt x="0" y="170"/>
                </a:cubicBezTo>
                <a:cubicBezTo>
                  <a:pt x="0" y="171"/>
                  <a:pt x="0" y="171"/>
                  <a:pt x="0" y="171"/>
                </a:cubicBezTo>
                <a:cubicBezTo>
                  <a:pt x="1" y="173"/>
                  <a:pt x="2" y="175"/>
                  <a:pt x="4" y="175"/>
                </a:cubicBezTo>
                <a:cubicBezTo>
                  <a:pt x="4" y="175"/>
                  <a:pt x="32" y="177"/>
                  <a:pt x="36" y="177"/>
                </a:cubicBezTo>
                <a:cubicBezTo>
                  <a:pt x="38" y="180"/>
                  <a:pt x="52" y="200"/>
                  <a:pt x="52" y="200"/>
                </a:cubicBezTo>
                <a:cubicBezTo>
                  <a:pt x="93" y="198"/>
                  <a:pt x="93" y="198"/>
                  <a:pt x="93" y="198"/>
                </a:cubicBezTo>
                <a:cubicBezTo>
                  <a:pt x="93" y="201"/>
                  <a:pt x="94" y="203"/>
                  <a:pt x="94" y="206"/>
                </a:cubicBezTo>
                <a:cubicBezTo>
                  <a:pt x="98" y="224"/>
                  <a:pt x="111" y="238"/>
                  <a:pt x="128" y="244"/>
                </a:cubicBezTo>
                <a:cubicBezTo>
                  <a:pt x="125" y="249"/>
                  <a:pt x="123" y="255"/>
                  <a:pt x="121" y="261"/>
                </a:cubicBezTo>
                <a:cubicBezTo>
                  <a:pt x="71" y="273"/>
                  <a:pt x="71" y="273"/>
                  <a:pt x="71" y="273"/>
                </a:cubicBezTo>
                <a:cubicBezTo>
                  <a:pt x="36" y="317"/>
                  <a:pt x="36" y="317"/>
                  <a:pt x="36" y="317"/>
                </a:cubicBezTo>
                <a:cubicBezTo>
                  <a:pt x="34" y="319"/>
                  <a:pt x="35" y="321"/>
                  <a:pt x="37" y="323"/>
                </a:cubicBezTo>
                <a:cubicBezTo>
                  <a:pt x="38" y="324"/>
                  <a:pt x="41" y="324"/>
                  <a:pt x="43" y="322"/>
                </a:cubicBezTo>
                <a:cubicBezTo>
                  <a:pt x="43" y="322"/>
                  <a:pt x="74" y="283"/>
                  <a:pt x="76" y="281"/>
                </a:cubicBezTo>
                <a:cubicBezTo>
                  <a:pt x="78" y="281"/>
                  <a:pt x="104" y="274"/>
                  <a:pt x="119" y="270"/>
                </a:cubicBezTo>
                <a:cubicBezTo>
                  <a:pt x="117" y="283"/>
                  <a:pt x="117" y="297"/>
                  <a:pt x="120" y="311"/>
                </a:cubicBezTo>
                <a:cubicBezTo>
                  <a:pt x="121" y="315"/>
                  <a:pt x="122" y="318"/>
                  <a:pt x="123" y="321"/>
                </a:cubicBezTo>
                <a:cubicBezTo>
                  <a:pt x="87" y="352"/>
                  <a:pt x="87" y="352"/>
                  <a:pt x="87" y="352"/>
                </a:cubicBezTo>
                <a:cubicBezTo>
                  <a:pt x="86" y="418"/>
                  <a:pt x="86" y="418"/>
                  <a:pt x="86" y="418"/>
                </a:cubicBezTo>
                <a:cubicBezTo>
                  <a:pt x="86" y="420"/>
                  <a:pt x="88" y="422"/>
                  <a:pt x="90" y="422"/>
                </a:cubicBezTo>
                <a:cubicBezTo>
                  <a:pt x="92" y="422"/>
                  <a:pt x="94" y="420"/>
                  <a:pt x="94" y="418"/>
                </a:cubicBezTo>
                <a:cubicBezTo>
                  <a:pt x="94" y="418"/>
                  <a:pt x="95" y="360"/>
                  <a:pt x="96" y="356"/>
                </a:cubicBezTo>
                <a:cubicBezTo>
                  <a:pt x="97" y="354"/>
                  <a:pt x="115" y="339"/>
                  <a:pt x="126" y="330"/>
                </a:cubicBezTo>
                <a:cubicBezTo>
                  <a:pt x="138" y="363"/>
                  <a:pt x="162" y="384"/>
                  <a:pt x="185" y="380"/>
                </a:cubicBezTo>
                <a:cubicBezTo>
                  <a:pt x="207" y="375"/>
                  <a:pt x="221" y="347"/>
                  <a:pt x="220" y="314"/>
                </a:cubicBezTo>
                <a:cubicBezTo>
                  <a:pt x="233" y="312"/>
                  <a:pt x="253" y="311"/>
                  <a:pt x="256" y="310"/>
                </a:cubicBezTo>
                <a:cubicBezTo>
                  <a:pt x="259" y="315"/>
                  <a:pt x="298" y="380"/>
                  <a:pt x="298" y="380"/>
                </a:cubicBezTo>
                <a:cubicBezTo>
                  <a:pt x="299" y="382"/>
                  <a:pt x="302" y="382"/>
                  <a:pt x="304" y="381"/>
                </a:cubicBezTo>
                <a:cubicBezTo>
                  <a:pt x="306" y="380"/>
                  <a:pt x="307" y="377"/>
                  <a:pt x="305" y="375"/>
                </a:cubicBezTo>
                <a:close/>
              </a:path>
            </a:pathLst>
          </a:custGeom>
          <a:gradFill rotWithShape="1">
            <a:gsLst>
              <a:gs pos="0">
                <a:srgbClr val="4D4D4D"/>
              </a:gs>
              <a:gs pos="50000">
                <a:srgbClr val="010101"/>
              </a:gs>
              <a:gs pos="100000">
                <a:srgbClr val="4D4D4D"/>
              </a:gs>
            </a:gsLst>
            <a:lin ang="1890000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541" name="Freeform 537"/>
          <p:cNvSpPr>
            <a:spLocks/>
          </p:cNvSpPr>
          <p:nvPr userDrawn="1"/>
        </p:nvSpPr>
        <p:spPr bwMode="auto">
          <a:xfrm rot="1863332" flipH="1">
            <a:off x="542925" y="5694363"/>
            <a:ext cx="306388" cy="479425"/>
          </a:xfrm>
          <a:custGeom>
            <a:avLst/>
            <a:gdLst/>
            <a:ahLst/>
            <a:cxnLst>
              <a:cxn ang="0">
                <a:pos x="164" y="108"/>
              </a:cxn>
              <a:cxn ang="0">
                <a:pos x="134" y="128"/>
              </a:cxn>
              <a:cxn ang="0">
                <a:pos x="139" y="73"/>
              </a:cxn>
              <a:cxn ang="0">
                <a:pos x="173" y="12"/>
              </a:cxn>
              <a:cxn ang="0">
                <a:pos x="169" y="8"/>
              </a:cxn>
              <a:cxn ang="0">
                <a:pos x="127" y="39"/>
              </a:cxn>
              <a:cxn ang="0">
                <a:pos x="94" y="1"/>
              </a:cxn>
              <a:cxn ang="0">
                <a:pos x="89" y="5"/>
              </a:cxn>
              <a:cxn ang="0">
                <a:pos x="98" y="61"/>
              </a:cxn>
              <a:cxn ang="0">
                <a:pos x="76" y="104"/>
              </a:cxn>
              <a:cxn ang="0">
                <a:pos x="55" y="75"/>
              </a:cxn>
              <a:cxn ang="0">
                <a:pos x="33" y="64"/>
              </a:cxn>
              <a:cxn ang="0">
                <a:pos x="34" y="68"/>
              </a:cxn>
              <a:cxn ang="0">
                <a:pos x="51" y="99"/>
              </a:cxn>
              <a:cxn ang="0">
                <a:pos x="71" y="115"/>
              </a:cxn>
              <a:cxn ang="0">
                <a:pos x="68" y="158"/>
              </a:cxn>
              <a:cxn ang="0">
                <a:pos x="6" y="168"/>
              </a:cxn>
              <a:cxn ang="0">
                <a:pos x="8" y="173"/>
              </a:cxn>
              <a:cxn ang="0">
                <a:pos x="64" y="163"/>
              </a:cxn>
              <a:cxn ang="0">
                <a:pos x="50" y="197"/>
              </a:cxn>
              <a:cxn ang="0">
                <a:pos x="1" y="247"/>
              </a:cxn>
              <a:cxn ang="0">
                <a:pos x="5" y="250"/>
              </a:cxn>
              <a:cxn ang="0">
                <a:pos x="49" y="203"/>
              </a:cxn>
              <a:cxn ang="0">
                <a:pos x="103" y="221"/>
              </a:cxn>
              <a:cxn ang="0">
                <a:pos x="123" y="286"/>
              </a:cxn>
              <a:cxn ang="0">
                <a:pos x="128" y="286"/>
              </a:cxn>
              <a:cxn ang="0">
                <a:pos x="106" y="215"/>
              </a:cxn>
              <a:cxn ang="0">
                <a:pos x="113" y="177"/>
              </a:cxn>
              <a:cxn ang="0">
                <a:pos x="160" y="210"/>
              </a:cxn>
              <a:cxn ang="0">
                <a:pos x="163" y="205"/>
              </a:cxn>
              <a:cxn ang="0">
                <a:pos x="112" y="171"/>
              </a:cxn>
              <a:cxn ang="0">
                <a:pos x="133" y="134"/>
              </a:cxn>
              <a:cxn ang="0">
                <a:pos x="168" y="113"/>
              </a:cxn>
              <a:cxn ang="0">
                <a:pos x="184" y="106"/>
              </a:cxn>
              <a:cxn ang="0">
                <a:pos x="181" y="102"/>
              </a:cxn>
            </a:cxnLst>
            <a:rect l="0" t="0" r="r" b="b"/>
            <a:pathLst>
              <a:path w="184" h="289">
                <a:moveTo>
                  <a:pt x="181" y="102"/>
                </a:moveTo>
                <a:cubicBezTo>
                  <a:pt x="164" y="108"/>
                  <a:pt x="164" y="108"/>
                  <a:pt x="164" y="108"/>
                </a:cubicBezTo>
                <a:cubicBezTo>
                  <a:pt x="164" y="108"/>
                  <a:pt x="157" y="127"/>
                  <a:pt x="156" y="131"/>
                </a:cubicBezTo>
                <a:cubicBezTo>
                  <a:pt x="153" y="131"/>
                  <a:pt x="142" y="129"/>
                  <a:pt x="134" y="128"/>
                </a:cubicBezTo>
                <a:cubicBezTo>
                  <a:pt x="137" y="114"/>
                  <a:pt x="132" y="101"/>
                  <a:pt x="123" y="94"/>
                </a:cubicBezTo>
                <a:cubicBezTo>
                  <a:pt x="130" y="91"/>
                  <a:pt x="137" y="83"/>
                  <a:pt x="139" y="73"/>
                </a:cubicBezTo>
                <a:cubicBezTo>
                  <a:pt x="141" y="66"/>
                  <a:pt x="141" y="60"/>
                  <a:pt x="140" y="54"/>
                </a:cubicBezTo>
                <a:cubicBezTo>
                  <a:pt x="173" y="12"/>
                  <a:pt x="173" y="12"/>
                  <a:pt x="173" y="12"/>
                </a:cubicBezTo>
                <a:cubicBezTo>
                  <a:pt x="174" y="10"/>
                  <a:pt x="174" y="8"/>
                  <a:pt x="173" y="7"/>
                </a:cubicBezTo>
                <a:cubicBezTo>
                  <a:pt x="172" y="6"/>
                  <a:pt x="170" y="6"/>
                  <a:pt x="169" y="8"/>
                </a:cubicBezTo>
                <a:cubicBezTo>
                  <a:pt x="138" y="48"/>
                  <a:pt x="138" y="48"/>
                  <a:pt x="138" y="48"/>
                </a:cubicBezTo>
                <a:cubicBezTo>
                  <a:pt x="135" y="44"/>
                  <a:pt x="132" y="41"/>
                  <a:pt x="127" y="39"/>
                </a:cubicBezTo>
                <a:cubicBezTo>
                  <a:pt x="122" y="38"/>
                  <a:pt x="117" y="39"/>
                  <a:pt x="113" y="42"/>
                </a:cubicBezTo>
                <a:cubicBezTo>
                  <a:pt x="94" y="1"/>
                  <a:pt x="94" y="1"/>
                  <a:pt x="94" y="1"/>
                </a:cubicBezTo>
                <a:cubicBezTo>
                  <a:pt x="93" y="0"/>
                  <a:pt x="91" y="0"/>
                  <a:pt x="90" y="1"/>
                </a:cubicBezTo>
                <a:cubicBezTo>
                  <a:pt x="89" y="1"/>
                  <a:pt x="88" y="3"/>
                  <a:pt x="89" y="5"/>
                </a:cubicBezTo>
                <a:cubicBezTo>
                  <a:pt x="108" y="45"/>
                  <a:pt x="108" y="45"/>
                  <a:pt x="108" y="45"/>
                </a:cubicBezTo>
                <a:cubicBezTo>
                  <a:pt x="104" y="49"/>
                  <a:pt x="100" y="54"/>
                  <a:pt x="98" y="61"/>
                </a:cubicBezTo>
                <a:cubicBezTo>
                  <a:pt x="96" y="71"/>
                  <a:pt x="97" y="81"/>
                  <a:pt x="101" y="87"/>
                </a:cubicBezTo>
                <a:cubicBezTo>
                  <a:pt x="91" y="89"/>
                  <a:pt x="82" y="95"/>
                  <a:pt x="76" y="104"/>
                </a:cubicBezTo>
                <a:cubicBezTo>
                  <a:pt x="69" y="101"/>
                  <a:pt x="58" y="95"/>
                  <a:pt x="56" y="94"/>
                </a:cubicBezTo>
                <a:cubicBezTo>
                  <a:pt x="56" y="92"/>
                  <a:pt x="55" y="75"/>
                  <a:pt x="55" y="75"/>
                </a:cubicBezTo>
                <a:cubicBezTo>
                  <a:pt x="37" y="63"/>
                  <a:pt x="37" y="63"/>
                  <a:pt x="37" y="63"/>
                </a:cubicBezTo>
                <a:cubicBezTo>
                  <a:pt x="36" y="62"/>
                  <a:pt x="34" y="63"/>
                  <a:pt x="33" y="64"/>
                </a:cubicBezTo>
                <a:cubicBezTo>
                  <a:pt x="33" y="64"/>
                  <a:pt x="33" y="65"/>
                  <a:pt x="33" y="65"/>
                </a:cubicBezTo>
                <a:cubicBezTo>
                  <a:pt x="32" y="66"/>
                  <a:pt x="33" y="67"/>
                  <a:pt x="34" y="68"/>
                </a:cubicBezTo>
                <a:cubicBezTo>
                  <a:pt x="34" y="68"/>
                  <a:pt x="48" y="78"/>
                  <a:pt x="49" y="79"/>
                </a:cubicBezTo>
                <a:cubicBezTo>
                  <a:pt x="50" y="82"/>
                  <a:pt x="51" y="99"/>
                  <a:pt x="51" y="99"/>
                </a:cubicBezTo>
                <a:cubicBezTo>
                  <a:pt x="73" y="110"/>
                  <a:pt x="73" y="110"/>
                  <a:pt x="73" y="110"/>
                </a:cubicBezTo>
                <a:cubicBezTo>
                  <a:pt x="72" y="111"/>
                  <a:pt x="72" y="113"/>
                  <a:pt x="71" y="115"/>
                </a:cubicBezTo>
                <a:cubicBezTo>
                  <a:pt x="67" y="127"/>
                  <a:pt x="70" y="140"/>
                  <a:pt x="77" y="149"/>
                </a:cubicBezTo>
                <a:cubicBezTo>
                  <a:pt x="74" y="151"/>
                  <a:pt x="71" y="154"/>
                  <a:pt x="68" y="158"/>
                </a:cubicBezTo>
                <a:cubicBezTo>
                  <a:pt x="38" y="151"/>
                  <a:pt x="38" y="151"/>
                  <a:pt x="38" y="151"/>
                </a:cubicBezTo>
                <a:cubicBezTo>
                  <a:pt x="6" y="168"/>
                  <a:pt x="6" y="168"/>
                  <a:pt x="6" y="168"/>
                </a:cubicBezTo>
                <a:cubicBezTo>
                  <a:pt x="5" y="168"/>
                  <a:pt x="4" y="170"/>
                  <a:pt x="5" y="172"/>
                </a:cubicBezTo>
                <a:cubicBezTo>
                  <a:pt x="5" y="173"/>
                  <a:pt x="7" y="174"/>
                  <a:pt x="8" y="173"/>
                </a:cubicBezTo>
                <a:cubicBezTo>
                  <a:pt x="8" y="173"/>
                  <a:pt x="36" y="158"/>
                  <a:pt x="38" y="157"/>
                </a:cubicBezTo>
                <a:cubicBezTo>
                  <a:pt x="39" y="157"/>
                  <a:pt x="55" y="161"/>
                  <a:pt x="64" y="163"/>
                </a:cubicBezTo>
                <a:cubicBezTo>
                  <a:pt x="59" y="171"/>
                  <a:pt x="55" y="180"/>
                  <a:pt x="52" y="190"/>
                </a:cubicBezTo>
                <a:cubicBezTo>
                  <a:pt x="51" y="192"/>
                  <a:pt x="51" y="194"/>
                  <a:pt x="50" y="197"/>
                </a:cubicBezTo>
                <a:cubicBezTo>
                  <a:pt x="22" y="205"/>
                  <a:pt x="22" y="205"/>
                  <a:pt x="22" y="205"/>
                </a:cubicBezTo>
                <a:cubicBezTo>
                  <a:pt x="1" y="247"/>
                  <a:pt x="1" y="247"/>
                  <a:pt x="1" y="247"/>
                </a:cubicBezTo>
                <a:cubicBezTo>
                  <a:pt x="0" y="248"/>
                  <a:pt x="0" y="250"/>
                  <a:pt x="1" y="251"/>
                </a:cubicBezTo>
                <a:cubicBezTo>
                  <a:pt x="3" y="252"/>
                  <a:pt x="4" y="251"/>
                  <a:pt x="5" y="250"/>
                </a:cubicBezTo>
                <a:cubicBezTo>
                  <a:pt x="5" y="250"/>
                  <a:pt x="24" y="213"/>
                  <a:pt x="25" y="210"/>
                </a:cubicBezTo>
                <a:cubicBezTo>
                  <a:pt x="27" y="210"/>
                  <a:pt x="40" y="206"/>
                  <a:pt x="49" y="203"/>
                </a:cubicBezTo>
                <a:cubicBezTo>
                  <a:pt x="45" y="228"/>
                  <a:pt x="51" y="249"/>
                  <a:pt x="64" y="253"/>
                </a:cubicBezTo>
                <a:cubicBezTo>
                  <a:pt x="77" y="256"/>
                  <a:pt x="93" y="243"/>
                  <a:pt x="103" y="221"/>
                </a:cubicBezTo>
                <a:cubicBezTo>
                  <a:pt x="110" y="224"/>
                  <a:pt x="121" y="229"/>
                  <a:pt x="123" y="230"/>
                </a:cubicBezTo>
                <a:cubicBezTo>
                  <a:pt x="123" y="233"/>
                  <a:pt x="123" y="286"/>
                  <a:pt x="123" y="286"/>
                </a:cubicBezTo>
                <a:cubicBezTo>
                  <a:pt x="123" y="288"/>
                  <a:pt x="124" y="289"/>
                  <a:pt x="125" y="289"/>
                </a:cubicBezTo>
                <a:cubicBezTo>
                  <a:pt x="127" y="289"/>
                  <a:pt x="128" y="287"/>
                  <a:pt x="128" y="286"/>
                </a:cubicBezTo>
                <a:cubicBezTo>
                  <a:pt x="128" y="226"/>
                  <a:pt x="128" y="226"/>
                  <a:pt x="128" y="226"/>
                </a:cubicBezTo>
                <a:cubicBezTo>
                  <a:pt x="106" y="215"/>
                  <a:pt x="106" y="215"/>
                  <a:pt x="106" y="215"/>
                </a:cubicBezTo>
                <a:cubicBezTo>
                  <a:pt x="107" y="213"/>
                  <a:pt x="108" y="210"/>
                  <a:pt x="109" y="206"/>
                </a:cubicBezTo>
                <a:cubicBezTo>
                  <a:pt x="112" y="196"/>
                  <a:pt x="113" y="186"/>
                  <a:pt x="113" y="177"/>
                </a:cubicBezTo>
                <a:cubicBezTo>
                  <a:pt x="120" y="180"/>
                  <a:pt x="138" y="185"/>
                  <a:pt x="139" y="185"/>
                </a:cubicBezTo>
                <a:cubicBezTo>
                  <a:pt x="140" y="186"/>
                  <a:pt x="160" y="210"/>
                  <a:pt x="160" y="210"/>
                </a:cubicBezTo>
                <a:cubicBezTo>
                  <a:pt x="161" y="211"/>
                  <a:pt x="162" y="211"/>
                  <a:pt x="163" y="210"/>
                </a:cubicBezTo>
                <a:cubicBezTo>
                  <a:pt x="164" y="208"/>
                  <a:pt x="164" y="206"/>
                  <a:pt x="163" y="20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12" y="171"/>
                  <a:pt x="112" y="171"/>
                  <a:pt x="112" y="171"/>
                </a:cubicBezTo>
                <a:cubicBezTo>
                  <a:pt x="112" y="166"/>
                  <a:pt x="111" y="162"/>
                  <a:pt x="110" y="159"/>
                </a:cubicBezTo>
                <a:cubicBezTo>
                  <a:pt x="120" y="155"/>
                  <a:pt x="129" y="146"/>
                  <a:pt x="133" y="134"/>
                </a:cubicBezTo>
                <a:cubicBezTo>
                  <a:pt x="159" y="138"/>
                  <a:pt x="159" y="138"/>
                  <a:pt x="159" y="138"/>
                </a:cubicBezTo>
                <a:cubicBezTo>
                  <a:pt x="159" y="138"/>
                  <a:pt x="167" y="116"/>
                  <a:pt x="168" y="113"/>
                </a:cubicBezTo>
                <a:cubicBezTo>
                  <a:pt x="170" y="113"/>
                  <a:pt x="182" y="108"/>
                  <a:pt x="182" y="108"/>
                </a:cubicBezTo>
                <a:cubicBezTo>
                  <a:pt x="183" y="108"/>
                  <a:pt x="184" y="107"/>
                  <a:pt x="184" y="106"/>
                </a:cubicBezTo>
                <a:cubicBezTo>
                  <a:pt x="184" y="106"/>
                  <a:pt x="184" y="105"/>
                  <a:pt x="184" y="104"/>
                </a:cubicBezTo>
                <a:cubicBezTo>
                  <a:pt x="184" y="103"/>
                  <a:pt x="183" y="102"/>
                  <a:pt x="181" y="102"/>
                </a:cubicBezTo>
                <a:close/>
              </a:path>
            </a:pathLst>
          </a:custGeom>
          <a:solidFill>
            <a:srgbClr val="01010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542" name="Freeform 538"/>
          <p:cNvSpPr>
            <a:spLocks/>
          </p:cNvSpPr>
          <p:nvPr userDrawn="1"/>
        </p:nvSpPr>
        <p:spPr bwMode="auto">
          <a:xfrm rot="375817" flipH="1">
            <a:off x="887413" y="5597525"/>
            <a:ext cx="700087" cy="939800"/>
          </a:xfrm>
          <a:custGeom>
            <a:avLst/>
            <a:gdLst/>
            <a:ahLst/>
            <a:cxnLst>
              <a:cxn ang="0">
                <a:pos x="415" y="227"/>
              </a:cxn>
              <a:cxn ang="0">
                <a:pos x="356" y="273"/>
              </a:cxn>
              <a:cxn ang="0">
                <a:pos x="287" y="191"/>
              </a:cxn>
              <a:cxn ang="0">
                <a:pos x="329" y="120"/>
              </a:cxn>
              <a:cxn ang="0">
                <a:pos x="407" y="42"/>
              </a:cxn>
              <a:cxn ang="0">
                <a:pos x="325" y="109"/>
              </a:cxn>
              <a:cxn ang="0">
                <a:pos x="271" y="87"/>
              </a:cxn>
              <a:cxn ang="0">
                <a:pos x="224" y="1"/>
              </a:cxn>
              <a:cxn ang="0">
                <a:pos x="260" y="92"/>
              </a:cxn>
              <a:cxn ang="0">
                <a:pos x="241" y="172"/>
              </a:cxn>
              <a:cxn ang="0">
                <a:pos x="140" y="170"/>
              </a:cxn>
              <a:cxn ang="0">
                <a:pos x="101" y="103"/>
              </a:cxn>
              <a:cxn ang="0">
                <a:pos x="92" y="105"/>
              </a:cxn>
              <a:cxn ang="0">
                <a:pos x="127" y="139"/>
              </a:cxn>
              <a:cxn ang="0">
                <a:pos x="176" y="205"/>
              </a:cxn>
              <a:cxn ang="0">
                <a:pos x="180" y="282"/>
              </a:cxn>
              <a:cxn ang="0">
                <a:pos x="94" y="272"/>
              </a:cxn>
              <a:cxn ang="0">
                <a:pos x="19" y="301"/>
              </a:cxn>
              <a:cxn ang="0">
                <a:pos x="94" y="284"/>
              </a:cxn>
              <a:cxn ang="0">
                <a:pos x="121" y="351"/>
              </a:cxn>
              <a:cxn ang="0">
                <a:pos x="53" y="371"/>
              </a:cxn>
              <a:cxn ang="0">
                <a:pos x="4" y="452"/>
              </a:cxn>
              <a:cxn ang="0">
                <a:pos x="60" y="382"/>
              </a:cxn>
              <a:cxn ang="0">
                <a:pos x="141" y="476"/>
              </a:cxn>
              <a:cxn ang="0">
                <a:pos x="273" y="452"/>
              </a:cxn>
              <a:cxn ang="0">
                <a:pos x="273" y="567"/>
              </a:cxn>
              <a:cxn ang="0">
                <a:pos x="285" y="446"/>
              </a:cxn>
              <a:cxn ang="0">
                <a:pos x="244" y="403"/>
              </a:cxn>
              <a:cxn ang="0">
                <a:pos x="313" y="372"/>
              </a:cxn>
              <a:cxn ang="0">
                <a:pos x="364" y="427"/>
              </a:cxn>
              <a:cxn ang="0">
                <a:pos x="320" y="362"/>
              </a:cxn>
              <a:cxn ang="0">
                <a:pos x="252" y="311"/>
              </a:cxn>
              <a:cxn ang="0">
                <a:pos x="362" y="287"/>
              </a:cxn>
              <a:cxn ang="0">
                <a:pos x="417" y="239"/>
              </a:cxn>
              <a:cxn ang="0">
                <a:pos x="422" y="232"/>
              </a:cxn>
            </a:cxnLst>
            <a:rect l="0" t="0" r="r" b="b"/>
            <a:pathLst>
              <a:path w="422" h="567">
                <a:moveTo>
                  <a:pt x="422" y="232"/>
                </a:moveTo>
                <a:cubicBezTo>
                  <a:pt x="421" y="229"/>
                  <a:pt x="418" y="227"/>
                  <a:pt x="415" y="227"/>
                </a:cubicBezTo>
                <a:cubicBezTo>
                  <a:pt x="376" y="233"/>
                  <a:pt x="376" y="233"/>
                  <a:pt x="376" y="233"/>
                </a:cubicBezTo>
                <a:cubicBezTo>
                  <a:pt x="376" y="233"/>
                  <a:pt x="359" y="266"/>
                  <a:pt x="356" y="273"/>
                </a:cubicBezTo>
                <a:cubicBezTo>
                  <a:pt x="351" y="272"/>
                  <a:pt x="327" y="265"/>
                  <a:pt x="309" y="261"/>
                </a:cubicBezTo>
                <a:cubicBezTo>
                  <a:pt x="316" y="235"/>
                  <a:pt x="307" y="209"/>
                  <a:pt x="287" y="191"/>
                </a:cubicBezTo>
                <a:cubicBezTo>
                  <a:pt x="303" y="187"/>
                  <a:pt x="319" y="175"/>
                  <a:pt x="326" y="157"/>
                </a:cubicBezTo>
                <a:cubicBezTo>
                  <a:pt x="331" y="145"/>
                  <a:pt x="332" y="132"/>
                  <a:pt x="329" y="120"/>
                </a:cubicBezTo>
                <a:cubicBezTo>
                  <a:pt x="407" y="50"/>
                  <a:pt x="407" y="50"/>
                  <a:pt x="407" y="50"/>
                </a:cubicBezTo>
                <a:cubicBezTo>
                  <a:pt x="409" y="48"/>
                  <a:pt x="409" y="44"/>
                  <a:pt x="407" y="42"/>
                </a:cubicBezTo>
                <a:cubicBezTo>
                  <a:pt x="405" y="39"/>
                  <a:pt x="401" y="39"/>
                  <a:pt x="399" y="41"/>
                </a:cubicBezTo>
                <a:cubicBezTo>
                  <a:pt x="325" y="109"/>
                  <a:pt x="325" y="109"/>
                  <a:pt x="325" y="109"/>
                </a:cubicBezTo>
                <a:cubicBezTo>
                  <a:pt x="320" y="100"/>
                  <a:pt x="312" y="92"/>
                  <a:pt x="302" y="88"/>
                </a:cubicBezTo>
                <a:cubicBezTo>
                  <a:pt x="292" y="84"/>
                  <a:pt x="281" y="84"/>
                  <a:pt x="271" y="87"/>
                </a:cubicBezTo>
                <a:cubicBezTo>
                  <a:pt x="232" y="4"/>
                  <a:pt x="232" y="4"/>
                  <a:pt x="232" y="4"/>
                </a:cubicBezTo>
                <a:cubicBezTo>
                  <a:pt x="231" y="1"/>
                  <a:pt x="227" y="0"/>
                  <a:pt x="224" y="1"/>
                </a:cubicBezTo>
                <a:cubicBezTo>
                  <a:pt x="222" y="2"/>
                  <a:pt x="220" y="6"/>
                  <a:pt x="222" y="9"/>
                </a:cubicBezTo>
                <a:cubicBezTo>
                  <a:pt x="260" y="92"/>
                  <a:pt x="260" y="92"/>
                  <a:pt x="260" y="92"/>
                </a:cubicBezTo>
                <a:cubicBezTo>
                  <a:pt x="250" y="98"/>
                  <a:pt x="242" y="108"/>
                  <a:pt x="237" y="120"/>
                </a:cubicBezTo>
                <a:cubicBezTo>
                  <a:pt x="229" y="138"/>
                  <a:pt x="231" y="158"/>
                  <a:pt x="241" y="172"/>
                </a:cubicBezTo>
                <a:cubicBezTo>
                  <a:pt x="218" y="170"/>
                  <a:pt x="197" y="179"/>
                  <a:pt x="183" y="195"/>
                </a:cubicBezTo>
                <a:cubicBezTo>
                  <a:pt x="168" y="187"/>
                  <a:pt x="143" y="172"/>
                  <a:pt x="140" y="170"/>
                </a:cubicBezTo>
                <a:cubicBezTo>
                  <a:pt x="140" y="165"/>
                  <a:pt x="139" y="133"/>
                  <a:pt x="139" y="133"/>
                </a:cubicBezTo>
                <a:cubicBezTo>
                  <a:pt x="101" y="103"/>
                  <a:pt x="101" y="103"/>
                  <a:pt x="101" y="103"/>
                </a:cubicBezTo>
                <a:cubicBezTo>
                  <a:pt x="98" y="101"/>
                  <a:pt x="95" y="101"/>
                  <a:pt x="93" y="104"/>
                </a:cubicBezTo>
                <a:cubicBezTo>
                  <a:pt x="92" y="104"/>
                  <a:pt x="92" y="105"/>
                  <a:pt x="92" y="105"/>
                </a:cubicBezTo>
                <a:cubicBezTo>
                  <a:pt x="91" y="108"/>
                  <a:pt x="92" y="110"/>
                  <a:pt x="94" y="112"/>
                </a:cubicBezTo>
                <a:cubicBezTo>
                  <a:pt x="94" y="112"/>
                  <a:pt x="123" y="136"/>
                  <a:pt x="127" y="139"/>
                </a:cubicBezTo>
                <a:cubicBezTo>
                  <a:pt x="127" y="143"/>
                  <a:pt x="128" y="177"/>
                  <a:pt x="128" y="177"/>
                </a:cubicBezTo>
                <a:cubicBezTo>
                  <a:pt x="176" y="205"/>
                  <a:pt x="176" y="205"/>
                  <a:pt x="176" y="205"/>
                </a:cubicBezTo>
                <a:cubicBezTo>
                  <a:pt x="174" y="208"/>
                  <a:pt x="172" y="211"/>
                  <a:pt x="171" y="214"/>
                </a:cubicBezTo>
                <a:cubicBezTo>
                  <a:pt x="162" y="237"/>
                  <a:pt x="166" y="262"/>
                  <a:pt x="180" y="282"/>
                </a:cubicBezTo>
                <a:cubicBezTo>
                  <a:pt x="173" y="285"/>
                  <a:pt x="166" y="290"/>
                  <a:pt x="159" y="296"/>
                </a:cubicBezTo>
                <a:cubicBezTo>
                  <a:pt x="94" y="272"/>
                  <a:pt x="94" y="272"/>
                  <a:pt x="94" y="272"/>
                </a:cubicBezTo>
                <a:cubicBezTo>
                  <a:pt x="23" y="294"/>
                  <a:pt x="23" y="294"/>
                  <a:pt x="23" y="294"/>
                </a:cubicBezTo>
                <a:cubicBezTo>
                  <a:pt x="20" y="295"/>
                  <a:pt x="18" y="298"/>
                  <a:pt x="19" y="301"/>
                </a:cubicBezTo>
                <a:cubicBezTo>
                  <a:pt x="20" y="304"/>
                  <a:pt x="23" y="306"/>
                  <a:pt x="26" y="305"/>
                </a:cubicBezTo>
                <a:cubicBezTo>
                  <a:pt x="26" y="305"/>
                  <a:pt x="90" y="285"/>
                  <a:pt x="94" y="284"/>
                </a:cubicBezTo>
                <a:cubicBezTo>
                  <a:pt x="96" y="285"/>
                  <a:pt x="130" y="297"/>
                  <a:pt x="150" y="305"/>
                </a:cubicBezTo>
                <a:cubicBezTo>
                  <a:pt x="139" y="317"/>
                  <a:pt x="128" y="333"/>
                  <a:pt x="121" y="351"/>
                </a:cubicBezTo>
                <a:cubicBezTo>
                  <a:pt x="119" y="356"/>
                  <a:pt x="117" y="360"/>
                  <a:pt x="116" y="364"/>
                </a:cubicBezTo>
                <a:cubicBezTo>
                  <a:pt x="53" y="371"/>
                  <a:pt x="53" y="371"/>
                  <a:pt x="53" y="371"/>
                </a:cubicBezTo>
                <a:cubicBezTo>
                  <a:pt x="2" y="444"/>
                  <a:pt x="2" y="444"/>
                  <a:pt x="2" y="444"/>
                </a:cubicBezTo>
                <a:cubicBezTo>
                  <a:pt x="0" y="447"/>
                  <a:pt x="1" y="450"/>
                  <a:pt x="4" y="452"/>
                </a:cubicBezTo>
                <a:cubicBezTo>
                  <a:pt x="6" y="454"/>
                  <a:pt x="10" y="453"/>
                  <a:pt x="12" y="451"/>
                </a:cubicBezTo>
                <a:cubicBezTo>
                  <a:pt x="12" y="451"/>
                  <a:pt x="57" y="386"/>
                  <a:pt x="60" y="382"/>
                </a:cubicBezTo>
                <a:cubicBezTo>
                  <a:pt x="63" y="382"/>
                  <a:pt x="94" y="379"/>
                  <a:pt x="113" y="377"/>
                </a:cubicBezTo>
                <a:cubicBezTo>
                  <a:pt x="102" y="422"/>
                  <a:pt x="113" y="464"/>
                  <a:pt x="141" y="476"/>
                </a:cubicBezTo>
                <a:cubicBezTo>
                  <a:pt x="170" y="488"/>
                  <a:pt x="206" y="467"/>
                  <a:pt x="231" y="429"/>
                </a:cubicBezTo>
                <a:cubicBezTo>
                  <a:pt x="245" y="437"/>
                  <a:pt x="269" y="450"/>
                  <a:pt x="273" y="452"/>
                </a:cubicBezTo>
                <a:cubicBezTo>
                  <a:pt x="273" y="459"/>
                  <a:pt x="267" y="561"/>
                  <a:pt x="267" y="561"/>
                </a:cubicBezTo>
                <a:cubicBezTo>
                  <a:pt x="267" y="564"/>
                  <a:pt x="269" y="567"/>
                  <a:pt x="273" y="567"/>
                </a:cubicBezTo>
                <a:cubicBezTo>
                  <a:pt x="276" y="567"/>
                  <a:pt x="279" y="565"/>
                  <a:pt x="279" y="561"/>
                </a:cubicBezTo>
                <a:cubicBezTo>
                  <a:pt x="285" y="446"/>
                  <a:pt x="285" y="446"/>
                  <a:pt x="285" y="446"/>
                </a:cubicBezTo>
                <a:cubicBezTo>
                  <a:pt x="237" y="419"/>
                  <a:pt x="237" y="419"/>
                  <a:pt x="237" y="419"/>
                </a:cubicBezTo>
                <a:cubicBezTo>
                  <a:pt x="239" y="414"/>
                  <a:pt x="242" y="408"/>
                  <a:pt x="244" y="403"/>
                </a:cubicBezTo>
                <a:cubicBezTo>
                  <a:pt x="252" y="384"/>
                  <a:pt x="256" y="365"/>
                  <a:pt x="257" y="348"/>
                </a:cubicBezTo>
                <a:cubicBezTo>
                  <a:pt x="272" y="355"/>
                  <a:pt x="311" y="371"/>
                  <a:pt x="313" y="372"/>
                </a:cubicBezTo>
                <a:cubicBezTo>
                  <a:pt x="315" y="374"/>
                  <a:pt x="356" y="426"/>
                  <a:pt x="356" y="426"/>
                </a:cubicBezTo>
                <a:cubicBezTo>
                  <a:pt x="358" y="428"/>
                  <a:pt x="362" y="429"/>
                  <a:pt x="364" y="427"/>
                </a:cubicBezTo>
                <a:cubicBezTo>
                  <a:pt x="367" y="425"/>
                  <a:pt x="367" y="421"/>
                  <a:pt x="365" y="419"/>
                </a:cubicBezTo>
                <a:cubicBezTo>
                  <a:pt x="320" y="362"/>
                  <a:pt x="320" y="362"/>
                  <a:pt x="320" y="362"/>
                </a:cubicBezTo>
                <a:cubicBezTo>
                  <a:pt x="257" y="336"/>
                  <a:pt x="257" y="336"/>
                  <a:pt x="257" y="336"/>
                </a:cubicBezTo>
                <a:cubicBezTo>
                  <a:pt x="256" y="327"/>
                  <a:pt x="254" y="319"/>
                  <a:pt x="252" y="311"/>
                </a:cubicBezTo>
                <a:cubicBezTo>
                  <a:pt x="275" y="308"/>
                  <a:pt x="295" y="294"/>
                  <a:pt x="305" y="272"/>
                </a:cubicBezTo>
                <a:cubicBezTo>
                  <a:pt x="362" y="287"/>
                  <a:pt x="362" y="287"/>
                  <a:pt x="362" y="287"/>
                </a:cubicBezTo>
                <a:cubicBezTo>
                  <a:pt x="362" y="287"/>
                  <a:pt x="381" y="248"/>
                  <a:pt x="384" y="244"/>
                </a:cubicBezTo>
                <a:cubicBezTo>
                  <a:pt x="389" y="243"/>
                  <a:pt x="417" y="239"/>
                  <a:pt x="417" y="239"/>
                </a:cubicBezTo>
                <a:cubicBezTo>
                  <a:pt x="419" y="238"/>
                  <a:pt x="420" y="237"/>
                  <a:pt x="421" y="235"/>
                </a:cubicBezTo>
                <a:cubicBezTo>
                  <a:pt x="422" y="234"/>
                  <a:pt x="422" y="233"/>
                  <a:pt x="422" y="232"/>
                </a:cubicBezTo>
                <a:close/>
              </a:path>
            </a:pathLst>
          </a:custGeom>
          <a:solidFill>
            <a:srgbClr val="01010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543" name="Freeform 539"/>
          <p:cNvSpPr>
            <a:spLocks/>
          </p:cNvSpPr>
          <p:nvPr userDrawn="1"/>
        </p:nvSpPr>
        <p:spPr bwMode="auto">
          <a:xfrm rot="21049324" flipH="1">
            <a:off x="6578600" y="5811838"/>
            <a:ext cx="292100" cy="346075"/>
          </a:xfrm>
          <a:custGeom>
            <a:avLst/>
            <a:gdLst/>
            <a:ahLst/>
            <a:cxnLst>
              <a:cxn ang="0">
                <a:pos x="245" y="214"/>
              </a:cxn>
              <a:cxn ang="0">
                <a:pos x="208" y="218"/>
              </a:cxn>
              <a:cxn ang="0">
                <a:pos x="219" y="173"/>
              </a:cxn>
              <a:cxn ang="0">
                <a:pos x="266" y="168"/>
              </a:cxn>
              <a:cxn ang="0">
                <a:pos x="217" y="165"/>
              </a:cxn>
              <a:cxn ang="0">
                <a:pos x="166" y="180"/>
              </a:cxn>
              <a:cxn ang="0">
                <a:pos x="196" y="116"/>
              </a:cxn>
              <a:cxn ang="0">
                <a:pos x="192" y="70"/>
              </a:cxn>
              <a:cxn ang="0">
                <a:pos x="191" y="65"/>
              </a:cxn>
              <a:cxn ang="0">
                <a:pos x="174" y="88"/>
              </a:cxn>
              <a:cxn ang="0">
                <a:pos x="162" y="132"/>
              </a:cxn>
              <a:cxn ang="0">
                <a:pos x="117" y="84"/>
              </a:cxn>
              <a:cxn ang="0">
                <a:pos x="94" y="3"/>
              </a:cxn>
              <a:cxn ang="0">
                <a:pos x="87" y="4"/>
              </a:cxn>
              <a:cxn ang="0">
                <a:pos x="74" y="70"/>
              </a:cxn>
              <a:cxn ang="0">
                <a:pos x="5" y="73"/>
              </a:cxn>
              <a:cxn ang="0">
                <a:pos x="4" y="80"/>
              </a:cxn>
              <a:cxn ang="0">
                <a:pos x="65" y="115"/>
              </a:cxn>
              <a:cxn ang="0">
                <a:pos x="82" y="170"/>
              </a:cxn>
              <a:cxn ang="0">
                <a:pos x="34" y="168"/>
              </a:cxn>
              <a:cxn ang="0">
                <a:pos x="2" y="180"/>
              </a:cxn>
              <a:cxn ang="0">
                <a:pos x="6" y="183"/>
              </a:cxn>
              <a:cxn ang="0">
                <a:pos x="52" y="190"/>
              </a:cxn>
              <a:cxn ang="0">
                <a:pos x="87" y="183"/>
              </a:cxn>
              <a:cxn ang="0">
                <a:pos x="123" y="220"/>
              </a:cxn>
              <a:cxn ang="0">
                <a:pos x="70" y="287"/>
              </a:cxn>
              <a:cxn ang="0">
                <a:pos x="77" y="290"/>
              </a:cxn>
              <a:cxn ang="0">
                <a:pos x="124" y="228"/>
              </a:cxn>
              <a:cxn ang="0">
                <a:pos x="140" y="268"/>
              </a:cxn>
              <a:cxn ang="0">
                <a:pos x="137" y="355"/>
              </a:cxn>
              <a:cxn ang="0">
                <a:pos x="144" y="352"/>
              </a:cxn>
              <a:cxn ang="0">
                <a:pos x="145" y="274"/>
              </a:cxn>
              <a:cxn ang="0">
                <a:pos x="216" y="235"/>
              </a:cxn>
              <a:cxn ang="0">
                <a:pos x="296" y="267"/>
              </a:cxn>
              <a:cxn ang="0">
                <a:pos x="300" y="262"/>
              </a:cxn>
            </a:cxnLst>
            <a:rect l="0" t="0" r="r" b="b"/>
            <a:pathLst>
              <a:path w="302" h="358">
                <a:moveTo>
                  <a:pt x="300" y="262"/>
                </a:moveTo>
                <a:cubicBezTo>
                  <a:pt x="245" y="214"/>
                  <a:pt x="245" y="214"/>
                  <a:pt x="245" y="214"/>
                </a:cubicBezTo>
                <a:cubicBezTo>
                  <a:pt x="213" y="228"/>
                  <a:pt x="213" y="228"/>
                  <a:pt x="213" y="228"/>
                </a:cubicBezTo>
                <a:cubicBezTo>
                  <a:pt x="212" y="225"/>
                  <a:pt x="210" y="222"/>
                  <a:pt x="208" y="218"/>
                </a:cubicBezTo>
                <a:cubicBezTo>
                  <a:pt x="202" y="207"/>
                  <a:pt x="194" y="198"/>
                  <a:pt x="186" y="192"/>
                </a:cubicBezTo>
                <a:cubicBezTo>
                  <a:pt x="195" y="187"/>
                  <a:pt x="218" y="173"/>
                  <a:pt x="219" y="173"/>
                </a:cubicBezTo>
                <a:cubicBezTo>
                  <a:pt x="221" y="172"/>
                  <a:pt x="263" y="172"/>
                  <a:pt x="263" y="172"/>
                </a:cubicBezTo>
                <a:cubicBezTo>
                  <a:pt x="265" y="172"/>
                  <a:pt x="266" y="170"/>
                  <a:pt x="266" y="168"/>
                </a:cubicBezTo>
                <a:cubicBezTo>
                  <a:pt x="266" y="166"/>
                  <a:pt x="264" y="164"/>
                  <a:pt x="262" y="164"/>
                </a:cubicBezTo>
                <a:cubicBezTo>
                  <a:pt x="217" y="165"/>
                  <a:pt x="217" y="165"/>
                  <a:pt x="217" y="165"/>
                </a:cubicBezTo>
                <a:cubicBezTo>
                  <a:pt x="180" y="187"/>
                  <a:pt x="180" y="187"/>
                  <a:pt x="180" y="187"/>
                </a:cubicBezTo>
                <a:cubicBezTo>
                  <a:pt x="175" y="184"/>
                  <a:pt x="170" y="181"/>
                  <a:pt x="166" y="180"/>
                </a:cubicBezTo>
                <a:cubicBezTo>
                  <a:pt x="173" y="167"/>
                  <a:pt x="174" y="151"/>
                  <a:pt x="166" y="138"/>
                </a:cubicBezTo>
                <a:cubicBezTo>
                  <a:pt x="196" y="116"/>
                  <a:pt x="196" y="116"/>
                  <a:pt x="196" y="116"/>
                </a:cubicBezTo>
                <a:cubicBezTo>
                  <a:pt x="196" y="116"/>
                  <a:pt x="184" y="91"/>
                  <a:pt x="182" y="88"/>
                </a:cubicBezTo>
                <a:cubicBezTo>
                  <a:pt x="184" y="86"/>
                  <a:pt x="192" y="70"/>
                  <a:pt x="192" y="70"/>
                </a:cubicBezTo>
                <a:cubicBezTo>
                  <a:pt x="193" y="69"/>
                  <a:pt x="193" y="68"/>
                  <a:pt x="192" y="67"/>
                </a:cubicBezTo>
                <a:cubicBezTo>
                  <a:pt x="192" y="66"/>
                  <a:pt x="191" y="66"/>
                  <a:pt x="191" y="65"/>
                </a:cubicBezTo>
                <a:cubicBezTo>
                  <a:pt x="189" y="64"/>
                  <a:pt x="187" y="65"/>
                  <a:pt x="186" y="67"/>
                </a:cubicBezTo>
                <a:cubicBezTo>
                  <a:pt x="174" y="88"/>
                  <a:pt x="174" y="88"/>
                  <a:pt x="174" y="88"/>
                </a:cubicBezTo>
                <a:cubicBezTo>
                  <a:pt x="174" y="88"/>
                  <a:pt x="184" y="109"/>
                  <a:pt x="186" y="114"/>
                </a:cubicBezTo>
                <a:cubicBezTo>
                  <a:pt x="184" y="116"/>
                  <a:pt x="171" y="125"/>
                  <a:pt x="162" y="132"/>
                </a:cubicBezTo>
                <a:cubicBezTo>
                  <a:pt x="152" y="119"/>
                  <a:pt x="135" y="114"/>
                  <a:pt x="119" y="117"/>
                </a:cubicBezTo>
                <a:cubicBezTo>
                  <a:pt x="124" y="107"/>
                  <a:pt x="123" y="95"/>
                  <a:pt x="117" y="84"/>
                </a:cubicBezTo>
                <a:cubicBezTo>
                  <a:pt x="113" y="77"/>
                  <a:pt x="107" y="72"/>
                  <a:pt x="100" y="69"/>
                </a:cubicBezTo>
                <a:cubicBezTo>
                  <a:pt x="94" y="3"/>
                  <a:pt x="94" y="3"/>
                  <a:pt x="94" y="3"/>
                </a:cubicBezTo>
                <a:cubicBezTo>
                  <a:pt x="94" y="1"/>
                  <a:pt x="93" y="0"/>
                  <a:pt x="91" y="0"/>
                </a:cubicBezTo>
                <a:cubicBezTo>
                  <a:pt x="89" y="0"/>
                  <a:pt x="87" y="2"/>
                  <a:pt x="87" y="4"/>
                </a:cubicBezTo>
                <a:cubicBezTo>
                  <a:pt x="93" y="67"/>
                  <a:pt x="93" y="67"/>
                  <a:pt x="93" y="67"/>
                </a:cubicBezTo>
                <a:cubicBezTo>
                  <a:pt x="86" y="66"/>
                  <a:pt x="80" y="67"/>
                  <a:pt x="74" y="70"/>
                </a:cubicBezTo>
                <a:cubicBezTo>
                  <a:pt x="68" y="73"/>
                  <a:pt x="64" y="79"/>
                  <a:pt x="62" y="85"/>
                </a:cubicBezTo>
                <a:cubicBezTo>
                  <a:pt x="5" y="73"/>
                  <a:pt x="5" y="73"/>
                  <a:pt x="5" y="73"/>
                </a:cubicBezTo>
                <a:cubicBezTo>
                  <a:pt x="3" y="72"/>
                  <a:pt x="1" y="74"/>
                  <a:pt x="1" y="75"/>
                </a:cubicBezTo>
                <a:cubicBezTo>
                  <a:pt x="0" y="77"/>
                  <a:pt x="2" y="79"/>
                  <a:pt x="4" y="80"/>
                </a:cubicBezTo>
                <a:cubicBezTo>
                  <a:pt x="60" y="92"/>
                  <a:pt x="60" y="92"/>
                  <a:pt x="60" y="92"/>
                </a:cubicBezTo>
                <a:cubicBezTo>
                  <a:pt x="59" y="100"/>
                  <a:pt x="61" y="107"/>
                  <a:pt x="65" y="115"/>
                </a:cubicBezTo>
                <a:cubicBezTo>
                  <a:pt x="71" y="125"/>
                  <a:pt x="81" y="132"/>
                  <a:pt x="92" y="132"/>
                </a:cubicBezTo>
                <a:cubicBezTo>
                  <a:pt x="83" y="143"/>
                  <a:pt x="79" y="157"/>
                  <a:pt x="82" y="170"/>
                </a:cubicBezTo>
                <a:cubicBezTo>
                  <a:pt x="72" y="174"/>
                  <a:pt x="55" y="181"/>
                  <a:pt x="53" y="182"/>
                </a:cubicBezTo>
                <a:cubicBezTo>
                  <a:pt x="50" y="180"/>
                  <a:pt x="34" y="168"/>
                  <a:pt x="34" y="168"/>
                </a:cubicBezTo>
                <a:cubicBezTo>
                  <a:pt x="5" y="176"/>
                  <a:pt x="5" y="176"/>
                  <a:pt x="5" y="176"/>
                </a:cubicBezTo>
                <a:cubicBezTo>
                  <a:pt x="3" y="176"/>
                  <a:pt x="2" y="178"/>
                  <a:pt x="2" y="180"/>
                </a:cubicBezTo>
                <a:cubicBezTo>
                  <a:pt x="2" y="181"/>
                  <a:pt x="2" y="181"/>
                  <a:pt x="2" y="181"/>
                </a:cubicBezTo>
                <a:cubicBezTo>
                  <a:pt x="3" y="182"/>
                  <a:pt x="5" y="183"/>
                  <a:pt x="6" y="183"/>
                </a:cubicBezTo>
                <a:cubicBezTo>
                  <a:pt x="6" y="183"/>
                  <a:pt x="29" y="177"/>
                  <a:pt x="32" y="176"/>
                </a:cubicBezTo>
                <a:cubicBezTo>
                  <a:pt x="35" y="178"/>
                  <a:pt x="52" y="190"/>
                  <a:pt x="52" y="190"/>
                </a:cubicBezTo>
                <a:cubicBezTo>
                  <a:pt x="84" y="177"/>
                  <a:pt x="84" y="177"/>
                  <a:pt x="84" y="177"/>
                </a:cubicBezTo>
                <a:cubicBezTo>
                  <a:pt x="85" y="179"/>
                  <a:pt x="85" y="181"/>
                  <a:pt x="87" y="183"/>
                </a:cubicBezTo>
                <a:cubicBezTo>
                  <a:pt x="94" y="197"/>
                  <a:pt x="109" y="204"/>
                  <a:pt x="124" y="204"/>
                </a:cubicBezTo>
                <a:cubicBezTo>
                  <a:pt x="123" y="209"/>
                  <a:pt x="122" y="214"/>
                  <a:pt x="123" y="220"/>
                </a:cubicBezTo>
                <a:cubicBezTo>
                  <a:pt x="86" y="243"/>
                  <a:pt x="86" y="243"/>
                  <a:pt x="86" y="243"/>
                </a:cubicBezTo>
                <a:cubicBezTo>
                  <a:pt x="70" y="287"/>
                  <a:pt x="70" y="287"/>
                  <a:pt x="70" y="287"/>
                </a:cubicBezTo>
                <a:cubicBezTo>
                  <a:pt x="69" y="289"/>
                  <a:pt x="70" y="291"/>
                  <a:pt x="72" y="292"/>
                </a:cubicBezTo>
                <a:cubicBezTo>
                  <a:pt x="74" y="293"/>
                  <a:pt x="76" y="292"/>
                  <a:pt x="77" y="290"/>
                </a:cubicBezTo>
                <a:cubicBezTo>
                  <a:pt x="77" y="290"/>
                  <a:pt x="91" y="250"/>
                  <a:pt x="92" y="248"/>
                </a:cubicBezTo>
                <a:cubicBezTo>
                  <a:pt x="93" y="247"/>
                  <a:pt x="112" y="235"/>
                  <a:pt x="124" y="228"/>
                </a:cubicBezTo>
                <a:cubicBezTo>
                  <a:pt x="126" y="239"/>
                  <a:pt x="130" y="250"/>
                  <a:pt x="136" y="260"/>
                </a:cubicBezTo>
                <a:cubicBezTo>
                  <a:pt x="137" y="263"/>
                  <a:pt x="139" y="265"/>
                  <a:pt x="140" y="268"/>
                </a:cubicBezTo>
                <a:cubicBezTo>
                  <a:pt x="120" y="302"/>
                  <a:pt x="120" y="302"/>
                  <a:pt x="120" y="302"/>
                </a:cubicBezTo>
                <a:cubicBezTo>
                  <a:pt x="137" y="355"/>
                  <a:pt x="137" y="355"/>
                  <a:pt x="137" y="355"/>
                </a:cubicBezTo>
                <a:cubicBezTo>
                  <a:pt x="137" y="357"/>
                  <a:pt x="139" y="358"/>
                  <a:pt x="141" y="357"/>
                </a:cubicBezTo>
                <a:cubicBezTo>
                  <a:pt x="143" y="356"/>
                  <a:pt x="144" y="354"/>
                  <a:pt x="144" y="352"/>
                </a:cubicBezTo>
                <a:cubicBezTo>
                  <a:pt x="144" y="352"/>
                  <a:pt x="129" y="306"/>
                  <a:pt x="128" y="303"/>
                </a:cubicBezTo>
                <a:cubicBezTo>
                  <a:pt x="129" y="301"/>
                  <a:pt x="139" y="284"/>
                  <a:pt x="145" y="274"/>
                </a:cubicBezTo>
                <a:cubicBezTo>
                  <a:pt x="164" y="297"/>
                  <a:pt x="189" y="307"/>
                  <a:pt x="206" y="298"/>
                </a:cubicBezTo>
                <a:cubicBezTo>
                  <a:pt x="222" y="288"/>
                  <a:pt x="226" y="262"/>
                  <a:pt x="216" y="235"/>
                </a:cubicBezTo>
                <a:cubicBezTo>
                  <a:pt x="226" y="231"/>
                  <a:pt x="241" y="224"/>
                  <a:pt x="244" y="223"/>
                </a:cubicBezTo>
                <a:cubicBezTo>
                  <a:pt x="247" y="226"/>
                  <a:pt x="296" y="267"/>
                  <a:pt x="296" y="267"/>
                </a:cubicBezTo>
                <a:cubicBezTo>
                  <a:pt x="297" y="268"/>
                  <a:pt x="300" y="268"/>
                  <a:pt x="301" y="267"/>
                </a:cubicBezTo>
                <a:cubicBezTo>
                  <a:pt x="302" y="265"/>
                  <a:pt x="302" y="263"/>
                  <a:pt x="300" y="262"/>
                </a:cubicBezTo>
                <a:close/>
              </a:path>
            </a:pathLst>
          </a:custGeom>
          <a:solidFill>
            <a:srgbClr val="01010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grpSp>
        <p:nvGrpSpPr>
          <p:cNvPr id="544" name="Group 535"/>
          <p:cNvGrpSpPr>
            <a:grpSpLocks/>
          </p:cNvGrpSpPr>
          <p:nvPr userDrawn="1"/>
        </p:nvGrpSpPr>
        <p:grpSpPr bwMode="auto">
          <a:xfrm>
            <a:off x="7086600" y="5029200"/>
            <a:ext cx="1806575" cy="1568450"/>
            <a:chOff x="118213708" y="113327540"/>
            <a:chExt cx="1191874" cy="1035370"/>
          </a:xfrm>
        </p:grpSpPr>
        <p:sp>
          <p:nvSpPr>
            <p:cNvPr id="545" name="Freeform 536"/>
            <p:cNvSpPr>
              <a:spLocks/>
            </p:cNvSpPr>
            <p:nvPr/>
          </p:nvSpPr>
          <p:spPr bwMode="auto">
            <a:xfrm>
              <a:off x="119069386" y="113327540"/>
              <a:ext cx="336196" cy="462144"/>
            </a:xfrm>
            <a:custGeom>
              <a:avLst/>
              <a:gdLst/>
              <a:ahLst/>
              <a:cxnLst>
                <a:cxn ang="0">
                  <a:pos x="261" y="301"/>
                </a:cxn>
                <a:cxn ang="0">
                  <a:pos x="218" y="292"/>
                </a:cxn>
                <a:cxn ang="0">
                  <a:pos x="247" y="244"/>
                </a:cxn>
                <a:cxn ang="0">
                  <a:pos x="302" y="257"/>
                </a:cxn>
                <a:cxn ang="0">
                  <a:pos x="248" y="235"/>
                </a:cxn>
                <a:cxn ang="0">
                  <a:pos x="185" y="232"/>
                </a:cxn>
                <a:cxn ang="0">
                  <a:pos x="243" y="171"/>
                </a:cxn>
                <a:cxn ang="0">
                  <a:pos x="256" y="119"/>
                </a:cxn>
                <a:cxn ang="0">
                  <a:pos x="256" y="113"/>
                </a:cxn>
                <a:cxn ang="0">
                  <a:pos x="229" y="132"/>
                </a:cxn>
                <a:cxn ang="0">
                  <a:pos x="199" y="177"/>
                </a:cxn>
                <a:cxn ang="0">
                  <a:pos x="166" y="106"/>
                </a:cxn>
                <a:cxn ang="0">
                  <a:pos x="171" y="6"/>
                </a:cxn>
                <a:cxn ang="0">
                  <a:pos x="163" y="4"/>
                </a:cxn>
                <a:cxn ang="0">
                  <a:pos x="123" y="73"/>
                </a:cxn>
                <a:cxn ang="0">
                  <a:pos x="45" y="50"/>
                </a:cxn>
                <a:cxn ang="0">
                  <a:pos x="40" y="58"/>
                </a:cxn>
                <a:cxn ang="0">
                  <a:pos x="96" y="120"/>
                </a:cxn>
                <a:cxn ang="0">
                  <a:pos x="94" y="189"/>
                </a:cxn>
                <a:cxn ang="0">
                  <a:pos x="40" y="169"/>
                </a:cxn>
                <a:cxn ang="0">
                  <a:pos x="0" y="170"/>
                </a:cxn>
                <a:cxn ang="0">
                  <a:pos x="4" y="175"/>
                </a:cxn>
                <a:cxn ang="0">
                  <a:pos x="52" y="200"/>
                </a:cxn>
                <a:cxn ang="0">
                  <a:pos x="94" y="206"/>
                </a:cxn>
                <a:cxn ang="0">
                  <a:pos x="121" y="261"/>
                </a:cxn>
                <a:cxn ang="0">
                  <a:pos x="36" y="317"/>
                </a:cxn>
                <a:cxn ang="0">
                  <a:pos x="43" y="322"/>
                </a:cxn>
                <a:cxn ang="0">
                  <a:pos x="119" y="270"/>
                </a:cxn>
                <a:cxn ang="0">
                  <a:pos x="123" y="321"/>
                </a:cxn>
                <a:cxn ang="0">
                  <a:pos x="86" y="418"/>
                </a:cxn>
                <a:cxn ang="0">
                  <a:pos x="94" y="418"/>
                </a:cxn>
                <a:cxn ang="0">
                  <a:pos x="126" y="330"/>
                </a:cxn>
                <a:cxn ang="0">
                  <a:pos x="220" y="314"/>
                </a:cxn>
                <a:cxn ang="0">
                  <a:pos x="298" y="380"/>
                </a:cxn>
                <a:cxn ang="0">
                  <a:pos x="305" y="375"/>
                </a:cxn>
              </a:cxnLst>
              <a:rect l="0" t="0" r="r" b="b"/>
              <a:pathLst>
                <a:path w="307" h="422">
                  <a:moveTo>
                    <a:pt x="305" y="375"/>
                  </a:moveTo>
                  <a:cubicBezTo>
                    <a:pt x="261" y="301"/>
                    <a:pt x="261" y="301"/>
                    <a:pt x="261" y="301"/>
                  </a:cubicBezTo>
                  <a:cubicBezTo>
                    <a:pt x="220" y="305"/>
                    <a:pt x="220" y="305"/>
                    <a:pt x="220" y="305"/>
                  </a:cubicBezTo>
                  <a:cubicBezTo>
                    <a:pt x="220" y="300"/>
                    <a:pt x="219" y="296"/>
                    <a:pt x="218" y="292"/>
                  </a:cubicBezTo>
                  <a:cubicBezTo>
                    <a:pt x="215" y="277"/>
                    <a:pt x="210" y="264"/>
                    <a:pt x="203" y="253"/>
                  </a:cubicBezTo>
                  <a:cubicBezTo>
                    <a:pt x="215" y="251"/>
                    <a:pt x="246" y="244"/>
                    <a:pt x="247" y="244"/>
                  </a:cubicBezTo>
                  <a:cubicBezTo>
                    <a:pt x="249" y="245"/>
                    <a:pt x="297" y="259"/>
                    <a:pt x="297" y="259"/>
                  </a:cubicBezTo>
                  <a:cubicBezTo>
                    <a:pt x="299" y="260"/>
                    <a:pt x="302" y="259"/>
                    <a:pt x="302" y="257"/>
                  </a:cubicBezTo>
                  <a:cubicBezTo>
                    <a:pt x="303" y="254"/>
                    <a:pt x="302" y="252"/>
                    <a:pt x="299" y="251"/>
                  </a:cubicBezTo>
                  <a:cubicBezTo>
                    <a:pt x="248" y="235"/>
                    <a:pt x="248" y="235"/>
                    <a:pt x="248" y="235"/>
                  </a:cubicBezTo>
                  <a:cubicBezTo>
                    <a:pt x="198" y="245"/>
                    <a:pt x="198" y="245"/>
                    <a:pt x="198" y="245"/>
                  </a:cubicBezTo>
                  <a:cubicBezTo>
                    <a:pt x="194" y="240"/>
                    <a:pt x="189" y="236"/>
                    <a:pt x="185" y="232"/>
                  </a:cubicBezTo>
                  <a:cubicBezTo>
                    <a:pt x="198" y="220"/>
                    <a:pt x="204" y="203"/>
                    <a:pt x="201" y="185"/>
                  </a:cubicBezTo>
                  <a:cubicBezTo>
                    <a:pt x="243" y="171"/>
                    <a:pt x="243" y="171"/>
                    <a:pt x="243" y="171"/>
                  </a:cubicBezTo>
                  <a:cubicBezTo>
                    <a:pt x="243" y="171"/>
                    <a:pt x="238" y="139"/>
                    <a:pt x="238" y="135"/>
                  </a:cubicBezTo>
                  <a:cubicBezTo>
                    <a:pt x="241" y="133"/>
                    <a:pt x="256" y="119"/>
                    <a:pt x="256" y="119"/>
                  </a:cubicBezTo>
                  <a:cubicBezTo>
                    <a:pt x="257" y="118"/>
                    <a:pt x="258" y="116"/>
                    <a:pt x="258" y="115"/>
                  </a:cubicBezTo>
                  <a:cubicBezTo>
                    <a:pt x="257" y="114"/>
                    <a:pt x="257" y="113"/>
                    <a:pt x="256" y="113"/>
                  </a:cubicBezTo>
                  <a:cubicBezTo>
                    <a:pt x="255" y="111"/>
                    <a:pt x="252" y="111"/>
                    <a:pt x="250" y="112"/>
                  </a:cubicBezTo>
                  <a:cubicBezTo>
                    <a:pt x="229" y="132"/>
                    <a:pt x="229" y="132"/>
                    <a:pt x="229" y="132"/>
                  </a:cubicBezTo>
                  <a:cubicBezTo>
                    <a:pt x="229" y="132"/>
                    <a:pt x="232" y="160"/>
                    <a:pt x="233" y="165"/>
                  </a:cubicBezTo>
                  <a:cubicBezTo>
                    <a:pt x="229" y="166"/>
                    <a:pt x="212" y="173"/>
                    <a:pt x="199" y="177"/>
                  </a:cubicBezTo>
                  <a:cubicBezTo>
                    <a:pt x="192" y="159"/>
                    <a:pt x="176" y="146"/>
                    <a:pt x="156" y="143"/>
                  </a:cubicBezTo>
                  <a:cubicBezTo>
                    <a:pt x="165" y="134"/>
                    <a:pt x="169" y="120"/>
                    <a:pt x="166" y="106"/>
                  </a:cubicBezTo>
                  <a:cubicBezTo>
                    <a:pt x="164" y="96"/>
                    <a:pt x="159" y="88"/>
                    <a:pt x="153" y="82"/>
                  </a:cubicBezTo>
                  <a:cubicBezTo>
                    <a:pt x="171" y="6"/>
                    <a:pt x="171" y="6"/>
                    <a:pt x="171" y="6"/>
                  </a:cubicBezTo>
                  <a:cubicBezTo>
                    <a:pt x="172" y="4"/>
                    <a:pt x="170" y="2"/>
                    <a:pt x="168" y="1"/>
                  </a:cubicBezTo>
                  <a:cubicBezTo>
                    <a:pt x="166" y="0"/>
                    <a:pt x="163" y="2"/>
                    <a:pt x="163" y="4"/>
                  </a:cubicBezTo>
                  <a:cubicBezTo>
                    <a:pt x="145" y="77"/>
                    <a:pt x="145" y="77"/>
                    <a:pt x="145" y="77"/>
                  </a:cubicBezTo>
                  <a:cubicBezTo>
                    <a:pt x="138" y="73"/>
                    <a:pt x="131" y="72"/>
                    <a:pt x="123" y="73"/>
                  </a:cubicBezTo>
                  <a:cubicBezTo>
                    <a:pt x="115" y="75"/>
                    <a:pt x="108" y="80"/>
                    <a:pt x="103" y="86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3" y="49"/>
                    <a:pt x="40" y="50"/>
                    <a:pt x="39" y="52"/>
                  </a:cubicBezTo>
                  <a:cubicBezTo>
                    <a:pt x="37" y="54"/>
                    <a:pt x="38" y="57"/>
                    <a:pt x="40" y="58"/>
                  </a:cubicBezTo>
                  <a:cubicBezTo>
                    <a:pt x="99" y="94"/>
                    <a:pt x="99" y="94"/>
                    <a:pt x="99" y="94"/>
                  </a:cubicBezTo>
                  <a:cubicBezTo>
                    <a:pt x="95" y="101"/>
                    <a:pt x="94" y="111"/>
                    <a:pt x="96" y="120"/>
                  </a:cubicBezTo>
                  <a:cubicBezTo>
                    <a:pt x="99" y="134"/>
                    <a:pt x="108" y="146"/>
                    <a:pt x="120" y="151"/>
                  </a:cubicBezTo>
                  <a:cubicBezTo>
                    <a:pt x="105" y="159"/>
                    <a:pt x="96" y="173"/>
                    <a:pt x="94" y="189"/>
                  </a:cubicBezTo>
                  <a:cubicBezTo>
                    <a:pt x="81" y="190"/>
                    <a:pt x="60" y="191"/>
                    <a:pt x="57" y="191"/>
                  </a:cubicBezTo>
                  <a:cubicBezTo>
                    <a:pt x="54" y="188"/>
                    <a:pt x="40" y="169"/>
                    <a:pt x="40" y="169"/>
                  </a:cubicBezTo>
                  <a:cubicBezTo>
                    <a:pt x="5" y="166"/>
                    <a:pt x="5" y="166"/>
                    <a:pt x="5" y="166"/>
                  </a:cubicBezTo>
                  <a:cubicBezTo>
                    <a:pt x="2" y="166"/>
                    <a:pt x="0" y="168"/>
                    <a:pt x="0" y="170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1" y="173"/>
                    <a:pt x="2" y="175"/>
                    <a:pt x="4" y="175"/>
                  </a:cubicBezTo>
                  <a:cubicBezTo>
                    <a:pt x="4" y="175"/>
                    <a:pt x="32" y="177"/>
                    <a:pt x="36" y="177"/>
                  </a:cubicBezTo>
                  <a:cubicBezTo>
                    <a:pt x="38" y="180"/>
                    <a:pt x="52" y="200"/>
                    <a:pt x="52" y="200"/>
                  </a:cubicBezTo>
                  <a:cubicBezTo>
                    <a:pt x="93" y="198"/>
                    <a:pt x="93" y="198"/>
                    <a:pt x="93" y="198"/>
                  </a:cubicBezTo>
                  <a:cubicBezTo>
                    <a:pt x="93" y="201"/>
                    <a:pt x="94" y="203"/>
                    <a:pt x="94" y="206"/>
                  </a:cubicBezTo>
                  <a:cubicBezTo>
                    <a:pt x="98" y="224"/>
                    <a:pt x="111" y="238"/>
                    <a:pt x="128" y="244"/>
                  </a:cubicBezTo>
                  <a:cubicBezTo>
                    <a:pt x="125" y="249"/>
                    <a:pt x="123" y="255"/>
                    <a:pt x="121" y="261"/>
                  </a:cubicBezTo>
                  <a:cubicBezTo>
                    <a:pt x="71" y="273"/>
                    <a:pt x="71" y="273"/>
                    <a:pt x="71" y="273"/>
                  </a:cubicBezTo>
                  <a:cubicBezTo>
                    <a:pt x="36" y="317"/>
                    <a:pt x="36" y="317"/>
                    <a:pt x="36" y="317"/>
                  </a:cubicBezTo>
                  <a:cubicBezTo>
                    <a:pt x="34" y="319"/>
                    <a:pt x="35" y="321"/>
                    <a:pt x="37" y="323"/>
                  </a:cubicBezTo>
                  <a:cubicBezTo>
                    <a:pt x="38" y="324"/>
                    <a:pt x="41" y="324"/>
                    <a:pt x="43" y="322"/>
                  </a:cubicBezTo>
                  <a:cubicBezTo>
                    <a:pt x="43" y="322"/>
                    <a:pt x="74" y="283"/>
                    <a:pt x="76" y="281"/>
                  </a:cubicBezTo>
                  <a:cubicBezTo>
                    <a:pt x="78" y="281"/>
                    <a:pt x="104" y="274"/>
                    <a:pt x="119" y="270"/>
                  </a:cubicBezTo>
                  <a:cubicBezTo>
                    <a:pt x="117" y="283"/>
                    <a:pt x="117" y="297"/>
                    <a:pt x="120" y="311"/>
                  </a:cubicBezTo>
                  <a:cubicBezTo>
                    <a:pt x="121" y="315"/>
                    <a:pt x="122" y="318"/>
                    <a:pt x="123" y="321"/>
                  </a:cubicBezTo>
                  <a:cubicBezTo>
                    <a:pt x="87" y="352"/>
                    <a:pt x="87" y="352"/>
                    <a:pt x="87" y="352"/>
                  </a:cubicBezTo>
                  <a:cubicBezTo>
                    <a:pt x="86" y="418"/>
                    <a:pt x="86" y="418"/>
                    <a:pt x="86" y="418"/>
                  </a:cubicBezTo>
                  <a:cubicBezTo>
                    <a:pt x="86" y="420"/>
                    <a:pt x="88" y="422"/>
                    <a:pt x="90" y="422"/>
                  </a:cubicBezTo>
                  <a:cubicBezTo>
                    <a:pt x="92" y="422"/>
                    <a:pt x="94" y="420"/>
                    <a:pt x="94" y="418"/>
                  </a:cubicBezTo>
                  <a:cubicBezTo>
                    <a:pt x="94" y="418"/>
                    <a:pt x="95" y="360"/>
                    <a:pt x="96" y="356"/>
                  </a:cubicBezTo>
                  <a:cubicBezTo>
                    <a:pt x="97" y="354"/>
                    <a:pt x="115" y="339"/>
                    <a:pt x="126" y="330"/>
                  </a:cubicBezTo>
                  <a:cubicBezTo>
                    <a:pt x="138" y="363"/>
                    <a:pt x="162" y="384"/>
                    <a:pt x="185" y="380"/>
                  </a:cubicBezTo>
                  <a:cubicBezTo>
                    <a:pt x="207" y="375"/>
                    <a:pt x="221" y="347"/>
                    <a:pt x="220" y="314"/>
                  </a:cubicBezTo>
                  <a:cubicBezTo>
                    <a:pt x="233" y="312"/>
                    <a:pt x="253" y="311"/>
                    <a:pt x="256" y="310"/>
                  </a:cubicBezTo>
                  <a:cubicBezTo>
                    <a:pt x="259" y="315"/>
                    <a:pt x="298" y="380"/>
                    <a:pt x="298" y="380"/>
                  </a:cubicBezTo>
                  <a:cubicBezTo>
                    <a:pt x="299" y="382"/>
                    <a:pt x="302" y="382"/>
                    <a:pt x="304" y="381"/>
                  </a:cubicBezTo>
                  <a:cubicBezTo>
                    <a:pt x="306" y="380"/>
                    <a:pt x="307" y="377"/>
                    <a:pt x="305" y="375"/>
                  </a:cubicBez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50000">
                  <a:srgbClr val="010101"/>
                </a:gs>
                <a:gs pos="100000">
                  <a:srgbClr val="4D4D4D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46" name="Freeform 537"/>
            <p:cNvSpPr>
              <a:spLocks/>
            </p:cNvSpPr>
            <p:nvPr/>
          </p:nvSpPr>
          <p:spPr bwMode="auto">
            <a:xfrm>
              <a:off x="119046344" y="113917534"/>
              <a:ext cx="202136" cy="316479"/>
            </a:xfrm>
            <a:custGeom>
              <a:avLst/>
              <a:gdLst/>
              <a:ahLst/>
              <a:cxnLst>
                <a:cxn ang="0">
                  <a:pos x="164" y="108"/>
                </a:cxn>
                <a:cxn ang="0">
                  <a:pos x="134" y="128"/>
                </a:cxn>
                <a:cxn ang="0">
                  <a:pos x="139" y="73"/>
                </a:cxn>
                <a:cxn ang="0">
                  <a:pos x="173" y="12"/>
                </a:cxn>
                <a:cxn ang="0">
                  <a:pos x="169" y="8"/>
                </a:cxn>
                <a:cxn ang="0">
                  <a:pos x="127" y="39"/>
                </a:cxn>
                <a:cxn ang="0">
                  <a:pos x="94" y="1"/>
                </a:cxn>
                <a:cxn ang="0">
                  <a:pos x="89" y="5"/>
                </a:cxn>
                <a:cxn ang="0">
                  <a:pos x="98" y="61"/>
                </a:cxn>
                <a:cxn ang="0">
                  <a:pos x="76" y="104"/>
                </a:cxn>
                <a:cxn ang="0">
                  <a:pos x="55" y="75"/>
                </a:cxn>
                <a:cxn ang="0">
                  <a:pos x="33" y="64"/>
                </a:cxn>
                <a:cxn ang="0">
                  <a:pos x="34" y="68"/>
                </a:cxn>
                <a:cxn ang="0">
                  <a:pos x="51" y="99"/>
                </a:cxn>
                <a:cxn ang="0">
                  <a:pos x="71" y="115"/>
                </a:cxn>
                <a:cxn ang="0">
                  <a:pos x="68" y="158"/>
                </a:cxn>
                <a:cxn ang="0">
                  <a:pos x="6" y="168"/>
                </a:cxn>
                <a:cxn ang="0">
                  <a:pos x="8" y="173"/>
                </a:cxn>
                <a:cxn ang="0">
                  <a:pos x="64" y="163"/>
                </a:cxn>
                <a:cxn ang="0">
                  <a:pos x="50" y="197"/>
                </a:cxn>
                <a:cxn ang="0">
                  <a:pos x="1" y="247"/>
                </a:cxn>
                <a:cxn ang="0">
                  <a:pos x="5" y="250"/>
                </a:cxn>
                <a:cxn ang="0">
                  <a:pos x="49" y="203"/>
                </a:cxn>
                <a:cxn ang="0">
                  <a:pos x="103" y="221"/>
                </a:cxn>
                <a:cxn ang="0">
                  <a:pos x="123" y="286"/>
                </a:cxn>
                <a:cxn ang="0">
                  <a:pos x="128" y="286"/>
                </a:cxn>
                <a:cxn ang="0">
                  <a:pos x="106" y="215"/>
                </a:cxn>
                <a:cxn ang="0">
                  <a:pos x="113" y="177"/>
                </a:cxn>
                <a:cxn ang="0">
                  <a:pos x="160" y="210"/>
                </a:cxn>
                <a:cxn ang="0">
                  <a:pos x="163" y="205"/>
                </a:cxn>
                <a:cxn ang="0">
                  <a:pos x="112" y="171"/>
                </a:cxn>
                <a:cxn ang="0">
                  <a:pos x="133" y="134"/>
                </a:cxn>
                <a:cxn ang="0">
                  <a:pos x="168" y="113"/>
                </a:cxn>
                <a:cxn ang="0">
                  <a:pos x="184" y="106"/>
                </a:cxn>
                <a:cxn ang="0">
                  <a:pos x="181" y="102"/>
                </a:cxn>
              </a:cxnLst>
              <a:rect l="0" t="0" r="r" b="b"/>
              <a:pathLst>
                <a:path w="184" h="289">
                  <a:moveTo>
                    <a:pt x="181" y="102"/>
                  </a:moveTo>
                  <a:cubicBezTo>
                    <a:pt x="164" y="108"/>
                    <a:pt x="164" y="108"/>
                    <a:pt x="164" y="108"/>
                  </a:cubicBezTo>
                  <a:cubicBezTo>
                    <a:pt x="164" y="108"/>
                    <a:pt x="157" y="127"/>
                    <a:pt x="156" y="131"/>
                  </a:cubicBezTo>
                  <a:cubicBezTo>
                    <a:pt x="153" y="131"/>
                    <a:pt x="142" y="129"/>
                    <a:pt x="134" y="128"/>
                  </a:cubicBezTo>
                  <a:cubicBezTo>
                    <a:pt x="137" y="114"/>
                    <a:pt x="132" y="101"/>
                    <a:pt x="123" y="94"/>
                  </a:cubicBezTo>
                  <a:cubicBezTo>
                    <a:pt x="130" y="91"/>
                    <a:pt x="137" y="83"/>
                    <a:pt x="139" y="73"/>
                  </a:cubicBezTo>
                  <a:cubicBezTo>
                    <a:pt x="141" y="66"/>
                    <a:pt x="141" y="60"/>
                    <a:pt x="140" y="54"/>
                  </a:cubicBezTo>
                  <a:cubicBezTo>
                    <a:pt x="173" y="12"/>
                    <a:pt x="173" y="12"/>
                    <a:pt x="173" y="12"/>
                  </a:cubicBezTo>
                  <a:cubicBezTo>
                    <a:pt x="174" y="10"/>
                    <a:pt x="174" y="8"/>
                    <a:pt x="173" y="7"/>
                  </a:cubicBezTo>
                  <a:cubicBezTo>
                    <a:pt x="172" y="6"/>
                    <a:pt x="170" y="6"/>
                    <a:pt x="169" y="8"/>
                  </a:cubicBezTo>
                  <a:cubicBezTo>
                    <a:pt x="138" y="48"/>
                    <a:pt x="138" y="48"/>
                    <a:pt x="138" y="48"/>
                  </a:cubicBezTo>
                  <a:cubicBezTo>
                    <a:pt x="135" y="44"/>
                    <a:pt x="132" y="41"/>
                    <a:pt x="127" y="39"/>
                  </a:cubicBezTo>
                  <a:cubicBezTo>
                    <a:pt x="122" y="38"/>
                    <a:pt x="117" y="39"/>
                    <a:pt x="113" y="42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3" y="0"/>
                    <a:pt x="91" y="0"/>
                    <a:pt x="90" y="1"/>
                  </a:cubicBezTo>
                  <a:cubicBezTo>
                    <a:pt x="89" y="1"/>
                    <a:pt x="88" y="3"/>
                    <a:pt x="89" y="5"/>
                  </a:cubicBezTo>
                  <a:cubicBezTo>
                    <a:pt x="108" y="45"/>
                    <a:pt x="108" y="45"/>
                    <a:pt x="108" y="45"/>
                  </a:cubicBezTo>
                  <a:cubicBezTo>
                    <a:pt x="104" y="49"/>
                    <a:pt x="100" y="54"/>
                    <a:pt x="98" y="61"/>
                  </a:cubicBezTo>
                  <a:cubicBezTo>
                    <a:pt x="96" y="71"/>
                    <a:pt x="97" y="81"/>
                    <a:pt x="101" y="87"/>
                  </a:cubicBezTo>
                  <a:cubicBezTo>
                    <a:pt x="91" y="89"/>
                    <a:pt x="82" y="95"/>
                    <a:pt x="76" y="104"/>
                  </a:cubicBezTo>
                  <a:cubicBezTo>
                    <a:pt x="69" y="101"/>
                    <a:pt x="58" y="95"/>
                    <a:pt x="56" y="94"/>
                  </a:cubicBezTo>
                  <a:cubicBezTo>
                    <a:pt x="56" y="92"/>
                    <a:pt x="55" y="75"/>
                    <a:pt x="55" y="75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6" y="62"/>
                    <a:pt x="34" y="63"/>
                    <a:pt x="33" y="64"/>
                  </a:cubicBezTo>
                  <a:cubicBezTo>
                    <a:pt x="33" y="64"/>
                    <a:pt x="33" y="65"/>
                    <a:pt x="33" y="65"/>
                  </a:cubicBezTo>
                  <a:cubicBezTo>
                    <a:pt x="32" y="66"/>
                    <a:pt x="33" y="67"/>
                    <a:pt x="34" y="68"/>
                  </a:cubicBezTo>
                  <a:cubicBezTo>
                    <a:pt x="34" y="68"/>
                    <a:pt x="48" y="78"/>
                    <a:pt x="49" y="79"/>
                  </a:cubicBezTo>
                  <a:cubicBezTo>
                    <a:pt x="50" y="82"/>
                    <a:pt x="51" y="99"/>
                    <a:pt x="51" y="99"/>
                  </a:cubicBezTo>
                  <a:cubicBezTo>
                    <a:pt x="73" y="110"/>
                    <a:pt x="73" y="110"/>
                    <a:pt x="73" y="110"/>
                  </a:cubicBezTo>
                  <a:cubicBezTo>
                    <a:pt x="72" y="111"/>
                    <a:pt x="72" y="113"/>
                    <a:pt x="71" y="115"/>
                  </a:cubicBezTo>
                  <a:cubicBezTo>
                    <a:pt x="67" y="127"/>
                    <a:pt x="70" y="140"/>
                    <a:pt x="77" y="149"/>
                  </a:cubicBezTo>
                  <a:cubicBezTo>
                    <a:pt x="74" y="151"/>
                    <a:pt x="71" y="154"/>
                    <a:pt x="68" y="158"/>
                  </a:cubicBezTo>
                  <a:cubicBezTo>
                    <a:pt x="38" y="151"/>
                    <a:pt x="38" y="151"/>
                    <a:pt x="38" y="151"/>
                  </a:cubicBezTo>
                  <a:cubicBezTo>
                    <a:pt x="6" y="168"/>
                    <a:pt x="6" y="168"/>
                    <a:pt x="6" y="168"/>
                  </a:cubicBezTo>
                  <a:cubicBezTo>
                    <a:pt x="5" y="168"/>
                    <a:pt x="4" y="170"/>
                    <a:pt x="5" y="172"/>
                  </a:cubicBezTo>
                  <a:cubicBezTo>
                    <a:pt x="5" y="173"/>
                    <a:pt x="7" y="174"/>
                    <a:pt x="8" y="173"/>
                  </a:cubicBezTo>
                  <a:cubicBezTo>
                    <a:pt x="8" y="173"/>
                    <a:pt x="36" y="158"/>
                    <a:pt x="38" y="157"/>
                  </a:cubicBezTo>
                  <a:cubicBezTo>
                    <a:pt x="39" y="157"/>
                    <a:pt x="55" y="161"/>
                    <a:pt x="64" y="163"/>
                  </a:cubicBezTo>
                  <a:cubicBezTo>
                    <a:pt x="59" y="171"/>
                    <a:pt x="55" y="180"/>
                    <a:pt x="52" y="190"/>
                  </a:cubicBezTo>
                  <a:cubicBezTo>
                    <a:pt x="51" y="192"/>
                    <a:pt x="51" y="194"/>
                    <a:pt x="50" y="197"/>
                  </a:cubicBezTo>
                  <a:cubicBezTo>
                    <a:pt x="22" y="205"/>
                    <a:pt x="22" y="205"/>
                    <a:pt x="22" y="205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0" y="248"/>
                    <a:pt x="0" y="250"/>
                    <a:pt x="1" y="251"/>
                  </a:cubicBezTo>
                  <a:cubicBezTo>
                    <a:pt x="3" y="252"/>
                    <a:pt x="4" y="251"/>
                    <a:pt x="5" y="250"/>
                  </a:cubicBezTo>
                  <a:cubicBezTo>
                    <a:pt x="5" y="250"/>
                    <a:pt x="24" y="213"/>
                    <a:pt x="25" y="210"/>
                  </a:cubicBezTo>
                  <a:cubicBezTo>
                    <a:pt x="27" y="210"/>
                    <a:pt x="40" y="206"/>
                    <a:pt x="49" y="203"/>
                  </a:cubicBezTo>
                  <a:cubicBezTo>
                    <a:pt x="45" y="228"/>
                    <a:pt x="51" y="249"/>
                    <a:pt x="64" y="253"/>
                  </a:cubicBezTo>
                  <a:cubicBezTo>
                    <a:pt x="77" y="256"/>
                    <a:pt x="93" y="243"/>
                    <a:pt x="103" y="221"/>
                  </a:cubicBezTo>
                  <a:cubicBezTo>
                    <a:pt x="110" y="224"/>
                    <a:pt x="121" y="229"/>
                    <a:pt x="123" y="230"/>
                  </a:cubicBezTo>
                  <a:cubicBezTo>
                    <a:pt x="123" y="233"/>
                    <a:pt x="123" y="286"/>
                    <a:pt x="123" y="286"/>
                  </a:cubicBezTo>
                  <a:cubicBezTo>
                    <a:pt x="123" y="288"/>
                    <a:pt x="124" y="289"/>
                    <a:pt x="125" y="289"/>
                  </a:cubicBezTo>
                  <a:cubicBezTo>
                    <a:pt x="127" y="289"/>
                    <a:pt x="128" y="287"/>
                    <a:pt x="128" y="286"/>
                  </a:cubicBezTo>
                  <a:cubicBezTo>
                    <a:pt x="128" y="226"/>
                    <a:pt x="128" y="226"/>
                    <a:pt x="128" y="226"/>
                  </a:cubicBezTo>
                  <a:cubicBezTo>
                    <a:pt x="106" y="215"/>
                    <a:pt x="106" y="215"/>
                    <a:pt x="106" y="215"/>
                  </a:cubicBezTo>
                  <a:cubicBezTo>
                    <a:pt x="107" y="213"/>
                    <a:pt x="108" y="210"/>
                    <a:pt x="109" y="206"/>
                  </a:cubicBezTo>
                  <a:cubicBezTo>
                    <a:pt x="112" y="196"/>
                    <a:pt x="113" y="186"/>
                    <a:pt x="113" y="177"/>
                  </a:cubicBezTo>
                  <a:cubicBezTo>
                    <a:pt x="120" y="180"/>
                    <a:pt x="138" y="185"/>
                    <a:pt x="139" y="185"/>
                  </a:cubicBezTo>
                  <a:cubicBezTo>
                    <a:pt x="140" y="186"/>
                    <a:pt x="160" y="210"/>
                    <a:pt x="160" y="210"/>
                  </a:cubicBezTo>
                  <a:cubicBezTo>
                    <a:pt x="161" y="211"/>
                    <a:pt x="162" y="211"/>
                    <a:pt x="163" y="210"/>
                  </a:cubicBezTo>
                  <a:cubicBezTo>
                    <a:pt x="164" y="208"/>
                    <a:pt x="164" y="206"/>
                    <a:pt x="163" y="20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12" y="171"/>
                    <a:pt x="112" y="171"/>
                    <a:pt x="112" y="171"/>
                  </a:cubicBezTo>
                  <a:cubicBezTo>
                    <a:pt x="112" y="166"/>
                    <a:pt x="111" y="162"/>
                    <a:pt x="110" y="159"/>
                  </a:cubicBezTo>
                  <a:cubicBezTo>
                    <a:pt x="120" y="155"/>
                    <a:pt x="129" y="146"/>
                    <a:pt x="133" y="134"/>
                  </a:cubicBezTo>
                  <a:cubicBezTo>
                    <a:pt x="159" y="138"/>
                    <a:pt x="159" y="138"/>
                    <a:pt x="159" y="138"/>
                  </a:cubicBezTo>
                  <a:cubicBezTo>
                    <a:pt x="159" y="138"/>
                    <a:pt x="167" y="116"/>
                    <a:pt x="168" y="113"/>
                  </a:cubicBezTo>
                  <a:cubicBezTo>
                    <a:pt x="170" y="113"/>
                    <a:pt x="182" y="108"/>
                    <a:pt x="182" y="108"/>
                  </a:cubicBezTo>
                  <a:cubicBezTo>
                    <a:pt x="183" y="108"/>
                    <a:pt x="184" y="107"/>
                    <a:pt x="184" y="106"/>
                  </a:cubicBezTo>
                  <a:cubicBezTo>
                    <a:pt x="184" y="106"/>
                    <a:pt x="184" y="105"/>
                    <a:pt x="184" y="104"/>
                  </a:cubicBezTo>
                  <a:cubicBezTo>
                    <a:pt x="184" y="103"/>
                    <a:pt x="183" y="102"/>
                    <a:pt x="181" y="102"/>
                  </a:cubicBezTo>
                  <a:close/>
                </a:path>
              </a:pathLst>
            </a:custGeom>
            <a:solidFill>
              <a:srgbClr val="01010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47" name="Freeform 538"/>
            <p:cNvSpPr>
              <a:spLocks/>
            </p:cNvSpPr>
            <p:nvPr/>
          </p:nvSpPr>
          <p:spPr bwMode="auto">
            <a:xfrm>
              <a:off x="118514295" y="113742526"/>
              <a:ext cx="461877" cy="620384"/>
            </a:xfrm>
            <a:custGeom>
              <a:avLst/>
              <a:gdLst/>
              <a:ahLst/>
              <a:cxnLst>
                <a:cxn ang="0">
                  <a:pos x="415" y="227"/>
                </a:cxn>
                <a:cxn ang="0">
                  <a:pos x="356" y="273"/>
                </a:cxn>
                <a:cxn ang="0">
                  <a:pos x="287" y="191"/>
                </a:cxn>
                <a:cxn ang="0">
                  <a:pos x="329" y="120"/>
                </a:cxn>
                <a:cxn ang="0">
                  <a:pos x="407" y="42"/>
                </a:cxn>
                <a:cxn ang="0">
                  <a:pos x="325" y="109"/>
                </a:cxn>
                <a:cxn ang="0">
                  <a:pos x="271" y="87"/>
                </a:cxn>
                <a:cxn ang="0">
                  <a:pos x="224" y="1"/>
                </a:cxn>
                <a:cxn ang="0">
                  <a:pos x="260" y="92"/>
                </a:cxn>
                <a:cxn ang="0">
                  <a:pos x="241" y="172"/>
                </a:cxn>
                <a:cxn ang="0">
                  <a:pos x="140" y="170"/>
                </a:cxn>
                <a:cxn ang="0">
                  <a:pos x="101" y="103"/>
                </a:cxn>
                <a:cxn ang="0">
                  <a:pos x="92" y="105"/>
                </a:cxn>
                <a:cxn ang="0">
                  <a:pos x="127" y="139"/>
                </a:cxn>
                <a:cxn ang="0">
                  <a:pos x="176" y="205"/>
                </a:cxn>
                <a:cxn ang="0">
                  <a:pos x="180" y="282"/>
                </a:cxn>
                <a:cxn ang="0">
                  <a:pos x="94" y="272"/>
                </a:cxn>
                <a:cxn ang="0">
                  <a:pos x="19" y="301"/>
                </a:cxn>
                <a:cxn ang="0">
                  <a:pos x="94" y="284"/>
                </a:cxn>
                <a:cxn ang="0">
                  <a:pos x="121" y="351"/>
                </a:cxn>
                <a:cxn ang="0">
                  <a:pos x="53" y="371"/>
                </a:cxn>
                <a:cxn ang="0">
                  <a:pos x="4" y="452"/>
                </a:cxn>
                <a:cxn ang="0">
                  <a:pos x="60" y="382"/>
                </a:cxn>
                <a:cxn ang="0">
                  <a:pos x="141" y="476"/>
                </a:cxn>
                <a:cxn ang="0">
                  <a:pos x="273" y="452"/>
                </a:cxn>
                <a:cxn ang="0">
                  <a:pos x="273" y="567"/>
                </a:cxn>
                <a:cxn ang="0">
                  <a:pos x="285" y="446"/>
                </a:cxn>
                <a:cxn ang="0">
                  <a:pos x="244" y="403"/>
                </a:cxn>
                <a:cxn ang="0">
                  <a:pos x="313" y="372"/>
                </a:cxn>
                <a:cxn ang="0">
                  <a:pos x="364" y="427"/>
                </a:cxn>
                <a:cxn ang="0">
                  <a:pos x="320" y="362"/>
                </a:cxn>
                <a:cxn ang="0">
                  <a:pos x="252" y="311"/>
                </a:cxn>
                <a:cxn ang="0">
                  <a:pos x="362" y="287"/>
                </a:cxn>
                <a:cxn ang="0">
                  <a:pos x="417" y="239"/>
                </a:cxn>
                <a:cxn ang="0">
                  <a:pos x="422" y="232"/>
                </a:cxn>
              </a:cxnLst>
              <a:rect l="0" t="0" r="r" b="b"/>
              <a:pathLst>
                <a:path w="422" h="567">
                  <a:moveTo>
                    <a:pt x="422" y="232"/>
                  </a:moveTo>
                  <a:cubicBezTo>
                    <a:pt x="421" y="229"/>
                    <a:pt x="418" y="227"/>
                    <a:pt x="415" y="227"/>
                  </a:cubicBezTo>
                  <a:cubicBezTo>
                    <a:pt x="376" y="233"/>
                    <a:pt x="376" y="233"/>
                    <a:pt x="376" y="233"/>
                  </a:cubicBezTo>
                  <a:cubicBezTo>
                    <a:pt x="376" y="233"/>
                    <a:pt x="359" y="266"/>
                    <a:pt x="356" y="273"/>
                  </a:cubicBezTo>
                  <a:cubicBezTo>
                    <a:pt x="351" y="272"/>
                    <a:pt x="327" y="265"/>
                    <a:pt x="309" y="261"/>
                  </a:cubicBezTo>
                  <a:cubicBezTo>
                    <a:pt x="316" y="235"/>
                    <a:pt x="307" y="209"/>
                    <a:pt x="287" y="191"/>
                  </a:cubicBezTo>
                  <a:cubicBezTo>
                    <a:pt x="303" y="187"/>
                    <a:pt x="319" y="175"/>
                    <a:pt x="326" y="157"/>
                  </a:cubicBezTo>
                  <a:cubicBezTo>
                    <a:pt x="331" y="145"/>
                    <a:pt x="332" y="132"/>
                    <a:pt x="329" y="120"/>
                  </a:cubicBezTo>
                  <a:cubicBezTo>
                    <a:pt x="407" y="50"/>
                    <a:pt x="407" y="50"/>
                    <a:pt x="407" y="50"/>
                  </a:cubicBezTo>
                  <a:cubicBezTo>
                    <a:pt x="409" y="48"/>
                    <a:pt x="409" y="44"/>
                    <a:pt x="407" y="42"/>
                  </a:cubicBezTo>
                  <a:cubicBezTo>
                    <a:pt x="405" y="39"/>
                    <a:pt x="401" y="39"/>
                    <a:pt x="399" y="41"/>
                  </a:cubicBezTo>
                  <a:cubicBezTo>
                    <a:pt x="325" y="109"/>
                    <a:pt x="325" y="109"/>
                    <a:pt x="325" y="109"/>
                  </a:cubicBezTo>
                  <a:cubicBezTo>
                    <a:pt x="320" y="100"/>
                    <a:pt x="312" y="92"/>
                    <a:pt x="302" y="88"/>
                  </a:cubicBezTo>
                  <a:cubicBezTo>
                    <a:pt x="292" y="84"/>
                    <a:pt x="281" y="84"/>
                    <a:pt x="271" y="87"/>
                  </a:cubicBezTo>
                  <a:cubicBezTo>
                    <a:pt x="232" y="4"/>
                    <a:pt x="232" y="4"/>
                    <a:pt x="232" y="4"/>
                  </a:cubicBezTo>
                  <a:cubicBezTo>
                    <a:pt x="231" y="1"/>
                    <a:pt x="227" y="0"/>
                    <a:pt x="224" y="1"/>
                  </a:cubicBezTo>
                  <a:cubicBezTo>
                    <a:pt x="222" y="2"/>
                    <a:pt x="220" y="6"/>
                    <a:pt x="222" y="9"/>
                  </a:cubicBezTo>
                  <a:cubicBezTo>
                    <a:pt x="260" y="92"/>
                    <a:pt x="260" y="92"/>
                    <a:pt x="260" y="92"/>
                  </a:cubicBezTo>
                  <a:cubicBezTo>
                    <a:pt x="250" y="98"/>
                    <a:pt x="242" y="108"/>
                    <a:pt x="237" y="120"/>
                  </a:cubicBezTo>
                  <a:cubicBezTo>
                    <a:pt x="229" y="138"/>
                    <a:pt x="231" y="158"/>
                    <a:pt x="241" y="172"/>
                  </a:cubicBezTo>
                  <a:cubicBezTo>
                    <a:pt x="218" y="170"/>
                    <a:pt x="197" y="179"/>
                    <a:pt x="183" y="195"/>
                  </a:cubicBezTo>
                  <a:cubicBezTo>
                    <a:pt x="168" y="187"/>
                    <a:pt x="143" y="172"/>
                    <a:pt x="140" y="170"/>
                  </a:cubicBezTo>
                  <a:cubicBezTo>
                    <a:pt x="140" y="165"/>
                    <a:pt x="139" y="133"/>
                    <a:pt x="139" y="133"/>
                  </a:cubicBezTo>
                  <a:cubicBezTo>
                    <a:pt x="101" y="103"/>
                    <a:pt x="101" y="103"/>
                    <a:pt x="101" y="103"/>
                  </a:cubicBezTo>
                  <a:cubicBezTo>
                    <a:pt x="98" y="101"/>
                    <a:pt x="95" y="101"/>
                    <a:pt x="93" y="104"/>
                  </a:cubicBezTo>
                  <a:cubicBezTo>
                    <a:pt x="92" y="104"/>
                    <a:pt x="92" y="105"/>
                    <a:pt x="92" y="105"/>
                  </a:cubicBezTo>
                  <a:cubicBezTo>
                    <a:pt x="91" y="108"/>
                    <a:pt x="92" y="110"/>
                    <a:pt x="94" y="112"/>
                  </a:cubicBezTo>
                  <a:cubicBezTo>
                    <a:pt x="94" y="112"/>
                    <a:pt x="123" y="136"/>
                    <a:pt x="127" y="139"/>
                  </a:cubicBezTo>
                  <a:cubicBezTo>
                    <a:pt x="127" y="143"/>
                    <a:pt x="128" y="177"/>
                    <a:pt x="128" y="177"/>
                  </a:cubicBezTo>
                  <a:cubicBezTo>
                    <a:pt x="176" y="205"/>
                    <a:pt x="176" y="205"/>
                    <a:pt x="176" y="205"/>
                  </a:cubicBezTo>
                  <a:cubicBezTo>
                    <a:pt x="174" y="208"/>
                    <a:pt x="172" y="211"/>
                    <a:pt x="171" y="214"/>
                  </a:cubicBezTo>
                  <a:cubicBezTo>
                    <a:pt x="162" y="237"/>
                    <a:pt x="166" y="262"/>
                    <a:pt x="180" y="282"/>
                  </a:cubicBezTo>
                  <a:cubicBezTo>
                    <a:pt x="173" y="285"/>
                    <a:pt x="166" y="290"/>
                    <a:pt x="159" y="296"/>
                  </a:cubicBezTo>
                  <a:cubicBezTo>
                    <a:pt x="94" y="272"/>
                    <a:pt x="94" y="272"/>
                    <a:pt x="94" y="272"/>
                  </a:cubicBezTo>
                  <a:cubicBezTo>
                    <a:pt x="23" y="294"/>
                    <a:pt x="23" y="294"/>
                    <a:pt x="23" y="294"/>
                  </a:cubicBezTo>
                  <a:cubicBezTo>
                    <a:pt x="20" y="295"/>
                    <a:pt x="18" y="298"/>
                    <a:pt x="19" y="301"/>
                  </a:cubicBezTo>
                  <a:cubicBezTo>
                    <a:pt x="20" y="304"/>
                    <a:pt x="23" y="306"/>
                    <a:pt x="26" y="305"/>
                  </a:cubicBezTo>
                  <a:cubicBezTo>
                    <a:pt x="26" y="305"/>
                    <a:pt x="90" y="285"/>
                    <a:pt x="94" y="284"/>
                  </a:cubicBezTo>
                  <a:cubicBezTo>
                    <a:pt x="96" y="285"/>
                    <a:pt x="130" y="297"/>
                    <a:pt x="150" y="305"/>
                  </a:cubicBezTo>
                  <a:cubicBezTo>
                    <a:pt x="139" y="317"/>
                    <a:pt x="128" y="333"/>
                    <a:pt x="121" y="351"/>
                  </a:cubicBezTo>
                  <a:cubicBezTo>
                    <a:pt x="119" y="356"/>
                    <a:pt x="117" y="360"/>
                    <a:pt x="116" y="364"/>
                  </a:cubicBezTo>
                  <a:cubicBezTo>
                    <a:pt x="53" y="371"/>
                    <a:pt x="53" y="371"/>
                    <a:pt x="53" y="371"/>
                  </a:cubicBezTo>
                  <a:cubicBezTo>
                    <a:pt x="2" y="444"/>
                    <a:pt x="2" y="444"/>
                    <a:pt x="2" y="444"/>
                  </a:cubicBezTo>
                  <a:cubicBezTo>
                    <a:pt x="0" y="447"/>
                    <a:pt x="1" y="450"/>
                    <a:pt x="4" y="452"/>
                  </a:cubicBezTo>
                  <a:cubicBezTo>
                    <a:pt x="6" y="454"/>
                    <a:pt x="10" y="453"/>
                    <a:pt x="12" y="451"/>
                  </a:cubicBezTo>
                  <a:cubicBezTo>
                    <a:pt x="12" y="451"/>
                    <a:pt x="57" y="386"/>
                    <a:pt x="60" y="382"/>
                  </a:cubicBezTo>
                  <a:cubicBezTo>
                    <a:pt x="63" y="382"/>
                    <a:pt x="94" y="379"/>
                    <a:pt x="113" y="377"/>
                  </a:cubicBezTo>
                  <a:cubicBezTo>
                    <a:pt x="102" y="422"/>
                    <a:pt x="113" y="464"/>
                    <a:pt x="141" y="476"/>
                  </a:cubicBezTo>
                  <a:cubicBezTo>
                    <a:pt x="170" y="488"/>
                    <a:pt x="206" y="467"/>
                    <a:pt x="231" y="429"/>
                  </a:cubicBezTo>
                  <a:cubicBezTo>
                    <a:pt x="245" y="437"/>
                    <a:pt x="269" y="450"/>
                    <a:pt x="273" y="452"/>
                  </a:cubicBezTo>
                  <a:cubicBezTo>
                    <a:pt x="273" y="459"/>
                    <a:pt x="267" y="561"/>
                    <a:pt x="267" y="561"/>
                  </a:cubicBezTo>
                  <a:cubicBezTo>
                    <a:pt x="267" y="564"/>
                    <a:pt x="269" y="567"/>
                    <a:pt x="273" y="567"/>
                  </a:cubicBezTo>
                  <a:cubicBezTo>
                    <a:pt x="276" y="567"/>
                    <a:pt x="279" y="565"/>
                    <a:pt x="279" y="561"/>
                  </a:cubicBezTo>
                  <a:cubicBezTo>
                    <a:pt x="285" y="446"/>
                    <a:pt x="285" y="446"/>
                    <a:pt x="285" y="446"/>
                  </a:cubicBezTo>
                  <a:cubicBezTo>
                    <a:pt x="237" y="419"/>
                    <a:pt x="237" y="419"/>
                    <a:pt x="237" y="419"/>
                  </a:cubicBezTo>
                  <a:cubicBezTo>
                    <a:pt x="239" y="414"/>
                    <a:pt x="242" y="408"/>
                    <a:pt x="244" y="403"/>
                  </a:cubicBezTo>
                  <a:cubicBezTo>
                    <a:pt x="252" y="384"/>
                    <a:pt x="256" y="365"/>
                    <a:pt x="257" y="348"/>
                  </a:cubicBezTo>
                  <a:cubicBezTo>
                    <a:pt x="272" y="355"/>
                    <a:pt x="311" y="371"/>
                    <a:pt x="313" y="372"/>
                  </a:cubicBezTo>
                  <a:cubicBezTo>
                    <a:pt x="315" y="374"/>
                    <a:pt x="356" y="426"/>
                    <a:pt x="356" y="426"/>
                  </a:cubicBezTo>
                  <a:cubicBezTo>
                    <a:pt x="358" y="428"/>
                    <a:pt x="362" y="429"/>
                    <a:pt x="364" y="427"/>
                  </a:cubicBezTo>
                  <a:cubicBezTo>
                    <a:pt x="367" y="425"/>
                    <a:pt x="367" y="421"/>
                    <a:pt x="365" y="419"/>
                  </a:cubicBezTo>
                  <a:cubicBezTo>
                    <a:pt x="320" y="362"/>
                    <a:pt x="320" y="362"/>
                    <a:pt x="320" y="362"/>
                  </a:cubicBezTo>
                  <a:cubicBezTo>
                    <a:pt x="257" y="336"/>
                    <a:pt x="257" y="336"/>
                    <a:pt x="257" y="336"/>
                  </a:cubicBezTo>
                  <a:cubicBezTo>
                    <a:pt x="256" y="327"/>
                    <a:pt x="254" y="319"/>
                    <a:pt x="252" y="311"/>
                  </a:cubicBezTo>
                  <a:cubicBezTo>
                    <a:pt x="275" y="308"/>
                    <a:pt x="295" y="294"/>
                    <a:pt x="305" y="272"/>
                  </a:cubicBezTo>
                  <a:cubicBezTo>
                    <a:pt x="362" y="287"/>
                    <a:pt x="362" y="287"/>
                    <a:pt x="362" y="287"/>
                  </a:cubicBezTo>
                  <a:cubicBezTo>
                    <a:pt x="362" y="287"/>
                    <a:pt x="381" y="248"/>
                    <a:pt x="384" y="244"/>
                  </a:cubicBezTo>
                  <a:cubicBezTo>
                    <a:pt x="389" y="243"/>
                    <a:pt x="417" y="239"/>
                    <a:pt x="417" y="239"/>
                  </a:cubicBezTo>
                  <a:cubicBezTo>
                    <a:pt x="419" y="238"/>
                    <a:pt x="420" y="237"/>
                    <a:pt x="421" y="235"/>
                  </a:cubicBezTo>
                  <a:cubicBezTo>
                    <a:pt x="422" y="234"/>
                    <a:pt x="422" y="233"/>
                    <a:pt x="422" y="232"/>
                  </a:cubicBezTo>
                  <a:close/>
                </a:path>
              </a:pathLst>
            </a:custGeom>
            <a:solidFill>
              <a:srgbClr val="01010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48" name="Freeform 539"/>
            <p:cNvSpPr>
              <a:spLocks/>
            </p:cNvSpPr>
            <p:nvPr/>
          </p:nvSpPr>
          <p:spPr bwMode="auto">
            <a:xfrm>
              <a:off x="118213708" y="113837890"/>
              <a:ext cx="330960" cy="390883"/>
            </a:xfrm>
            <a:custGeom>
              <a:avLst/>
              <a:gdLst/>
              <a:ahLst/>
              <a:cxnLst>
                <a:cxn ang="0">
                  <a:pos x="245" y="214"/>
                </a:cxn>
                <a:cxn ang="0">
                  <a:pos x="208" y="218"/>
                </a:cxn>
                <a:cxn ang="0">
                  <a:pos x="219" y="173"/>
                </a:cxn>
                <a:cxn ang="0">
                  <a:pos x="266" y="168"/>
                </a:cxn>
                <a:cxn ang="0">
                  <a:pos x="217" y="165"/>
                </a:cxn>
                <a:cxn ang="0">
                  <a:pos x="166" y="180"/>
                </a:cxn>
                <a:cxn ang="0">
                  <a:pos x="196" y="116"/>
                </a:cxn>
                <a:cxn ang="0">
                  <a:pos x="192" y="70"/>
                </a:cxn>
                <a:cxn ang="0">
                  <a:pos x="191" y="65"/>
                </a:cxn>
                <a:cxn ang="0">
                  <a:pos x="174" y="88"/>
                </a:cxn>
                <a:cxn ang="0">
                  <a:pos x="162" y="132"/>
                </a:cxn>
                <a:cxn ang="0">
                  <a:pos x="117" y="84"/>
                </a:cxn>
                <a:cxn ang="0">
                  <a:pos x="94" y="3"/>
                </a:cxn>
                <a:cxn ang="0">
                  <a:pos x="87" y="4"/>
                </a:cxn>
                <a:cxn ang="0">
                  <a:pos x="74" y="70"/>
                </a:cxn>
                <a:cxn ang="0">
                  <a:pos x="5" y="73"/>
                </a:cxn>
                <a:cxn ang="0">
                  <a:pos x="4" y="80"/>
                </a:cxn>
                <a:cxn ang="0">
                  <a:pos x="65" y="115"/>
                </a:cxn>
                <a:cxn ang="0">
                  <a:pos x="82" y="170"/>
                </a:cxn>
                <a:cxn ang="0">
                  <a:pos x="34" y="168"/>
                </a:cxn>
                <a:cxn ang="0">
                  <a:pos x="2" y="180"/>
                </a:cxn>
                <a:cxn ang="0">
                  <a:pos x="6" y="183"/>
                </a:cxn>
                <a:cxn ang="0">
                  <a:pos x="52" y="190"/>
                </a:cxn>
                <a:cxn ang="0">
                  <a:pos x="87" y="183"/>
                </a:cxn>
                <a:cxn ang="0">
                  <a:pos x="123" y="220"/>
                </a:cxn>
                <a:cxn ang="0">
                  <a:pos x="70" y="287"/>
                </a:cxn>
                <a:cxn ang="0">
                  <a:pos x="77" y="290"/>
                </a:cxn>
                <a:cxn ang="0">
                  <a:pos x="124" y="228"/>
                </a:cxn>
                <a:cxn ang="0">
                  <a:pos x="140" y="268"/>
                </a:cxn>
                <a:cxn ang="0">
                  <a:pos x="137" y="355"/>
                </a:cxn>
                <a:cxn ang="0">
                  <a:pos x="144" y="352"/>
                </a:cxn>
                <a:cxn ang="0">
                  <a:pos x="145" y="274"/>
                </a:cxn>
                <a:cxn ang="0">
                  <a:pos x="216" y="235"/>
                </a:cxn>
                <a:cxn ang="0">
                  <a:pos x="296" y="267"/>
                </a:cxn>
                <a:cxn ang="0">
                  <a:pos x="300" y="262"/>
                </a:cxn>
              </a:cxnLst>
              <a:rect l="0" t="0" r="r" b="b"/>
              <a:pathLst>
                <a:path w="302" h="358">
                  <a:moveTo>
                    <a:pt x="300" y="262"/>
                  </a:moveTo>
                  <a:cubicBezTo>
                    <a:pt x="245" y="214"/>
                    <a:pt x="245" y="214"/>
                    <a:pt x="245" y="214"/>
                  </a:cubicBezTo>
                  <a:cubicBezTo>
                    <a:pt x="213" y="228"/>
                    <a:pt x="213" y="228"/>
                    <a:pt x="213" y="228"/>
                  </a:cubicBezTo>
                  <a:cubicBezTo>
                    <a:pt x="212" y="225"/>
                    <a:pt x="210" y="222"/>
                    <a:pt x="208" y="218"/>
                  </a:cubicBezTo>
                  <a:cubicBezTo>
                    <a:pt x="202" y="207"/>
                    <a:pt x="194" y="198"/>
                    <a:pt x="186" y="192"/>
                  </a:cubicBezTo>
                  <a:cubicBezTo>
                    <a:pt x="195" y="187"/>
                    <a:pt x="218" y="173"/>
                    <a:pt x="219" y="173"/>
                  </a:cubicBezTo>
                  <a:cubicBezTo>
                    <a:pt x="221" y="172"/>
                    <a:pt x="263" y="172"/>
                    <a:pt x="263" y="172"/>
                  </a:cubicBezTo>
                  <a:cubicBezTo>
                    <a:pt x="265" y="172"/>
                    <a:pt x="266" y="170"/>
                    <a:pt x="266" y="168"/>
                  </a:cubicBezTo>
                  <a:cubicBezTo>
                    <a:pt x="266" y="166"/>
                    <a:pt x="264" y="164"/>
                    <a:pt x="262" y="164"/>
                  </a:cubicBezTo>
                  <a:cubicBezTo>
                    <a:pt x="217" y="165"/>
                    <a:pt x="217" y="165"/>
                    <a:pt x="217" y="165"/>
                  </a:cubicBezTo>
                  <a:cubicBezTo>
                    <a:pt x="180" y="187"/>
                    <a:pt x="180" y="187"/>
                    <a:pt x="180" y="187"/>
                  </a:cubicBezTo>
                  <a:cubicBezTo>
                    <a:pt x="175" y="184"/>
                    <a:pt x="170" y="181"/>
                    <a:pt x="166" y="180"/>
                  </a:cubicBezTo>
                  <a:cubicBezTo>
                    <a:pt x="173" y="167"/>
                    <a:pt x="174" y="151"/>
                    <a:pt x="166" y="138"/>
                  </a:cubicBezTo>
                  <a:cubicBezTo>
                    <a:pt x="196" y="116"/>
                    <a:pt x="196" y="116"/>
                    <a:pt x="196" y="116"/>
                  </a:cubicBezTo>
                  <a:cubicBezTo>
                    <a:pt x="196" y="116"/>
                    <a:pt x="184" y="91"/>
                    <a:pt x="182" y="88"/>
                  </a:cubicBezTo>
                  <a:cubicBezTo>
                    <a:pt x="184" y="86"/>
                    <a:pt x="192" y="70"/>
                    <a:pt x="192" y="70"/>
                  </a:cubicBezTo>
                  <a:cubicBezTo>
                    <a:pt x="193" y="69"/>
                    <a:pt x="193" y="68"/>
                    <a:pt x="192" y="67"/>
                  </a:cubicBezTo>
                  <a:cubicBezTo>
                    <a:pt x="192" y="66"/>
                    <a:pt x="191" y="66"/>
                    <a:pt x="191" y="65"/>
                  </a:cubicBezTo>
                  <a:cubicBezTo>
                    <a:pt x="189" y="64"/>
                    <a:pt x="187" y="65"/>
                    <a:pt x="186" y="67"/>
                  </a:cubicBezTo>
                  <a:cubicBezTo>
                    <a:pt x="174" y="88"/>
                    <a:pt x="174" y="88"/>
                    <a:pt x="174" y="88"/>
                  </a:cubicBezTo>
                  <a:cubicBezTo>
                    <a:pt x="174" y="88"/>
                    <a:pt x="184" y="109"/>
                    <a:pt x="186" y="114"/>
                  </a:cubicBezTo>
                  <a:cubicBezTo>
                    <a:pt x="184" y="116"/>
                    <a:pt x="171" y="125"/>
                    <a:pt x="162" y="132"/>
                  </a:cubicBezTo>
                  <a:cubicBezTo>
                    <a:pt x="152" y="119"/>
                    <a:pt x="135" y="114"/>
                    <a:pt x="119" y="117"/>
                  </a:cubicBezTo>
                  <a:cubicBezTo>
                    <a:pt x="124" y="107"/>
                    <a:pt x="123" y="95"/>
                    <a:pt x="117" y="84"/>
                  </a:cubicBezTo>
                  <a:cubicBezTo>
                    <a:pt x="113" y="77"/>
                    <a:pt x="107" y="72"/>
                    <a:pt x="100" y="69"/>
                  </a:cubicBezTo>
                  <a:cubicBezTo>
                    <a:pt x="94" y="3"/>
                    <a:pt x="94" y="3"/>
                    <a:pt x="94" y="3"/>
                  </a:cubicBezTo>
                  <a:cubicBezTo>
                    <a:pt x="94" y="1"/>
                    <a:pt x="93" y="0"/>
                    <a:pt x="91" y="0"/>
                  </a:cubicBezTo>
                  <a:cubicBezTo>
                    <a:pt x="89" y="0"/>
                    <a:pt x="87" y="2"/>
                    <a:pt x="87" y="4"/>
                  </a:cubicBezTo>
                  <a:cubicBezTo>
                    <a:pt x="93" y="67"/>
                    <a:pt x="93" y="67"/>
                    <a:pt x="93" y="67"/>
                  </a:cubicBezTo>
                  <a:cubicBezTo>
                    <a:pt x="86" y="66"/>
                    <a:pt x="80" y="67"/>
                    <a:pt x="74" y="70"/>
                  </a:cubicBezTo>
                  <a:cubicBezTo>
                    <a:pt x="68" y="73"/>
                    <a:pt x="64" y="79"/>
                    <a:pt x="62" y="85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3" y="72"/>
                    <a:pt x="1" y="74"/>
                    <a:pt x="1" y="75"/>
                  </a:cubicBezTo>
                  <a:cubicBezTo>
                    <a:pt x="0" y="77"/>
                    <a:pt x="2" y="79"/>
                    <a:pt x="4" y="80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59" y="100"/>
                    <a:pt x="61" y="107"/>
                    <a:pt x="65" y="115"/>
                  </a:cubicBezTo>
                  <a:cubicBezTo>
                    <a:pt x="71" y="125"/>
                    <a:pt x="81" y="132"/>
                    <a:pt x="92" y="132"/>
                  </a:cubicBezTo>
                  <a:cubicBezTo>
                    <a:pt x="83" y="143"/>
                    <a:pt x="79" y="157"/>
                    <a:pt x="82" y="170"/>
                  </a:cubicBezTo>
                  <a:cubicBezTo>
                    <a:pt x="72" y="174"/>
                    <a:pt x="55" y="181"/>
                    <a:pt x="53" y="182"/>
                  </a:cubicBezTo>
                  <a:cubicBezTo>
                    <a:pt x="50" y="180"/>
                    <a:pt x="34" y="168"/>
                    <a:pt x="34" y="168"/>
                  </a:cubicBezTo>
                  <a:cubicBezTo>
                    <a:pt x="5" y="176"/>
                    <a:pt x="5" y="176"/>
                    <a:pt x="5" y="176"/>
                  </a:cubicBezTo>
                  <a:cubicBezTo>
                    <a:pt x="3" y="176"/>
                    <a:pt x="2" y="178"/>
                    <a:pt x="2" y="180"/>
                  </a:cubicBezTo>
                  <a:cubicBezTo>
                    <a:pt x="2" y="181"/>
                    <a:pt x="2" y="181"/>
                    <a:pt x="2" y="181"/>
                  </a:cubicBezTo>
                  <a:cubicBezTo>
                    <a:pt x="3" y="182"/>
                    <a:pt x="5" y="183"/>
                    <a:pt x="6" y="183"/>
                  </a:cubicBezTo>
                  <a:cubicBezTo>
                    <a:pt x="6" y="183"/>
                    <a:pt x="29" y="177"/>
                    <a:pt x="32" y="176"/>
                  </a:cubicBezTo>
                  <a:cubicBezTo>
                    <a:pt x="35" y="178"/>
                    <a:pt x="52" y="190"/>
                    <a:pt x="52" y="190"/>
                  </a:cubicBezTo>
                  <a:cubicBezTo>
                    <a:pt x="84" y="177"/>
                    <a:pt x="84" y="177"/>
                    <a:pt x="84" y="177"/>
                  </a:cubicBezTo>
                  <a:cubicBezTo>
                    <a:pt x="85" y="179"/>
                    <a:pt x="85" y="181"/>
                    <a:pt x="87" y="183"/>
                  </a:cubicBezTo>
                  <a:cubicBezTo>
                    <a:pt x="94" y="197"/>
                    <a:pt x="109" y="204"/>
                    <a:pt x="124" y="204"/>
                  </a:cubicBezTo>
                  <a:cubicBezTo>
                    <a:pt x="123" y="209"/>
                    <a:pt x="122" y="214"/>
                    <a:pt x="123" y="220"/>
                  </a:cubicBezTo>
                  <a:cubicBezTo>
                    <a:pt x="86" y="243"/>
                    <a:pt x="86" y="243"/>
                    <a:pt x="86" y="243"/>
                  </a:cubicBezTo>
                  <a:cubicBezTo>
                    <a:pt x="70" y="287"/>
                    <a:pt x="70" y="287"/>
                    <a:pt x="70" y="287"/>
                  </a:cubicBezTo>
                  <a:cubicBezTo>
                    <a:pt x="69" y="289"/>
                    <a:pt x="70" y="291"/>
                    <a:pt x="72" y="292"/>
                  </a:cubicBezTo>
                  <a:cubicBezTo>
                    <a:pt x="74" y="293"/>
                    <a:pt x="76" y="292"/>
                    <a:pt x="77" y="290"/>
                  </a:cubicBezTo>
                  <a:cubicBezTo>
                    <a:pt x="77" y="290"/>
                    <a:pt x="91" y="250"/>
                    <a:pt x="92" y="248"/>
                  </a:cubicBezTo>
                  <a:cubicBezTo>
                    <a:pt x="93" y="247"/>
                    <a:pt x="112" y="235"/>
                    <a:pt x="124" y="228"/>
                  </a:cubicBezTo>
                  <a:cubicBezTo>
                    <a:pt x="126" y="239"/>
                    <a:pt x="130" y="250"/>
                    <a:pt x="136" y="260"/>
                  </a:cubicBezTo>
                  <a:cubicBezTo>
                    <a:pt x="137" y="263"/>
                    <a:pt x="139" y="265"/>
                    <a:pt x="140" y="268"/>
                  </a:cubicBezTo>
                  <a:cubicBezTo>
                    <a:pt x="120" y="302"/>
                    <a:pt x="120" y="302"/>
                    <a:pt x="120" y="302"/>
                  </a:cubicBezTo>
                  <a:cubicBezTo>
                    <a:pt x="137" y="355"/>
                    <a:pt x="137" y="355"/>
                    <a:pt x="137" y="355"/>
                  </a:cubicBezTo>
                  <a:cubicBezTo>
                    <a:pt x="137" y="357"/>
                    <a:pt x="139" y="358"/>
                    <a:pt x="141" y="357"/>
                  </a:cubicBezTo>
                  <a:cubicBezTo>
                    <a:pt x="143" y="356"/>
                    <a:pt x="144" y="354"/>
                    <a:pt x="144" y="352"/>
                  </a:cubicBezTo>
                  <a:cubicBezTo>
                    <a:pt x="144" y="352"/>
                    <a:pt x="129" y="306"/>
                    <a:pt x="128" y="303"/>
                  </a:cubicBezTo>
                  <a:cubicBezTo>
                    <a:pt x="129" y="301"/>
                    <a:pt x="139" y="284"/>
                    <a:pt x="145" y="274"/>
                  </a:cubicBezTo>
                  <a:cubicBezTo>
                    <a:pt x="164" y="297"/>
                    <a:pt x="189" y="307"/>
                    <a:pt x="206" y="298"/>
                  </a:cubicBezTo>
                  <a:cubicBezTo>
                    <a:pt x="222" y="288"/>
                    <a:pt x="226" y="262"/>
                    <a:pt x="216" y="235"/>
                  </a:cubicBezTo>
                  <a:cubicBezTo>
                    <a:pt x="226" y="231"/>
                    <a:pt x="241" y="224"/>
                    <a:pt x="244" y="223"/>
                  </a:cubicBezTo>
                  <a:cubicBezTo>
                    <a:pt x="247" y="226"/>
                    <a:pt x="296" y="267"/>
                    <a:pt x="296" y="267"/>
                  </a:cubicBezTo>
                  <a:cubicBezTo>
                    <a:pt x="297" y="268"/>
                    <a:pt x="300" y="268"/>
                    <a:pt x="301" y="267"/>
                  </a:cubicBezTo>
                  <a:cubicBezTo>
                    <a:pt x="302" y="265"/>
                    <a:pt x="302" y="263"/>
                    <a:pt x="300" y="262"/>
                  </a:cubicBezTo>
                  <a:close/>
                </a:path>
              </a:pathLst>
            </a:custGeom>
            <a:solidFill>
              <a:srgbClr val="01010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</p:grpSp>
      <p:sp>
        <p:nvSpPr>
          <p:cNvPr id="552" name="Subtitle 2"/>
          <p:cNvSpPr>
            <a:spLocks noGrp="1"/>
          </p:cNvSpPr>
          <p:nvPr>
            <p:ph type="subTitle" idx="1"/>
          </p:nvPr>
        </p:nvSpPr>
        <p:spPr>
          <a:xfrm>
            <a:off x="1371600" y="6019800"/>
            <a:ext cx="6400800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en-US" dirty="0"/>
          </a:p>
        </p:txBody>
      </p:sp>
      <p:sp>
        <p:nvSpPr>
          <p:cNvPr id="554" name="Title 1"/>
          <p:cNvSpPr>
            <a:spLocks noGrp="1"/>
          </p:cNvSpPr>
          <p:nvPr>
            <p:ph type="ctrTitle"/>
          </p:nvPr>
        </p:nvSpPr>
        <p:spPr>
          <a:xfrm>
            <a:off x="2057400" y="4572000"/>
            <a:ext cx="5105400" cy="1295400"/>
          </a:xfrm>
        </p:spPr>
        <p:txBody>
          <a:bodyPr>
            <a:normAutofit/>
          </a:bodyPr>
          <a:lstStyle>
            <a:lvl1pPr algn="ctr">
              <a:lnSpc>
                <a:spcPct val="8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65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2080973" y="1143000"/>
            <a:ext cx="5058254" cy="3302008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b">
            <a:normAutofit/>
          </a:bodyPr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5"/>
          <p:cNvSpPr>
            <a:spLocks noGrp="1" noChangeAspect="1"/>
          </p:cNvSpPr>
          <p:nvPr>
            <p:ph type="pic" sz="quarter" idx="21"/>
          </p:nvPr>
        </p:nvSpPr>
        <p:spPr>
          <a:xfrm>
            <a:off x="838200" y="838200"/>
            <a:ext cx="2286000" cy="3276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16" name="Picture Placeholder 15"/>
          <p:cNvSpPr>
            <a:spLocks noGrp="1" noChangeAspect="1"/>
          </p:cNvSpPr>
          <p:nvPr>
            <p:ph type="pic" sz="quarter" idx="22"/>
          </p:nvPr>
        </p:nvSpPr>
        <p:spPr>
          <a:xfrm>
            <a:off x="3486150" y="838200"/>
            <a:ext cx="2286000" cy="3276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17" name="Text Placeholder 18"/>
          <p:cNvSpPr>
            <a:spLocks noGrp="1"/>
          </p:cNvSpPr>
          <p:nvPr>
            <p:ph type="body" sz="quarter" idx="23"/>
          </p:nvPr>
        </p:nvSpPr>
        <p:spPr>
          <a:xfrm>
            <a:off x="838200" y="4267200"/>
            <a:ext cx="2286000" cy="609600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24"/>
          </p:nvPr>
        </p:nvSpPr>
        <p:spPr>
          <a:xfrm>
            <a:off x="3486150" y="4267200"/>
            <a:ext cx="2286000" cy="609600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19" name="Picture Placeholder 15"/>
          <p:cNvSpPr>
            <a:spLocks noGrp="1" noChangeAspect="1"/>
          </p:cNvSpPr>
          <p:nvPr>
            <p:ph type="pic" sz="quarter" idx="25"/>
          </p:nvPr>
        </p:nvSpPr>
        <p:spPr>
          <a:xfrm>
            <a:off x="6096000" y="838200"/>
            <a:ext cx="2286000" cy="3276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26"/>
          </p:nvPr>
        </p:nvSpPr>
        <p:spPr>
          <a:xfrm>
            <a:off x="6096000" y="4267200"/>
            <a:ext cx="2286000" cy="609600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Up 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/>
          <p:cNvSpPr>
            <a:spLocks noGrp="1" noChangeAspect="1"/>
          </p:cNvSpPr>
          <p:nvPr>
            <p:ph type="pic" sz="quarter" idx="21"/>
          </p:nvPr>
        </p:nvSpPr>
        <p:spPr>
          <a:xfrm>
            <a:off x="914400" y="685800"/>
            <a:ext cx="18288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23"/>
          </p:nvPr>
        </p:nvSpPr>
        <p:spPr>
          <a:xfrm>
            <a:off x="914400" y="3276600"/>
            <a:ext cx="7391400" cy="25146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13" name="Picture Placeholder 15"/>
          <p:cNvSpPr>
            <a:spLocks noGrp="1" noChangeAspect="1"/>
          </p:cNvSpPr>
          <p:nvPr>
            <p:ph type="pic" sz="quarter" idx="36"/>
          </p:nvPr>
        </p:nvSpPr>
        <p:spPr>
          <a:xfrm>
            <a:off x="2819400" y="685800"/>
            <a:ext cx="1752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14" name="Picture Placeholder 15"/>
          <p:cNvSpPr>
            <a:spLocks noGrp="1" noChangeAspect="1"/>
          </p:cNvSpPr>
          <p:nvPr>
            <p:ph type="pic" sz="quarter" idx="37"/>
          </p:nvPr>
        </p:nvSpPr>
        <p:spPr>
          <a:xfrm>
            <a:off x="4648200" y="685800"/>
            <a:ext cx="18288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16" name="Picture Placeholder 15"/>
          <p:cNvSpPr>
            <a:spLocks noGrp="1" noChangeAspect="1"/>
          </p:cNvSpPr>
          <p:nvPr>
            <p:ph type="pic" sz="quarter" idx="38"/>
          </p:nvPr>
        </p:nvSpPr>
        <p:spPr>
          <a:xfrm>
            <a:off x="6553200" y="685800"/>
            <a:ext cx="1752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a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5"/>
          <p:cNvSpPr>
            <a:spLocks noGrp="1" noChangeAspect="1"/>
          </p:cNvSpPr>
          <p:nvPr>
            <p:ph type="pic" sz="quarter" idx="21"/>
          </p:nvPr>
        </p:nvSpPr>
        <p:spPr>
          <a:xfrm>
            <a:off x="762000" y="1600200"/>
            <a:ext cx="76962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762000" y="4267200"/>
            <a:ext cx="7696200" cy="609600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1219200" y="838200"/>
            <a:ext cx="6553200" cy="465605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990600" y="5943600"/>
            <a:ext cx="7010400" cy="609600"/>
          </a:xfrm>
        </p:spPr>
        <p:txBody>
          <a:bodyPr anchor="ctr">
            <a:normAutofit/>
          </a:bodyPr>
          <a:lstStyle>
            <a:lvl1pPr marL="0" marR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600" i="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5105400" y="838200"/>
            <a:ext cx="3276600" cy="4648200"/>
          </a:xfrm>
        </p:spPr>
        <p:txBody>
          <a:bodyPr tIns="91440" bIns="9144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i="0"/>
            </a:lvl1pPr>
            <a:extLst/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10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990600" y="838200"/>
            <a:ext cx="3962400" cy="46482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ndscape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>
            <a:extLst/>
          </a:lstStyle>
          <a:p>
            <a:pPr lvl="0"/>
            <a:r>
              <a:rPr lang="zh-TW" altLang="en-US" noProof="0" dirty="0" smtClean="0"/>
              <a:t>按一下圖示以新增圖片</a:t>
            </a:r>
            <a:endParaRPr lang="en-US" noProof="0" dirty="0" smtClean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gingham.jpg"/>
          <p:cNvPicPr>
            <a:picLocks noChangeAspect="1"/>
          </p:cNvPicPr>
          <p:nvPr userDrawn="1"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>
          <a:xfrm>
            <a:off x="320851" y="304800"/>
            <a:ext cx="8531352" cy="6246090"/>
          </a:xfrm>
          <a:prstGeom prst="roundRect">
            <a:avLst>
              <a:gd name="adj" fmla="val 10212"/>
            </a:avLst>
          </a:prstGeom>
        </p:spPr>
      </p:pic>
      <p:sp>
        <p:nvSpPr>
          <p:cNvPr id="5" name="Rounded Rectangle 24"/>
          <p:cNvSpPr/>
          <p:nvPr userDrawn="1"/>
        </p:nvSpPr>
        <p:spPr>
          <a:xfrm>
            <a:off x="319088" y="304800"/>
            <a:ext cx="8534400" cy="561975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Rounded Rectangle 25"/>
          <p:cNvSpPr/>
          <p:nvPr userDrawn="1"/>
        </p:nvSpPr>
        <p:spPr>
          <a:xfrm>
            <a:off x="585788" y="533400"/>
            <a:ext cx="8001000" cy="4999038"/>
          </a:xfrm>
          <a:prstGeom prst="roundRect">
            <a:avLst>
              <a:gd name="adj" fmla="val 8459"/>
            </a:avLst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8" name="Line 534"/>
          <p:cNvSpPr>
            <a:spLocks noChangeShapeType="1"/>
          </p:cNvSpPr>
          <p:nvPr userDrawn="1"/>
        </p:nvSpPr>
        <p:spPr bwMode="auto">
          <a:xfrm>
            <a:off x="242888" y="5924550"/>
            <a:ext cx="8686800" cy="0"/>
          </a:xfrm>
          <a:prstGeom prst="line">
            <a:avLst/>
          </a:prstGeom>
          <a:noFill/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lIns="36576" tIns="36576" rIns="36576" bIns="36576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85800" y="5334000"/>
            <a:ext cx="7848599" cy="381000"/>
          </a:xfrm>
          <a:noFill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685800" y="4038600"/>
            <a:ext cx="7848599" cy="1295400"/>
          </a:xfrm>
          <a:noFill/>
        </p:spPr>
        <p:txBody>
          <a:bodyPr anchor="b"/>
          <a:lstStyle>
            <a:lvl1pPr marL="0" indent="0" algn="ctr">
              <a:buFontTx/>
              <a:buNone/>
              <a:defRPr sz="320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8" descr="gingham.jpg"/>
          <p:cNvPicPr>
            <a:picLocks noChangeAspect="1"/>
          </p:cNvPicPr>
          <p:nvPr userDrawn="1"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>
          <a:xfrm>
            <a:off x="320851" y="304800"/>
            <a:ext cx="8531352" cy="6246090"/>
          </a:xfrm>
          <a:prstGeom prst="roundRect">
            <a:avLst>
              <a:gd name="adj" fmla="val 10212"/>
            </a:avLst>
          </a:prstGeom>
        </p:spPr>
      </p:pic>
      <p:sp>
        <p:nvSpPr>
          <p:cNvPr id="7" name="Rounded Rectangle 19"/>
          <p:cNvSpPr/>
          <p:nvPr userDrawn="1"/>
        </p:nvSpPr>
        <p:spPr>
          <a:xfrm>
            <a:off x="319088" y="304800"/>
            <a:ext cx="8534400" cy="5562600"/>
          </a:xfrm>
          <a:prstGeom prst="roundRect">
            <a:avLst>
              <a:gd name="adj" fmla="val 10000"/>
            </a:avLst>
          </a:prstGeom>
          <a:gradFill>
            <a:gsLst>
              <a:gs pos="0">
                <a:schemeClr val="accent3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8" name="Rounded Rectangle 20"/>
          <p:cNvSpPr/>
          <p:nvPr userDrawn="1"/>
        </p:nvSpPr>
        <p:spPr>
          <a:xfrm>
            <a:off x="319088" y="304800"/>
            <a:ext cx="8534400" cy="561975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9" name="Rounded Rectangle 21"/>
          <p:cNvSpPr/>
          <p:nvPr userDrawn="1"/>
        </p:nvSpPr>
        <p:spPr>
          <a:xfrm>
            <a:off x="585788" y="533400"/>
            <a:ext cx="8001000" cy="4999038"/>
          </a:xfrm>
          <a:prstGeom prst="roundRect">
            <a:avLst>
              <a:gd name="adj" fmla="val 8459"/>
            </a:avLst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grpSp>
        <p:nvGrpSpPr>
          <p:cNvPr id="14" name="Group 22"/>
          <p:cNvGrpSpPr/>
          <p:nvPr userDrawn="1"/>
        </p:nvGrpSpPr>
        <p:grpSpPr>
          <a:xfrm>
            <a:off x="152754" y="4537508"/>
            <a:ext cx="8915046" cy="1406092"/>
            <a:chOff x="311150" y="5299075"/>
            <a:chExt cx="6743700" cy="1063625"/>
          </a:xfrm>
          <a:solidFill>
            <a:schemeClr val="accent2"/>
          </a:solidFill>
        </p:grpSpPr>
        <p:sp>
          <p:nvSpPr>
            <p:cNvPr id="15" name="Freeform 3"/>
            <p:cNvSpPr>
              <a:spLocks/>
            </p:cNvSpPr>
            <p:nvPr/>
          </p:nvSpPr>
          <p:spPr bwMode="auto">
            <a:xfrm>
              <a:off x="4488870" y="5724216"/>
              <a:ext cx="317812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2" y="651"/>
                </a:cxn>
                <a:cxn ang="0">
                  <a:pos x="54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8" y="174"/>
                    <a:pt x="0" y="432"/>
                    <a:pt x="32" y="651"/>
                  </a:cubicBezTo>
                  <a:cubicBezTo>
                    <a:pt x="31" y="645"/>
                    <a:pt x="55" y="635"/>
                    <a:pt x="54" y="629"/>
                  </a:cubicBezTo>
                  <a:cubicBezTo>
                    <a:pt x="23" y="417"/>
                    <a:pt x="47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6" name="Freeform 4"/>
            <p:cNvSpPr>
              <a:spLocks/>
            </p:cNvSpPr>
            <p:nvPr/>
          </p:nvSpPr>
          <p:spPr bwMode="auto">
            <a:xfrm>
              <a:off x="4374583" y="5589850"/>
              <a:ext cx="142467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4" y="788"/>
                </a:cxn>
                <a:cxn ang="0">
                  <a:pos x="24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1" h="788">
                  <a:moveTo>
                    <a:pt x="81" y="29"/>
                  </a:moveTo>
                  <a:cubicBezTo>
                    <a:pt x="12" y="212"/>
                    <a:pt x="0" y="523"/>
                    <a:pt x="14" y="788"/>
                  </a:cubicBezTo>
                  <a:cubicBezTo>
                    <a:pt x="14" y="781"/>
                    <a:pt x="24" y="769"/>
                    <a:pt x="24" y="762"/>
                  </a:cubicBezTo>
                  <a:cubicBezTo>
                    <a:pt x="10" y="505"/>
                    <a:pt x="21" y="189"/>
                    <a:pt x="88" y="10"/>
                  </a:cubicBezTo>
                  <a:cubicBezTo>
                    <a:pt x="91" y="0"/>
                    <a:pt x="82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7" name="Freeform 5"/>
            <p:cNvSpPr>
              <a:spLocks/>
            </p:cNvSpPr>
            <p:nvPr/>
          </p:nvSpPr>
          <p:spPr bwMode="auto">
            <a:xfrm>
              <a:off x="3657548" y="5724216"/>
              <a:ext cx="317812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1" y="651"/>
                </a:cxn>
                <a:cxn ang="0">
                  <a:pos x="53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7" y="174"/>
                    <a:pt x="0" y="432"/>
                    <a:pt x="31" y="651"/>
                  </a:cubicBezTo>
                  <a:cubicBezTo>
                    <a:pt x="30" y="645"/>
                    <a:pt x="54" y="635"/>
                    <a:pt x="53" y="629"/>
                  </a:cubicBezTo>
                  <a:cubicBezTo>
                    <a:pt x="23" y="417"/>
                    <a:pt x="46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8" name="Freeform 6"/>
            <p:cNvSpPr>
              <a:spLocks/>
            </p:cNvSpPr>
            <p:nvPr/>
          </p:nvSpPr>
          <p:spPr bwMode="auto">
            <a:xfrm>
              <a:off x="4789460" y="5589850"/>
              <a:ext cx="144034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5" y="788"/>
                </a:cxn>
                <a:cxn ang="0">
                  <a:pos x="25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2" h="788">
                  <a:moveTo>
                    <a:pt x="81" y="29"/>
                  </a:moveTo>
                  <a:cubicBezTo>
                    <a:pt x="13" y="212"/>
                    <a:pt x="0" y="523"/>
                    <a:pt x="15" y="788"/>
                  </a:cubicBezTo>
                  <a:cubicBezTo>
                    <a:pt x="14" y="781"/>
                    <a:pt x="25" y="769"/>
                    <a:pt x="25" y="762"/>
                  </a:cubicBezTo>
                  <a:cubicBezTo>
                    <a:pt x="11" y="505"/>
                    <a:pt x="22" y="189"/>
                    <a:pt x="88" y="10"/>
                  </a:cubicBezTo>
                  <a:cubicBezTo>
                    <a:pt x="92" y="0"/>
                    <a:pt x="83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auto">
            <a:xfrm>
              <a:off x="5155805" y="5673215"/>
              <a:ext cx="219181" cy="689485"/>
            </a:xfrm>
            <a:custGeom>
              <a:avLst/>
              <a:gdLst/>
              <a:ahLst/>
              <a:cxnLst>
                <a:cxn ang="0">
                  <a:pos x="120" y="29"/>
                </a:cxn>
                <a:cxn ang="0">
                  <a:pos x="72" y="703"/>
                </a:cxn>
                <a:cxn ang="0">
                  <a:pos x="90" y="676"/>
                </a:cxn>
                <a:cxn ang="0">
                  <a:pos x="133" y="10"/>
                </a:cxn>
                <a:cxn ang="0">
                  <a:pos x="120" y="29"/>
                </a:cxn>
              </a:cxnLst>
              <a:rect l="0" t="0" r="r" b="b"/>
              <a:pathLst>
                <a:path w="140" h="703">
                  <a:moveTo>
                    <a:pt x="120" y="29"/>
                  </a:moveTo>
                  <a:cubicBezTo>
                    <a:pt x="0" y="216"/>
                    <a:pt x="11" y="485"/>
                    <a:pt x="72" y="703"/>
                  </a:cubicBezTo>
                  <a:cubicBezTo>
                    <a:pt x="71" y="697"/>
                    <a:pt x="92" y="682"/>
                    <a:pt x="90" y="676"/>
                  </a:cubicBezTo>
                  <a:cubicBezTo>
                    <a:pt x="31" y="465"/>
                    <a:pt x="16" y="193"/>
                    <a:pt x="133" y="10"/>
                  </a:cubicBezTo>
                  <a:cubicBezTo>
                    <a:pt x="140" y="0"/>
                    <a:pt x="123" y="26"/>
                    <a:pt x="12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0" name="Freeform 8"/>
            <p:cNvSpPr>
              <a:spLocks/>
            </p:cNvSpPr>
            <p:nvPr/>
          </p:nvSpPr>
          <p:spPr bwMode="auto">
            <a:xfrm>
              <a:off x="3500991" y="5487849"/>
              <a:ext cx="252058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7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3" y="571"/>
                    <a:pt x="124" y="214"/>
                    <a:pt x="7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1" name="Freeform 9"/>
            <p:cNvSpPr>
              <a:spLocks/>
            </p:cNvSpPr>
            <p:nvPr/>
          </p:nvSpPr>
          <p:spPr bwMode="auto">
            <a:xfrm>
              <a:off x="3917434" y="5487849"/>
              <a:ext cx="252058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6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2" y="571"/>
                    <a:pt x="124" y="214"/>
                    <a:pt x="6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auto">
            <a:xfrm>
              <a:off x="4189844" y="5305425"/>
              <a:ext cx="112722" cy="1057275"/>
            </a:xfrm>
            <a:custGeom>
              <a:avLst/>
              <a:gdLst/>
              <a:ahLst/>
              <a:cxnLst>
                <a:cxn ang="0">
                  <a:pos x="9" y="38"/>
                </a:cxn>
                <a:cxn ang="0">
                  <a:pos x="61" y="1078"/>
                </a:cxn>
                <a:cxn ang="0">
                  <a:pos x="53" y="1042"/>
                </a:cxn>
                <a:cxn ang="0">
                  <a:pos x="3" y="13"/>
                </a:cxn>
                <a:cxn ang="0">
                  <a:pos x="9" y="38"/>
                </a:cxn>
              </a:cxnLst>
              <a:rect l="0" t="0" r="r" b="b"/>
              <a:pathLst>
                <a:path w="72" h="1078">
                  <a:moveTo>
                    <a:pt x="9" y="38"/>
                  </a:moveTo>
                  <a:cubicBezTo>
                    <a:pt x="63" y="289"/>
                    <a:pt x="72" y="715"/>
                    <a:pt x="61" y="1078"/>
                  </a:cubicBezTo>
                  <a:cubicBezTo>
                    <a:pt x="61" y="1069"/>
                    <a:pt x="53" y="1052"/>
                    <a:pt x="53" y="1042"/>
                  </a:cubicBezTo>
                  <a:cubicBezTo>
                    <a:pt x="64" y="690"/>
                    <a:pt x="56" y="258"/>
                    <a:pt x="3" y="13"/>
                  </a:cubicBezTo>
                  <a:cubicBezTo>
                    <a:pt x="0" y="0"/>
                    <a:pt x="8" y="34"/>
                    <a:pt x="9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3" name="Freeform 11"/>
            <p:cNvSpPr>
              <a:spLocks/>
            </p:cNvSpPr>
            <p:nvPr/>
          </p:nvSpPr>
          <p:spPr bwMode="auto">
            <a:xfrm>
              <a:off x="3338171" y="5418214"/>
              <a:ext cx="172213" cy="944486"/>
            </a:xfrm>
            <a:custGeom>
              <a:avLst/>
              <a:gdLst/>
              <a:ahLst/>
              <a:cxnLst>
                <a:cxn ang="0">
                  <a:pos x="15" y="40"/>
                </a:cxn>
                <a:cxn ang="0">
                  <a:pos x="53" y="963"/>
                </a:cxn>
                <a:cxn ang="0">
                  <a:pos x="39" y="926"/>
                </a:cxn>
                <a:cxn ang="0">
                  <a:pos x="5" y="14"/>
                </a:cxn>
                <a:cxn ang="0">
                  <a:pos x="15" y="40"/>
                </a:cxn>
              </a:cxnLst>
              <a:rect l="0" t="0" r="r" b="b"/>
              <a:pathLst>
                <a:path w="110" h="963">
                  <a:moveTo>
                    <a:pt x="15" y="40"/>
                  </a:moveTo>
                  <a:cubicBezTo>
                    <a:pt x="110" y="297"/>
                    <a:pt x="101" y="665"/>
                    <a:pt x="53" y="963"/>
                  </a:cubicBezTo>
                  <a:cubicBezTo>
                    <a:pt x="54" y="955"/>
                    <a:pt x="38" y="934"/>
                    <a:pt x="39" y="926"/>
                  </a:cubicBezTo>
                  <a:cubicBezTo>
                    <a:pt x="86" y="638"/>
                    <a:pt x="98" y="265"/>
                    <a:pt x="5" y="14"/>
                  </a:cubicBezTo>
                  <a:cubicBezTo>
                    <a:pt x="0" y="0"/>
                    <a:pt x="14" y="36"/>
                    <a:pt x="1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4" name="Freeform 12"/>
            <p:cNvSpPr>
              <a:spLocks/>
            </p:cNvSpPr>
            <p:nvPr/>
          </p:nvSpPr>
          <p:spPr bwMode="auto">
            <a:xfrm>
              <a:off x="6189086" y="5609465"/>
              <a:ext cx="250492" cy="753235"/>
            </a:xfrm>
            <a:custGeom>
              <a:avLst/>
              <a:gdLst/>
              <a:ahLst/>
              <a:cxnLst>
                <a:cxn ang="0">
                  <a:pos x="141" y="28"/>
                </a:cxn>
                <a:cxn ang="0">
                  <a:pos x="25" y="768"/>
                </a:cxn>
                <a:cxn ang="0">
                  <a:pos x="42" y="742"/>
                </a:cxn>
                <a:cxn ang="0">
                  <a:pos x="154" y="10"/>
                </a:cxn>
                <a:cxn ang="0">
                  <a:pos x="141" y="28"/>
                </a:cxn>
              </a:cxnLst>
              <a:rect l="0" t="0" r="r" b="b"/>
              <a:pathLst>
                <a:path w="160" h="768">
                  <a:moveTo>
                    <a:pt x="141" y="28"/>
                  </a:moveTo>
                  <a:cubicBezTo>
                    <a:pt x="22" y="206"/>
                    <a:pt x="0" y="509"/>
                    <a:pt x="25" y="768"/>
                  </a:cubicBezTo>
                  <a:cubicBezTo>
                    <a:pt x="24" y="761"/>
                    <a:pt x="43" y="749"/>
                    <a:pt x="42" y="742"/>
                  </a:cubicBezTo>
                  <a:cubicBezTo>
                    <a:pt x="18" y="492"/>
                    <a:pt x="37" y="184"/>
                    <a:pt x="154" y="10"/>
                  </a:cubicBezTo>
                  <a:cubicBezTo>
                    <a:pt x="160" y="0"/>
                    <a:pt x="144" y="25"/>
                    <a:pt x="141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5" name="Freeform 13"/>
            <p:cNvSpPr>
              <a:spLocks/>
            </p:cNvSpPr>
            <p:nvPr/>
          </p:nvSpPr>
          <p:spPr bwMode="auto">
            <a:xfrm>
              <a:off x="6646234" y="5673215"/>
              <a:ext cx="159689" cy="689485"/>
            </a:xfrm>
            <a:custGeom>
              <a:avLst/>
              <a:gdLst/>
              <a:ahLst/>
              <a:cxnLst>
                <a:cxn ang="0">
                  <a:pos x="88" y="29"/>
                </a:cxn>
                <a:cxn ang="0">
                  <a:pos x="53" y="703"/>
                </a:cxn>
                <a:cxn ang="0">
                  <a:pos x="66" y="676"/>
                </a:cxn>
                <a:cxn ang="0">
                  <a:pos x="97" y="10"/>
                </a:cxn>
                <a:cxn ang="0">
                  <a:pos x="88" y="29"/>
                </a:cxn>
              </a:cxnLst>
              <a:rect l="0" t="0" r="r" b="b"/>
              <a:pathLst>
                <a:path w="102" h="703">
                  <a:moveTo>
                    <a:pt x="88" y="29"/>
                  </a:moveTo>
                  <a:cubicBezTo>
                    <a:pt x="0" y="216"/>
                    <a:pt x="8" y="485"/>
                    <a:pt x="53" y="703"/>
                  </a:cubicBezTo>
                  <a:cubicBezTo>
                    <a:pt x="52" y="697"/>
                    <a:pt x="67" y="682"/>
                    <a:pt x="66" y="676"/>
                  </a:cubicBezTo>
                  <a:cubicBezTo>
                    <a:pt x="23" y="465"/>
                    <a:pt x="11" y="193"/>
                    <a:pt x="97" y="10"/>
                  </a:cubicBezTo>
                  <a:cubicBezTo>
                    <a:pt x="102" y="0"/>
                    <a:pt x="89" y="26"/>
                    <a:pt x="8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6" name="Freeform 14"/>
            <p:cNvSpPr>
              <a:spLocks/>
            </p:cNvSpPr>
            <p:nvPr/>
          </p:nvSpPr>
          <p:spPr bwMode="auto">
            <a:xfrm>
              <a:off x="6823144" y="5724216"/>
              <a:ext cx="231706" cy="638484"/>
            </a:xfrm>
            <a:custGeom>
              <a:avLst/>
              <a:gdLst/>
              <a:ahLst/>
              <a:cxnLst>
                <a:cxn ang="0">
                  <a:pos x="131" y="23"/>
                </a:cxn>
                <a:cxn ang="0">
                  <a:pos x="23" y="651"/>
                </a:cxn>
                <a:cxn ang="0">
                  <a:pos x="39" y="629"/>
                </a:cxn>
                <a:cxn ang="0">
                  <a:pos x="142" y="8"/>
                </a:cxn>
                <a:cxn ang="0">
                  <a:pos x="131" y="23"/>
                </a:cxn>
              </a:cxnLst>
              <a:rect l="0" t="0" r="r" b="b"/>
              <a:pathLst>
                <a:path w="148" h="651">
                  <a:moveTo>
                    <a:pt x="131" y="23"/>
                  </a:moveTo>
                  <a:cubicBezTo>
                    <a:pt x="20" y="174"/>
                    <a:pt x="0" y="432"/>
                    <a:pt x="23" y="651"/>
                  </a:cubicBezTo>
                  <a:cubicBezTo>
                    <a:pt x="22" y="645"/>
                    <a:pt x="40" y="635"/>
                    <a:pt x="39" y="629"/>
                  </a:cubicBezTo>
                  <a:cubicBezTo>
                    <a:pt x="17" y="417"/>
                    <a:pt x="34" y="156"/>
                    <a:pt x="142" y="8"/>
                  </a:cubicBezTo>
                  <a:cubicBezTo>
                    <a:pt x="148" y="0"/>
                    <a:pt x="133" y="20"/>
                    <a:pt x="13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7" name="Freeform 15"/>
            <p:cNvSpPr>
              <a:spLocks/>
            </p:cNvSpPr>
            <p:nvPr/>
          </p:nvSpPr>
          <p:spPr bwMode="auto">
            <a:xfrm>
              <a:off x="5850922" y="5926256"/>
              <a:ext cx="104893" cy="436444"/>
            </a:xfrm>
            <a:custGeom>
              <a:avLst/>
              <a:gdLst/>
              <a:ahLst/>
              <a:cxnLst>
                <a:cxn ang="0">
                  <a:pos x="59" y="16"/>
                </a:cxn>
                <a:cxn ang="0">
                  <a:pos x="10" y="445"/>
                </a:cxn>
                <a:cxn ang="0">
                  <a:pos x="18" y="430"/>
                </a:cxn>
                <a:cxn ang="0">
                  <a:pos x="64" y="6"/>
                </a:cxn>
                <a:cxn ang="0">
                  <a:pos x="59" y="16"/>
                </a:cxn>
              </a:cxnLst>
              <a:rect l="0" t="0" r="r" b="b"/>
              <a:pathLst>
                <a:path w="67" h="445">
                  <a:moveTo>
                    <a:pt x="59" y="16"/>
                  </a:moveTo>
                  <a:cubicBezTo>
                    <a:pt x="9" y="120"/>
                    <a:pt x="0" y="295"/>
                    <a:pt x="10" y="445"/>
                  </a:cubicBezTo>
                  <a:cubicBezTo>
                    <a:pt x="10" y="441"/>
                    <a:pt x="18" y="434"/>
                    <a:pt x="18" y="430"/>
                  </a:cubicBezTo>
                  <a:cubicBezTo>
                    <a:pt x="8" y="285"/>
                    <a:pt x="15" y="107"/>
                    <a:pt x="64" y="6"/>
                  </a:cubicBezTo>
                  <a:cubicBezTo>
                    <a:pt x="67" y="0"/>
                    <a:pt x="60" y="15"/>
                    <a:pt x="59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8" name="Freeform 16"/>
            <p:cNvSpPr>
              <a:spLocks/>
            </p:cNvSpPr>
            <p:nvPr/>
          </p:nvSpPr>
          <p:spPr bwMode="auto">
            <a:xfrm>
              <a:off x="6062275" y="5564349"/>
              <a:ext cx="125245" cy="798351"/>
            </a:xfrm>
            <a:custGeom>
              <a:avLst/>
              <a:gdLst/>
              <a:ahLst/>
              <a:cxnLst>
                <a:cxn ang="0">
                  <a:pos x="11" y="34"/>
                </a:cxn>
                <a:cxn ang="0">
                  <a:pos x="38" y="814"/>
                </a:cxn>
                <a:cxn ang="0">
                  <a:pos x="28" y="783"/>
                </a:cxn>
                <a:cxn ang="0">
                  <a:pos x="4" y="12"/>
                </a:cxn>
                <a:cxn ang="0">
                  <a:pos x="11" y="34"/>
                </a:cxn>
              </a:cxnLst>
              <a:rect l="0" t="0" r="r" b="b"/>
              <a:pathLst>
                <a:path w="80" h="814">
                  <a:moveTo>
                    <a:pt x="11" y="34"/>
                  </a:moveTo>
                  <a:cubicBezTo>
                    <a:pt x="80" y="251"/>
                    <a:pt x="73" y="562"/>
                    <a:pt x="38" y="814"/>
                  </a:cubicBezTo>
                  <a:cubicBezTo>
                    <a:pt x="39" y="808"/>
                    <a:pt x="27" y="789"/>
                    <a:pt x="28" y="783"/>
                  </a:cubicBezTo>
                  <a:cubicBezTo>
                    <a:pt x="62" y="539"/>
                    <a:pt x="71" y="224"/>
                    <a:pt x="4" y="12"/>
                  </a:cubicBezTo>
                  <a:cubicBezTo>
                    <a:pt x="0" y="0"/>
                    <a:pt x="10" y="30"/>
                    <a:pt x="11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9" name="Freeform 17"/>
            <p:cNvSpPr>
              <a:spLocks/>
            </p:cNvSpPr>
            <p:nvPr/>
          </p:nvSpPr>
          <p:spPr bwMode="auto">
            <a:xfrm>
              <a:off x="5650528" y="5589850"/>
              <a:ext cx="104893" cy="772850"/>
            </a:xfrm>
            <a:custGeom>
              <a:avLst/>
              <a:gdLst/>
              <a:ahLst/>
              <a:cxnLst>
                <a:cxn ang="0">
                  <a:pos x="8" y="29"/>
                </a:cxn>
                <a:cxn ang="0">
                  <a:pos x="56" y="788"/>
                </a:cxn>
                <a:cxn ang="0">
                  <a:pos x="49" y="762"/>
                </a:cxn>
                <a:cxn ang="0">
                  <a:pos x="2" y="10"/>
                </a:cxn>
                <a:cxn ang="0">
                  <a:pos x="8" y="29"/>
                </a:cxn>
              </a:cxnLst>
              <a:rect l="0" t="0" r="r" b="b"/>
              <a:pathLst>
                <a:path w="67" h="788">
                  <a:moveTo>
                    <a:pt x="8" y="29"/>
                  </a:moveTo>
                  <a:cubicBezTo>
                    <a:pt x="57" y="212"/>
                    <a:pt x="67" y="523"/>
                    <a:pt x="56" y="788"/>
                  </a:cubicBezTo>
                  <a:cubicBezTo>
                    <a:pt x="56" y="781"/>
                    <a:pt x="49" y="769"/>
                    <a:pt x="49" y="762"/>
                  </a:cubicBezTo>
                  <a:cubicBezTo>
                    <a:pt x="59" y="505"/>
                    <a:pt x="51" y="189"/>
                    <a:pt x="2" y="10"/>
                  </a:cubicBezTo>
                  <a:cubicBezTo>
                    <a:pt x="0" y="0"/>
                    <a:pt x="7" y="26"/>
                    <a:pt x="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0" name="Freeform 18"/>
            <p:cNvSpPr>
              <a:spLocks/>
            </p:cNvSpPr>
            <p:nvPr/>
          </p:nvSpPr>
          <p:spPr bwMode="auto">
            <a:xfrm>
              <a:off x="5008641" y="5673215"/>
              <a:ext cx="158123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4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4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1" name="Freeform 19"/>
            <p:cNvSpPr>
              <a:spLocks/>
            </p:cNvSpPr>
            <p:nvPr/>
          </p:nvSpPr>
          <p:spPr bwMode="auto">
            <a:xfrm>
              <a:off x="6458365" y="5502560"/>
              <a:ext cx="125246" cy="860140"/>
            </a:xfrm>
            <a:custGeom>
              <a:avLst/>
              <a:gdLst/>
              <a:ahLst/>
              <a:cxnLst>
                <a:cxn ang="0">
                  <a:pos x="69" y="37"/>
                </a:cxn>
                <a:cxn ang="0">
                  <a:pos x="41" y="877"/>
                </a:cxn>
                <a:cxn ang="0">
                  <a:pos x="51" y="843"/>
                </a:cxn>
                <a:cxn ang="0">
                  <a:pos x="76" y="13"/>
                </a:cxn>
                <a:cxn ang="0">
                  <a:pos x="69" y="37"/>
                </a:cxn>
              </a:cxnLst>
              <a:rect l="0" t="0" r="r" b="b"/>
              <a:pathLst>
                <a:path w="80" h="877">
                  <a:moveTo>
                    <a:pt x="69" y="37"/>
                  </a:moveTo>
                  <a:cubicBezTo>
                    <a:pt x="0" y="271"/>
                    <a:pt x="6" y="606"/>
                    <a:pt x="41" y="877"/>
                  </a:cubicBezTo>
                  <a:cubicBezTo>
                    <a:pt x="40" y="870"/>
                    <a:pt x="52" y="850"/>
                    <a:pt x="51" y="843"/>
                  </a:cubicBezTo>
                  <a:cubicBezTo>
                    <a:pt x="17" y="581"/>
                    <a:pt x="9" y="242"/>
                    <a:pt x="76" y="13"/>
                  </a:cubicBezTo>
                  <a:cubicBezTo>
                    <a:pt x="80" y="0"/>
                    <a:pt x="70" y="33"/>
                    <a:pt x="69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2" name="Freeform 20"/>
            <p:cNvSpPr>
              <a:spLocks/>
            </p:cNvSpPr>
            <p:nvPr/>
          </p:nvSpPr>
          <p:spPr bwMode="auto">
            <a:xfrm>
              <a:off x="5393773" y="5487849"/>
              <a:ext cx="183172" cy="874851"/>
            </a:xfrm>
            <a:custGeom>
              <a:avLst/>
              <a:gdLst/>
              <a:ahLst/>
              <a:cxnLst>
                <a:cxn ang="0">
                  <a:pos x="103" y="32"/>
                </a:cxn>
                <a:cxn ang="0">
                  <a:pos x="18" y="892"/>
                </a:cxn>
                <a:cxn ang="0">
                  <a:pos x="30" y="862"/>
                </a:cxn>
                <a:cxn ang="0">
                  <a:pos x="112" y="11"/>
                </a:cxn>
                <a:cxn ang="0">
                  <a:pos x="103" y="32"/>
                </a:cxn>
              </a:cxnLst>
              <a:rect l="0" t="0" r="r" b="b"/>
              <a:pathLst>
                <a:path w="117" h="892">
                  <a:moveTo>
                    <a:pt x="103" y="32"/>
                  </a:moveTo>
                  <a:cubicBezTo>
                    <a:pt x="15" y="239"/>
                    <a:pt x="0" y="592"/>
                    <a:pt x="18" y="892"/>
                  </a:cubicBezTo>
                  <a:cubicBezTo>
                    <a:pt x="17" y="884"/>
                    <a:pt x="31" y="870"/>
                    <a:pt x="30" y="862"/>
                  </a:cubicBezTo>
                  <a:cubicBezTo>
                    <a:pt x="13" y="571"/>
                    <a:pt x="26" y="214"/>
                    <a:pt x="112" y="11"/>
                  </a:cubicBezTo>
                  <a:cubicBezTo>
                    <a:pt x="117" y="0"/>
                    <a:pt x="104" y="29"/>
                    <a:pt x="103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3" name="Freeform 21"/>
            <p:cNvSpPr>
              <a:spLocks/>
            </p:cNvSpPr>
            <p:nvPr/>
          </p:nvSpPr>
          <p:spPr bwMode="auto">
            <a:xfrm>
              <a:off x="6196914" y="5927236"/>
              <a:ext cx="344427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4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4" y="441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4" name="Freeform 22"/>
            <p:cNvSpPr>
              <a:spLocks/>
            </p:cNvSpPr>
            <p:nvPr/>
          </p:nvSpPr>
          <p:spPr bwMode="auto">
            <a:xfrm>
              <a:off x="6192217" y="5813467"/>
              <a:ext cx="154992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6" y="521"/>
                    <a:pt x="26" y="516"/>
                  </a:cubicBezTo>
                  <a:cubicBezTo>
                    <a:pt x="11" y="342"/>
                    <a:pt x="22" y="128"/>
                    <a:pt x="95" y="6"/>
                  </a:cubicBezTo>
                  <a:cubicBezTo>
                    <a:pt x="99" y="0"/>
                    <a:pt x="88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5" name="Freeform 23"/>
            <p:cNvSpPr>
              <a:spLocks/>
            </p:cNvSpPr>
            <p:nvPr/>
          </p:nvSpPr>
          <p:spPr bwMode="auto">
            <a:xfrm>
              <a:off x="5883798" y="5862505"/>
              <a:ext cx="23640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4" y="7"/>
                </a:cxn>
                <a:cxn ang="0">
                  <a:pos x="130" y="20"/>
                </a:cxn>
              </a:cxnLst>
              <a:rect l="0" t="0" r="r" b="b"/>
              <a:pathLst>
                <a:path w="151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7" y="473"/>
                    <a:pt x="99" y="462"/>
                    <a:pt x="97" y="459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3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6" name="Freeform 24"/>
            <p:cNvSpPr>
              <a:spLocks/>
            </p:cNvSpPr>
            <p:nvPr/>
          </p:nvSpPr>
          <p:spPr bwMode="auto">
            <a:xfrm>
              <a:off x="5968340" y="5839947"/>
              <a:ext cx="344427" cy="433503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29" y="119"/>
                    <a:pt x="0" y="293"/>
                    <a:pt x="34" y="442"/>
                  </a:cubicBezTo>
                  <a:cubicBezTo>
                    <a:pt x="33" y="438"/>
                    <a:pt x="58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6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7" name="Freeform 25"/>
            <p:cNvSpPr>
              <a:spLocks/>
            </p:cNvSpPr>
            <p:nvPr/>
          </p:nvSpPr>
          <p:spPr bwMode="auto">
            <a:xfrm>
              <a:off x="6256406" y="5837985"/>
              <a:ext cx="154992" cy="524715"/>
            </a:xfrm>
            <a:custGeom>
              <a:avLst/>
              <a:gdLst/>
              <a:ahLst/>
              <a:cxnLst>
                <a:cxn ang="0">
                  <a:pos x="87" y="20"/>
                </a:cxn>
                <a:cxn ang="0">
                  <a:pos x="15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7" y="20"/>
                </a:cxn>
              </a:cxnLst>
              <a:rect l="0" t="0" r="r" b="b"/>
              <a:pathLst>
                <a:path w="99" h="535">
                  <a:moveTo>
                    <a:pt x="87" y="20"/>
                  </a:moveTo>
                  <a:cubicBezTo>
                    <a:pt x="13" y="144"/>
                    <a:pt x="0" y="355"/>
                    <a:pt x="15" y="535"/>
                  </a:cubicBezTo>
                  <a:cubicBezTo>
                    <a:pt x="15" y="530"/>
                    <a:pt x="26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7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8" name="Freeform 26"/>
            <p:cNvSpPr>
              <a:spLocks/>
            </p:cNvSpPr>
            <p:nvPr/>
          </p:nvSpPr>
          <p:spPr bwMode="auto">
            <a:xfrm>
              <a:off x="6276758" y="5890947"/>
              <a:ext cx="234837" cy="467830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3" y="7"/>
                </a:cxn>
                <a:cxn ang="0">
                  <a:pos x="130" y="19"/>
                </a:cxn>
              </a:cxnLst>
              <a:rect l="0" t="0" r="r" b="b"/>
              <a:pathLst>
                <a:path w="150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8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9" name="Freeform 27"/>
            <p:cNvSpPr>
              <a:spLocks/>
            </p:cNvSpPr>
            <p:nvPr/>
          </p:nvSpPr>
          <p:spPr bwMode="auto">
            <a:xfrm>
              <a:off x="5990258" y="5740889"/>
              <a:ext cx="272410" cy="593369"/>
            </a:xfrm>
            <a:custGeom>
              <a:avLst/>
              <a:gdLst/>
              <a:ahLst/>
              <a:cxnLst>
                <a:cxn ang="0">
                  <a:pos x="21" y="21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8" y="7"/>
                </a:cxn>
                <a:cxn ang="0">
                  <a:pos x="21" y="21"/>
                </a:cxn>
              </a:cxnLst>
              <a:rect l="0" t="0" r="r" b="b"/>
              <a:pathLst>
                <a:path w="174" h="605">
                  <a:moveTo>
                    <a:pt x="21" y="21"/>
                  </a:moveTo>
                  <a:cubicBezTo>
                    <a:pt x="151" y="162"/>
                    <a:pt x="174" y="401"/>
                    <a:pt x="147" y="605"/>
                  </a:cubicBezTo>
                  <a:cubicBezTo>
                    <a:pt x="148" y="600"/>
                    <a:pt x="128" y="590"/>
                    <a:pt x="128" y="585"/>
                  </a:cubicBezTo>
                  <a:cubicBezTo>
                    <a:pt x="154" y="387"/>
                    <a:pt x="134" y="145"/>
                    <a:pt x="8" y="7"/>
                  </a:cubicBezTo>
                  <a:cubicBezTo>
                    <a:pt x="0" y="0"/>
                    <a:pt x="19" y="19"/>
                    <a:pt x="21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0" name="Freeform 28"/>
            <p:cNvSpPr>
              <a:spLocks/>
            </p:cNvSpPr>
            <p:nvPr/>
          </p:nvSpPr>
          <p:spPr bwMode="auto">
            <a:xfrm>
              <a:off x="6034094" y="5678120"/>
              <a:ext cx="270845" cy="593369"/>
            </a:xfrm>
            <a:custGeom>
              <a:avLst/>
              <a:gdLst/>
              <a:ahLst/>
              <a:cxnLst>
                <a:cxn ang="0">
                  <a:pos x="20" y="22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0" y="22"/>
                </a:cxn>
              </a:cxnLst>
              <a:rect l="0" t="0" r="r" b="b"/>
              <a:pathLst>
                <a:path w="173" h="605">
                  <a:moveTo>
                    <a:pt x="20" y="22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3" y="145"/>
                    <a:pt x="7" y="8"/>
                  </a:cubicBezTo>
                  <a:cubicBezTo>
                    <a:pt x="0" y="0"/>
                    <a:pt x="18" y="19"/>
                    <a:pt x="20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1" name="Freeform 29"/>
            <p:cNvSpPr>
              <a:spLocks/>
            </p:cNvSpPr>
            <p:nvPr/>
          </p:nvSpPr>
          <p:spPr bwMode="auto">
            <a:xfrm>
              <a:off x="6079496" y="5623196"/>
              <a:ext cx="123680" cy="716947"/>
            </a:xfrm>
            <a:custGeom>
              <a:avLst/>
              <a:gdLst/>
              <a:ahLst/>
              <a:cxnLst>
                <a:cxn ang="0">
                  <a:pos x="10" y="26"/>
                </a:cxn>
                <a:cxn ang="0">
                  <a:pos x="67" y="731"/>
                </a:cxn>
                <a:cxn ang="0">
                  <a:pos x="58" y="707"/>
                </a:cxn>
                <a:cxn ang="0">
                  <a:pos x="4" y="9"/>
                </a:cxn>
                <a:cxn ang="0">
                  <a:pos x="10" y="26"/>
                </a:cxn>
              </a:cxnLst>
              <a:rect l="0" t="0" r="r" b="b"/>
              <a:pathLst>
                <a:path w="79" h="731">
                  <a:moveTo>
                    <a:pt x="10" y="26"/>
                  </a:moveTo>
                  <a:cubicBezTo>
                    <a:pt x="68" y="196"/>
                    <a:pt x="79" y="485"/>
                    <a:pt x="67" y="731"/>
                  </a:cubicBezTo>
                  <a:cubicBezTo>
                    <a:pt x="67" y="725"/>
                    <a:pt x="58" y="713"/>
                    <a:pt x="58" y="707"/>
                  </a:cubicBezTo>
                  <a:cubicBezTo>
                    <a:pt x="70" y="468"/>
                    <a:pt x="61" y="175"/>
                    <a:pt x="4" y="9"/>
                  </a:cubicBezTo>
                  <a:cubicBezTo>
                    <a:pt x="0" y="0"/>
                    <a:pt x="9" y="23"/>
                    <a:pt x="10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2" name="Freeform 30"/>
            <p:cNvSpPr>
              <a:spLocks/>
            </p:cNvSpPr>
            <p:nvPr/>
          </p:nvSpPr>
          <p:spPr bwMode="auto">
            <a:xfrm>
              <a:off x="5985561" y="5693812"/>
              <a:ext cx="186304" cy="641426"/>
            </a:xfrm>
            <a:custGeom>
              <a:avLst/>
              <a:gdLst/>
              <a:ahLst/>
              <a:cxnLst>
                <a:cxn ang="0">
                  <a:pos x="17" y="27"/>
                </a:cxn>
                <a:cxn ang="0">
                  <a:pos x="58" y="654"/>
                </a:cxn>
                <a:cxn ang="0">
                  <a:pos x="43" y="629"/>
                </a:cxn>
                <a:cxn ang="0">
                  <a:pos x="6" y="10"/>
                </a:cxn>
                <a:cxn ang="0">
                  <a:pos x="17" y="27"/>
                </a:cxn>
              </a:cxnLst>
              <a:rect l="0" t="0" r="r" b="b"/>
              <a:pathLst>
                <a:path w="119" h="654">
                  <a:moveTo>
                    <a:pt x="17" y="27"/>
                  </a:moveTo>
                  <a:cubicBezTo>
                    <a:pt x="119" y="202"/>
                    <a:pt x="110" y="452"/>
                    <a:pt x="58" y="654"/>
                  </a:cubicBezTo>
                  <a:cubicBezTo>
                    <a:pt x="59" y="649"/>
                    <a:pt x="41" y="634"/>
                    <a:pt x="43" y="629"/>
                  </a:cubicBezTo>
                  <a:cubicBezTo>
                    <a:pt x="93" y="433"/>
                    <a:pt x="106" y="180"/>
                    <a:pt x="6" y="10"/>
                  </a:cubicBezTo>
                  <a:cubicBezTo>
                    <a:pt x="0" y="0"/>
                    <a:pt x="15" y="24"/>
                    <a:pt x="17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3" name="Freeform 31"/>
            <p:cNvSpPr>
              <a:spLocks/>
            </p:cNvSpPr>
            <p:nvPr/>
          </p:nvSpPr>
          <p:spPr bwMode="auto">
            <a:xfrm>
              <a:off x="5764815" y="6012564"/>
              <a:ext cx="154992" cy="296194"/>
            </a:xfrm>
            <a:custGeom>
              <a:avLst/>
              <a:gdLst/>
              <a:ahLst/>
              <a:cxnLst>
                <a:cxn ang="0">
                  <a:pos x="87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7" y="11"/>
                </a:cxn>
              </a:cxnLst>
              <a:rect l="0" t="0" r="r" b="b"/>
              <a:pathLst>
                <a:path w="99" h="302">
                  <a:moveTo>
                    <a:pt x="87" y="11"/>
                  </a:moveTo>
                  <a:cubicBezTo>
                    <a:pt x="13" y="81"/>
                    <a:pt x="0" y="200"/>
                    <a:pt x="15" y="302"/>
                  </a:cubicBezTo>
                  <a:cubicBezTo>
                    <a:pt x="15" y="299"/>
                    <a:pt x="26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4" name="Freeform 32"/>
            <p:cNvSpPr>
              <a:spLocks/>
            </p:cNvSpPr>
            <p:nvPr/>
          </p:nvSpPr>
          <p:spPr bwMode="auto">
            <a:xfrm>
              <a:off x="5785167" y="5781101"/>
              <a:ext cx="186304" cy="541388"/>
            </a:xfrm>
            <a:custGeom>
              <a:avLst/>
              <a:gdLst/>
              <a:ahLst/>
              <a:cxnLst>
                <a:cxn ang="0">
                  <a:pos x="16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6" y="23"/>
                </a:cxn>
              </a:cxnLst>
              <a:rect l="0" t="0" r="r" b="b"/>
              <a:pathLst>
                <a:path w="119" h="552">
                  <a:moveTo>
                    <a:pt x="16" y="23"/>
                  </a:moveTo>
                  <a:cubicBezTo>
                    <a:pt x="119" y="170"/>
                    <a:pt x="108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6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5" name="Freeform 33"/>
            <p:cNvSpPr>
              <a:spLocks/>
            </p:cNvSpPr>
            <p:nvPr/>
          </p:nvSpPr>
          <p:spPr bwMode="auto">
            <a:xfrm>
              <a:off x="5540937" y="5708524"/>
              <a:ext cx="223878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6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8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6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6" name="Freeform 34"/>
            <p:cNvSpPr>
              <a:spLocks/>
            </p:cNvSpPr>
            <p:nvPr/>
          </p:nvSpPr>
          <p:spPr bwMode="auto">
            <a:xfrm>
              <a:off x="5747594" y="5822293"/>
              <a:ext cx="154992" cy="523734"/>
            </a:xfrm>
            <a:custGeom>
              <a:avLst/>
              <a:gdLst/>
              <a:ahLst/>
              <a:cxnLst>
                <a:cxn ang="0">
                  <a:pos x="11" y="19"/>
                </a:cxn>
                <a:cxn ang="0">
                  <a:pos x="83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1" y="19"/>
                </a:cxn>
              </a:cxnLst>
              <a:rect l="0" t="0" r="r" b="b"/>
              <a:pathLst>
                <a:path w="99" h="534">
                  <a:moveTo>
                    <a:pt x="11" y="19"/>
                  </a:moveTo>
                  <a:cubicBezTo>
                    <a:pt x="85" y="143"/>
                    <a:pt x="99" y="354"/>
                    <a:pt x="83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7" name="Freeform 35"/>
            <p:cNvSpPr>
              <a:spLocks/>
            </p:cNvSpPr>
            <p:nvPr/>
          </p:nvSpPr>
          <p:spPr bwMode="auto">
            <a:xfrm>
              <a:off x="5483011" y="5862505"/>
              <a:ext cx="234836" cy="467830"/>
            </a:xfrm>
            <a:custGeom>
              <a:avLst/>
              <a:gdLst/>
              <a:ahLst/>
              <a:cxnLst>
                <a:cxn ang="0">
                  <a:pos x="20" y="19"/>
                </a:cxn>
                <a:cxn ang="0">
                  <a:pos x="72" y="477"/>
                </a:cxn>
                <a:cxn ang="0">
                  <a:pos x="53" y="459"/>
                </a:cxn>
                <a:cxn ang="0">
                  <a:pos x="7" y="7"/>
                </a:cxn>
                <a:cxn ang="0">
                  <a:pos x="20" y="19"/>
                </a:cxn>
              </a:cxnLst>
              <a:rect l="0" t="0" r="r" b="b"/>
              <a:pathLst>
                <a:path w="150" h="477">
                  <a:moveTo>
                    <a:pt x="20" y="19"/>
                  </a:moveTo>
                  <a:cubicBezTo>
                    <a:pt x="150" y="147"/>
                    <a:pt x="138" y="329"/>
                    <a:pt x="72" y="477"/>
                  </a:cubicBezTo>
                  <a:cubicBezTo>
                    <a:pt x="74" y="473"/>
                    <a:pt x="52" y="462"/>
                    <a:pt x="53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8" name="Freeform 36"/>
            <p:cNvSpPr>
              <a:spLocks/>
            </p:cNvSpPr>
            <p:nvPr/>
          </p:nvSpPr>
          <p:spPr bwMode="auto">
            <a:xfrm>
              <a:off x="5885364" y="5760504"/>
              <a:ext cx="186304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3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59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3" y="8"/>
                  </a:cubicBezTo>
                  <a:cubicBezTo>
                    <a:pt x="119" y="0"/>
                    <a:pt x="104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9" name="Freeform 37"/>
            <p:cNvSpPr>
              <a:spLocks/>
            </p:cNvSpPr>
            <p:nvPr/>
          </p:nvSpPr>
          <p:spPr bwMode="auto">
            <a:xfrm>
              <a:off x="5226256" y="5732062"/>
              <a:ext cx="272411" cy="510984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6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0" name="Freeform 38"/>
            <p:cNvSpPr>
              <a:spLocks/>
            </p:cNvSpPr>
            <p:nvPr/>
          </p:nvSpPr>
          <p:spPr bwMode="auto">
            <a:xfrm>
              <a:off x="5559724" y="5924294"/>
              <a:ext cx="250493" cy="432522"/>
            </a:xfrm>
            <a:custGeom>
              <a:avLst/>
              <a:gdLst/>
              <a:ahLst/>
              <a:cxnLst>
                <a:cxn ang="0">
                  <a:pos x="141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1" y="15"/>
                </a:cxn>
              </a:cxnLst>
              <a:rect l="0" t="0" r="r" b="b"/>
              <a:pathLst>
                <a:path w="160" h="441">
                  <a:moveTo>
                    <a:pt x="141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3" y="14"/>
                    <a:pt x="141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1" name="Freeform 39"/>
            <p:cNvSpPr>
              <a:spLocks/>
            </p:cNvSpPr>
            <p:nvPr/>
          </p:nvSpPr>
          <p:spPr bwMode="auto">
            <a:xfrm>
              <a:off x="5467355" y="5810524"/>
              <a:ext cx="112722" cy="523733"/>
            </a:xfrm>
            <a:custGeom>
              <a:avLst/>
              <a:gdLst/>
              <a:ahLst/>
              <a:cxnLst>
                <a:cxn ang="0">
                  <a:pos x="63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3" y="19"/>
                </a:cxn>
              </a:cxnLst>
              <a:rect l="0" t="0" r="r" b="b"/>
              <a:pathLst>
                <a:path w="72" h="534">
                  <a:moveTo>
                    <a:pt x="63" y="19"/>
                  </a:moveTo>
                  <a:cubicBezTo>
                    <a:pt x="9" y="143"/>
                    <a:pt x="0" y="354"/>
                    <a:pt x="11" y="534"/>
                  </a:cubicBezTo>
                  <a:cubicBezTo>
                    <a:pt x="10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2" name="Freeform 40"/>
            <p:cNvSpPr>
              <a:spLocks/>
            </p:cNvSpPr>
            <p:nvPr/>
          </p:nvSpPr>
          <p:spPr bwMode="auto">
            <a:xfrm>
              <a:off x="5241912" y="5862505"/>
              <a:ext cx="170648" cy="467830"/>
            </a:xfrm>
            <a:custGeom>
              <a:avLst/>
              <a:gdLst/>
              <a:ahLst/>
              <a:cxnLst>
                <a:cxn ang="0">
                  <a:pos x="94" y="20"/>
                </a:cxn>
                <a:cxn ang="0">
                  <a:pos x="56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4" y="20"/>
                </a:cxn>
              </a:cxnLst>
              <a:rect l="0" t="0" r="r" b="b"/>
              <a:pathLst>
                <a:path w="109" h="477">
                  <a:moveTo>
                    <a:pt x="94" y="20"/>
                  </a:moveTo>
                  <a:cubicBezTo>
                    <a:pt x="0" y="147"/>
                    <a:pt x="8" y="329"/>
                    <a:pt x="56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09" y="0"/>
                    <a:pt x="96" y="17"/>
                    <a:pt x="94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5301404" y="5839947"/>
              <a:ext cx="252058" cy="433503"/>
            </a:xfrm>
            <a:custGeom>
              <a:avLst/>
              <a:gdLst/>
              <a:ahLst/>
              <a:cxnLst>
                <a:cxn ang="0">
                  <a:pos x="142" y="16"/>
                </a:cxn>
                <a:cxn ang="0">
                  <a:pos x="25" y="442"/>
                </a:cxn>
                <a:cxn ang="0">
                  <a:pos x="43" y="427"/>
                </a:cxn>
                <a:cxn ang="0">
                  <a:pos x="154" y="6"/>
                </a:cxn>
                <a:cxn ang="0">
                  <a:pos x="142" y="16"/>
                </a:cxn>
              </a:cxnLst>
              <a:rect l="0" t="0" r="r" b="b"/>
              <a:pathLst>
                <a:path w="161" h="442">
                  <a:moveTo>
                    <a:pt x="142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5" y="438"/>
                    <a:pt x="43" y="431"/>
                    <a:pt x="43" y="427"/>
                  </a:cubicBezTo>
                  <a:cubicBezTo>
                    <a:pt x="19" y="283"/>
                    <a:pt x="37" y="106"/>
                    <a:pt x="154" y="6"/>
                  </a:cubicBezTo>
                  <a:cubicBezTo>
                    <a:pt x="161" y="0"/>
                    <a:pt x="144" y="14"/>
                    <a:pt x="142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5802389" y="5816409"/>
              <a:ext cx="112721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5816479" y="5868390"/>
              <a:ext cx="172213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5351503" y="5737947"/>
              <a:ext cx="197262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7" name="Freeform 45"/>
            <p:cNvSpPr>
              <a:spLocks/>
            </p:cNvSpPr>
            <p:nvPr/>
          </p:nvSpPr>
          <p:spPr bwMode="auto">
            <a:xfrm>
              <a:off x="5695930" y="5651639"/>
              <a:ext cx="320943" cy="674772"/>
            </a:xfrm>
            <a:custGeom>
              <a:avLst/>
              <a:gdLst/>
              <a:ahLst/>
              <a:cxnLst>
                <a:cxn ang="0">
                  <a:pos x="177" y="28"/>
                </a:cxn>
                <a:cxn ang="0">
                  <a:pos x="98" y="688"/>
                </a:cxn>
                <a:cxn ang="0">
                  <a:pos x="124" y="662"/>
                </a:cxn>
                <a:cxn ang="0">
                  <a:pos x="196" y="10"/>
                </a:cxn>
                <a:cxn ang="0">
                  <a:pos x="177" y="28"/>
                </a:cxn>
              </a:cxnLst>
              <a:rect l="0" t="0" r="r" b="b"/>
              <a:pathLst>
                <a:path w="205" h="688">
                  <a:moveTo>
                    <a:pt x="177" y="28"/>
                  </a:moveTo>
                  <a:cubicBezTo>
                    <a:pt x="0" y="213"/>
                    <a:pt x="13" y="476"/>
                    <a:pt x="98" y="688"/>
                  </a:cubicBezTo>
                  <a:cubicBezTo>
                    <a:pt x="96" y="683"/>
                    <a:pt x="126" y="667"/>
                    <a:pt x="124" y="662"/>
                  </a:cubicBezTo>
                  <a:cubicBezTo>
                    <a:pt x="41" y="456"/>
                    <a:pt x="23" y="190"/>
                    <a:pt x="196" y="10"/>
                  </a:cubicBezTo>
                  <a:cubicBezTo>
                    <a:pt x="205" y="0"/>
                    <a:pt x="180" y="25"/>
                    <a:pt x="177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8" name="Freeform 46"/>
            <p:cNvSpPr>
              <a:spLocks/>
            </p:cNvSpPr>
            <p:nvPr/>
          </p:nvSpPr>
          <p:spPr bwMode="auto">
            <a:xfrm>
              <a:off x="5606692" y="5637908"/>
              <a:ext cx="198828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7"/>
                </a:cxn>
                <a:cxn ang="0">
                  <a:pos x="15" y="21"/>
                </a:cxn>
              </a:cxnLst>
              <a:rect l="0" t="0" r="r" b="b"/>
              <a:pathLst>
                <a:path w="127" h="605">
                  <a:moveTo>
                    <a:pt x="15" y="21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7"/>
                    <a:pt x="98" y="145"/>
                    <a:pt x="6" y="7"/>
                  </a:cubicBezTo>
                  <a:cubicBezTo>
                    <a:pt x="0" y="0"/>
                    <a:pt x="14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9" name="Freeform 47"/>
            <p:cNvSpPr>
              <a:spLocks/>
            </p:cNvSpPr>
            <p:nvPr/>
          </p:nvSpPr>
          <p:spPr bwMode="auto">
            <a:xfrm>
              <a:off x="5337413" y="5632023"/>
              <a:ext cx="30685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6" h="722">
                  <a:moveTo>
                    <a:pt x="23" y="26"/>
                  </a:moveTo>
                  <a:cubicBezTo>
                    <a:pt x="170" y="194"/>
                    <a:pt x="196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1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60" name="Freeform 48"/>
            <p:cNvSpPr>
              <a:spLocks/>
            </p:cNvSpPr>
            <p:nvPr/>
          </p:nvSpPr>
          <p:spPr bwMode="auto">
            <a:xfrm>
              <a:off x="5315494" y="5693812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7" y="433"/>
                    <a:pt x="77" y="180"/>
                    <a:pt x="4" y="10"/>
                  </a:cubicBezTo>
                  <a:cubicBezTo>
                    <a:pt x="0" y="0"/>
                    <a:pt x="10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61" name="Freeform 49"/>
            <p:cNvSpPr>
              <a:spLocks/>
            </p:cNvSpPr>
            <p:nvPr/>
          </p:nvSpPr>
          <p:spPr bwMode="auto">
            <a:xfrm>
              <a:off x="5154240" y="6012564"/>
              <a:ext cx="112721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6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62" name="Freeform 50"/>
            <p:cNvSpPr>
              <a:spLocks/>
            </p:cNvSpPr>
            <p:nvPr/>
          </p:nvSpPr>
          <p:spPr bwMode="auto">
            <a:xfrm>
              <a:off x="5169895" y="5781101"/>
              <a:ext cx="134640" cy="541388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1" y="23"/>
                </a:cxn>
              </a:cxnLst>
              <a:rect l="0" t="0" r="r" b="b"/>
              <a:pathLst>
                <a:path w="86" h="552">
                  <a:moveTo>
                    <a:pt x="11" y="23"/>
                  </a:moveTo>
                  <a:cubicBezTo>
                    <a:pt x="86" y="170"/>
                    <a:pt x="78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6" y="366"/>
                    <a:pt x="76" y="152"/>
                    <a:pt x="4" y="8"/>
                  </a:cubicBezTo>
                  <a:cubicBezTo>
                    <a:pt x="0" y="0"/>
                    <a:pt x="10" y="21"/>
                    <a:pt x="1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63" name="Freeform 51"/>
            <p:cNvSpPr>
              <a:spLocks/>
            </p:cNvSpPr>
            <p:nvPr/>
          </p:nvSpPr>
          <p:spPr bwMode="auto">
            <a:xfrm>
              <a:off x="4991420" y="5651639"/>
              <a:ext cx="198828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3" y="585"/>
                  </a:cubicBezTo>
                  <a:cubicBezTo>
                    <a:pt x="112" y="388"/>
                    <a:pt x="98" y="145"/>
                    <a:pt x="5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64" name="Freeform 52"/>
            <p:cNvSpPr>
              <a:spLocks/>
            </p:cNvSpPr>
            <p:nvPr/>
          </p:nvSpPr>
          <p:spPr bwMode="auto">
            <a:xfrm>
              <a:off x="5141715" y="5822293"/>
              <a:ext cx="112722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5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65" name="Freeform 53"/>
            <p:cNvSpPr>
              <a:spLocks/>
            </p:cNvSpPr>
            <p:nvPr/>
          </p:nvSpPr>
          <p:spPr bwMode="auto">
            <a:xfrm>
              <a:off x="4949149" y="5862505"/>
              <a:ext cx="170648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2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09" h="477">
                  <a:moveTo>
                    <a:pt x="15" y="20"/>
                  </a:moveTo>
                  <a:cubicBezTo>
                    <a:pt x="109" y="147"/>
                    <a:pt x="100" y="329"/>
                    <a:pt x="52" y="477"/>
                  </a:cubicBezTo>
                  <a:cubicBezTo>
                    <a:pt x="54" y="473"/>
                    <a:pt x="37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66" name="Freeform 54"/>
            <p:cNvSpPr>
              <a:spLocks/>
            </p:cNvSpPr>
            <p:nvPr/>
          </p:nvSpPr>
          <p:spPr bwMode="auto">
            <a:xfrm>
              <a:off x="5241912" y="576050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3" y="590"/>
                    <a:pt x="56" y="576"/>
                    <a:pt x="55" y="572"/>
                  </a:cubicBezTo>
                  <a:cubicBezTo>
                    <a:pt x="19" y="394"/>
                    <a:pt x="9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67" name="Freeform 55"/>
            <p:cNvSpPr>
              <a:spLocks/>
            </p:cNvSpPr>
            <p:nvPr/>
          </p:nvSpPr>
          <p:spPr bwMode="auto">
            <a:xfrm>
              <a:off x="5074395" y="5649677"/>
              <a:ext cx="198828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7" y="0"/>
                    <a:pt x="113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68" name="Freeform 56"/>
            <p:cNvSpPr>
              <a:spLocks/>
            </p:cNvSpPr>
            <p:nvPr/>
          </p:nvSpPr>
          <p:spPr bwMode="auto">
            <a:xfrm>
              <a:off x="6555431" y="5731081"/>
              <a:ext cx="272410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69" name="Freeform 57"/>
            <p:cNvSpPr>
              <a:spLocks/>
            </p:cNvSpPr>
            <p:nvPr/>
          </p:nvSpPr>
          <p:spPr bwMode="auto">
            <a:xfrm>
              <a:off x="6571087" y="5861524"/>
              <a:ext cx="172213" cy="467829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70" name="Freeform 58"/>
            <p:cNvSpPr>
              <a:spLocks/>
            </p:cNvSpPr>
            <p:nvPr/>
          </p:nvSpPr>
          <p:spPr bwMode="auto">
            <a:xfrm>
              <a:off x="6632144" y="5838967"/>
              <a:ext cx="250493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4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4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6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71" name="Freeform 59"/>
            <p:cNvSpPr>
              <a:spLocks/>
            </p:cNvSpPr>
            <p:nvPr/>
          </p:nvSpPr>
          <p:spPr bwMode="auto">
            <a:xfrm>
              <a:off x="6644669" y="5692831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72" name="Freeform 60"/>
            <p:cNvSpPr>
              <a:spLocks/>
            </p:cNvSpPr>
            <p:nvPr/>
          </p:nvSpPr>
          <p:spPr bwMode="auto">
            <a:xfrm>
              <a:off x="6483415" y="6011583"/>
              <a:ext cx="112721" cy="296195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73" name="Freeform 61"/>
            <p:cNvSpPr>
              <a:spLocks/>
            </p:cNvSpPr>
            <p:nvPr/>
          </p:nvSpPr>
          <p:spPr bwMode="auto">
            <a:xfrm>
              <a:off x="6499070" y="5780120"/>
              <a:ext cx="134640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74" name="Freeform 62"/>
            <p:cNvSpPr>
              <a:spLocks/>
            </p:cNvSpPr>
            <p:nvPr/>
          </p:nvSpPr>
          <p:spPr bwMode="auto">
            <a:xfrm>
              <a:off x="6320595" y="5650657"/>
              <a:ext cx="198828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8"/>
                    <a:pt x="98" y="145"/>
                    <a:pt x="6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75" name="Freeform 63"/>
            <p:cNvSpPr>
              <a:spLocks/>
            </p:cNvSpPr>
            <p:nvPr/>
          </p:nvSpPr>
          <p:spPr bwMode="auto">
            <a:xfrm>
              <a:off x="6470890" y="5821313"/>
              <a:ext cx="112721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76" name="Freeform 64"/>
            <p:cNvSpPr>
              <a:spLocks/>
            </p:cNvSpPr>
            <p:nvPr/>
          </p:nvSpPr>
          <p:spPr bwMode="auto">
            <a:xfrm>
              <a:off x="6278324" y="5861524"/>
              <a:ext cx="172213" cy="467829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77" name="Freeform 65"/>
            <p:cNvSpPr>
              <a:spLocks/>
            </p:cNvSpPr>
            <p:nvPr/>
          </p:nvSpPr>
          <p:spPr bwMode="auto">
            <a:xfrm>
              <a:off x="6571087" y="575952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78" name="Freeform 66"/>
            <p:cNvSpPr>
              <a:spLocks/>
            </p:cNvSpPr>
            <p:nvPr/>
          </p:nvSpPr>
          <p:spPr bwMode="auto">
            <a:xfrm>
              <a:off x="6403570" y="5648697"/>
              <a:ext cx="198828" cy="593368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79" name="Freeform 67"/>
            <p:cNvSpPr>
              <a:spLocks/>
            </p:cNvSpPr>
            <p:nvPr/>
          </p:nvSpPr>
          <p:spPr bwMode="auto">
            <a:xfrm>
              <a:off x="4720575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80" name="Freeform 68"/>
            <p:cNvSpPr>
              <a:spLocks/>
            </p:cNvSpPr>
            <p:nvPr/>
          </p:nvSpPr>
          <p:spPr bwMode="auto">
            <a:xfrm>
              <a:off x="4847387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81" name="Freeform 69"/>
            <p:cNvSpPr>
              <a:spLocks/>
            </p:cNvSpPr>
            <p:nvPr/>
          </p:nvSpPr>
          <p:spPr bwMode="auto">
            <a:xfrm>
              <a:off x="4997682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82" name="Freeform 70"/>
            <p:cNvSpPr>
              <a:spLocks/>
            </p:cNvSpPr>
            <p:nvPr/>
          </p:nvSpPr>
          <p:spPr bwMode="auto">
            <a:xfrm>
              <a:off x="4870871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83" name="Freeform 71"/>
            <p:cNvSpPr>
              <a:spLocks/>
            </p:cNvSpPr>
            <p:nvPr/>
          </p:nvSpPr>
          <p:spPr bwMode="auto">
            <a:xfrm>
              <a:off x="4805116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84" name="Freeform 72"/>
            <p:cNvSpPr>
              <a:spLocks/>
            </p:cNvSpPr>
            <p:nvPr/>
          </p:nvSpPr>
          <p:spPr bwMode="auto">
            <a:xfrm>
              <a:off x="4739362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85" name="Freeform 73"/>
            <p:cNvSpPr>
              <a:spLocks/>
            </p:cNvSpPr>
            <p:nvPr/>
          </p:nvSpPr>
          <p:spPr bwMode="auto">
            <a:xfrm>
              <a:off x="4903747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86" name="Freeform 74"/>
            <p:cNvSpPr>
              <a:spLocks/>
            </p:cNvSpPr>
            <p:nvPr/>
          </p:nvSpPr>
          <p:spPr bwMode="auto">
            <a:xfrm>
              <a:off x="4875567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87" name="Freeform 75"/>
            <p:cNvSpPr>
              <a:spLocks/>
            </p:cNvSpPr>
            <p:nvPr/>
          </p:nvSpPr>
          <p:spPr bwMode="auto">
            <a:xfrm>
              <a:off x="4942887" y="5888986"/>
              <a:ext cx="81410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88" name="Freeform 76"/>
            <p:cNvSpPr>
              <a:spLocks/>
            </p:cNvSpPr>
            <p:nvPr/>
          </p:nvSpPr>
          <p:spPr bwMode="auto">
            <a:xfrm>
              <a:off x="4963239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89" name="Freeform 77"/>
            <p:cNvSpPr>
              <a:spLocks/>
            </p:cNvSpPr>
            <p:nvPr/>
          </p:nvSpPr>
          <p:spPr bwMode="auto">
            <a:xfrm>
              <a:off x="5129191" y="6167525"/>
              <a:ext cx="103328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90" name="Freeform 78"/>
            <p:cNvSpPr>
              <a:spLocks/>
            </p:cNvSpPr>
            <p:nvPr/>
          </p:nvSpPr>
          <p:spPr bwMode="auto">
            <a:xfrm>
              <a:off x="5096314" y="6005698"/>
              <a:ext cx="122114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91" name="Freeform 79"/>
            <p:cNvSpPr>
              <a:spLocks/>
            </p:cNvSpPr>
            <p:nvPr/>
          </p:nvSpPr>
          <p:spPr bwMode="auto">
            <a:xfrm>
              <a:off x="5232519" y="5965486"/>
              <a:ext cx="147164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6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92" name="Freeform 80"/>
            <p:cNvSpPr>
              <a:spLocks/>
            </p:cNvSpPr>
            <p:nvPr/>
          </p:nvSpPr>
          <p:spPr bwMode="auto">
            <a:xfrm>
              <a:off x="5141715" y="6017468"/>
              <a:ext cx="101763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93" name="Freeform 81"/>
            <p:cNvSpPr>
              <a:spLocks/>
            </p:cNvSpPr>
            <p:nvPr/>
          </p:nvSpPr>
          <p:spPr bwMode="auto">
            <a:xfrm>
              <a:off x="5262265" y="6053756"/>
              <a:ext cx="156557" cy="308944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94" name="Freeform 82"/>
            <p:cNvSpPr>
              <a:spLocks/>
            </p:cNvSpPr>
            <p:nvPr/>
          </p:nvSpPr>
          <p:spPr bwMode="auto">
            <a:xfrm>
              <a:off x="5028994" y="5978237"/>
              <a:ext cx="123680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95" name="Freeform 83"/>
            <p:cNvSpPr>
              <a:spLocks/>
            </p:cNvSpPr>
            <p:nvPr/>
          </p:nvSpPr>
          <p:spPr bwMode="auto">
            <a:xfrm>
              <a:off x="5407863" y="6025314"/>
              <a:ext cx="178476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96" name="Freeform 84"/>
            <p:cNvSpPr>
              <a:spLocks/>
            </p:cNvSpPr>
            <p:nvPr/>
          </p:nvSpPr>
          <p:spPr bwMode="auto">
            <a:xfrm>
              <a:off x="5201207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97" name="Freeform 85"/>
            <p:cNvSpPr>
              <a:spLocks/>
            </p:cNvSpPr>
            <p:nvPr/>
          </p:nvSpPr>
          <p:spPr bwMode="auto">
            <a:xfrm>
              <a:off x="5354634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1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1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98" name="Freeform 86"/>
            <p:cNvSpPr>
              <a:spLocks/>
            </p:cNvSpPr>
            <p:nvPr/>
          </p:nvSpPr>
          <p:spPr bwMode="auto">
            <a:xfrm>
              <a:off x="5464224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99" name="Freeform 87"/>
            <p:cNvSpPr>
              <a:spLocks/>
            </p:cNvSpPr>
            <p:nvPr/>
          </p:nvSpPr>
          <p:spPr bwMode="auto">
            <a:xfrm>
              <a:off x="5371855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00" name="Freeform 88"/>
            <p:cNvSpPr>
              <a:spLocks/>
            </p:cNvSpPr>
            <p:nvPr/>
          </p:nvSpPr>
          <p:spPr bwMode="auto">
            <a:xfrm>
              <a:off x="5132322" y="6017468"/>
              <a:ext cx="75147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01" name="Freeform 89"/>
            <p:cNvSpPr>
              <a:spLocks/>
            </p:cNvSpPr>
            <p:nvPr/>
          </p:nvSpPr>
          <p:spPr bwMode="auto">
            <a:xfrm>
              <a:off x="5083789" y="6053756"/>
              <a:ext cx="114287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02" name="Freeform 90"/>
            <p:cNvSpPr>
              <a:spLocks/>
            </p:cNvSpPr>
            <p:nvPr/>
          </p:nvSpPr>
          <p:spPr bwMode="auto">
            <a:xfrm>
              <a:off x="5374986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03" name="Freeform 91"/>
            <p:cNvSpPr>
              <a:spLocks/>
            </p:cNvSpPr>
            <p:nvPr/>
          </p:nvSpPr>
          <p:spPr bwMode="auto">
            <a:xfrm>
              <a:off x="5065002" y="5917429"/>
              <a:ext cx="211353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04" name="Freeform 92"/>
            <p:cNvSpPr>
              <a:spLocks/>
            </p:cNvSpPr>
            <p:nvPr/>
          </p:nvSpPr>
          <p:spPr bwMode="auto">
            <a:xfrm>
              <a:off x="5205904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05" name="Freeform 93"/>
            <p:cNvSpPr>
              <a:spLocks/>
            </p:cNvSpPr>
            <p:nvPr/>
          </p:nvSpPr>
          <p:spPr bwMode="auto">
            <a:xfrm>
              <a:off x="5310797" y="5894871"/>
              <a:ext cx="203525" cy="467829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06" name="Freeform 94"/>
            <p:cNvSpPr>
              <a:spLocks/>
            </p:cNvSpPr>
            <p:nvPr/>
          </p:nvSpPr>
          <p:spPr bwMode="auto">
            <a:xfrm>
              <a:off x="5439175" y="5939986"/>
              <a:ext cx="89237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07" name="Freeform 95"/>
            <p:cNvSpPr>
              <a:spLocks/>
            </p:cNvSpPr>
            <p:nvPr/>
          </p:nvSpPr>
          <p:spPr bwMode="auto">
            <a:xfrm>
              <a:off x="5559724" y="6167525"/>
              <a:ext cx="7514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08" name="Freeform 96"/>
            <p:cNvSpPr>
              <a:spLocks/>
            </p:cNvSpPr>
            <p:nvPr/>
          </p:nvSpPr>
          <p:spPr bwMode="auto">
            <a:xfrm>
              <a:off x="5536240" y="6005698"/>
              <a:ext cx="87673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6" h="364">
                  <a:moveTo>
                    <a:pt x="49" y="15"/>
                  </a:moveTo>
                  <a:cubicBezTo>
                    <a:pt x="0" y="112"/>
                    <a:pt x="4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6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09" name="Freeform 97"/>
            <p:cNvSpPr>
              <a:spLocks/>
            </p:cNvSpPr>
            <p:nvPr/>
          </p:nvSpPr>
          <p:spPr bwMode="auto">
            <a:xfrm>
              <a:off x="5611388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10" name="Freeform 98"/>
            <p:cNvSpPr>
              <a:spLocks/>
            </p:cNvSpPr>
            <p:nvPr/>
          </p:nvSpPr>
          <p:spPr bwMode="auto">
            <a:xfrm>
              <a:off x="5569118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11" name="Freeform 99"/>
            <p:cNvSpPr>
              <a:spLocks/>
            </p:cNvSpPr>
            <p:nvPr/>
          </p:nvSpPr>
          <p:spPr bwMode="auto">
            <a:xfrm>
              <a:off x="5656790" y="6053756"/>
              <a:ext cx="112721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2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2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12" name="Freeform 100"/>
            <p:cNvSpPr>
              <a:spLocks/>
            </p:cNvSpPr>
            <p:nvPr/>
          </p:nvSpPr>
          <p:spPr bwMode="auto">
            <a:xfrm>
              <a:off x="5487707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0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0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13" name="Freeform 101"/>
            <p:cNvSpPr>
              <a:spLocks/>
            </p:cNvSpPr>
            <p:nvPr/>
          </p:nvSpPr>
          <p:spPr bwMode="auto">
            <a:xfrm>
              <a:off x="5556593" y="5971371"/>
              <a:ext cx="1299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14" name="Freeform 102"/>
            <p:cNvSpPr>
              <a:spLocks/>
            </p:cNvSpPr>
            <p:nvPr/>
          </p:nvSpPr>
          <p:spPr bwMode="auto">
            <a:xfrm>
              <a:off x="4531140" y="6025314"/>
              <a:ext cx="178476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4" h="344">
                  <a:moveTo>
                    <a:pt x="14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15" name="Freeform 103"/>
            <p:cNvSpPr>
              <a:spLocks/>
            </p:cNvSpPr>
            <p:nvPr/>
          </p:nvSpPr>
          <p:spPr bwMode="auto">
            <a:xfrm>
              <a:off x="4587501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16" name="Freeform 104"/>
            <p:cNvSpPr>
              <a:spLocks/>
            </p:cNvSpPr>
            <p:nvPr/>
          </p:nvSpPr>
          <p:spPr bwMode="auto">
            <a:xfrm>
              <a:off x="4495132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17" name="Freeform 105"/>
            <p:cNvSpPr>
              <a:spLocks/>
            </p:cNvSpPr>
            <p:nvPr/>
          </p:nvSpPr>
          <p:spPr bwMode="auto">
            <a:xfrm>
              <a:off x="4562452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18" name="Freeform 106"/>
            <p:cNvSpPr>
              <a:spLocks/>
            </p:cNvSpPr>
            <p:nvPr/>
          </p:nvSpPr>
          <p:spPr bwMode="auto">
            <a:xfrm>
              <a:off x="4683001" y="6167525"/>
              <a:ext cx="75148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19" name="Freeform 107"/>
            <p:cNvSpPr>
              <a:spLocks/>
            </p:cNvSpPr>
            <p:nvPr/>
          </p:nvSpPr>
          <p:spPr bwMode="auto">
            <a:xfrm>
              <a:off x="4659517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20" name="Freeform 108"/>
            <p:cNvSpPr>
              <a:spLocks/>
            </p:cNvSpPr>
            <p:nvPr/>
          </p:nvSpPr>
          <p:spPr bwMode="auto">
            <a:xfrm>
              <a:off x="4734665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21" name="Freeform 109"/>
            <p:cNvSpPr>
              <a:spLocks/>
            </p:cNvSpPr>
            <p:nvPr/>
          </p:nvSpPr>
          <p:spPr bwMode="auto">
            <a:xfrm>
              <a:off x="4692395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22" name="Freeform 110"/>
            <p:cNvSpPr>
              <a:spLocks/>
            </p:cNvSpPr>
            <p:nvPr/>
          </p:nvSpPr>
          <p:spPr bwMode="auto">
            <a:xfrm>
              <a:off x="4780067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23" name="Freeform 111"/>
            <p:cNvSpPr>
              <a:spLocks/>
            </p:cNvSpPr>
            <p:nvPr/>
          </p:nvSpPr>
          <p:spPr bwMode="auto">
            <a:xfrm>
              <a:off x="4610984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24" name="Freeform 112"/>
            <p:cNvSpPr>
              <a:spLocks/>
            </p:cNvSpPr>
            <p:nvPr/>
          </p:nvSpPr>
          <p:spPr bwMode="auto">
            <a:xfrm>
              <a:off x="4679870" y="5971371"/>
              <a:ext cx="1299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25" name="Freeform 113"/>
            <p:cNvSpPr>
              <a:spLocks/>
            </p:cNvSpPr>
            <p:nvPr/>
          </p:nvSpPr>
          <p:spPr bwMode="auto">
            <a:xfrm>
              <a:off x="3576138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26" name="Freeform 114"/>
            <p:cNvSpPr>
              <a:spLocks/>
            </p:cNvSpPr>
            <p:nvPr/>
          </p:nvSpPr>
          <p:spPr bwMode="auto">
            <a:xfrm>
              <a:off x="3702950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27" name="Freeform 115"/>
            <p:cNvSpPr>
              <a:spLocks/>
            </p:cNvSpPr>
            <p:nvPr/>
          </p:nvSpPr>
          <p:spPr bwMode="auto">
            <a:xfrm>
              <a:off x="3853246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28" name="Freeform 116"/>
            <p:cNvSpPr>
              <a:spLocks/>
            </p:cNvSpPr>
            <p:nvPr/>
          </p:nvSpPr>
          <p:spPr bwMode="auto">
            <a:xfrm>
              <a:off x="3726434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6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29" name="Freeform 117"/>
            <p:cNvSpPr>
              <a:spLocks/>
            </p:cNvSpPr>
            <p:nvPr/>
          </p:nvSpPr>
          <p:spPr bwMode="auto">
            <a:xfrm>
              <a:off x="3660680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30" name="Freeform 118"/>
            <p:cNvSpPr>
              <a:spLocks/>
            </p:cNvSpPr>
            <p:nvPr/>
          </p:nvSpPr>
          <p:spPr bwMode="auto">
            <a:xfrm>
              <a:off x="3594926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31" name="Freeform 119"/>
            <p:cNvSpPr>
              <a:spLocks/>
            </p:cNvSpPr>
            <p:nvPr/>
          </p:nvSpPr>
          <p:spPr bwMode="auto">
            <a:xfrm>
              <a:off x="3759311" y="5971371"/>
              <a:ext cx="178475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32" name="Freeform 120"/>
            <p:cNvSpPr>
              <a:spLocks/>
            </p:cNvSpPr>
            <p:nvPr/>
          </p:nvSpPr>
          <p:spPr bwMode="auto">
            <a:xfrm>
              <a:off x="3731130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33" name="Freeform 121"/>
            <p:cNvSpPr>
              <a:spLocks/>
            </p:cNvSpPr>
            <p:nvPr/>
          </p:nvSpPr>
          <p:spPr bwMode="auto">
            <a:xfrm>
              <a:off x="3798451" y="5888986"/>
              <a:ext cx="81409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34" name="Freeform 122"/>
            <p:cNvSpPr>
              <a:spLocks/>
            </p:cNvSpPr>
            <p:nvPr/>
          </p:nvSpPr>
          <p:spPr bwMode="auto">
            <a:xfrm>
              <a:off x="3818803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35" name="Freeform 123"/>
            <p:cNvSpPr>
              <a:spLocks/>
            </p:cNvSpPr>
            <p:nvPr/>
          </p:nvSpPr>
          <p:spPr bwMode="auto">
            <a:xfrm>
              <a:off x="3984754" y="6167525"/>
              <a:ext cx="103328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36" name="Freeform 124"/>
            <p:cNvSpPr>
              <a:spLocks/>
            </p:cNvSpPr>
            <p:nvPr/>
          </p:nvSpPr>
          <p:spPr bwMode="auto">
            <a:xfrm>
              <a:off x="3951877" y="6005698"/>
              <a:ext cx="122115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37" name="Freeform 125"/>
            <p:cNvSpPr>
              <a:spLocks/>
            </p:cNvSpPr>
            <p:nvPr/>
          </p:nvSpPr>
          <p:spPr bwMode="auto">
            <a:xfrm>
              <a:off x="4088082" y="5965486"/>
              <a:ext cx="147164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7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38" name="Freeform 126"/>
            <p:cNvSpPr>
              <a:spLocks/>
            </p:cNvSpPr>
            <p:nvPr/>
          </p:nvSpPr>
          <p:spPr bwMode="auto">
            <a:xfrm>
              <a:off x="3997279" y="6017468"/>
              <a:ext cx="101762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39" name="Freeform 127"/>
            <p:cNvSpPr>
              <a:spLocks/>
            </p:cNvSpPr>
            <p:nvPr/>
          </p:nvSpPr>
          <p:spPr bwMode="auto">
            <a:xfrm>
              <a:off x="4117828" y="6053756"/>
              <a:ext cx="156558" cy="308944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40" name="Freeform 128"/>
            <p:cNvSpPr>
              <a:spLocks/>
            </p:cNvSpPr>
            <p:nvPr/>
          </p:nvSpPr>
          <p:spPr bwMode="auto">
            <a:xfrm>
              <a:off x="3884557" y="5978237"/>
              <a:ext cx="123681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41" name="Freeform 129"/>
            <p:cNvSpPr>
              <a:spLocks/>
            </p:cNvSpPr>
            <p:nvPr/>
          </p:nvSpPr>
          <p:spPr bwMode="auto">
            <a:xfrm>
              <a:off x="4263427" y="6025314"/>
              <a:ext cx="178475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42" name="Freeform 130"/>
            <p:cNvSpPr>
              <a:spLocks/>
            </p:cNvSpPr>
            <p:nvPr/>
          </p:nvSpPr>
          <p:spPr bwMode="auto">
            <a:xfrm>
              <a:off x="4056771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43" name="Freeform 131"/>
            <p:cNvSpPr>
              <a:spLocks/>
            </p:cNvSpPr>
            <p:nvPr/>
          </p:nvSpPr>
          <p:spPr bwMode="auto">
            <a:xfrm>
              <a:off x="4210197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44" name="Freeform 132"/>
            <p:cNvSpPr>
              <a:spLocks/>
            </p:cNvSpPr>
            <p:nvPr/>
          </p:nvSpPr>
          <p:spPr bwMode="auto">
            <a:xfrm>
              <a:off x="4319788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45" name="Freeform 133"/>
            <p:cNvSpPr>
              <a:spLocks/>
            </p:cNvSpPr>
            <p:nvPr/>
          </p:nvSpPr>
          <p:spPr bwMode="auto">
            <a:xfrm>
              <a:off x="4227418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46" name="Freeform 134"/>
            <p:cNvSpPr>
              <a:spLocks/>
            </p:cNvSpPr>
            <p:nvPr/>
          </p:nvSpPr>
          <p:spPr bwMode="auto">
            <a:xfrm>
              <a:off x="3987885" y="6017468"/>
              <a:ext cx="7514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47" name="Freeform 135"/>
            <p:cNvSpPr>
              <a:spLocks/>
            </p:cNvSpPr>
            <p:nvPr/>
          </p:nvSpPr>
          <p:spPr bwMode="auto">
            <a:xfrm>
              <a:off x="3939352" y="6053756"/>
              <a:ext cx="114288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48" name="Freeform 136"/>
            <p:cNvSpPr>
              <a:spLocks/>
            </p:cNvSpPr>
            <p:nvPr/>
          </p:nvSpPr>
          <p:spPr bwMode="auto">
            <a:xfrm>
              <a:off x="4230549" y="5971371"/>
              <a:ext cx="12994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49" name="Freeform 137"/>
            <p:cNvSpPr>
              <a:spLocks/>
            </p:cNvSpPr>
            <p:nvPr/>
          </p:nvSpPr>
          <p:spPr bwMode="auto">
            <a:xfrm>
              <a:off x="3920565" y="5917429"/>
              <a:ext cx="211353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50" name="Freeform 138"/>
            <p:cNvSpPr>
              <a:spLocks/>
            </p:cNvSpPr>
            <p:nvPr/>
          </p:nvSpPr>
          <p:spPr bwMode="auto">
            <a:xfrm>
              <a:off x="4061467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51" name="Freeform 139"/>
            <p:cNvSpPr>
              <a:spLocks/>
            </p:cNvSpPr>
            <p:nvPr/>
          </p:nvSpPr>
          <p:spPr bwMode="auto">
            <a:xfrm>
              <a:off x="4166361" y="5894871"/>
              <a:ext cx="203525" cy="467829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52" name="Freeform 140"/>
            <p:cNvSpPr>
              <a:spLocks/>
            </p:cNvSpPr>
            <p:nvPr/>
          </p:nvSpPr>
          <p:spPr bwMode="auto">
            <a:xfrm>
              <a:off x="4294738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53" name="Freeform 141"/>
            <p:cNvSpPr>
              <a:spLocks/>
            </p:cNvSpPr>
            <p:nvPr/>
          </p:nvSpPr>
          <p:spPr bwMode="auto">
            <a:xfrm>
              <a:off x="4415288" y="6167525"/>
              <a:ext cx="75147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54" name="Freeform 142"/>
            <p:cNvSpPr>
              <a:spLocks/>
            </p:cNvSpPr>
            <p:nvPr/>
          </p:nvSpPr>
          <p:spPr bwMode="auto">
            <a:xfrm>
              <a:off x="4391804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55" name="Freeform 143"/>
            <p:cNvSpPr>
              <a:spLocks/>
            </p:cNvSpPr>
            <p:nvPr/>
          </p:nvSpPr>
          <p:spPr bwMode="auto">
            <a:xfrm>
              <a:off x="4466952" y="5971371"/>
              <a:ext cx="12994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56" name="Freeform 144"/>
            <p:cNvSpPr>
              <a:spLocks/>
            </p:cNvSpPr>
            <p:nvPr/>
          </p:nvSpPr>
          <p:spPr bwMode="auto">
            <a:xfrm>
              <a:off x="4424681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57" name="Freeform 145"/>
            <p:cNvSpPr>
              <a:spLocks/>
            </p:cNvSpPr>
            <p:nvPr/>
          </p:nvSpPr>
          <p:spPr bwMode="auto">
            <a:xfrm>
              <a:off x="4512354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58" name="Freeform 146"/>
            <p:cNvSpPr>
              <a:spLocks/>
            </p:cNvSpPr>
            <p:nvPr/>
          </p:nvSpPr>
          <p:spPr bwMode="auto">
            <a:xfrm>
              <a:off x="4343271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59" name="Freeform 147"/>
            <p:cNvSpPr>
              <a:spLocks/>
            </p:cNvSpPr>
            <p:nvPr/>
          </p:nvSpPr>
          <p:spPr bwMode="auto">
            <a:xfrm>
              <a:off x="4412157" y="5971371"/>
              <a:ext cx="1299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60" name="Freeform 148"/>
            <p:cNvSpPr>
              <a:spLocks/>
            </p:cNvSpPr>
            <p:nvPr/>
          </p:nvSpPr>
          <p:spPr bwMode="auto">
            <a:xfrm>
              <a:off x="3386704" y="6025314"/>
              <a:ext cx="180041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61" name="Freeform 149"/>
            <p:cNvSpPr>
              <a:spLocks/>
            </p:cNvSpPr>
            <p:nvPr/>
          </p:nvSpPr>
          <p:spPr bwMode="auto">
            <a:xfrm>
              <a:off x="3443065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62" name="Freeform 150"/>
            <p:cNvSpPr>
              <a:spLocks/>
            </p:cNvSpPr>
            <p:nvPr/>
          </p:nvSpPr>
          <p:spPr bwMode="auto">
            <a:xfrm>
              <a:off x="3350695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63" name="Freeform 151"/>
            <p:cNvSpPr>
              <a:spLocks/>
            </p:cNvSpPr>
            <p:nvPr/>
          </p:nvSpPr>
          <p:spPr bwMode="auto">
            <a:xfrm>
              <a:off x="3418015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64" name="Freeform 152"/>
            <p:cNvSpPr>
              <a:spLocks/>
            </p:cNvSpPr>
            <p:nvPr/>
          </p:nvSpPr>
          <p:spPr bwMode="auto">
            <a:xfrm>
              <a:off x="3538565" y="6167525"/>
              <a:ext cx="75147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65" name="Freeform 153"/>
            <p:cNvSpPr>
              <a:spLocks/>
            </p:cNvSpPr>
            <p:nvPr/>
          </p:nvSpPr>
          <p:spPr bwMode="auto">
            <a:xfrm>
              <a:off x="3515081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66" name="Freeform 154"/>
            <p:cNvSpPr>
              <a:spLocks/>
            </p:cNvSpPr>
            <p:nvPr/>
          </p:nvSpPr>
          <p:spPr bwMode="auto">
            <a:xfrm>
              <a:off x="3590229" y="5971371"/>
              <a:ext cx="12994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5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67" name="Freeform 155"/>
            <p:cNvSpPr>
              <a:spLocks/>
            </p:cNvSpPr>
            <p:nvPr/>
          </p:nvSpPr>
          <p:spPr bwMode="auto">
            <a:xfrm>
              <a:off x="3547958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68" name="Freeform 156"/>
            <p:cNvSpPr>
              <a:spLocks/>
            </p:cNvSpPr>
            <p:nvPr/>
          </p:nvSpPr>
          <p:spPr bwMode="auto">
            <a:xfrm>
              <a:off x="3635631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69" name="Freeform 157"/>
            <p:cNvSpPr>
              <a:spLocks/>
            </p:cNvSpPr>
            <p:nvPr/>
          </p:nvSpPr>
          <p:spPr bwMode="auto">
            <a:xfrm>
              <a:off x="3466548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70" name="Freeform 158"/>
            <p:cNvSpPr>
              <a:spLocks/>
            </p:cNvSpPr>
            <p:nvPr/>
          </p:nvSpPr>
          <p:spPr bwMode="auto">
            <a:xfrm>
              <a:off x="3535434" y="5971371"/>
              <a:ext cx="1299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1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71" name="Freeform 159"/>
            <p:cNvSpPr>
              <a:spLocks/>
            </p:cNvSpPr>
            <p:nvPr/>
          </p:nvSpPr>
          <p:spPr bwMode="auto">
            <a:xfrm>
              <a:off x="4692395" y="5927236"/>
              <a:ext cx="344427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5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5" y="441"/>
                  </a:cubicBezTo>
                  <a:cubicBezTo>
                    <a:pt x="34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72" name="Freeform 160"/>
            <p:cNvSpPr>
              <a:spLocks/>
            </p:cNvSpPr>
            <p:nvPr/>
          </p:nvSpPr>
          <p:spPr bwMode="auto">
            <a:xfrm>
              <a:off x="4687698" y="5813467"/>
              <a:ext cx="154992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7" y="521"/>
                    <a:pt x="26" y="516"/>
                  </a:cubicBezTo>
                  <a:cubicBezTo>
                    <a:pt x="11" y="342"/>
                    <a:pt x="23" y="128"/>
                    <a:pt x="95" y="6"/>
                  </a:cubicBezTo>
                  <a:cubicBezTo>
                    <a:pt x="99" y="0"/>
                    <a:pt x="89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73" name="Freeform 161"/>
            <p:cNvSpPr>
              <a:spLocks/>
            </p:cNvSpPr>
            <p:nvPr/>
          </p:nvSpPr>
          <p:spPr bwMode="auto">
            <a:xfrm>
              <a:off x="4380845" y="5862505"/>
              <a:ext cx="234837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3" y="7"/>
                </a:cxn>
                <a:cxn ang="0">
                  <a:pos x="130" y="20"/>
                </a:cxn>
              </a:cxnLst>
              <a:rect l="0" t="0" r="r" b="b"/>
              <a:pathLst>
                <a:path w="150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9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74" name="Freeform 162"/>
            <p:cNvSpPr>
              <a:spLocks/>
            </p:cNvSpPr>
            <p:nvPr/>
          </p:nvSpPr>
          <p:spPr bwMode="auto">
            <a:xfrm>
              <a:off x="4463821" y="5839947"/>
              <a:ext cx="344427" cy="433503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30" y="119"/>
                    <a:pt x="0" y="293"/>
                    <a:pt x="34" y="442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7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75" name="Freeform 163"/>
            <p:cNvSpPr>
              <a:spLocks/>
            </p:cNvSpPr>
            <p:nvPr/>
          </p:nvSpPr>
          <p:spPr bwMode="auto">
            <a:xfrm>
              <a:off x="4751886" y="5837985"/>
              <a:ext cx="154993" cy="524715"/>
            </a:xfrm>
            <a:custGeom>
              <a:avLst/>
              <a:gdLst/>
              <a:ahLst/>
              <a:cxnLst>
                <a:cxn ang="0">
                  <a:pos x="88" y="20"/>
                </a:cxn>
                <a:cxn ang="0">
                  <a:pos x="16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8" y="20"/>
                </a:cxn>
              </a:cxnLst>
              <a:rect l="0" t="0" r="r" b="b"/>
              <a:pathLst>
                <a:path w="99" h="535">
                  <a:moveTo>
                    <a:pt x="88" y="20"/>
                  </a:moveTo>
                  <a:cubicBezTo>
                    <a:pt x="14" y="144"/>
                    <a:pt x="0" y="355"/>
                    <a:pt x="16" y="535"/>
                  </a:cubicBezTo>
                  <a:cubicBezTo>
                    <a:pt x="15" y="530"/>
                    <a:pt x="27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8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76" name="Freeform 164"/>
            <p:cNvSpPr>
              <a:spLocks/>
            </p:cNvSpPr>
            <p:nvPr/>
          </p:nvSpPr>
          <p:spPr bwMode="auto">
            <a:xfrm>
              <a:off x="4772239" y="5890947"/>
              <a:ext cx="236402" cy="467830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4" y="7"/>
                </a:cxn>
                <a:cxn ang="0">
                  <a:pos x="130" y="19"/>
                </a:cxn>
              </a:cxnLst>
              <a:rect l="0" t="0" r="r" b="b"/>
              <a:pathLst>
                <a:path w="151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9" y="462"/>
                    <a:pt x="97" y="458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77" name="Freeform 165"/>
            <p:cNvSpPr>
              <a:spLocks/>
            </p:cNvSpPr>
            <p:nvPr/>
          </p:nvSpPr>
          <p:spPr bwMode="auto">
            <a:xfrm>
              <a:off x="4487304" y="5740889"/>
              <a:ext cx="270845" cy="593369"/>
            </a:xfrm>
            <a:custGeom>
              <a:avLst/>
              <a:gdLst/>
              <a:ahLst/>
              <a:cxnLst>
                <a:cxn ang="0">
                  <a:pos x="20" y="21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7"/>
                </a:cxn>
                <a:cxn ang="0">
                  <a:pos x="20" y="21"/>
                </a:cxn>
              </a:cxnLst>
              <a:rect l="0" t="0" r="r" b="b"/>
              <a:pathLst>
                <a:path w="173" h="605">
                  <a:moveTo>
                    <a:pt x="20" y="21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7"/>
                    <a:pt x="133" y="145"/>
                    <a:pt x="7" y="7"/>
                  </a:cubicBezTo>
                  <a:cubicBezTo>
                    <a:pt x="0" y="0"/>
                    <a:pt x="18" y="19"/>
                    <a:pt x="20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78" name="Freeform 166"/>
            <p:cNvSpPr>
              <a:spLocks/>
            </p:cNvSpPr>
            <p:nvPr/>
          </p:nvSpPr>
          <p:spPr bwMode="auto">
            <a:xfrm>
              <a:off x="4529575" y="5678120"/>
              <a:ext cx="272410" cy="593369"/>
            </a:xfrm>
            <a:custGeom>
              <a:avLst/>
              <a:gdLst/>
              <a:ahLst/>
              <a:cxnLst>
                <a:cxn ang="0">
                  <a:pos x="21" y="22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1" y="22"/>
                </a:cxn>
              </a:cxnLst>
              <a:rect l="0" t="0" r="r" b="b"/>
              <a:pathLst>
                <a:path w="174" h="605">
                  <a:moveTo>
                    <a:pt x="21" y="22"/>
                  </a:moveTo>
                  <a:cubicBezTo>
                    <a:pt x="150" y="162"/>
                    <a:pt x="174" y="401"/>
                    <a:pt x="147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4" y="145"/>
                    <a:pt x="7" y="8"/>
                  </a:cubicBezTo>
                  <a:cubicBezTo>
                    <a:pt x="0" y="0"/>
                    <a:pt x="18" y="19"/>
                    <a:pt x="2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79" name="Freeform 167"/>
            <p:cNvSpPr>
              <a:spLocks/>
            </p:cNvSpPr>
            <p:nvPr/>
          </p:nvSpPr>
          <p:spPr bwMode="auto">
            <a:xfrm>
              <a:off x="4576542" y="5623196"/>
              <a:ext cx="122115" cy="716947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66" y="731"/>
                </a:cxn>
                <a:cxn ang="0">
                  <a:pos x="57" y="707"/>
                </a:cxn>
                <a:cxn ang="0">
                  <a:pos x="3" y="9"/>
                </a:cxn>
                <a:cxn ang="0">
                  <a:pos x="9" y="26"/>
                </a:cxn>
              </a:cxnLst>
              <a:rect l="0" t="0" r="r" b="b"/>
              <a:pathLst>
                <a:path w="78" h="731">
                  <a:moveTo>
                    <a:pt x="9" y="26"/>
                  </a:moveTo>
                  <a:cubicBezTo>
                    <a:pt x="67" y="196"/>
                    <a:pt x="78" y="485"/>
                    <a:pt x="66" y="731"/>
                  </a:cubicBezTo>
                  <a:cubicBezTo>
                    <a:pt x="66" y="725"/>
                    <a:pt x="57" y="713"/>
                    <a:pt x="57" y="707"/>
                  </a:cubicBezTo>
                  <a:cubicBezTo>
                    <a:pt x="69" y="468"/>
                    <a:pt x="60" y="175"/>
                    <a:pt x="3" y="9"/>
                  </a:cubicBezTo>
                  <a:cubicBezTo>
                    <a:pt x="0" y="0"/>
                    <a:pt x="8" y="23"/>
                    <a:pt x="9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80" name="Freeform 168"/>
            <p:cNvSpPr>
              <a:spLocks/>
            </p:cNvSpPr>
            <p:nvPr/>
          </p:nvSpPr>
          <p:spPr bwMode="auto">
            <a:xfrm>
              <a:off x="4482607" y="5693812"/>
              <a:ext cx="184739" cy="641426"/>
            </a:xfrm>
            <a:custGeom>
              <a:avLst/>
              <a:gdLst/>
              <a:ahLst/>
              <a:cxnLst>
                <a:cxn ang="0">
                  <a:pos x="16" y="27"/>
                </a:cxn>
                <a:cxn ang="0">
                  <a:pos x="57" y="654"/>
                </a:cxn>
                <a:cxn ang="0">
                  <a:pos x="42" y="629"/>
                </a:cxn>
                <a:cxn ang="0">
                  <a:pos x="5" y="10"/>
                </a:cxn>
                <a:cxn ang="0">
                  <a:pos x="16" y="27"/>
                </a:cxn>
              </a:cxnLst>
              <a:rect l="0" t="0" r="r" b="b"/>
              <a:pathLst>
                <a:path w="118" h="654">
                  <a:moveTo>
                    <a:pt x="16" y="27"/>
                  </a:moveTo>
                  <a:cubicBezTo>
                    <a:pt x="118" y="202"/>
                    <a:pt x="109" y="452"/>
                    <a:pt x="57" y="654"/>
                  </a:cubicBezTo>
                  <a:cubicBezTo>
                    <a:pt x="58" y="649"/>
                    <a:pt x="41" y="634"/>
                    <a:pt x="42" y="629"/>
                  </a:cubicBezTo>
                  <a:cubicBezTo>
                    <a:pt x="92" y="433"/>
                    <a:pt x="105" y="180"/>
                    <a:pt x="5" y="10"/>
                  </a:cubicBezTo>
                  <a:cubicBezTo>
                    <a:pt x="0" y="0"/>
                    <a:pt x="14" y="24"/>
                    <a:pt x="16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81" name="Freeform 169"/>
            <p:cNvSpPr>
              <a:spLocks/>
            </p:cNvSpPr>
            <p:nvPr/>
          </p:nvSpPr>
          <p:spPr bwMode="auto">
            <a:xfrm>
              <a:off x="4260296" y="6012564"/>
              <a:ext cx="154992" cy="296194"/>
            </a:xfrm>
            <a:custGeom>
              <a:avLst/>
              <a:gdLst/>
              <a:ahLst/>
              <a:cxnLst>
                <a:cxn ang="0">
                  <a:pos x="88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8" y="11"/>
                </a:cxn>
              </a:cxnLst>
              <a:rect l="0" t="0" r="r" b="b"/>
              <a:pathLst>
                <a:path w="99" h="302">
                  <a:moveTo>
                    <a:pt x="88" y="11"/>
                  </a:moveTo>
                  <a:cubicBezTo>
                    <a:pt x="14" y="81"/>
                    <a:pt x="0" y="200"/>
                    <a:pt x="15" y="302"/>
                  </a:cubicBezTo>
                  <a:cubicBezTo>
                    <a:pt x="15" y="299"/>
                    <a:pt x="27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8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82" name="Freeform 170"/>
            <p:cNvSpPr>
              <a:spLocks/>
            </p:cNvSpPr>
            <p:nvPr/>
          </p:nvSpPr>
          <p:spPr bwMode="auto">
            <a:xfrm>
              <a:off x="4280648" y="5781101"/>
              <a:ext cx="186304" cy="541388"/>
            </a:xfrm>
            <a:custGeom>
              <a:avLst/>
              <a:gdLst/>
              <a:ahLst/>
              <a:cxnLst>
                <a:cxn ang="0">
                  <a:pos x="17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7" y="23"/>
                </a:cxn>
              </a:cxnLst>
              <a:rect l="0" t="0" r="r" b="b"/>
              <a:pathLst>
                <a:path w="119" h="552">
                  <a:moveTo>
                    <a:pt x="17" y="23"/>
                  </a:moveTo>
                  <a:cubicBezTo>
                    <a:pt x="119" y="170"/>
                    <a:pt x="109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7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83" name="Freeform 171"/>
            <p:cNvSpPr>
              <a:spLocks/>
            </p:cNvSpPr>
            <p:nvPr/>
          </p:nvSpPr>
          <p:spPr bwMode="auto">
            <a:xfrm>
              <a:off x="4036418" y="5708524"/>
              <a:ext cx="223878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7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9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7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84" name="Freeform 172"/>
            <p:cNvSpPr>
              <a:spLocks/>
            </p:cNvSpPr>
            <p:nvPr/>
          </p:nvSpPr>
          <p:spPr bwMode="auto">
            <a:xfrm>
              <a:off x="4243074" y="5822293"/>
              <a:ext cx="154992" cy="523734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84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2" y="19"/>
                </a:cxn>
              </a:cxnLst>
              <a:rect l="0" t="0" r="r" b="b"/>
              <a:pathLst>
                <a:path w="99" h="534">
                  <a:moveTo>
                    <a:pt x="12" y="19"/>
                  </a:moveTo>
                  <a:cubicBezTo>
                    <a:pt x="86" y="143"/>
                    <a:pt x="99" y="354"/>
                    <a:pt x="84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2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85" name="Freeform 173"/>
            <p:cNvSpPr>
              <a:spLocks/>
            </p:cNvSpPr>
            <p:nvPr/>
          </p:nvSpPr>
          <p:spPr bwMode="auto">
            <a:xfrm>
              <a:off x="3978492" y="5862505"/>
              <a:ext cx="236402" cy="467830"/>
            </a:xfrm>
            <a:custGeom>
              <a:avLst/>
              <a:gdLst/>
              <a:ahLst/>
              <a:cxnLst>
                <a:cxn ang="0">
                  <a:pos x="21" y="19"/>
                </a:cxn>
                <a:cxn ang="0">
                  <a:pos x="73" y="477"/>
                </a:cxn>
                <a:cxn ang="0">
                  <a:pos x="54" y="459"/>
                </a:cxn>
                <a:cxn ang="0">
                  <a:pos x="7" y="7"/>
                </a:cxn>
                <a:cxn ang="0">
                  <a:pos x="21" y="19"/>
                </a:cxn>
              </a:cxnLst>
              <a:rect l="0" t="0" r="r" b="b"/>
              <a:pathLst>
                <a:path w="151" h="477">
                  <a:moveTo>
                    <a:pt x="21" y="19"/>
                  </a:moveTo>
                  <a:cubicBezTo>
                    <a:pt x="151" y="147"/>
                    <a:pt x="138" y="329"/>
                    <a:pt x="73" y="477"/>
                  </a:cubicBezTo>
                  <a:cubicBezTo>
                    <a:pt x="74" y="473"/>
                    <a:pt x="52" y="462"/>
                    <a:pt x="54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86" name="Freeform 174"/>
            <p:cNvSpPr>
              <a:spLocks/>
            </p:cNvSpPr>
            <p:nvPr/>
          </p:nvSpPr>
          <p:spPr bwMode="auto">
            <a:xfrm>
              <a:off x="4380845" y="5760504"/>
              <a:ext cx="186304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4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60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4" y="8"/>
                  </a:cubicBezTo>
                  <a:cubicBezTo>
                    <a:pt x="119" y="0"/>
                    <a:pt x="105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87" name="Freeform 175"/>
            <p:cNvSpPr>
              <a:spLocks/>
            </p:cNvSpPr>
            <p:nvPr/>
          </p:nvSpPr>
          <p:spPr bwMode="auto">
            <a:xfrm>
              <a:off x="3721737" y="5732062"/>
              <a:ext cx="272411" cy="510984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88" name="Freeform 176"/>
            <p:cNvSpPr>
              <a:spLocks/>
            </p:cNvSpPr>
            <p:nvPr/>
          </p:nvSpPr>
          <p:spPr bwMode="auto">
            <a:xfrm>
              <a:off x="4055205" y="5924294"/>
              <a:ext cx="250492" cy="432522"/>
            </a:xfrm>
            <a:custGeom>
              <a:avLst/>
              <a:gdLst/>
              <a:ahLst/>
              <a:cxnLst>
                <a:cxn ang="0">
                  <a:pos x="142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2" y="15"/>
                </a:cxn>
              </a:cxnLst>
              <a:rect l="0" t="0" r="r" b="b"/>
              <a:pathLst>
                <a:path w="160" h="441">
                  <a:moveTo>
                    <a:pt x="142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4" y="14"/>
                    <a:pt x="142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89" name="Freeform 177"/>
            <p:cNvSpPr>
              <a:spLocks/>
            </p:cNvSpPr>
            <p:nvPr/>
          </p:nvSpPr>
          <p:spPr bwMode="auto">
            <a:xfrm>
              <a:off x="3962836" y="5810524"/>
              <a:ext cx="112721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90" name="Freeform 178"/>
            <p:cNvSpPr>
              <a:spLocks/>
            </p:cNvSpPr>
            <p:nvPr/>
          </p:nvSpPr>
          <p:spPr bwMode="auto">
            <a:xfrm>
              <a:off x="3737393" y="5862505"/>
              <a:ext cx="172213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91" name="Freeform 179"/>
            <p:cNvSpPr>
              <a:spLocks/>
            </p:cNvSpPr>
            <p:nvPr/>
          </p:nvSpPr>
          <p:spPr bwMode="auto">
            <a:xfrm>
              <a:off x="3798451" y="5839947"/>
              <a:ext cx="250492" cy="433503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92" name="Freeform 180"/>
            <p:cNvSpPr>
              <a:spLocks/>
            </p:cNvSpPr>
            <p:nvPr/>
          </p:nvSpPr>
          <p:spPr bwMode="auto">
            <a:xfrm>
              <a:off x="4297869" y="5816409"/>
              <a:ext cx="112722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7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93" name="Freeform 181"/>
            <p:cNvSpPr>
              <a:spLocks/>
            </p:cNvSpPr>
            <p:nvPr/>
          </p:nvSpPr>
          <p:spPr bwMode="auto">
            <a:xfrm>
              <a:off x="4311960" y="5868390"/>
              <a:ext cx="172213" cy="467830"/>
            </a:xfrm>
            <a:custGeom>
              <a:avLst/>
              <a:gdLst/>
              <a:ahLst/>
              <a:cxnLst>
                <a:cxn ang="0">
                  <a:pos x="95" y="19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19"/>
                </a:cxn>
              </a:cxnLst>
              <a:rect l="0" t="0" r="r" b="b"/>
              <a:pathLst>
                <a:path w="110" h="477">
                  <a:moveTo>
                    <a:pt x="95" y="19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5" y="316"/>
                    <a:pt x="12" y="131"/>
                    <a:pt x="105" y="7"/>
                  </a:cubicBezTo>
                  <a:cubicBezTo>
                    <a:pt x="110" y="0"/>
                    <a:pt x="97" y="17"/>
                    <a:pt x="95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94" name="Freeform 182"/>
            <p:cNvSpPr>
              <a:spLocks/>
            </p:cNvSpPr>
            <p:nvPr/>
          </p:nvSpPr>
          <p:spPr bwMode="auto">
            <a:xfrm>
              <a:off x="3846983" y="5737947"/>
              <a:ext cx="198829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09" y="162"/>
                    <a:pt x="127" y="401"/>
                    <a:pt x="107" y="605"/>
                  </a:cubicBezTo>
                  <a:cubicBezTo>
                    <a:pt x="107" y="600"/>
                    <a:pt x="93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95" name="Freeform 183"/>
            <p:cNvSpPr>
              <a:spLocks/>
            </p:cNvSpPr>
            <p:nvPr/>
          </p:nvSpPr>
          <p:spPr bwMode="auto">
            <a:xfrm>
              <a:off x="4192975" y="5651639"/>
              <a:ext cx="320944" cy="674772"/>
            </a:xfrm>
            <a:custGeom>
              <a:avLst/>
              <a:gdLst/>
              <a:ahLst/>
              <a:cxnLst>
                <a:cxn ang="0">
                  <a:pos x="176" y="28"/>
                </a:cxn>
                <a:cxn ang="0">
                  <a:pos x="97" y="688"/>
                </a:cxn>
                <a:cxn ang="0">
                  <a:pos x="123" y="662"/>
                </a:cxn>
                <a:cxn ang="0">
                  <a:pos x="195" y="10"/>
                </a:cxn>
                <a:cxn ang="0">
                  <a:pos x="176" y="28"/>
                </a:cxn>
              </a:cxnLst>
              <a:rect l="0" t="0" r="r" b="b"/>
              <a:pathLst>
                <a:path w="205" h="688">
                  <a:moveTo>
                    <a:pt x="176" y="28"/>
                  </a:moveTo>
                  <a:cubicBezTo>
                    <a:pt x="0" y="213"/>
                    <a:pt x="12" y="476"/>
                    <a:pt x="97" y="688"/>
                  </a:cubicBezTo>
                  <a:cubicBezTo>
                    <a:pt x="95" y="683"/>
                    <a:pt x="125" y="667"/>
                    <a:pt x="123" y="662"/>
                  </a:cubicBezTo>
                  <a:cubicBezTo>
                    <a:pt x="41" y="456"/>
                    <a:pt x="22" y="190"/>
                    <a:pt x="195" y="10"/>
                  </a:cubicBezTo>
                  <a:cubicBezTo>
                    <a:pt x="205" y="0"/>
                    <a:pt x="180" y="25"/>
                    <a:pt x="176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96" name="Freeform 184"/>
            <p:cNvSpPr>
              <a:spLocks/>
            </p:cNvSpPr>
            <p:nvPr/>
          </p:nvSpPr>
          <p:spPr bwMode="auto">
            <a:xfrm>
              <a:off x="4103738" y="5637908"/>
              <a:ext cx="197262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1"/>
                </a:cxn>
              </a:cxnLst>
              <a:rect l="0" t="0" r="r" b="b"/>
              <a:pathLst>
                <a:path w="126" h="605">
                  <a:moveTo>
                    <a:pt x="15" y="21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97" name="Freeform 185"/>
            <p:cNvSpPr>
              <a:spLocks/>
            </p:cNvSpPr>
            <p:nvPr/>
          </p:nvSpPr>
          <p:spPr bwMode="auto">
            <a:xfrm>
              <a:off x="3832893" y="5632023"/>
              <a:ext cx="308418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7" h="722">
                  <a:moveTo>
                    <a:pt x="23" y="26"/>
                  </a:moveTo>
                  <a:cubicBezTo>
                    <a:pt x="170" y="194"/>
                    <a:pt x="197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2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98" name="Freeform 186"/>
            <p:cNvSpPr>
              <a:spLocks/>
            </p:cNvSpPr>
            <p:nvPr/>
          </p:nvSpPr>
          <p:spPr bwMode="auto">
            <a:xfrm>
              <a:off x="3810975" y="5693812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99" name="Freeform 187"/>
            <p:cNvSpPr>
              <a:spLocks/>
            </p:cNvSpPr>
            <p:nvPr/>
          </p:nvSpPr>
          <p:spPr bwMode="auto">
            <a:xfrm>
              <a:off x="3649721" y="6012564"/>
              <a:ext cx="112721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00" name="Freeform 188"/>
            <p:cNvSpPr>
              <a:spLocks/>
            </p:cNvSpPr>
            <p:nvPr/>
          </p:nvSpPr>
          <p:spPr bwMode="auto">
            <a:xfrm>
              <a:off x="3665376" y="5781101"/>
              <a:ext cx="134640" cy="541388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01" name="Freeform 189"/>
            <p:cNvSpPr>
              <a:spLocks/>
            </p:cNvSpPr>
            <p:nvPr/>
          </p:nvSpPr>
          <p:spPr bwMode="auto">
            <a:xfrm>
              <a:off x="3488466" y="5651639"/>
              <a:ext cx="197263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6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6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8"/>
                    <a:pt x="97" y="145"/>
                    <a:pt x="5" y="8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02" name="Freeform 190"/>
            <p:cNvSpPr>
              <a:spLocks/>
            </p:cNvSpPr>
            <p:nvPr/>
          </p:nvSpPr>
          <p:spPr bwMode="auto">
            <a:xfrm>
              <a:off x="3637196" y="5822293"/>
              <a:ext cx="112722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03" name="Freeform 191"/>
            <p:cNvSpPr>
              <a:spLocks/>
            </p:cNvSpPr>
            <p:nvPr/>
          </p:nvSpPr>
          <p:spPr bwMode="auto">
            <a:xfrm>
              <a:off x="3444630" y="5862505"/>
              <a:ext cx="172213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04" name="Freeform 192"/>
            <p:cNvSpPr>
              <a:spLocks/>
            </p:cNvSpPr>
            <p:nvPr/>
          </p:nvSpPr>
          <p:spPr bwMode="auto">
            <a:xfrm>
              <a:off x="3737393" y="576050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05" name="Freeform 193"/>
            <p:cNvSpPr>
              <a:spLocks/>
            </p:cNvSpPr>
            <p:nvPr/>
          </p:nvSpPr>
          <p:spPr bwMode="auto">
            <a:xfrm>
              <a:off x="3569876" y="5649677"/>
              <a:ext cx="198828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8" y="163"/>
                    <a:pt x="0" y="402"/>
                    <a:pt x="20" y="605"/>
                  </a:cubicBezTo>
                  <a:cubicBezTo>
                    <a:pt x="20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06" name="Freeform 194"/>
            <p:cNvSpPr>
              <a:spLocks/>
            </p:cNvSpPr>
            <p:nvPr/>
          </p:nvSpPr>
          <p:spPr bwMode="auto">
            <a:xfrm>
              <a:off x="5052477" y="5731081"/>
              <a:ext cx="270845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5" y="504"/>
                </a:cxn>
                <a:cxn ang="0">
                  <a:pos x="166" y="7"/>
                </a:cxn>
                <a:cxn ang="0">
                  <a:pos x="153" y="19"/>
                </a:cxn>
              </a:cxnLst>
              <a:rect l="0" t="0" r="r" b="b"/>
              <a:pathLst>
                <a:path w="173" h="521">
                  <a:moveTo>
                    <a:pt x="153" y="19"/>
                  </a:moveTo>
                  <a:cubicBezTo>
                    <a:pt x="23" y="140"/>
                    <a:pt x="0" y="346"/>
                    <a:pt x="27" y="521"/>
                  </a:cubicBezTo>
                  <a:cubicBezTo>
                    <a:pt x="26" y="517"/>
                    <a:pt x="46" y="508"/>
                    <a:pt x="45" y="504"/>
                  </a:cubicBezTo>
                  <a:cubicBezTo>
                    <a:pt x="19" y="334"/>
                    <a:pt x="40" y="125"/>
                    <a:pt x="166" y="7"/>
                  </a:cubicBezTo>
                  <a:cubicBezTo>
                    <a:pt x="173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07" name="Freeform 195"/>
            <p:cNvSpPr>
              <a:spLocks/>
            </p:cNvSpPr>
            <p:nvPr/>
          </p:nvSpPr>
          <p:spPr bwMode="auto">
            <a:xfrm>
              <a:off x="5066567" y="5861524"/>
              <a:ext cx="172214" cy="467829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08" name="Freeform 196"/>
            <p:cNvSpPr>
              <a:spLocks/>
            </p:cNvSpPr>
            <p:nvPr/>
          </p:nvSpPr>
          <p:spPr bwMode="auto">
            <a:xfrm>
              <a:off x="5127625" y="5838967"/>
              <a:ext cx="250492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4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09" name="Freeform 197"/>
            <p:cNvSpPr>
              <a:spLocks/>
            </p:cNvSpPr>
            <p:nvPr/>
          </p:nvSpPr>
          <p:spPr bwMode="auto">
            <a:xfrm>
              <a:off x="4978895" y="6011583"/>
              <a:ext cx="114287" cy="296195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2" y="302"/>
                </a:cxn>
                <a:cxn ang="0">
                  <a:pos x="19" y="292"/>
                </a:cxn>
                <a:cxn ang="0">
                  <a:pos x="70" y="4"/>
                </a:cxn>
                <a:cxn ang="0">
                  <a:pos x="64" y="11"/>
                </a:cxn>
              </a:cxnLst>
              <a:rect l="0" t="0" r="r" b="b"/>
              <a:pathLst>
                <a:path w="73" h="302">
                  <a:moveTo>
                    <a:pt x="64" y="11"/>
                  </a:moveTo>
                  <a:cubicBezTo>
                    <a:pt x="10" y="81"/>
                    <a:pt x="0" y="200"/>
                    <a:pt x="12" y="302"/>
                  </a:cubicBezTo>
                  <a:cubicBezTo>
                    <a:pt x="11" y="299"/>
                    <a:pt x="20" y="294"/>
                    <a:pt x="19" y="292"/>
                  </a:cubicBezTo>
                  <a:cubicBezTo>
                    <a:pt x="9" y="193"/>
                    <a:pt x="17" y="72"/>
                    <a:pt x="70" y="4"/>
                  </a:cubicBezTo>
                  <a:cubicBezTo>
                    <a:pt x="73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10" name="Freeform 198"/>
            <p:cNvSpPr>
              <a:spLocks/>
            </p:cNvSpPr>
            <p:nvPr/>
          </p:nvSpPr>
          <p:spPr bwMode="auto">
            <a:xfrm>
              <a:off x="4994551" y="5780120"/>
              <a:ext cx="134640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1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1" y="552"/>
                  </a:cubicBezTo>
                  <a:cubicBezTo>
                    <a:pt x="42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1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11" name="Freeform 199"/>
            <p:cNvSpPr>
              <a:spLocks/>
            </p:cNvSpPr>
            <p:nvPr/>
          </p:nvSpPr>
          <p:spPr bwMode="auto">
            <a:xfrm>
              <a:off x="4966370" y="5821313"/>
              <a:ext cx="112722" cy="523734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9" y="19"/>
                </a:cxn>
              </a:cxnLst>
              <a:rect l="0" t="0" r="r" b="b"/>
              <a:pathLst>
                <a:path w="72" h="534">
                  <a:moveTo>
                    <a:pt x="9" y="19"/>
                  </a:moveTo>
                  <a:cubicBezTo>
                    <a:pt x="63" y="143"/>
                    <a:pt x="72" y="354"/>
                    <a:pt x="61" y="534"/>
                  </a:cubicBezTo>
                  <a:cubicBezTo>
                    <a:pt x="62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8" y="17"/>
                    <a:pt x="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12" name="Freeform 200"/>
            <p:cNvSpPr>
              <a:spLocks/>
            </p:cNvSpPr>
            <p:nvPr/>
          </p:nvSpPr>
          <p:spPr bwMode="auto">
            <a:xfrm>
              <a:off x="4773805" y="5861524"/>
              <a:ext cx="172213" cy="467829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6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13" name="Freeform 201"/>
            <p:cNvSpPr>
              <a:spLocks/>
            </p:cNvSpPr>
            <p:nvPr/>
          </p:nvSpPr>
          <p:spPr bwMode="auto">
            <a:xfrm>
              <a:off x="5066567" y="5759524"/>
              <a:ext cx="136206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6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7" y="576"/>
                    <a:pt x="56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7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14" name="Freeform 202"/>
            <p:cNvSpPr>
              <a:spLocks/>
            </p:cNvSpPr>
            <p:nvPr/>
          </p:nvSpPr>
          <p:spPr bwMode="auto">
            <a:xfrm>
              <a:off x="4900616" y="5648697"/>
              <a:ext cx="197263" cy="593368"/>
            </a:xfrm>
            <a:custGeom>
              <a:avLst/>
              <a:gdLst/>
              <a:ahLst/>
              <a:cxnLst>
                <a:cxn ang="0">
                  <a:pos x="111" y="22"/>
                </a:cxn>
                <a:cxn ang="0">
                  <a:pos x="19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1" y="22"/>
                </a:cxn>
              </a:cxnLst>
              <a:rect l="0" t="0" r="r" b="b"/>
              <a:pathLst>
                <a:path w="126" h="605">
                  <a:moveTo>
                    <a:pt x="111" y="22"/>
                  </a:moveTo>
                  <a:cubicBezTo>
                    <a:pt x="17" y="163"/>
                    <a:pt x="0" y="402"/>
                    <a:pt x="19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6" y="0"/>
                    <a:pt x="113" y="19"/>
                    <a:pt x="11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15" name="Freeform 203"/>
            <p:cNvSpPr>
              <a:spLocks/>
            </p:cNvSpPr>
            <p:nvPr/>
          </p:nvSpPr>
          <p:spPr bwMode="auto">
            <a:xfrm>
              <a:off x="5860315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16" name="Freeform 204"/>
            <p:cNvSpPr>
              <a:spLocks/>
            </p:cNvSpPr>
            <p:nvPr/>
          </p:nvSpPr>
          <p:spPr bwMode="auto">
            <a:xfrm>
              <a:off x="5988692" y="6017468"/>
              <a:ext cx="101763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8" y="12"/>
                </a:cxn>
              </a:cxnLst>
              <a:rect l="0" t="0" r="r" b="b"/>
              <a:pathLst>
                <a:path w="65" h="352">
                  <a:moveTo>
                    <a:pt x="8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17" name="Freeform 205"/>
            <p:cNvSpPr>
              <a:spLocks/>
            </p:cNvSpPr>
            <p:nvPr/>
          </p:nvSpPr>
          <p:spPr bwMode="auto">
            <a:xfrm>
              <a:off x="6137422" y="6053756"/>
              <a:ext cx="156558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5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18" name="Freeform 206"/>
            <p:cNvSpPr>
              <a:spLocks/>
            </p:cNvSpPr>
            <p:nvPr/>
          </p:nvSpPr>
          <p:spPr bwMode="auto">
            <a:xfrm>
              <a:off x="6012176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5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5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19" name="Freeform 207"/>
            <p:cNvSpPr>
              <a:spLocks/>
            </p:cNvSpPr>
            <p:nvPr/>
          </p:nvSpPr>
          <p:spPr bwMode="auto">
            <a:xfrm>
              <a:off x="5946421" y="6017468"/>
              <a:ext cx="101763" cy="345232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7" y="12"/>
                </a:cxn>
              </a:cxnLst>
              <a:rect l="0" t="0" r="r" b="b"/>
              <a:pathLst>
                <a:path w="65" h="352">
                  <a:moveTo>
                    <a:pt x="7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6" y="11"/>
                    <a:pt x="7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20" name="Freeform 208"/>
            <p:cNvSpPr>
              <a:spLocks/>
            </p:cNvSpPr>
            <p:nvPr/>
          </p:nvSpPr>
          <p:spPr bwMode="auto">
            <a:xfrm>
              <a:off x="5879102" y="6053756"/>
              <a:ext cx="156557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4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21" name="Freeform 209"/>
            <p:cNvSpPr>
              <a:spLocks/>
            </p:cNvSpPr>
            <p:nvPr/>
          </p:nvSpPr>
          <p:spPr bwMode="auto">
            <a:xfrm>
              <a:off x="6043487" y="5971371"/>
              <a:ext cx="180042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5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22" name="Freeform 210"/>
            <p:cNvSpPr>
              <a:spLocks/>
            </p:cNvSpPr>
            <p:nvPr/>
          </p:nvSpPr>
          <p:spPr bwMode="auto">
            <a:xfrm>
              <a:off x="6015307" y="5971371"/>
              <a:ext cx="180041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6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23" name="Freeform 211"/>
            <p:cNvSpPr>
              <a:spLocks/>
            </p:cNvSpPr>
            <p:nvPr/>
          </p:nvSpPr>
          <p:spPr bwMode="auto">
            <a:xfrm>
              <a:off x="6084192" y="5888986"/>
              <a:ext cx="79845" cy="473714"/>
            </a:xfrm>
            <a:custGeom>
              <a:avLst/>
              <a:gdLst/>
              <a:ahLst/>
              <a:cxnLst>
                <a:cxn ang="0">
                  <a:pos x="45" y="18"/>
                </a:cxn>
                <a:cxn ang="0">
                  <a:pos x="8" y="483"/>
                </a:cxn>
                <a:cxn ang="0">
                  <a:pos x="13" y="467"/>
                </a:cxn>
                <a:cxn ang="0">
                  <a:pos x="49" y="7"/>
                </a:cxn>
                <a:cxn ang="0">
                  <a:pos x="45" y="18"/>
                </a:cxn>
              </a:cxnLst>
              <a:rect l="0" t="0" r="r" b="b"/>
              <a:pathLst>
                <a:path w="51" h="483">
                  <a:moveTo>
                    <a:pt x="45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7" y="479"/>
                    <a:pt x="13" y="471"/>
                    <a:pt x="13" y="467"/>
                  </a:cubicBezTo>
                  <a:cubicBezTo>
                    <a:pt x="5" y="310"/>
                    <a:pt x="11" y="116"/>
                    <a:pt x="49" y="7"/>
                  </a:cubicBezTo>
                  <a:cubicBezTo>
                    <a:pt x="51" y="0"/>
                    <a:pt x="46" y="16"/>
                    <a:pt x="45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24" name="Freeform 212"/>
            <p:cNvSpPr>
              <a:spLocks/>
            </p:cNvSpPr>
            <p:nvPr/>
          </p:nvSpPr>
          <p:spPr bwMode="auto">
            <a:xfrm>
              <a:off x="6102979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7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8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25" name="Freeform 213"/>
            <p:cNvSpPr>
              <a:spLocks/>
            </p:cNvSpPr>
            <p:nvPr/>
          </p:nvSpPr>
          <p:spPr bwMode="auto">
            <a:xfrm>
              <a:off x="6270496" y="6167525"/>
              <a:ext cx="101763" cy="195175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55" y="199"/>
                </a:cxn>
                <a:cxn ang="0">
                  <a:pos x="48" y="192"/>
                </a:cxn>
                <a:cxn ang="0">
                  <a:pos x="2" y="3"/>
                </a:cxn>
                <a:cxn ang="0">
                  <a:pos x="7" y="7"/>
                </a:cxn>
              </a:cxnLst>
              <a:rect l="0" t="0" r="r" b="b"/>
              <a:pathLst>
                <a:path w="65" h="199">
                  <a:moveTo>
                    <a:pt x="7" y="7"/>
                  </a:moveTo>
                  <a:cubicBezTo>
                    <a:pt x="56" y="53"/>
                    <a:pt x="65" y="132"/>
                    <a:pt x="55" y="199"/>
                  </a:cubicBezTo>
                  <a:cubicBezTo>
                    <a:pt x="55" y="197"/>
                    <a:pt x="48" y="194"/>
                    <a:pt x="48" y="192"/>
                  </a:cubicBezTo>
                  <a:cubicBezTo>
                    <a:pt x="58" y="127"/>
                    <a:pt x="50" y="48"/>
                    <a:pt x="2" y="3"/>
                  </a:cubicBezTo>
                  <a:cubicBezTo>
                    <a:pt x="0" y="0"/>
                    <a:pt x="7" y="6"/>
                    <a:pt x="7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26" name="Freeform 214"/>
            <p:cNvSpPr>
              <a:spLocks/>
            </p:cNvSpPr>
            <p:nvPr/>
          </p:nvSpPr>
          <p:spPr bwMode="auto">
            <a:xfrm>
              <a:off x="6236053" y="6005698"/>
              <a:ext cx="122115" cy="357002"/>
            </a:xfrm>
            <a:custGeom>
              <a:avLst/>
              <a:gdLst/>
              <a:ahLst/>
              <a:cxnLst>
                <a:cxn ang="0">
                  <a:pos x="68" y="15"/>
                </a:cxn>
                <a:cxn ang="0">
                  <a:pos x="42" y="364"/>
                </a:cxn>
                <a:cxn ang="0">
                  <a:pos x="51" y="350"/>
                </a:cxn>
                <a:cxn ang="0">
                  <a:pos x="75" y="5"/>
                </a:cxn>
                <a:cxn ang="0">
                  <a:pos x="68" y="15"/>
                </a:cxn>
              </a:cxnLst>
              <a:rect l="0" t="0" r="r" b="b"/>
              <a:pathLst>
                <a:path w="78" h="364">
                  <a:moveTo>
                    <a:pt x="68" y="15"/>
                  </a:moveTo>
                  <a:cubicBezTo>
                    <a:pt x="0" y="112"/>
                    <a:pt x="7" y="251"/>
                    <a:pt x="42" y="364"/>
                  </a:cubicBezTo>
                  <a:cubicBezTo>
                    <a:pt x="41" y="361"/>
                    <a:pt x="52" y="353"/>
                    <a:pt x="51" y="350"/>
                  </a:cubicBezTo>
                  <a:cubicBezTo>
                    <a:pt x="18" y="241"/>
                    <a:pt x="9" y="100"/>
                    <a:pt x="75" y="5"/>
                  </a:cubicBezTo>
                  <a:cubicBezTo>
                    <a:pt x="78" y="0"/>
                    <a:pt x="69" y="13"/>
                    <a:pt x="68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27" name="Freeform 215"/>
            <p:cNvSpPr>
              <a:spLocks/>
            </p:cNvSpPr>
            <p:nvPr/>
          </p:nvSpPr>
          <p:spPr bwMode="auto">
            <a:xfrm>
              <a:off x="6372259" y="5965486"/>
              <a:ext cx="147164" cy="397214"/>
            </a:xfrm>
            <a:custGeom>
              <a:avLst/>
              <a:gdLst/>
              <a:ahLst/>
              <a:cxnLst>
                <a:cxn ang="0">
                  <a:pos x="58" y="16"/>
                </a:cxn>
                <a:cxn ang="0">
                  <a:pos x="85" y="405"/>
                </a:cxn>
                <a:cxn ang="0">
                  <a:pos x="93" y="390"/>
                </a:cxn>
                <a:cxn ang="0">
                  <a:pos x="64" y="5"/>
                </a:cxn>
                <a:cxn ang="0">
                  <a:pos x="58" y="16"/>
                </a:cxn>
              </a:cxnLst>
              <a:rect l="0" t="0" r="r" b="b"/>
              <a:pathLst>
                <a:path w="94" h="405">
                  <a:moveTo>
                    <a:pt x="58" y="16"/>
                  </a:moveTo>
                  <a:cubicBezTo>
                    <a:pt x="0" y="120"/>
                    <a:pt x="29" y="276"/>
                    <a:pt x="85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40" y="265"/>
                    <a:pt x="8" y="107"/>
                    <a:pt x="64" y="5"/>
                  </a:cubicBezTo>
                  <a:cubicBezTo>
                    <a:pt x="67" y="0"/>
                    <a:pt x="59" y="14"/>
                    <a:pt x="5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28" name="Freeform 216"/>
            <p:cNvSpPr>
              <a:spLocks/>
            </p:cNvSpPr>
            <p:nvPr/>
          </p:nvSpPr>
          <p:spPr bwMode="auto">
            <a:xfrm>
              <a:off x="6281455" y="6017468"/>
              <a:ext cx="103328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6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8" y="343"/>
                    <a:pt x="17" y="340"/>
                  </a:cubicBezTo>
                  <a:cubicBezTo>
                    <a:pt x="8" y="225"/>
                    <a:pt x="15" y="84"/>
                    <a:pt x="63" y="4"/>
                  </a:cubicBezTo>
                  <a:cubicBezTo>
                    <a:pt x="66" y="0"/>
                    <a:pt x="59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29" name="Freeform 217"/>
            <p:cNvSpPr>
              <a:spLocks/>
            </p:cNvSpPr>
            <p:nvPr/>
          </p:nvSpPr>
          <p:spPr bwMode="auto">
            <a:xfrm>
              <a:off x="6403570" y="6053756"/>
              <a:ext cx="154992" cy="308944"/>
            </a:xfrm>
            <a:custGeom>
              <a:avLst/>
              <a:gdLst/>
              <a:ahLst/>
              <a:cxnLst>
                <a:cxn ang="0">
                  <a:pos x="85" y="13"/>
                </a:cxn>
                <a:cxn ang="0">
                  <a:pos x="51" y="315"/>
                </a:cxn>
                <a:cxn ang="0">
                  <a:pos x="64" y="303"/>
                </a:cxn>
                <a:cxn ang="0">
                  <a:pos x="94" y="5"/>
                </a:cxn>
                <a:cxn ang="0">
                  <a:pos x="85" y="13"/>
                </a:cxn>
              </a:cxnLst>
              <a:rect l="0" t="0" r="r" b="b"/>
              <a:pathLst>
                <a:path w="99" h="315">
                  <a:moveTo>
                    <a:pt x="85" y="13"/>
                  </a:moveTo>
                  <a:cubicBezTo>
                    <a:pt x="0" y="97"/>
                    <a:pt x="8" y="218"/>
                    <a:pt x="51" y="315"/>
                  </a:cubicBezTo>
                  <a:cubicBezTo>
                    <a:pt x="50" y="312"/>
                    <a:pt x="65" y="305"/>
                    <a:pt x="64" y="303"/>
                  </a:cubicBezTo>
                  <a:cubicBezTo>
                    <a:pt x="21" y="209"/>
                    <a:pt x="10" y="87"/>
                    <a:pt x="94" y="5"/>
                  </a:cubicBezTo>
                  <a:cubicBezTo>
                    <a:pt x="99" y="0"/>
                    <a:pt x="87" y="12"/>
                    <a:pt x="85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30" name="Freeform 218"/>
            <p:cNvSpPr>
              <a:spLocks/>
            </p:cNvSpPr>
            <p:nvPr/>
          </p:nvSpPr>
          <p:spPr bwMode="auto">
            <a:xfrm>
              <a:off x="6170299" y="5978237"/>
              <a:ext cx="12211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8" y="392"/>
                </a:cxn>
                <a:cxn ang="0">
                  <a:pos x="28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8" h="392">
                  <a:moveTo>
                    <a:pt x="11" y="16"/>
                  </a:moveTo>
                  <a:cubicBezTo>
                    <a:pt x="78" y="121"/>
                    <a:pt x="72" y="271"/>
                    <a:pt x="38" y="392"/>
                  </a:cubicBezTo>
                  <a:cubicBezTo>
                    <a:pt x="39" y="389"/>
                    <a:pt x="27" y="380"/>
                    <a:pt x="28" y="377"/>
                  </a:cubicBezTo>
                  <a:cubicBezTo>
                    <a:pt x="61" y="259"/>
                    <a:pt x="70" y="108"/>
                    <a:pt x="4" y="5"/>
                  </a:cubicBezTo>
                  <a:cubicBezTo>
                    <a:pt x="0" y="0"/>
                    <a:pt x="9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31" name="Freeform 219"/>
            <p:cNvSpPr>
              <a:spLocks/>
            </p:cNvSpPr>
            <p:nvPr/>
          </p:nvSpPr>
          <p:spPr bwMode="auto">
            <a:xfrm>
              <a:off x="6547603" y="6025314"/>
              <a:ext cx="180042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32" name="Freeform 220"/>
            <p:cNvSpPr>
              <a:spLocks/>
            </p:cNvSpPr>
            <p:nvPr/>
          </p:nvSpPr>
          <p:spPr bwMode="auto">
            <a:xfrm>
              <a:off x="6342512" y="6076314"/>
              <a:ext cx="164386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5" h="292">
                  <a:moveTo>
                    <a:pt x="12" y="11"/>
                  </a:moveTo>
                  <a:cubicBezTo>
                    <a:pt x="91" y="79"/>
                    <a:pt x="105" y="194"/>
                    <a:pt x="89" y="292"/>
                  </a:cubicBezTo>
                  <a:cubicBezTo>
                    <a:pt x="89" y="289"/>
                    <a:pt x="77" y="285"/>
                    <a:pt x="78" y="282"/>
                  </a:cubicBezTo>
                  <a:cubicBezTo>
                    <a:pt x="93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33" name="Freeform 221"/>
            <p:cNvSpPr>
              <a:spLocks/>
            </p:cNvSpPr>
            <p:nvPr/>
          </p:nvSpPr>
          <p:spPr bwMode="auto">
            <a:xfrm>
              <a:off x="6494373" y="6017468"/>
              <a:ext cx="7514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1" y="94"/>
                    <a:pt x="48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34" name="Freeform 222"/>
            <p:cNvSpPr>
              <a:spLocks/>
            </p:cNvSpPr>
            <p:nvPr/>
          </p:nvSpPr>
          <p:spPr bwMode="auto">
            <a:xfrm>
              <a:off x="6603964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35" name="Freeform 223"/>
            <p:cNvSpPr>
              <a:spLocks/>
            </p:cNvSpPr>
            <p:nvPr/>
          </p:nvSpPr>
          <p:spPr bwMode="auto">
            <a:xfrm>
              <a:off x="6511595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89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36" name="Freeform 224"/>
            <p:cNvSpPr>
              <a:spLocks/>
            </p:cNvSpPr>
            <p:nvPr/>
          </p:nvSpPr>
          <p:spPr bwMode="auto">
            <a:xfrm>
              <a:off x="6273627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37" name="Freeform 225"/>
            <p:cNvSpPr>
              <a:spLocks/>
            </p:cNvSpPr>
            <p:nvPr/>
          </p:nvSpPr>
          <p:spPr bwMode="auto">
            <a:xfrm>
              <a:off x="6225094" y="6053756"/>
              <a:ext cx="112722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38" name="Freeform 226"/>
            <p:cNvSpPr>
              <a:spLocks/>
            </p:cNvSpPr>
            <p:nvPr/>
          </p:nvSpPr>
          <p:spPr bwMode="auto">
            <a:xfrm>
              <a:off x="6514726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39" name="Freeform 227"/>
            <p:cNvSpPr>
              <a:spLocks/>
            </p:cNvSpPr>
            <p:nvPr/>
          </p:nvSpPr>
          <p:spPr bwMode="auto">
            <a:xfrm>
              <a:off x="6206307" y="5917429"/>
              <a:ext cx="211353" cy="445271"/>
            </a:xfrm>
            <a:custGeom>
              <a:avLst/>
              <a:gdLst/>
              <a:ahLst/>
              <a:cxnLst>
                <a:cxn ang="0">
                  <a:pos x="18" y="19"/>
                </a:cxn>
                <a:cxn ang="0">
                  <a:pos x="70" y="454"/>
                </a:cxn>
                <a:cxn ang="0">
                  <a:pos x="53" y="436"/>
                </a:cxn>
                <a:cxn ang="0">
                  <a:pos x="6" y="6"/>
                </a:cxn>
                <a:cxn ang="0">
                  <a:pos x="18" y="19"/>
                </a:cxn>
              </a:cxnLst>
              <a:rect l="0" t="0" r="r" b="b"/>
              <a:pathLst>
                <a:path w="135" h="454">
                  <a:moveTo>
                    <a:pt x="18" y="19"/>
                  </a:moveTo>
                  <a:cubicBezTo>
                    <a:pt x="135" y="141"/>
                    <a:pt x="127" y="314"/>
                    <a:pt x="70" y="454"/>
                  </a:cubicBezTo>
                  <a:cubicBezTo>
                    <a:pt x="72" y="450"/>
                    <a:pt x="52" y="440"/>
                    <a:pt x="53" y="436"/>
                  </a:cubicBezTo>
                  <a:cubicBezTo>
                    <a:pt x="108" y="301"/>
                    <a:pt x="120" y="125"/>
                    <a:pt x="6" y="6"/>
                  </a:cubicBezTo>
                  <a:cubicBezTo>
                    <a:pt x="0" y="0"/>
                    <a:pt x="16" y="17"/>
                    <a:pt x="1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40" name="Freeform 228"/>
            <p:cNvSpPr>
              <a:spLocks/>
            </p:cNvSpPr>
            <p:nvPr/>
          </p:nvSpPr>
          <p:spPr bwMode="auto">
            <a:xfrm>
              <a:off x="6345644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41" name="Freeform 229"/>
            <p:cNvSpPr>
              <a:spLocks/>
            </p:cNvSpPr>
            <p:nvPr/>
          </p:nvSpPr>
          <p:spPr bwMode="auto">
            <a:xfrm>
              <a:off x="6450537" y="5894871"/>
              <a:ext cx="203525" cy="467829"/>
            </a:xfrm>
            <a:custGeom>
              <a:avLst/>
              <a:gdLst/>
              <a:ahLst/>
              <a:cxnLst>
                <a:cxn ang="0">
                  <a:pos x="115" y="17"/>
                </a:cxn>
                <a:cxn ang="0">
                  <a:pos x="21" y="477"/>
                </a:cxn>
                <a:cxn ang="0">
                  <a:pos x="35" y="461"/>
                </a:cxn>
                <a:cxn ang="0">
                  <a:pos x="125" y="6"/>
                </a:cxn>
                <a:cxn ang="0">
                  <a:pos x="115" y="17"/>
                </a:cxn>
              </a:cxnLst>
              <a:rect l="0" t="0" r="r" b="b"/>
              <a:pathLst>
                <a:path w="130" h="477">
                  <a:moveTo>
                    <a:pt x="115" y="17"/>
                  </a:moveTo>
                  <a:cubicBezTo>
                    <a:pt x="18" y="128"/>
                    <a:pt x="0" y="316"/>
                    <a:pt x="21" y="477"/>
                  </a:cubicBezTo>
                  <a:cubicBezTo>
                    <a:pt x="20" y="473"/>
                    <a:pt x="35" y="465"/>
                    <a:pt x="35" y="461"/>
                  </a:cubicBezTo>
                  <a:cubicBezTo>
                    <a:pt x="15" y="306"/>
                    <a:pt x="30" y="115"/>
                    <a:pt x="125" y="6"/>
                  </a:cubicBezTo>
                  <a:cubicBezTo>
                    <a:pt x="130" y="0"/>
                    <a:pt x="116" y="16"/>
                    <a:pt x="115" y="1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42" name="Freeform 230"/>
            <p:cNvSpPr>
              <a:spLocks/>
            </p:cNvSpPr>
            <p:nvPr/>
          </p:nvSpPr>
          <p:spPr bwMode="auto">
            <a:xfrm>
              <a:off x="6578915" y="5939986"/>
              <a:ext cx="89237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6" y="119"/>
                    <a:pt x="55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43" name="Freeform 231"/>
            <p:cNvSpPr>
              <a:spLocks/>
            </p:cNvSpPr>
            <p:nvPr/>
          </p:nvSpPr>
          <p:spPr bwMode="auto">
            <a:xfrm>
              <a:off x="6701030" y="6167525"/>
              <a:ext cx="73581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4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44" name="Freeform 232"/>
            <p:cNvSpPr>
              <a:spLocks/>
            </p:cNvSpPr>
            <p:nvPr/>
          </p:nvSpPr>
          <p:spPr bwMode="auto">
            <a:xfrm>
              <a:off x="6675981" y="6005698"/>
              <a:ext cx="89237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45" name="Freeform 233"/>
            <p:cNvSpPr>
              <a:spLocks/>
            </p:cNvSpPr>
            <p:nvPr/>
          </p:nvSpPr>
          <p:spPr bwMode="auto">
            <a:xfrm>
              <a:off x="6751128" y="5971371"/>
              <a:ext cx="131509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46" name="Freeform 234"/>
            <p:cNvSpPr>
              <a:spLocks/>
            </p:cNvSpPr>
            <p:nvPr/>
          </p:nvSpPr>
          <p:spPr bwMode="auto">
            <a:xfrm>
              <a:off x="6708857" y="6017468"/>
              <a:ext cx="75148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47" name="Freeform 235"/>
            <p:cNvSpPr>
              <a:spLocks/>
            </p:cNvSpPr>
            <p:nvPr/>
          </p:nvSpPr>
          <p:spPr bwMode="auto">
            <a:xfrm>
              <a:off x="6796530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48" name="Freeform 236"/>
            <p:cNvSpPr>
              <a:spLocks/>
            </p:cNvSpPr>
            <p:nvPr/>
          </p:nvSpPr>
          <p:spPr bwMode="auto">
            <a:xfrm>
              <a:off x="6627448" y="5978237"/>
              <a:ext cx="89237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49" name="Freeform 237"/>
            <p:cNvSpPr>
              <a:spLocks/>
            </p:cNvSpPr>
            <p:nvPr/>
          </p:nvSpPr>
          <p:spPr bwMode="auto">
            <a:xfrm>
              <a:off x="6696333" y="5971371"/>
              <a:ext cx="131508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50" name="Freeform 238"/>
            <p:cNvSpPr>
              <a:spLocks/>
            </p:cNvSpPr>
            <p:nvPr/>
          </p:nvSpPr>
          <p:spPr bwMode="auto">
            <a:xfrm>
              <a:off x="5670880" y="6025314"/>
              <a:ext cx="180042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9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51" name="Freeform 239"/>
            <p:cNvSpPr>
              <a:spLocks/>
            </p:cNvSpPr>
            <p:nvPr/>
          </p:nvSpPr>
          <p:spPr bwMode="auto">
            <a:xfrm>
              <a:off x="5727241" y="6053756"/>
              <a:ext cx="114287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52" name="Freeform 240"/>
            <p:cNvSpPr>
              <a:spLocks/>
            </p:cNvSpPr>
            <p:nvPr/>
          </p:nvSpPr>
          <p:spPr bwMode="auto">
            <a:xfrm>
              <a:off x="5634872" y="6076314"/>
              <a:ext cx="165950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53" name="Freeform 241"/>
            <p:cNvSpPr>
              <a:spLocks/>
            </p:cNvSpPr>
            <p:nvPr/>
          </p:nvSpPr>
          <p:spPr bwMode="auto">
            <a:xfrm>
              <a:off x="5702192" y="5939986"/>
              <a:ext cx="89237" cy="422714"/>
            </a:xfrm>
            <a:custGeom>
              <a:avLst/>
              <a:gdLst/>
              <a:ahLst/>
              <a:cxnLst>
                <a:cxn ang="0">
                  <a:pos x="50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50" y="18"/>
                </a:cxn>
              </a:cxnLst>
              <a:rect l="0" t="0" r="r" b="b"/>
              <a:pathLst>
                <a:path w="57" h="431">
                  <a:moveTo>
                    <a:pt x="50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7" y="119"/>
                    <a:pt x="55" y="6"/>
                  </a:cubicBezTo>
                  <a:cubicBezTo>
                    <a:pt x="57" y="0"/>
                    <a:pt x="50" y="16"/>
                    <a:pt x="50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54" name="Freeform 242"/>
            <p:cNvSpPr>
              <a:spLocks/>
            </p:cNvSpPr>
            <p:nvPr/>
          </p:nvSpPr>
          <p:spPr bwMode="auto">
            <a:xfrm>
              <a:off x="5824307" y="6167525"/>
              <a:ext cx="73582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5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55" name="Freeform 243"/>
            <p:cNvSpPr>
              <a:spLocks/>
            </p:cNvSpPr>
            <p:nvPr/>
          </p:nvSpPr>
          <p:spPr bwMode="auto">
            <a:xfrm>
              <a:off x="5799258" y="6005698"/>
              <a:ext cx="89237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30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56" name="Freeform 244"/>
            <p:cNvSpPr>
              <a:spLocks/>
            </p:cNvSpPr>
            <p:nvPr/>
          </p:nvSpPr>
          <p:spPr bwMode="auto">
            <a:xfrm>
              <a:off x="5874405" y="5971371"/>
              <a:ext cx="131509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3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57" name="Freeform 245"/>
            <p:cNvSpPr>
              <a:spLocks/>
            </p:cNvSpPr>
            <p:nvPr/>
          </p:nvSpPr>
          <p:spPr bwMode="auto">
            <a:xfrm>
              <a:off x="5832134" y="6017468"/>
              <a:ext cx="75148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7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58" name="Freeform 246"/>
            <p:cNvSpPr>
              <a:spLocks/>
            </p:cNvSpPr>
            <p:nvPr/>
          </p:nvSpPr>
          <p:spPr bwMode="auto">
            <a:xfrm>
              <a:off x="5921372" y="6053756"/>
              <a:ext cx="112722" cy="308944"/>
            </a:xfrm>
            <a:custGeom>
              <a:avLst/>
              <a:gdLst/>
              <a:ahLst/>
              <a:cxnLst>
                <a:cxn ang="0">
                  <a:pos x="62" y="13"/>
                </a:cxn>
                <a:cxn ang="0">
                  <a:pos x="37" y="315"/>
                </a:cxn>
                <a:cxn ang="0">
                  <a:pos x="46" y="303"/>
                </a:cxn>
                <a:cxn ang="0">
                  <a:pos x="68" y="5"/>
                </a:cxn>
                <a:cxn ang="0">
                  <a:pos x="62" y="13"/>
                </a:cxn>
              </a:cxnLst>
              <a:rect l="0" t="0" r="r" b="b"/>
              <a:pathLst>
                <a:path w="72" h="315">
                  <a:moveTo>
                    <a:pt x="62" y="13"/>
                  </a:moveTo>
                  <a:cubicBezTo>
                    <a:pt x="0" y="97"/>
                    <a:pt x="5" y="218"/>
                    <a:pt x="37" y="315"/>
                  </a:cubicBezTo>
                  <a:cubicBezTo>
                    <a:pt x="36" y="312"/>
                    <a:pt x="47" y="305"/>
                    <a:pt x="46" y="303"/>
                  </a:cubicBezTo>
                  <a:cubicBezTo>
                    <a:pt x="15" y="209"/>
                    <a:pt x="7" y="87"/>
                    <a:pt x="68" y="5"/>
                  </a:cubicBezTo>
                  <a:cubicBezTo>
                    <a:pt x="72" y="0"/>
                    <a:pt x="63" y="12"/>
                    <a:pt x="62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59" name="Freeform 247"/>
            <p:cNvSpPr>
              <a:spLocks/>
            </p:cNvSpPr>
            <p:nvPr/>
          </p:nvSpPr>
          <p:spPr bwMode="auto">
            <a:xfrm>
              <a:off x="5750725" y="5978237"/>
              <a:ext cx="89237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60" name="Freeform 248"/>
            <p:cNvSpPr>
              <a:spLocks/>
            </p:cNvSpPr>
            <p:nvPr/>
          </p:nvSpPr>
          <p:spPr bwMode="auto">
            <a:xfrm>
              <a:off x="5819610" y="5971371"/>
              <a:ext cx="131509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61" name="Freeform 249"/>
            <p:cNvSpPr>
              <a:spLocks/>
            </p:cNvSpPr>
            <p:nvPr/>
          </p:nvSpPr>
          <p:spPr bwMode="auto">
            <a:xfrm>
              <a:off x="5448568" y="5724216"/>
              <a:ext cx="319378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9" y="8"/>
                </a:cxn>
                <a:cxn ang="0">
                  <a:pos x="24" y="23"/>
                </a:cxn>
              </a:cxnLst>
              <a:rect l="0" t="0" r="r" b="b"/>
              <a:pathLst>
                <a:path w="204" h="651">
                  <a:moveTo>
                    <a:pt x="24" y="23"/>
                  </a:moveTo>
                  <a:cubicBezTo>
                    <a:pt x="176" y="174"/>
                    <a:pt x="204" y="432"/>
                    <a:pt x="172" y="651"/>
                  </a:cubicBezTo>
                  <a:cubicBezTo>
                    <a:pt x="173" y="645"/>
                    <a:pt x="149" y="635"/>
                    <a:pt x="150" y="629"/>
                  </a:cubicBezTo>
                  <a:cubicBezTo>
                    <a:pt x="181" y="417"/>
                    <a:pt x="157" y="156"/>
                    <a:pt x="9" y="8"/>
                  </a:cubicBezTo>
                  <a:cubicBezTo>
                    <a:pt x="0" y="0"/>
                    <a:pt x="22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62" name="Freeform 250"/>
            <p:cNvSpPr>
              <a:spLocks/>
            </p:cNvSpPr>
            <p:nvPr/>
          </p:nvSpPr>
          <p:spPr bwMode="auto">
            <a:xfrm>
              <a:off x="5738200" y="5589850"/>
              <a:ext cx="144033" cy="772850"/>
            </a:xfrm>
            <a:custGeom>
              <a:avLst/>
              <a:gdLst/>
              <a:ahLst/>
              <a:cxnLst>
                <a:cxn ang="0">
                  <a:pos x="11" y="29"/>
                </a:cxn>
                <a:cxn ang="0">
                  <a:pos x="78" y="788"/>
                </a:cxn>
                <a:cxn ang="0">
                  <a:pos x="68" y="762"/>
                </a:cxn>
                <a:cxn ang="0">
                  <a:pos x="4" y="10"/>
                </a:cxn>
                <a:cxn ang="0">
                  <a:pos x="11" y="29"/>
                </a:cxn>
              </a:cxnLst>
              <a:rect l="0" t="0" r="r" b="b"/>
              <a:pathLst>
                <a:path w="92" h="788">
                  <a:moveTo>
                    <a:pt x="11" y="29"/>
                  </a:moveTo>
                  <a:cubicBezTo>
                    <a:pt x="80" y="212"/>
                    <a:pt x="92" y="523"/>
                    <a:pt x="78" y="788"/>
                  </a:cubicBezTo>
                  <a:cubicBezTo>
                    <a:pt x="78" y="781"/>
                    <a:pt x="67" y="769"/>
                    <a:pt x="68" y="762"/>
                  </a:cubicBezTo>
                  <a:cubicBezTo>
                    <a:pt x="82" y="505"/>
                    <a:pt x="71" y="189"/>
                    <a:pt x="4" y="10"/>
                  </a:cubicBezTo>
                  <a:cubicBezTo>
                    <a:pt x="0" y="0"/>
                    <a:pt x="10" y="26"/>
                    <a:pt x="1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63" name="Freeform 251"/>
            <p:cNvSpPr>
              <a:spLocks/>
            </p:cNvSpPr>
            <p:nvPr/>
          </p:nvSpPr>
          <p:spPr bwMode="auto">
            <a:xfrm>
              <a:off x="6281455" y="5724216"/>
              <a:ext cx="317812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8" y="8"/>
                </a:cxn>
                <a:cxn ang="0">
                  <a:pos x="24" y="23"/>
                </a:cxn>
              </a:cxnLst>
              <a:rect l="0" t="0" r="r" b="b"/>
              <a:pathLst>
                <a:path w="203" h="651">
                  <a:moveTo>
                    <a:pt x="24" y="23"/>
                  </a:moveTo>
                  <a:cubicBezTo>
                    <a:pt x="176" y="174"/>
                    <a:pt x="203" y="432"/>
                    <a:pt x="172" y="651"/>
                  </a:cubicBezTo>
                  <a:cubicBezTo>
                    <a:pt x="172" y="645"/>
                    <a:pt x="149" y="635"/>
                    <a:pt x="150" y="629"/>
                  </a:cubicBezTo>
                  <a:cubicBezTo>
                    <a:pt x="180" y="417"/>
                    <a:pt x="156" y="156"/>
                    <a:pt x="8" y="8"/>
                  </a:cubicBezTo>
                  <a:cubicBezTo>
                    <a:pt x="0" y="0"/>
                    <a:pt x="21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64" name="Freeform 252"/>
            <p:cNvSpPr>
              <a:spLocks/>
            </p:cNvSpPr>
            <p:nvPr/>
          </p:nvSpPr>
          <p:spPr bwMode="auto">
            <a:xfrm>
              <a:off x="5323322" y="5589850"/>
              <a:ext cx="142468" cy="772850"/>
            </a:xfrm>
            <a:custGeom>
              <a:avLst/>
              <a:gdLst/>
              <a:ahLst/>
              <a:cxnLst>
                <a:cxn ang="0">
                  <a:pos x="10" y="29"/>
                </a:cxn>
                <a:cxn ang="0">
                  <a:pos x="77" y="788"/>
                </a:cxn>
                <a:cxn ang="0">
                  <a:pos x="67" y="762"/>
                </a:cxn>
                <a:cxn ang="0">
                  <a:pos x="3" y="10"/>
                </a:cxn>
                <a:cxn ang="0">
                  <a:pos x="10" y="29"/>
                </a:cxn>
              </a:cxnLst>
              <a:rect l="0" t="0" r="r" b="b"/>
              <a:pathLst>
                <a:path w="91" h="788">
                  <a:moveTo>
                    <a:pt x="10" y="29"/>
                  </a:moveTo>
                  <a:cubicBezTo>
                    <a:pt x="79" y="212"/>
                    <a:pt x="91" y="523"/>
                    <a:pt x="77" y="788"/>
                  </a:cubicBezTo>
                  <a:cubicBezTo>
                    <a:pt x="77" y="781"/>
                    <a:pt x="67" y="769"/>
                    <a:pt x="67" y="762"/>
                  </a:cubicBezTo>
                  <a:cubicBezTo>
                    <a:pt x="81" y="505"/>
                    <a:pt x="70" y="189"/>
                    <a:pt x="3" y="10"/>
                  </a:cubicBezTo>
                  <a:cubicBezTo>
                    <a:pt x="0" y="0"/>
                    <a:pt x="9" y="26"/>
                    <a:pt x="1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65" name="Freeform 253"/>
            <p:cNvSpPr>
              <a:spLocks/>
            </p:cNvSpPr>
            <p:nvPr/>
          </p:nvSpPr>
          <p:spPr bwMode="auto">
            <a:xfrm>
              <a:off x="4881830" y="5673215"/>
              <a:ext cx="219180" cy="689485"/>
            </a:xfrm>
            <a:custGeom>
              <a:avLst/>
              <a:gdLst/>
              <a:ahLst/>
              <a:cxnLst>
                <a:cxn ang="0">
                  <a:pos x="19" y="29"/>
                </a:cxn>
                <a:cxn ang="0">
                  <a:pos x="67" y="703"/>
                </a:cxn>
                <a:cxn ang="0">
                  <a:pos x="50" y="676"/>
                </a:cxn>
                <a:cxn ang="0">
                  <a:pos x="7" y="10"/>
                </a:cxn>
                <a:cxn ang="0">
                  <a:pos x="19" y="29"/>
                </a:cxn>
              </a:cxnLst>
              <a:rect l="0" t="0" r="r" b="b"/>
              <a:pathLst>
                <a:path w="140" h="703">
                  <a:moveTo>
                    <a:pt x="19" y="29"/>
                  </a:moveTo>
                  <a:cubicBezTo>
                    <a:pt x="140" y="216"/>
                    <a:pt x="128" y="485"/>
                    <a:pt x="67" y="703"/>
                  </a:cubicBezTo>
                  <a:cubicBezTo>
                    <a:pt x="69" y="697"/>
                    <a:pt x="48" y="682"/>
                    <a:pt x="50" y="676"/>
                  </a:cubicBezTo>
                  <a:cubicBezTo>
                    <a:pt x="109" y="465"/>
                    <a:pt x="124" y="193"/>
                    <a:pt x="7" y="10"/>
                  </a:cubicBezTo>
                  <a:cubicBezTo>
                    <a:pt x="0" y="0"/>
                    <a:pt x="17" y="26"/>
                    <a:pt x="1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66" name="Freeform 254"/>
            <p:cNvSpPr>
              <a:spLocks/>
            </p:cNvSpPr>
            <p:nvPr/>
          </p:nvSpPr>
          <p:spPr bwMode="auto">
            <a:xfrm>
              <a:off x="6503767" y="5487849"/>
              <a:ext cx="252058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2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4" y="884"/>
                    <a:pt x="43" y="870"/>
                    <a:pt x="42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67" name="Freeform 255"/>
            <p:cNvSpPr>
              <a:spLocks/>
            </p:cNvSpPr>
            <p:nvPr/>
          </p:nvSpPr>
          <p:spPr bwMode="auto">
            <a:xfrm>
              <a:off x="6087323" y="5487849"/>
              <a:ext cx="252058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3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5" y="884"/>
                    <a:pt x="43" y="870"/>
                    <a:pt x="43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68" name="Freeform 256"/>
            <p:cNvSpPr>
              <a:spLocks/>
            </p:cNvSpPr>
            <p:nvPr/>
          </p:nvSpPr>
          <p:spPr bwMode="auto">
            <a:xfrm>
              <a:off x="5952684" y="5305425"/>
              <a:ext cx="114287" cy="1057275"/>
            </a:xfrm>
            <a:custGeom>
              <a:avLst/>
              <a:gdLst/>
              <a:ahLst/>
              <a:cxnLst>
                <a:cxn ang="0">
                  <a:pos x="64" y="38"/>
                </a:cxn>
                <a:cxn ang="0">
                  <a:pos x="12" y="1078"/>
                </a:cxn>
                <a:cxn ang="0">
                  <a:pos x="19" y="1042"/>
                </a:cxn>
                <a:cxn ang="0">
                  <a:pos x="70" y="13"/>
                </a:cxn>
                <a:cxn ang="0">
                  <a:pos x="64" y="38"/>
                </a:cxn>
              </a:cxnLst>
              <a:rect l="0" t="0" r="r" b="b"/>
              <a:pathLst>
                <a:path w="73" h="1078">
                  <a:moveTo>
                    <a:pt x="64" y="38"/>
                  </a:moveTo>
                  <a:cubicBezTo>
                    <a:pt x="10" y="289"/>
                    <a:pt x="0" y="715"/>
                    <a:pt x="12" y="1078"/>
                  </a:cubicBezTo>
                  <a:cubicBezTo>
                    <a:pt x="11" y="1069"/>
                    <a:pt x="20" y="1052"/>
                    <a:pt x="19" y="1042"/>
                  </a:cubicBezTo>
                  <a:cubicBezTo>
                    <a:pt x="9" y="690"/>
                    <a:pt x="17" y="258"/>
                    <a:pt x="70" y="13"/>
                  </a:cubicBezTo>
                  <a:cubicBezTo>
                    <a:pt x="73" y="0"/>
                    <a:pt x="65" y="34"/>
                    <a:pt x="64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69" name="Freeform 257"/>
            <p:cNvSpPr>
              <a:spLocks/>
            </p:cNvSpPr>
            <p:nvPr/>
          </p:nvSpPr>
          <p:spPr bwMode="auto">
            <a:xfrm>
              <a:off x="6746431" y="5418214"/>
              <a:ext cx="172214" cy="944486"/>
            </a:xfrm>
            <a:custGeom>
              <a:avLst/>
              <a:gdLst/>
              <a:ahLst/>
              <a:cxnLst>
                <a:cxn ang="0">
                  <a:pos x="95" y="40"/>
                </a:cxn>
                <a:cxn ang="0">
                  <a:pos x="57" y="963"/>
                </a:cxn>
                <a:cxn ang="0">
                  <a:pos x="70" y="926"/>
                </a:cxn>
                <a:cxn ang="0">
                  <a:pos x="104" y="14"/>
                </a:cxn>
                <a:cxn ang="0">
                  <a:pos x="95" y="40"/>
                </a:cxn>
              </a:cxnLst>
              <a:rect l="0" t="0" r="r" b="b"/>
              <a:pathLst>
                <a:path w="110" h="963">
                  <a:moveTo>
                    <a:pt x="95" y="40"/>
                  </a:moveTo>
                  <a:cubicBezTo>
                    <a:pt x="0" y="297"/>
                    <a:pt x="8" y="665"/>
                    <a:pt x="57" y="963"/>
                  </a:cubicBezTo>
                  <a:cubicBezTo>
                    <a:pt x="55" y="955"/>
                    <a:pt x="72" y="934"/>
                    <a:pt x="70" y="926"/>
                  </a:cubicBezTo>
                  <a:cubicBezTo>
                    <a:pt x="24" y="638"/>
                    <a:pt x="12" y="265"/>
                    <a:pt x="104" y="14"/>
                  </a:cubicBezTo>
                  <a:cubicBezTo>
                    <a:pt x="110" y="0"/>
                    <a:pt x="96" y="36"/>
                    <a:pt x="9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70" name="Freeform 258"/>
            <p:cNvSpPr>
              <a:spLocks/>
            </p:cNvSpPr>
            <p:nvPr/>
          </p:nvSpPr>
          <p:spPr bwMode="auto">
            <a:xfrm>
              <a:off x="3815672" y="5609465"/>
              <a:ext cx="252058" cy="753235"/>
            </a:xfrm>
            <a:custGeom>
              <a:avLst/>
              <a:gdLst/>
              <a:ahLst/>
              <a:cxnLst>
                <a:cxn ang="0">
                  <a:pos x="19" y="28"/>
                </a:cxn>
                <a:cxn ang="0">
                  <a:pos x="136" y="768"/>
                </a:cxn>
                <a:cxn ang="0">
                  <a:pos x="119" y="742"/>
                </a:cxn>
                <a:cxn ang="0">
                  <a:pos x="7" y="10"/>
                </a:cxn>
                <a:cxn ang="0">
                  <a:pos x="19" y="28"/>
                </a:cxn>
              </a:cxnLst>
              <a:rect l="0" t="0" r="r" b="b"/>
              <a:pathLst>
                <a:path w="161" h="768">
                  <a:moveTo>
                    <a:pt x="19" y="28"/>
                  </a:moveTo>
                  <a:cubicBezTo>
                    <a:pt x="139" y="206"/>
                    <a:pt x="161" y="509"/>
                    <a:pt x="136" y="768"/>
                  </a:cubicBezTo>
                  <a:cubicBezTo>
                    <a:pt x="137" y="761"/>
                    <a:pt x="118" y="749"/>
                    <a:pt x="119" y="742"/>
                  </a:cubicBezTo>
                  <a:cubicBezTo>
                    <a:pt x="143" y="492"/>
                    <a:pt x="124" y="184"/>
                    <a:pt x="7" y="10"/>
                  </a:cubicBezTo>
                  <a:cubicBezTo>
                    <a:pt x="0" y="0"/>
                    <a:pt x="17" y="25"/>
                    <a:pt x="19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71" name="Freeform 259"/>
            <p:cNvSpPr>
              <a:spLocks/>
            </p:cNvSpPr>
            <p:nvPr/>
          </p:nvSpPr>
          <p:spPr bwMode="auto">
            <a:xfrm>
              <a:off x="3450892" y="5673215"/>
              <a:ext cx="158124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5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5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72" name="Freeform 260"/>
            <p:cNvSpPr>
              <a:spLocks/>
            </p:cNvSpPr>
            <p:nvPr/>
          </p:nvSpPr>
          <p:spPr bwMode="auto">
            <a:xfrm>
              <a:off x="3200400" y="5724216"/>
              <a:ext cx="233271" cy="638484"/>
            </a:xfrm>
            <a:custGeom>
              <a:avLst/>
              <a:gdLst/>
              <a:ahLst/>
              <a:cxnLst>
                <a:cxn ang="0">
                  <a:pos x="18" y="23"/>
                </a:cxn>
                <a:cxn ang="0">
                  <a:pos x="126" y="651"/>
                </a:cxn>
                <a:cxn ang="0">
                  <a:pos x="110" y="629"/>
                </a:cxn>
                <a:cxn ang="0">
                  <a:pos x="7" y="8"/>
                </a:cxn>
                <a:cxn ang="0">
                  <a:pos x="18" y="23"/>
                </a:cxn>
              </a:cxnLst>
              <a:rect l="0" t="0" r="r" b="b"/>
              <a:pathLst>
                <a:path w="149" h="651">
                  <a:moveTo>
                    <a:pt x="18" y="23"/>
                  </a:moveTo>
                  <a:cubicBezTo>
                    <a:pt x="129" y="174"/>
                    <a:pt x="149" y="432"/>
                    <a:pt x="126" y="651"/>
                  </a:cubicBezTo>
                  <a:cubicBezTo>
                    <a:pt x="126" y="645"/>
                    <a:pt x="109" y="635"/>
                    <a:pt x="110" y="629"/>
                  </a:cubicBezTo>
                  <a:cubicBezTo>
                    <a:pt x="132" y="417"/>
                    <a:pt x="115" y="156"/>
                    <a:pt x="7" y="8"/>
                  </a:cubicBezTo>
                  <a:cubicBezTo>
                    <a:pt x="0" y="0"/>
                    <a:pt x="16" y="20"/>
                    <a:pt x="18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73" name="Freeform 261"/>
            <p:cNvSpPr>
              <a:spLocks/>
            </p:cNvSpPr>
            <p:nvPr/>
          </p:nvSpPr>
          <p:spPr bwMode="auto">
            <a:xfrm>
              <a:off x="4301000" y="5926256"/>
              <a:ext cx="104894" cy="436444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56" y="445"/>
                </a:cxn>
                <a:cxn ang="0">
                  <a:pos x="49" y="430"/>
                </a:cxn>
                <a:cxn ang="0">
                  <a:pos x="3" y="6"/>
                </a:cxn>
                <a:cxn ang="0">
                  <a:pos x="8" y="16"/>
                </a:cxn>
              </a:cxnLst>
              <a:rect l="0" t="0" r="r" b="b"/>
              <a:pathLst>
                <a:path w="67" h="445">
                  <a:moveTo>
                    <a:pt x="8" y="16"/>
                  </a:moveTo>
                  <a:cubicBezTo>
                    <a:pt x="58" y="120"/>
                    <a:pt x="67" y="295"/>
                    <a:pt x="56" y="445"/>
                  </a:cubicBezTo>
                  <a:cubicBezTo>
                    <a:pt x="57" y="441"/>
                    <a:pt x="49" y="434"/>
                    <a:pt x="49" y="430"/>
                  </a:cubicBezTo>
                  <a:cubicBezTo>
                    <a:pt x="59" y="285"/>
                    <a:pt x="51" y="107"/>
                    <a:pt x="3" y="6"/>
                  </a:cubicBezTo>
                  <a:cubicBezTo>
                    <a:pt x="0" y="0"/>
                    <a:pt x="7" y="15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74" name="Freeform 262"/>
            <p:cNvSpPr>
              <a:spLocks/>
            </p:cNvSpPr>
            <p:nvPr/>
          </p:nvSpPr>
          <p:spPr bwMode="auto">
            <a:xfrm>
              <a:off x="4069295" y="5564349"/>
              <a:ext cx="123680" cy="798351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42" y="814"/>
                </a:cxn>
                <a:cxn ang="0">
                  <a:pos x="52" y="783"/>
                </a:cxn>
                <a:cxn ang="0">
                  <a:pos x="76" y="12"/>
                </a:cxn>
                <a:cxn ang="0">
                  <a:pos x="68" y="34"/>
                </a:cxn>
              </a:cxnLst>
              <a:rect l="0" t="0" r="r" b="b"/>
              <a:pathLst>
                <a:path w="79" h="814">
                  <a:moveTo>
                    <a:pt x="68" y="34"/>
                  </a:moveTo>
                  <a:cubicBezTo>
                    <a:pt x="0" y="251"/>
                    <a:pt x="6" y="562"/>
                    <a:pt x="42" y="814"/>
                  </a:cubicBezTo>
                  <a:cubicBezTo>
                    <a:pt x="41" y="808"/>
                    <a:pt x="53" y="789"/>
                    <a:pt x="52" y="783"/>
                  </a:cubicBezTo>
                  <a:cubicBezTo>
                    <a:pt x="18" y="539"/>
                    <a:pt x="8" y="224"/>
                    <a:pt x="76" y="12"/>
                  </a:cubicBezTo>
                  <a:cubicBezTo>
                    <a:pt x="79" y="0"/>
                    <a:pt x="70" y="30"/>
                    <a:pt x="68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75" name="Freeform 263"/>
            <p:cNvSpPr>
              <a:spLocks/>
            </p:cNvSpPr>
            <p:nvPr/>
          </p:nvSpPr>
          <p:spPr bwMode="auto">
            <a:xfrm>
              <a:off x="4501394" y="5589850"/>
              <a:ext cx="104894" cy="772850"/>
            </a:xfrm>
            <a:custGeom>
              <a:avLst/>
              <a:gdLst/>
              <a:ahLst/>
              <a:cxnLst>
                <a:cxn ang="0">
                  <a:pos x="59" y="29"/>
                </a:cxn>
                <a:cxn ang="0">
                  <a:pos x="11" y="788"/>
                </a:cxn>
                <a:cxn ang="0">
                  <a:pos x="18" y="762"/>
                </a:cxn>
                <a:cxn ang="0">
                  <a:pos x="64" y="10"/>
                </a:cxn>
                <a:cxn ang="0">
                  <a:pos x="59" y="29"/>
                </a:cxn>
              </a:cxnLst>
              <a:rect l="0" t="0" r="r" b="b"/>
              <a:pathLst>
                <a:path w="67" h="788">
                  <a:moveTo>
                    <a:pt x="59" y="29"/>
                  </a:moveTo>
                  <a:cubicBezTo>
                    <a:pt x="9" y="212"/>
                    <a:pt x="0" y="523"/>
                    <a:pt x="11" y="788"/>
                  </a:cubicBezTo>
                  <a:cubicBezTo>
                    <a:pt x="10" y="781"/>
                    <a:pt x="18" y="769"/>
                    <a:pt x="18" y="762"/>
                  </a:cubicBezTo>
                  <a:cubicBezTo>
                    <a:pt x="8" y="505"/>
                    <a:pt x="16" y="189"/>
                    <a:pt x="64" y="10"/>
                  </a:cubicBezTo>
                  <a:cubicBezTo>
                    <a:pt x="67" y="0"/>
                    <a:pt x="60" y="26"/>
                    <a:pt x="5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76" name="Freeform 264"/>
            <p:cNvSpPr>
              <a:spLocks/>
            </p:cNvSpPr>
            <p:nvPr/>
          </p:nvSpPr>
          <p:spPr bwMode="auto">
            <a:xfrm>
              <a:off x="5090051" y="5673215"/>
              <a:ext cx="158123" cy="689485"/>
            </a:xfrm>
            <a:custGeom>
              <a:avLst/>
              <a:gdLst/>
              <a:ahLst/>
              <a:cxnLst>
                <a:cxn ang="0">
                  <a:pos x="87" y="29"/>
                </a:cxn>
                <a:cxn ang="0">
                  <a:pos x="52" y="703"/>
                </a:cxn>
                <a:cxn ang="0">
                  <a:pos x="65" y="676"/>
                </a:cxn>
                <a:cxn ang="0">
                  <a:pos x="96" y="10"/>
                </a:cxn>
                <a:cxn ang="0">
                  <a:pos x="87" y="29"/>
                </a:cxn>
              </a:cxnLst>
              <a:rect l="0" t="0" r="r" b="b"/>
              <a:pathLst>
                <a:path w="101" h="703">
                  <a:moveTo>
                    <a:pt x="87" y="29"/>
                  </a:moveTo>
                  <a:cubicBezTo>
                    <a:pt x="0" y="216"/>
                    <a:pt x="8" y="485"/>
                    <a:pt x="52" y="703"/>
                  </a:cubicBezTo>
                  <a:cubicBezTo>
                    <a:pt x="51" y="697"/>
                    <a:pt x="66" y="682"/>
                    <a:pt x="65" y="676"/>
                  </a:cubicBezTo>
                  <a:cubicBezTo>
                    <a:pt x="22" y="465"/>
                    <a:pt x="11" y="193"/>
                    <a:pt x="96" y="10"/>
                  </a:cubicBezTo>
                  <a:cubicBezTo>
                    <a:pt x="101" y="0"/>
                    <a:pt x="89" y="26"/>
                    <a:pt x="87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77" name="Freeform 265"/>
            <p:cNvSpPr>
              <a:spLocks/>
            </p:cNvSpPr>
            <p:nvPr/>
          </p:nvSpPr>
          <p:spPr bwMode="auto">
            <a:xfrm>
              <a:off x="3673204" y="5502560"/>
              <a:ext cx="125247" cy="860140"/>
            </a:xfrm>
            <a:custGeom>
              <a:avLst/>
              <a:gdLst/>
              <a:ahLst/>
              <a:cxnLst>
                <a:cxn ang="0">
                  <a:pos x="11" y="37"/>
                </a:cxn>
                <a:cxn ang="0">
                  <a:pos x="39" y="877"/>
                </a:cxn>
                <a:cxn ang="0">
                  <a:pos x="29" y="843"/>
                </a:cxn>
                <a:cxn ang="0">
                  <a:pos x="3" y="13"/>
                </a:cxn>
                <a:cxn ang="0">
                  <a:pos x="11" y="37"/>
                </a:cxn>
              </a:cxnLst>
              <a:rect l="0" t="0" r="r" b="b"/>
              <a:pathLst>
                <a:path w="80" h="877">
                  <a:moveTo>
                    <a:pt x="11" y="37"/>
                  </a:moveTo>
                  <a:cubicBezTo>
                    <a:pt x="80" y="271"/>
                    <a:pt x="74" y="606"/>
                    <a:pt x="39" y="877"/>
                  </a:cubicBezTo>
                  <a:cubicBezTo>
                    <a:pt x="40" y="870"/>
                    <a:pt x="28" y="850"/>
                    <a:pt x="29" y="843"/>
                  </a:cubicBezTo>
                  <a:cubicBezTo>
                    <a:pt x="63" y="581"/>
                    <a:pt x="71" y="242"/>
                    <a:pt x="3" y="13"/>
                  </a:cubicBezTo>
                  <a:cubicBezTo>
                    <a:pt x="0" y="0"/>
                    <a:pt x="9" y="33"/>
                    <a:pt x="11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78" name="Freeform 266"/>
            <p:cNvSpPr>
              <a:spLocks/>
            </p:cNvSpPr>
            <p:nvPr/>
          </p:nvSpPr>
          <p:spPr bwMode="auto">
            <a:xfrm>
              <a:off x="4679870" y="5487849"/>
              <a:ext cx="183172" cy="874851"/>
            </a:xfrm>
            <a:custGeom>
              <a:avLst/>
              <a:gdLst/>
              <a:ahLst/>
              <a:cxnLst>
                <a:cxn ang="0">
                  <a:pos x="14" y="32"/>
                </a:cxn>
                <a:cxn ang="0">
                  <a:pos x="99" y="892"/>
                </a:cxn>
                <a:cxn ang="0">
                  <a:pos x="86" y="862"/>
                </a:cxn>
                <a:cxn ang="0">
                  <a:pos x="5" y="11"/>
                </a:cxn>
                <a:cxn ang="0">
                  <a:pos x="14" y="32"/>
                </a:cxn>
              </a:cxnLst>
              <a:rect l="0" t="0" r="r" b="b"/>
              <a:pathLst>
                <a:path w="117" h="892">
                  <a:moveTo>
                    <a:pt x="14" y="32"/>
                  </a:moveTo>
                  <a:cubicBezTo>
                    <a:pt x="101" y="239"/>
                    <a:pt x="117" y="592"/>
                    <a:pt x="99" y="892"/>
                  </a:cubicBezTo>
                  <a:cubicBezTo>
                    <a:pt x="99" y="884"/>
                    <a:pt x="86" y="870"/>
                    <a:pt x="86" y="862"/>
                  </a:cubicBezTo>
                  <a:cubicBezTo>
                    <a:pt x="104" y="571"/>
                    <a:pt x="90" y="214"/>
                    <a:pt x="5" y="11"/>
                  </a:cubicBezTo>
                  <a:cubicBezTo>
                    <a:pt x="0" y="0"/>
                    <a:pt x="12" y="29"/>
                    <a:pt x="14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79" name="Freeform 268"/>
            <p:cNvSpPr>
              <a:spLocks/>
            </p:cNvSpPr>
            <p:nvPr/>
          </p:nvSpPr>
          <p:spPr bwMode="auto">
            <a:xfrm>
              <a:off x="1438296" y="5717866"/>
              <a:ext cx="278020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2" y="651"/>
                </a:cxn>
                <a:cxn ang="0">
                  <a:pos x="54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8" y="174"/>
                    <a:pt x="0" y="432"/>
                    <a:pt x="32" y="651"/>
                  </a:cubicBezTo>
                  <a:cubicBezTo>
                    <a:pt x="31" y="645"/>
                    <a:pt x="55" y="635"/>
                    <a:pt x="54" y="629"/>
                  </a:cubicBezTo>
                  <a:cubicBezTo>
                    <a:pt x="23" y="417"/>
                    <a:pt x="47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80" name="Freeform 269"/>
            <p:cNvSpPr>
              <a:spLocks/>
            </p:cNvSpPr>
            <p:nvPr/>
          </p:nvSpPr>
          <p:spPr bwMode="auto">
            <a:xfrm>
              <a:off x="1338318" y="5583500"/>
              <a:ext cx="124630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4" y="788"/>
                </a:cxn>
                <a:cxn ang="0">
                  <a:pos x="24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1" h="788">
                  <a:moveTo>
                    <a:pt x="81" y="29"/>
                  </a:moveTo>
                  <a:cubicBezTo>
                    <a:pt x="12" y="212"/>
                    <a:pt x="0" y="523"/>
                    <a:pt x="14" y="788"/>
                  </a:cubicBezTo>
                  <a:cubicBezTo>
                    <a:pt x="14" y="781"/>
                    <a:pt x="24" y="769"/>
                    <a:pt x="24" y="762"/>
                  </a:cubicBezTo>
                  <a:cubicBezTo>
                    <a:pt x="10" y="505"/>
                    <a:pt x="21" y="189"/>
                    <a:pt x="88" y="10"/>
                  </a:cubicBezTo>
                  <a:cubicBezTo>
                    <a:pt x="91" y="0"/>
                    <a:pt x="82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81" name="Freeform 270"/>
            <p:cNvSpPr>
              <a:spLocks/>
            </p:cNvSpPr>
            <p:nvPr/>
          </p:nvSpPr>
          <p:spPr bwMode="auto">
            <a:xfrm>
              <a:off x="711061" y="5717866"/>
              <a:ext cx="278020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1" y="651"/>
                </a:cxn>
                <a:cxn ang="0">
                  <a:pos x="53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7" y="174"/>
                    <a:pt x="0" y="432"/>
                    <a:pt x="31" y="651"/>
                  </a:cubicBezTo>
                  <a:cubicBezTo>
                    <a:pt x="30" y="645"/>
                    <a:pt x="54" y="635"/>
                    <a:pt x="53" y="629"/>
                  </a:cubicBezTo>
                  <a:cubicBezTo>
                    <a:pt x="23" y="417"/>
                    <a:pt x="46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82" name="Freeform 271"/>
            <p:cNvSpPr>
              <a:spLocks/>
            </p:cNvSpPr>
            <p:nvPr/>
          </p:nvSpPr>
          <p:spPr bwMode="auto">
            <a:xfrm>
              <a:off x="1701250" y="5583500"/>
              <a:ext cx="126000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5" y="788"/>
                </a:cxn>
                <a:cxn ang="0">
                  <a:pos x="25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2" h="788">
                  <a:moveTo>
                    <a:pt x="81" y="29"/>
                  </a:moveTo>
                  <a:cubicBezTo>
                    <a:pt x="13" y="212"/>
                    <a:pt x="0" y="523"/>
                    <a:pt x="15" y="788"/>
                  </a:cubicBezTo>
                  <a:cubicBezTo>
                    <a:pt x="14" y="781"/>
                    <a:pt x="25" y="769"/>
                    <a:pt x="25" y="762"/>
                  </a:cubicBezTo>
                  <a:cubicBezTo>
                    <a:pt x="11" y="505"/>
                    <a:pt x="22" y="189"/>
                    <a:pt x="88" y="10"/>
                  </a:cubicBezTo>
                  <a:cubicBezTo>
                    <a:pt x="92" y="0"/>
                    <a:pt x="83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83" name="Freeform 272"/>
            <p:cNvSpPr>
              <a:spLocks/>
            </p:cNvSpPr>
            <p:nvPr/>
          </p:nvSpPr>
          <p:spPr bwMode="auto">
            <a:xfrm>
              <a:off x="2021727" y="5666865"/>
              <a:ext cx="191738" cy="689485"/>
            </a:xfrm>
            <a:custGeom>
              <a:avLst/>
              <a:gdLst/>
              <a:ahLst/>
              <a:cxnLst>
                <a:cxn ang="0">
                  <a:pos x="120" y="29"/>
                </a:cxn>
                <a:cxn ang="0">
                  <a:pos x="72" y="703"/>
                </a:cxn>
                <a:cxn ang="0">
                  <a:pos x="90" y="676"/>
                </a:cxn>
                <a:cxn ang="0">
                  <a:pos x="133" y="10"/>
                </a:cxn>
                <a:cxn ang="0">
                  <a:pos x="120" y="29"/>
                </a:cxn>
              </a:cxnLst>
              <a:rect l="0" t="0" r="r" b="b"/>
              <a:pathLst>
                <a:path w="140" h="703">
                  <a:moveTo>
                    <a:pt x="120" y="29"/>
                  </a:moveTo>
                  <a:cubicBezTo>
                    <a:pt x="0" y="216"/>
                    <a:pt x="11" y="485"/>
                    <a:pt x="72" y="703"/>
                  </a:cubicBezTo>
                  <a:cubicBezTo>
                    <a:pt x="71" y="697"/>
                    <a:pt x="92" y="682"/>
                    <a:pt x="90" y="676"/>
                  </a:cubicBezTo>
                  <a:cubicBezTo>
                    <a:pt x="31" y="465"/>
                    <a:pt x="16" y="193"/>
                    <a:pt x="133" y="10"/>
                  </a:cubicBezTo>
                  <a:cubicBezTo>
                    <a:pt x="140" y="0"/>
                    <a:pt x="123" y="26"/>
                    <a:pt x="12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84" name="Freeform 273"/>
            <p:cNvSpPr>
              <a:spLocks/>
            </p:cNvSpPr>
            <p:nvPr/>
          </p:nvSpPr>
          <p:spPr bwMode="auto">
            <a:xfrm>
              <a:off x="574105" y="5481499"/>
              <a:ext cx="220499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7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3" y="571"/>
                    <a:pt x="124" y="214"/>
                    <a:pt x="7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85" name="Freeform 274"/>
            <p:cNvSpPr>
              <a:spLocks/>
            </p:cNvSpPr>
            <p:nvPr/>
          </p:nvSpPr>
          <p:spPr bwMode="auto">
            <a:xfrm>
              <a:off x="938407" y="5481499"/>
              <a:ext cx="220499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6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2" y="571"/>
                    <a:pt x="124" y="214"/>
                    <a:pt x="6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86" name="Freeform 275"/>
            <p:cNvSpPr>
              <a:spLocks/>
            </p:cNvSpPr>
            <p:nvPr/>
          </p:nvSpPr>
          <p:spPr bwMode="auto">
            <a:xfrm>
              <a:off x="1176710" y="5299075"/>
              <a:ext cx="98608" cy="1057275"/>
            </a:xfrm>
            <a:custGeom>
              <a:avLst/>
              <a:gdLst/>
              <a:ahLst/>
              <a:cxnLst>
                <a:cxn ang="0">
                  <a:pos x="9" y="38"/>
                </a:cxn>
                <a:cxn ang="0">
                  <a:pos x="61" y="1078"/>
                </a:cxn>
                <a:cxn ang="0">
                  <a:pos x="53" y="1042"/>
                </a:cxn>
                <a:cxn ang="0">
                  <a:pos x="3" y="13"/>
                </a:cxn>
                <a:cxn ang="0">
                  <a:pos x="9" y="38"/>
                </a:cxn>
              </a:cxnLst>
              <a:rect l="0" t="0" r="r" b="b"/>
              <a:pathLst>
                <a:path w="72" h="1078">
                  <a:moveTo>
                    <a:pt x="9" y="38"/>
                  </a:moveTo>
                  <a:cubicBezTo>
                    <a:pt x="63" y="289"/>
                    <a:pt x="72" y="715"/>
                    <a:pt x="61" y="1078"/>
                  </a:cubicBezTo>
                  <a:cubicBezTo>
                    <a:pt x="61" y="1069"/>
                    <a:pt x="53" y="1052"/>
                    <a:pt x="53" y="1042"/>
                  </a:cubicBezTo>
                  <a:cubicBezTo>
                    <a:pt x="64" y="690"/>
                    <a:pt x="56" y="258"/>
                    <a:pt x="3" y="13"/>
                  </a:cubicBezTo>
                  <a:cubicBezTo>
                    <a:pt x="0" y="0"/>
                    <a:pt x="8" y="34"/>
                    <a:pt x="9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87" name="Freeform 276"/>
            <p:cNvSpPr>
              <a:spLocks/>
            </p:cNvSpPr>
            <p:nvPr/>
          </p:nvSpPr>
          <p:spPr bwMode="auto">
            <a:xfrm>
              <a:off x="431671" y="5411864"/>
              <a:ext cx="150651" cy="944486"/>
            </a:xfrm>
            <a:custGeom>
              <a:avLst/>
              <a:gdLst/>
              <a:ahLst/>
              <a:cxnLst>
                <a:cxn ang="0">
                  <a:pos x="15" y="40"/>
                </a:cxn>
                <a:cxn ang="0">
                  <a:pos x="53" y="963"/>
                </a:cxn>
                <a:cxn ang="0">
                  <a:pos x="39" y="926"/>
                </a:cxn>
                <a:cxn ang="0">
                  <a:pos x="5" y="14"/>
                </a:cxn>
                <a:cxn ang="0">
                  <a:pos x="15" y="40"/>
                </a:cxn>
              </a:cxnLst>
              <a:rect l="0" t="0" r="r" b="b"/>
              <a:pathLst>
                <a:path w="110" h="963">
                  <a:moveTo>
                    <a:pt x="15" y="40"/>
                  </a:moveTo>
                  <a:cubicBezTo>
                    <a:pt x="110" y="297"/>
                    <a:pt x="101" y="665"/>
                    <a:pt x="53" y="963"/>
                  </a:cubicBezTo>
                  <a:cubicBezTo>
                    <a:pt x="54" y="955"/>
                    <a:pt x="38" y="934"/>
                    <a:pt x="39" y="926"/>
                  </a:cubicBezTo>
                  <a:cubicBezTo>
                    <a:pt x="86" y="638"/>
                    <a:pt x="98" y="265"/>
                    <a:pt x="5" y="14"/>
                  </a:cubicBezTo>
                  <a:cubicBezTo>
                    <a:pt x="0" y="0"/>
                    <a:pt x="14" y="36"/>
                    <a:pt x="1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88" name="Freeform 277"/>
            <p:cNvSpPr>
              <a:spLocks/>
            </p:cNvSpPr>
            <p:nvPr/>
          </p:nvSpPr>
          <p:spPr bwMode="auto">
            <a:xfrm>
              <a:off x="2925635" y="5603115"/>
              <a:ext cx="219129" cy="753235"/>
            </a:xfrm>
            <a:custGeom>
              <a:avLst/>
              <a:gdLst/>
              <a:ahLst/>
              <a:cxnLst>
                <a:cxn ang="0">
                  <a:pos x="141" y="28"/>
                </a:cxn>
                <a:cxn ang="0">
                  <a:pos x="25" y="768"/>
                </a:cxn>
                <a:cxn ang="0">
                  <a:pos x="42" y="742"/>
                </a:cxn>
                <a:cxn ang="0">
                  <a:pos x="154" y="10"/>
                </a:cxn>
                <a:cxn ang="0">
                  <a:pos x="141" y="28"/>
                </a:cxn>
              </a:cxnLst>
              <a:rect l="0" t="0" r="r" b="b"/>
              <a:pathLst>
                <a:path w="160" h="768">
                  <a:moveTo>
                    <a:pt x="141" y="28"/>
                  </a:moveTo>
                  <a:cubicBezTo>
                    <a:pt x="22" y="206"/>
                    <a:pt x="0" y="509"/>
                    <a:pt x="25" y="768"/>
                  </a:cubicBezTo>
                  <a:cubicBezTo>
                    <a:pt x="24" y="761"/>
                    <a:pt x="43" y="749"/>
                    <a:pt x="42" y="742"/>
                  </a:cubicBezTo>
                  <a:cubicBezTo>
                    <a:pt x="18" y="492"/>
                    <a:pt x="37" y="184"/>
                    <a:pt x="154" y="10"/>
                  </a:cubicBezTo>
                  <a:cubicBezTo>
                    <a:pt x="160" y="0"/>
                    <a:pt x="144" y="25"/>
                    <a:pt x="141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89" name="Freeform 278"/>
            <p:cNvSpPr>
              <a:spLocks/>
            </p:cNvSpPr>
            <p:nvPr/>
          </p:nvSpPr>
          <p:spPr bwMode="auto">
            <a:xfrm>
              <a:off x="3325545" y="5666865"/>
              <a:ext cx="139695" cy="689485"/>
            </a:xfrm>
            <a:custGeom>
              <a:avLst/>
              <a:gdLst/>
              <a:ahLst/>
              <a:cxnLst>
                <a:cxn ang="0">
                  <a:pos x="88" y="29"/>
                </a:cxn>
                <a:cxn ang="0">
                  <a:pos x="53" y="703"/>
                </a:cxn>
                <a:cxn ang="0">
                  <a:pos x="66" y="676"/>
                </a:cxn>
                <a:cxn ang="0">
                  <a:pos x="97" y="10"/>
                </a:cxn>
                <a:cxn ang="0">
                  <a:pos x="88" y="29"/>
                </a:cxn>
              </a:cxnLst>
              <a:rect l="0" t="0" r="r" b="b"/>
              <a:pathLst>
                <a:path w="102" h="703">
                  <a:moveTo>
                    <a:pt x="88" y="29"/>
                  </a:moveTo>
                  <a:cubicBezTo>
                    <a:pt x="0" y="216"/>
                    <a:pt x="8" y="485"/>
                    <a:pt x="53" y="703"/>
                  </a:cubicBezTo>
                  <a:cubicBezTo>
                    <a:pt x="52" y="697"/>
                    <a:pt x="67" y="682"/>
                    <a:pt x="66" y="676"/>
                  </a:cubicBezTo>
                  <a:cubicBezTo>
                    <a:pt x="23" y="465"/>
                    <a:pt x="11" y="193"/>
                    <a:pt x="97" y="10"/>
                  </a:cubicBezTo>
                  <a:cubicBezTo>
                    <a:pt x="102" y="0"/>
                    <a:pt x="89" y="26"/>
                    <a:pt x="8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90" name="Freeform 279"/>
            <p:cNvSpPr>
              <a:spLocks/>
            </p:cNvSpPr>
            <p:nvPr/>
          </p:nvSpPr>
          <p:spPr bwMode="auto">
            <a:xfrm>
              <a:off x="3480305" y="5717866"/>
              <a:ext cx="202695" cy="638484"/>
            </a:xfrm>
            <a:custGeom>
              <a:avLst/>
              <a:gdLst/>
              <a:ahLst/>
              <a:cxnLst>
                <a:cxn ang="0">
                  <a:pos x="131" y="23"/>
                </a:cxn>
                <a:cxn ang="0">
                  <a:pos x="23" y="651"/>
                </a:cxn>
                <a:cxn ang="0">
                  <a:pos x="39" y="629"/>
                </a:cxn>
                <a:cxn ang="0">
                  <a:pos x="142" y="8"/>
                </a:cxn>
                <a:cxn ang="0">
                  <a:pos x="131" y="23"/>
                </a:cxn>
              </a:cxnLst>
              <a:rect l="0" t="0" r="r" b="b"/>
              <a:pathLst>
                <a:path w="148" h="651">
                  <a:moveTo>
                    <a:pt x="131" y="23"/>
                  </a:moveTo>
                  <a:cubicBezTo>
                    <a:pt x="20" y="174"/>
                    <a:pt x="0" y="432"/>
                    <a:pt x="23" y="651"/>
                  </a:cubicBezTo>
                  <a:cubicBezTo>
                    <a:pt x="22" y="645"/>
                    <a:pt x="40" y="635"/>
                    <a:pt x="39" y="629"/>
                  </a:cubicBezTo>
                  <a:cubicBezTo>
                    <a:pt x="17" y="417"/>
                    <a:pt x="34" y="156"/>
                    <a:pt x="142" y="8"/>
                  </a:cubicBezTo>
                  <a:cubicBezTo>
                    <a:pt x="148" y="0"/>
                    <a:pt x="133" y="20"/>
                    <a:pt x="13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91" name="Freeform 280"/>
            <p:cNvSpPr>
              <a:spLocks/>
            </p:cNvSpPr>
            <p:nvPr/>
          </p:nvSpPr>
          <p:spPr bwMode="auto">
            <a:xfrm>
              <a:off x="2629811" y="5919906"/>
              <a:ext cx="91760" cy="436444"/>
            </a:xfrm>
            <a:custGeom>
              <a:avLst/>
              <a:gdLst/>
              <a:ahLst/>
              <a:cxnLst>
                <a:cxn ang="0">
                  <a:pos x="59" y="16"/>
                </a:cxn>
                <a:cxn ang="0">
                  <a:pos x="10" y="445"/>
                </a:cxn>
                <a:cxn ang="0">
                  <a:pos x="18" y="430"/>
                </a:cxn>
                <a:cxn ang="0">
                  <a:pos x="64" y="6"/>
                </a:cxn>
                <a:cxn ang="0">
                  <a:pos x="59" y="16"/>
                </a:cxn>
              </a:cxnLst>
              <a:rect l="0" t="0" r="r" b="b"/>
              <a:pathLst>
                <a:path w="67" h="445">
                  <a:moveTo>
                    <a:pt x="59" y="16"/>
                  </a:moveTo>
                  <a:cubicBezTo>
                    <a:pt x="9" y="120"/>
                    <a:pt x="0" y="295"/>
                    <a:pt x="10" y="445"/>
                  </a:cubicBezTo>
                  <a:cubicBezTo>
                    <a:pt x="10" y="441"/>
                    <a:pt x="18" y="434"/>
                    <a:pt x="18" y="430"/>
                  </a:cubicBezTo>
                  <a:cubicBezTo>
                    <a:pt x="8" y="285"/>
                    <a:pt x="15" y="107"/>
                    <a:pt x="64" y="6"/>
                  </a:cubicBezTo>
                  <a:cubicBezTo>
                    <a:pt x="67" y="0"/>
                    <a:pt x="60" y="15"/>
                    <a:pt x="59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92" name="Freeform 281"/>
            <p:cNvSpPr>
              <a:spLocks/>
            </p:cNvSpPr>
            <p:nvPr/>
          </p:nvSpPr>
          <p:spPr bwMode="auto">
            <a:xfrm>
              <a:off x="2814700" y="5557999"/>
              <a:ext cx="109565" cy="798351"/>
            </a:xfrm>
            <a:custGeom>
              <a:avLst/>
              <a:gdLst/>
              <a:ahLst/>
              <a:cxnLst>
                <a:cxn ang="0">
                  <a:pos x="11" y="34"/>
                </a:cxn>
                <a:cxn ang="0">
                  <a:pos x="38" y="814"/>
                </a:cxn>
                <a:cxn ang="0">
                  <a:pos x="28" y="783"/>
                </a:cxn>
                <a:cxn ang="0">
                  <a:pos x="4" y="12"/>
                </a:cxn>
                <a:cxn ang="0">
                  <a:pos x="11" y="34"/>
                </a:cxn>
              </a:cxnLst>
              <a:rect l="0" t="0" r="r" b="b"/>
              <a:pathLst>
                <a:path w="80" h="814">
                  <a:moveTo>
                    <a:pt x="11" y="34"/>
                  </a:moveTo>
                  <a:cubicBezTo>
                    <a:pt x="80" y="251"/>
                    <a:pt x="73" y="562"/>
                    <a:pt x="38" y="814"/>
                  </a:cubicBezTo>
                  <a:cubicBezTo>
                    <a:pt x="39" y="808"/>
                    <a:pt x="27" y="789"/>
                    <a:pt x="28" y="783"/>
                  </a:cubicBezTo>
                  <a:cubicBezTo>
                    <a:pt x="62" y="539"/>
                    <a:pt x="71" y="224"/>
                    <a:pt x="4" y="12"/>
                  </a:cubicBezTo>
                  <a:cubicBezTo>
                    <a:pt x="0" y="0"/>
                    <a:pt x="10" y="30"/>
                    <a:pt x="11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93" name="Freeform 282"/>
            <p:cNvSpPr>
              <a:spLocks/>
            </p:cNvSpPr>
            <p:nvPr/>
          </p:nvSpPr>
          <p:spPr bwMode="auto">
            <a:xfrm>
              <a:off x="2454507" y="5583500"/>
              <a:ext cx="91761" cy="772850"/>
            </a:xfrm>
            <a:custGeom>
              <a:avLst/>
              <a:gdLst/>
              <a:ahLst/>
              <a:cxnLst>
                <a:cxn ang="0">
                  <a:pos x="8" y="29"/>
                </a:cxn>
                <a:cxn ang="0">
                  <a:pos x="56" y="788"/>
                </a:cxn>
                <a:cxn ang="0">
                  <a:pos x="49" y="762"/>
                </a:cxn>
                <a:cxn ang="0">
                  <a:pos x="2" y="10"/>
                </a:cxn>
                <a:cxn ang="0">
                  <a:pos x="8" y="29"/>
                </a:cxn>
              </a:cxnLst>
              <a:rect l="0" t="0" r="r" b="b"/>
              <a:pathLst>
                <a:path w="67" h="788">
                  <a:moveTo>
                    <a:pt x="8" y="29"/>
                  </a:moveTo>
                  <a:cubicBezTo>
                    <a:pt x="57" y="212"/>
                    <a:pt x="67" y="523"/>
                    <a:pt x="56" y="788"/>
                  </a:cubicBezTo>
                  <a:cubicBezTo>
                    <a:pt x="56" y="781"/>
                    <a:pt x="49" y="769"/>
                    <a:pt x="49" y="762"/>
                  </a:cubicBezTo>
                  <a:cubicBezTo>
                    <a:pt x="59" y="505"/>
                    <a:pt x="51" y="189"/>
                    <a:pt x="2" y="10"/>
                  </a:cubicBezTo>
                  <a:cubicBezTo>
                    <a:pt x="0" y="0"/>
                    <a:pt x="7" y="26"/>
                    <a:pt x="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94" name="Freeform 283"/>
            <p:cNvSpPr>
              <a:spLocks/>
            </p:cNvSpPr>
            <p:nvPr/>
          </p:nvSpPr>
          <p:spPr bwMode="auto">
            <a:xfrm>
              <a:off x="1892989" y="5666865"/>
              <a:ext cx="138325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4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4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95" name="Freeform 284"/>
            <p:cNvSpPr>
              <a:spLocks/>
            </p:cNvSpPr>
            <p:nvPr/>
          </p:nvSpPr>
          <p:spPr bwMode="auto">
            <a:xfrm>
              <a:off x="3161198" y="5496210"/>
              <a:ext cx="109565" cy="860140"/>
            </a:xfrm>
            <a:custGeom>
              <a:avLst/>
              <a:gdLst/>
              <a:ahLst/>
              <a:cxnLst>
                <a:cxn ang="0">
                  <a:pos x="69" y="37"/>
                </a:cxn>
                <a:cxn ang="0">
                  <a:pos x="41" y="877"/>
                </a:cxn>
                <a:cxn ang="0">
                  <a:pos x="51" y="843"/>
                </a:cxn>
                <a:cxn ang="0">
                  <a:pos x="76" y="13"/>
                </a:cxn>
                <a:cxn ang="0">
                  <a:pos x="69" y="37"/>
                </a:cxn>
              </a:cxnLst>
              <a:rect l="0" t="0" r="r" b="b"/>
              <a:pathLst>
                <a:path w="80" h="877">
                  <a:moveTo>
                    <a:pt x="69" y="37"/>
                  </a:moveTo>
                  <a:cubicBezTo>
                    <a:pt x="0" y="271"/>
                    <a:pt x="6" y="606"/>
                    <a:pt x="41" y="877"/>
                  </a:cubicBezTo>
                  <a:cubicBezTo>
                    <a:pt x="40" y="870"/>
                    <a:pt x="52" y="850"/>
                    <a:pt x="51" y="843"/>
                  </a:cubicBezTo>
                  <a:cubicBezTo>
                    <a:pt x="17" y="581"/>
                    <a:pt x="9" y="242"/>
                    <a:pt x="76" y="13"/>
                  </a:cubicBezTo>
                  <a:cubicBezTo>
                    <a:pt x="80" y="0"/>
                    <a:pt x="70" y="33"/>
                    <a:pt x="69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96" name="Freeform 285"/>
            <p:cNvSpPr>
              <a:spLocks/>
            </p:cNvSpPr>
            <p:nvPr/>
          </p:nvSpPr>
          <p:spPr bwMode="auto">
            <a:xfrm>
              <a:off x="2229900" y="5481499"/>
              <a:ext cx="160237" cy="874851"/>
            </a:xfrm>
            <a:custGeom>
              <a:avLst/>
              <a:gdLst/>
              <a:ahLst/>
              <a:cxnLst>
                <a:cxn ang="0">
                  <a:pos x="103" y="32"/>
                </a:cxn>
                <a:cxn ang="0">
                  <a:pos x="18" y="892"/>
                </a:cxn>
                <a:cxn ang="0">
                  <a:pos x="30" y="862"/>
                </a:cxn>
                <a:cxn ang="0">
                  <a:pos x="112" y="11"/>
                </a:cxn>
                <a:cxn ang="0">
                  <a:pos x="103" y="32"/>
                </a:cxn>
              </a:cxnLst>
              <a:rect l="0" t="0" r="r" b="b"/>
              <a:pathLst>
                <a:path w="117" h="892">
                  <a:moveTo>
                    <a:pt x="103" y="32"/>
                  </a:moveTo>
                  <a:cubicBezTo>
                    <a:pt x="15" y="239"/>
                    <a:pt x="0" y="592"/>
                    <a:pt x="18" y="892"/>
                  </a:cubicBezTo>
                  <a:cubicBezTo>
                    <a:pt x="17" y="884"/>
                    <a:pt x="31" y="870"/>
                    <a:pt x="30" y="862"/>
                  </a:cubicBezTo>
                  <a:cubicBezTo>
                    <a:pt x="13" y="571"/>
                    <a:pt x="26" y="214"/>
                    <a:pt x="112" y="11"/>
                  </a:cubicBezTo>
                  <a:cubicBezTo>
                    <a:pt x="117" y="0"/>
                    <a:pt x="104" y="29"/>
                    <a:pt x="103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97" name="Freeform 286"/>
            <p:cNvSpPr>
              <a:spLocks/>
            </p:cNvSpPr>
            <p:nvPr/>
          </p:nvSpPr>
          <p:spPr bwMode="auto">
            <a:xfrm>
              <a:off x="2932482" y="5920886"/>
              <a:ext cx="301303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4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4" y="441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98" name="Freeform 287"/>
            <p:cNvSpPr>
              <a:spLocks/>
            </p:cNvSpPr>
            <p:nvPr/>
          </p:nvSpPr>
          <p:spPr bwMode="auto">
            <a:xfrm>
              <a:off x="2928373" y="5807117"/>
              <a:ext cx="135587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6" y="521"/>
                    <a:pt x="26" y="516"/>
                  </a:cubicBezTo>
                  <a:cubicBezTo>
                    <a:pt x="11" y="342"/>
                    <a:pt x="22" y="128"/>
                    <a:pt x="95" y="6"/>
                  </a:cubicBezTo>
                  <a:cubicBezTo>
                    <a:pt x="99" y="0"/>
                    <a:pt x="88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99" name="Freeform 288"/>
            <p:cNvSpPr>
              <a:spLocks/>
            </p:cNvSpPr>
            <p:nvPr/>
          </p:nvSpPr>
          <p:spPr bwMode="auto">
            <a:xfrm>
              <a:off x="2658572" y="5856155"/>
              <a:ext cx="20680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4" y="7"/>
                </a:cxn>
                <a:cxn ang="0">
                  <a:pos x="130" y="20"/>
                </a:cxn>
              </a:cxnLst>
              <a:rect l="0" t="0" r="r" b="b"/>
              <a:pathLst>
                <a:path w="151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7" y="473"/>
                    <a:pt x="99" y="462"/>
                    <a:pt x="97" y="459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3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00" name="Freeform 289"/>
            <p:cNvSpPr>
              <a:spLocks/>
            </p:cNvSpPr>
            <p:nvPr/>
          </p:nvSpPr>
          <p:spPr bwMode="auto">
            <a:xfrm>
              <a:off x="2732527" y="5833596"/>
              <a:ext cx="301304" cy="433504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29" y="119"/>
                    <a:pt x="0" y="293"/>
                    <a:pt x="34" y="442"/>
                  </a:cubicBezTo>
                  <a:cubicBezTo>
                    <a:pt x="33" y="438"/>
                    <a:pt x="58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6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01" name="Freeform 290"/>
            <p:cNvSpPr>
              <a:spLocks/>
            </p:cNvSpPr>
            <p:nvPr/>
          </p:nvSpPr>
          <p:spPr bwMode="auto">
            <a:xfrm>
              <a:off x="2984526" y="5831636"/>
              <a:ext cx="135586" cy="524714"/>
            </a:xfrm>
            <a:custGeom>
              <a:avLst/>
              <a:gdLst/>
              <a:ahLst/>
              <a:cxnLst>
                <a:cxn ang="0">
                  <a:pos x="87" y="20"/>
                </a:cxn>
                <a:cxn ang="0">
                  <a:pos x="15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7" y="20"/>
                </a:cxn>
              </a:cxnLst>
              <a:rect l="0" t="0" r="r" b="b"/>
              <a:pathLst>
                <a:path w="99" h="535">
                  <a:moveTo>
                    <a:pt x="87" y="20"/>
                  </a:moveTo>
                  <a:cubicBezTo>
                    <a:pt x="13" y="144"/>
                    <a:pt x="0" y="355"/>
                    <a:pt x="15" y="535"/>
                  </a:cubicBezTo>
                  <a:cubicBezTo>
                    <a:pt x="15" y="530"/>
                    <a:pt x="26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7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02" name="Freeform 291"/>
            <p:cNvSpPr>
              <a:spLocks/>
            </p:cNvSpPr>
            <p:nvPr/>
          </p:nvSpPr>
          <p:spPr bwMode="auto">
            <a:xfrm>
              <a:off x="3002330" y="5884598"/>
              <a:ext cx="205434" cy="467828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3" y="7"/>
                </a:cxn>
                <a:cxn ang="0">
                  <a:pos x="130" y="19"/>
                </a:cxn>
              </a:cxnLst>
              <a:rect l="0" t="0" r="r" b="b"/>
              <a:pathLst>
                <a:path w="150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8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03" name="Freeform 292"/>
            <p:cNvSpPr>
              <a:spLocks/>
            </p:cNvSpPr>
            <p:nvPr/>
          </p:nvSpPr>
          <p:spPr bwMode="auto">
            <a:xfrm>
              <a:off x="2751701" y="5734539"/>
              <a:ext cx="238303" cy="593369"/>
            </a:xfrm>
            <a:custGeom>
              <a:avLst/>
              <a:gdLst/>
              <a:ahLst/>
              <a:cxnLst>
                <a:cxn ang="0">
                  <a:pos x="21" y="21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8" y="7"/>
                </a:cxn>
                <a:cxn ang="0">
                  <a:pos x="21" y="21"/>
                </a:cxn>
              </a:cxnLst>
              <a:rect l="0" t="0" r="r" b="b"/>
              <a:pathLst>
                <a:path w="174" h="605">
                  <a:moveTo>
                    <a:pt x="21" y="21"/>
                  </a:moveTo>
                  <a:cubicBezTo>
                    <a:pt x="151" y="162"/>
                    <a:pt x="174" y="401"/>
                    <a:pt x="147" y="605"/>
                  </a:cubicBezTo>
                  <a:cubicBezTo>
                    <a:pt x="148" y="600"/>
                    <a:pt x="128" y="590"/>
                    <a:pt x="128" y="585"/>
                  </a:cubicBezTo>
                  <a:cubicBezTo>
                    <a:pt x="154" y="387"/>
                    <a:pt x="134" y="145"/>
                    <a:pt x="8" y="7"/>
                  </a:cubicBezTo>
                  <a:cubicBezTo>
                    <a:pt x="0" y="0"/>
                    <a:pt x="19" y="19"/>
                    <a:pt x="21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04" name="Freeform 293"/>
            <p:cNvSpPr>
              <a:spLocks/>
            </p:cNvSpPr>
            <p:nvPr/>
          </p:nvSpPr>
          <p:spPr bwMode="auto">
            <a:xfrm>
              <a:off x="2790049" y="5671770"/>
              <a:ext cx="236932" cy="593369"/>
            </a:xfrm>
            <a:custGeom>
              <a:avLst/>
              <a:gdLst/>
              <a:ahLst/>
              <a:cxnLst>
                <a:cxn ang="0">
                  <a:pos x="20" y="22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0" y="22"/>
                </a:cxn>
              </a:cxnLst>
              <a:rect l="0" t="0" r="r" b="b"/>
              <a:pathLst>
                <a:path w="173" h="605">
                  <a:moveTo>
                    <a:pt x="20" y="22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3" y="145"/>
                    <a:pt x="7" y="8"/>
                  </a:cubicBezTo>
                  <a:cubicBezTo>
                    <a:pt x="0" y="0"/>
                    <a:pt x="18" y="19"/>
                    <a:pt x="20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05" name="Freeform 294"/>
            <p:cNvSpPr>
              <a:spLocks/>
            </p:cNvSpPr>
            <p:nvPr/>
          </p:nvSpPr>
          <p:spPr bwMode="auto">
            <a:xfrm>
              <a:off x="2829765" y="5616846"/>
              <a:ext cx="108196" cy="716947"/>
            </a:xfrm>
            <a:custGeom>
              <a:avLst/>
              <a:gdLst/>
              <a:ahLst/>
              <a:cxnLst>
                <a:cxn ang="0">
                  <a:pos x="10" y="26"/>
                </a:cxn>
                <a:cxn ang="0">
                  <a:pos x="67" y="731"/>
                </a:cxn>
                <a:cxn ang="0">
                  <a:pos x="58" y="707"/>
                </a:cxn>
                <a:cxn ang="0">
                  <a:pos x="4" y="9"/>
                </a:cxn>
                <a:cxn ang="0">
                  <a:pos x="10" y="26"/>
                </a:cxn>
              </a:cxnLst>
              <a:rect l="0" t="0" r="r" b="b"/>
              <a:pathLst>
                <a:path w="79" h="731">
                  <a:moveTo>
                    <a:pt x="10" y="26"/>
                  </a:moveTo>
                  <a:cubicBezTo>
                    <a:pt x="68" y="196"/>
                    <a:pt x="79" y="485"/>
                    <a:pt x="67" y="731"/>
                  </a:cubicBezTo>
                  <a:cubicBezTo>
                    <a:pt x="67" y="725"/>
                    <a:pt x="58" y="713"/>
                    <a:pt x="58" y="707"/>
                  </a:cubicBezTo>
                  <a:cubicBezTo>
                    <a:pt x="70" y="468"/>
                    <a:pt x="61" y="175"/>
                    <a:pt x="4" y="9"/>
                  </a:cubicBezTo>
                  <a:cubicBezTo>
                    <a:pt x="0" y="0"/>
                    <a:pt x="9" y="23"/>
                    <a:pt x="10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06" name="Freeform 295"/>
            <p:cNvSpPr>
              <a:spLocks/>
            </p:cNvSpPr>
            <p:nvPr/>
          </p:nvSpPr>
          <p:spPr bwMode="auto">
            <a:xfrm>
              <a:off x="2747592" y="5687462"/>
              <a:ext cx="162977" cy="641426"/>
            </a:xfrm>
            <a:custGeom>
              <a:avLst/>
              <a:gdLst/>
              <a:ahLst/>
              <a:cxnLst>
                <a:cxn ang="0">
                  <a:pos x="17" y="27"/>
                </a:cxn>
                <a:cxn ang="0">
                  <a:pos x="58" y="654"/>
                </a:cxn>
                <a:cxn ang="0">
                  <a:pos x="43" y="629"/>
                </a:cxn>
                <a:cxn ang="0">
                  <a:pos x="6" y="10"/>
                </a:cxn>
                <a:cxn ang="0">
                  <a:pos x="17" y="27"/>
                </a:cxn>
              </a:cxnLst>
              <a:rect l="0" t="0" r="r" b="b"/>
              <a:pathLst>
                <a:path w="119" h="654">
                  <a:moveTo>
                    <a:pt x="17" y="27"/>
                  </a:moveTo>
                  <a:cubicBezTo>
                    <a:pt x="119" y="202"/>
                    <a:pt x="110" y="452"/>
                    <a:pt x="58" y="654"/>
                  </a:cubicBezTo>
                  <a:cubicBezTo>
                    <a:pt x="59" y="649"/>
                    <a:pt x="41" y="634"/>
                    <a:pt x="43" y="629"/>
                  </a:cubicBezTo>
                  <a:cubicBezTo>
                    <a:pt x="93" y="433"/>
                    <a:pt x="106" y="180"/>
                    <a:pt x="6" y="10"/>
                  </a:cubicBezTo>
                  <a:cubicBezTo>
                    <a:pt x="0" y="0"/>
                    <a:pt x="15" y="24"/>
                    <a:pt x="17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07" name="Freeform 296"/>
            <p:cNvSpPr>
              <a:spLocks/>
            </p:cNvSpPr>
            <p:nvPr/>
          </p:nvSpPr>
          <p:spPr bwMode="auto">
            <a:xfrm>
              <a:off x="2554485" y="6006214"/>
              <a:ext cx="135586" cy="296194"/>
            </a:xfrm>
            <a:custGeom>
              <a:avLst/>
              <a:gdLst/>
              <a:ahLst/>
              <a:cxnLst>
                <a:cxn ang="0">
                  <a:pos x="87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7" y="11"/>
                </a:cxn>
              </a:cxnLst>
              <a:rect l="0" t="0" r="r" b="b"/>
              <a:pathLst>
                <a:path w="99" h="302">
                  <a:moveTo>
                    <a:pt x="87" y="11"/>
                  </a:moveTo>
                  <a:cubicBezTo>
                    <a:pt x="13" y="81"/>
                    <a:pt x="0" y="200"/>
                    <a:pt x="15" y="302"/>
                  </a:cubicBezTo>
                  <a:cubicBezTo>
                    <a:pt x="15" y="299"/>
                    <a:pt x="26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08" name="Freeform 297"/>
            <p:cNvSpPr>
              <a:spLocks/>
            </p:cNvSpPr>
            <p:nvPr/>
          </p:nvSpPr>
          <p:spPr bwMode="auto">
            <a:xfrm>
              <a:off x="2572289" y="5774751"/>
              <a:ext cx="162978" cy="541388"/>
            </a:xfrm>
            <a:custGeom>
              <a:avLst/>
              <a:gdLst/>
              <a:ahLst/>
              <a:cxnLst>
                <a:cxn ang="0">
                  <a:pos x="16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6" y="23"/>
                </a:cxn>
              </a:cxnLst>
              <a:rect l="0" t="0" r="r" b="b"/>
              <a:pathLst>
                <a:path w="119" h="552">
                  <a:moveTo>
                    <a:pt x="16" y="23"/>
                  </a:moveTo>
                  <a:cubicBezTo>
                    <a:pt x="119" y="170"/>
                    <a:pt x="108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6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09" name="Freeform 298"/>
            <p:cNvSpPr>
              <a:spLocks/>
            </p:cNvSpPr>
            <p:nvPr/>
          </p:nvSpPr>
          <p:spPr bwMode="auto">
            <a:xfrm>
              <a:off x="2358638" y="5702174"/>
              <a:ext cx="195847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6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8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6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10" name="Freeform 299"/>
            <p:cNvSpPr>
              <a:spLocks/>
            </p:cNvSpPr>
            <p:nvPr/>
          </p:nvSpPr>
          <p:spPr bwMode="auto">
            <a:xfrm>
              <a:off x="2539420" y="5815943"/>
              <a:ext cx="135587" cy="523734"/>
            </a:xfrm>
            <a:custGeom>
              <a:avLst/>
              <a:gdLst/>
              <a:ahLst/>
              <a:cxnLst>
                <a:cxn ang="0">
                  <a:pos x="11" y="19"/>
                </a:cxn>
                <a:cxn ang="0">
                  <a:pos x="83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1" y="19"/>
                </a:cxn>
              </a:cxnLst>
              <a:rect l="0" t="0" r="r" b="b"/>
              <a:pathLst>
                <a:path w="99" h="534">
                  <a:moveTo>
                    <a:pt x="11" y="19"/>
                  </a:moveTo>
                  <a:cubicBezTo>
                    <a:pt x="85" y="143"/>
                    <a:pt x="99" y="354"/>
                    <a:pt x="83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11" name="Freeform 300"/>
            <p:cNvSpPr>
              <a:spLocks/>
            </p:cNvSpPr>
            <p:nvPr/>
          </p:nvSpPr>
          <p:spPr bwMode="auto">
            <a:xfrm>
              <a:off x="2307964" y="5856155"/>
              <a:ext cx="205434" cy="467830"/>
            </a:xfrm>
            <a:custGeom>
              <a:avLst/>
              <a:gdLst/>
              <a:ahLst/>
              <a:cxnLst>
                <a:cxn ang="0">
                  <a:pos x="20" y="19"/>
                </a:cxn>
                <a:cxn ang="0">
                  <a:pos x="72" y="477"/>
                </a:cxn>
                <a:cxn ang="0">
                  <a:pos x="53" y="459"/>
                </a:cxn>
                <a:cxn ang="0">
                  <a:pos x="7" y="7"/>
                </a:cxn>
                <a:cxn ang="0">
                  <a:pos x="20" y="19"/>
                </a:cxn>
              </a:cxnLst>
              <a:rect l="0" t="0" r="r" b="b"/>
              <a:pathLst>
                <a:path w="150" h="477">
                  <a:moveTo>
                    <a:pt x="20" y="19"/>
                  </a:moveTo>
                  <a:cubicBezTo>
                    <a:pt x="150" y="147"/>
                    <a:pt x="138" y="329"/>
                    <a:pt x="72" y="477"/>
                  </a:cubicBezTo>
                  <a:cubicBezTo>
                    <a:pt x="74" y="473"/>
                    <a:pt x="52" y="462"/>
                    <a:pt x="53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12" name="Freeform 301"/>
            <p:cNvSpPr>
              <a:spLocks/>
            </p:cNvSpPr>
            <p:nvPr/>
          </p:nvSpPr>
          <p:spPr bwMode="auto">
            <a:xfrm>
              <a:off x="2659941" y="5754154"/>
              <a:ext cx="162977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3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59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3" y="8"/>
                  </a:cubicBezTo>
                  <a:cubicBezTo>
                    <a:pt x="119" y="0"/>
                    <a:pt x="104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13" name="Freeform 302"/>
            <p:cNvSpPr>
              <a:spLocks/>
            </p:cNvSpPr>
            <p:nvPr/>
          </p:nvSpPr>
          <p:spPr bwMode="auto">
            <a:xfrm>
              <a:off x="2083357" y="5725713"/>
              <a:ext cx="238303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6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14" name="Freeform 303"/>
            <p:cNvSpPr>
              <a:spLocks/>
            </p:cNvSpPr>
            <p:nvPr/>
          </p:nvSpPr>
          <p:spPr bwMode="auto">
            <a:xfrm>
              <a:off x="2375073" y="5917944"/>
              <a:ext cx="219129" cy="432522"/>
            </a:xfrm>
            <a:custGeom>
              <a:avLst/>
              <a:gdLst/>
              <a:ahLst/>
              <a:cxnLst>
                <a:cxn ang="0">
                  <a:pos x="141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1" y="15"/>
                </a:cxn>
              </a:cxnLst>
              <a:rect l="0" t="0" r="r" b="b"/>
              <a:pathLst>
                <a:path w="160" h="441">
                  <a:moveTo>
                    <a:pt x="141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3" y="14"/>
                    <a:pt x="141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15" name="Freeform 304"/>
            <p:cNvSpPr>
              <a:spLocks/>
            </p:cNvSpPr>
            <p:nvPr/>
          </p:nvSpPr>
          <p:spPr bwMode="auto">
            <a:xfrm>
              <a:off x="2294269" y="5804174"/>
              <a:ext cx="98608" cy="523733"/>
            </a:xfrm>
            <a:custGeom>
              <a:avLst/>
              <a:gdLst/>
              <a:ahLst/>
              <a:cxnLst>
                <a:cxn ang="0">
                  <a:pos x="63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3" y="19"/>
                </a:cxn>
              </a:cxnLst>
              <a:rect l="0" t="0" r="r" b="b"/>
              <a:pathLst>
                <a:path w="72" h="534">
                  <a:moveTo>
                    <a:pt x="63" y="19"/>
                  </a:moveTo>
                  <a:cubicBezTo>
                    <a:pt x="9" y="143"/>
                    <a:pt x="0" y="354"/>
                    <a:pt x="11" y="534"/>
                  </a:cubicBezTo>
                  <a:cubicBezTo>
                    <a:pt x="10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16" name="Freeform 305"/>
            <p:cNvSpPr>
              <a:spLocks/>
            </p:cNvSpPr>
            <p:nvPr/>
          </p:nvSpPr>
          <p:spPr bwMode="auto">
            <a:xfrm>
              <a:off x="2097053" y="5856155"/>
              <a:ext cx="149281" cy="467830"/>
            </a:xfrm>
            <a:custGeom>
              <a:avLst/>
              <a:gdLst/>
              <a:ahLst/>
              <a:cxnLst>
                <a:cxn ang="0">
                  <a:pos x="94" y="20"/>
                </a:cxn>
                <a:cxn ang="0">
                  <a:pos x="56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4" y="20"/>
                </a:cxn>
              </a:cxnLst>
              <a:rect l="0" t="0" r="r" b="b"/>
              <a:pathLst>
                <a:path w="109" h="477">
                  <a:moveTo>
                    <a:pt x="94" y="20"/>
                  </a:moveTo>
                  <a:cubicBezTo>
                    <a:pt x="0" y="147"/>
                    <a:pt x="8" y="329"/>
                    <a:pt x="56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09" y="0"/>
                    <a:pt x="96" y="17"/>
                    <a:pt x="94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17" name="Freeform 306"/>
            <p:cNvSpPr>
              <a:spLocks/>
            </p:cNvSpPr>
            <p:nvPr/>
          </p:nvSpPr>
          <p:spPr bwMode="auto">
            <a:xfrm>
              <a:off x="2149096" y="5833596"/>
              <a:ext cx="220499" cy="433504"/>
            </a:xfrm>
            <a:custGeom>
              <a:avLst/>
              <a:gdLst/>
              <a:ahLst/>
              <a:cxnLst>
                <a:cxn ang="0">
                  <a:pos x="142" y="16"/>
                </a:cxn>
                <a:cxn ang="0">
                  <a:pos x="25" y="442"/>
                </a:cxn>
                <a:cxn ang="0">
                  <a:pos x="43" y="427"/>
                </a:cxn>
                <a:cxn ang="0">
                  <a:pos x="154" y="6"/>
                </a:cxn>
                <a:cxn ang="0">
                  <a:pos x="142" y="16"/>
                </a:cxn>
              </a:cxnLst>
              <a:rect l="0" t="0" r="r" b="b"/>
              <a:pathLst>
                <a:path w="161" h="442">
                  <a:moveTo>
                    <a:pt x="142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5" y="438"/>
                    <a:pt x="43" y="431"/>
                    <a:pt x="43" y="427"/>
                  </a:cubicBezTo>
                  <a:cubicBezTo>
                    <a:pt x="19" y="283"/>
                    <a:pt x="37" y="106"/>
                    <a:pt x="154" y="6"/>
                  </a:cubicBezTo>
                  <a:cubicBezTo>
                    <a:pt x="161" y="0"/>
                    <a:pt x="144" y="14"/>
                    <a:pt x="142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18" name="Freeform 307"/>
            <p:cNvSpPr>
              <a:spLocks/>
            </p:cNvSpPr>
            <p:nvPr/>
          </p:nvSpPr>
          <p:spPr bwMode="auto">
            <a:xfrm>
              <a:off x="2587355" y="5810058"/>
              <a:ext cx="98608" cy="523734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19" name="Freeform 308"/>
            <p:cNvSpPr>
              <a:spLocks/>
            </p:cNvSpPr>
            <p:nvPr/>
          </p:nvSpPr>
          <p:spPr bwMode="auto">
            <a:xfrm>
              <a:off x="2599680" y="5862040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20" name="Freeform 309"/>
            <p:cNvSpPr>
              <a:spLocks/>
            </p:cNvSpPr>
            <p:nvPr/>
          </p:nvSpPr>
          <p:spPr bwMode="auto">
            <a:xfrm>
              <a:off x="2192921" y="5731597"/>
              <a:ext cx="17256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21" name="Freeform 310"/>
            <p:cNvSpPr>
              <a:spLocks/>
            </p:cNvSpPr>
            <p:nvPr/>
          </p:nvSpPr>
          <p:spPr bwMode="auto">
            <a:xfrm>
              <a:off x="2494225" y="5645289"/>
              <a:ext cx="280759" cy="674773"/>
            </a:xfrm>
            <a:custGeom>
              <a:avLst/>
              <a:gdLst/>
              <a:ahLst/>
              <a:cxnLst>
                <a:cxn ang="0">
                  <a:pos x="177" y="28"/>
                </a:cxn>
                <a:cxn ang="0">
                  <a:pos x="98" y="688"/>
                </a:cxn>
                <a:cxn ang="0">
                  <a:pos x="124" y="662"/>
                </a:cxn>
                <a:cxn ang="0">
                  <a:pos x="196" y="10"/>
                </a:cxn>
                <a:cxn ang="0">
                  <a:pos x="177" y="28"/>
                </a:cxn>
              </a:cxnLst>
              <a:rect l="0" t="0" r="r" b="b"/>
              <a:pathLst>
                <a:path w="205" h="688">
                  <a:moveTo>
                    <a:pt x="177" y="28"/>
                  </a:moveTo>
                  <a:cubicBezTo>
                    <a:pt x="0" y="213"/>
                    <a:pt x="13" y="476"/>
                    <a:pt x="98" y="688"/>
                  </a:cubicBezTo>
                  <a:cubicBezTo>
                    <a:pt x="96" y="683"/>
                    <a:pt x="126" y="667"/>
                    <a:pt x="124" y="662"/>
                  </a:cubicBezTo>
                  <a:cubicBezTo>
                    <a:pt x="41" y="456"/>
                    <a:pt x="23" y="190"/>
                    <a:pt x="196" y="10"/>
                  </a:cubicBezTo>
                  <a:cubicBezTo>
                    <a:pt x="205" y="0"/>
                    <a:pt x="180" y="25"/>
                    <a:pt x="177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22" name="Freeform 311"/>
            <p:cNvSpPr>
              <a:spLocks/>
            </p:cNvSpPr>
            <p:nvPr/>
          </p:nvSpPr>
          <p:spPr bwMode="auto">
            <a:xfrm>
              <a:off x="2416160" y="5631558"/>
              <a:ext cx="173933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7"/>
                </a:cxn>
                <a:cxn ang="0">
                  <a:pos x="15" y="21"/>
                </a:cxn>
              </a:cxnLst>
              <a:rect l="0" t="0" r="r" b="b"/>
              <a:pathLst>
                <a:path w="127" h="605">
                  <a:moveTo>
                    <a:pt x="15" y="21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7"/>
                    <a:pt x="98" y="145"/>
                    <a:pt x="6" y="7"/>
                  </a:cubicBezTo>
                  <a:cubicBezTo>
                    <a:pt x="0" y="0"/>
                    <a:pt x="14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23" name="Freeform 312"/>
            <p:cNvSpPr>
              <a:spLocks/>
            </p:cNvSpPr>
            <p:nvPr/>
          </p:nvSpPr>
          <p:spPr bwMode="auto">
            <a:xfrm>
              <a:off x="2180596" y="5625673"/>
              <a:ext cx="26843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6" h="722">
                  <a:moveTo>
                    <a:pt x="23" y="26"/>
                  </a:moveTo>
                  <a:cubicBezTo>
                    <a:pt x="170" y="194"/>
                    <a:pt x="196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1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24" name="Freeform 313"/>
            <p:cNvSpPr>
              <a:spLocks/>
            </p:cNvSpPr>
            <p:nvPr/>
          </p:nvSpPr>
          <p:spPr bwMode="auto">
            <a:xfrm>
              <a:off x="2161421" y="5687462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7" y="433"/>
                    <a:pt x="77" y="180"/>
                    <a:pt x="4" y="10"/>
                  </a:cubicBezTo>
                  <a:cubicBezTo>
                    <a:pt x="0" y="0"/>
                    <a:pt x="10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25" name="Freeform 314"/>
            <p:cNvSpPr>
              <a:spLocks/>
            </p:cNvSpPr>
            <p:nvPr/>
          </p:nvSpPr>
          <p:spPr bwMode="auto">
            <a:xfrm>
              <a:off x="2020357" y="6006214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6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26" name="Freeform 315"/>
            <p:cNvSpPr>
              <a:spLocks/>
            </p:cNvSpPr>
            <p:nvPr/>
          </p:nvSpPr>
          <p:spPr bwMode="auto">
            <a:xfrm>
              <a:off x="2034053" y="5774751"/>
              <a:ext cx="117782" cy="541388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1" y="23"/>
                </a:cxn>
              </a:cxnLst>
              <a:rect l="0" t="0" r="r" b="b"/>
              <a:pathLst>
                <a:path w="86" h="552">
                  <a:moveTo>
                    <a:pt x="11" y="23"/>
                  </a:moveTo>
                  <a:cubicBezTo>
                    <a:pt x="86" y="170"/>
                    <a:pt x="78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6" y="366"/>
                    <a:pt x="76" y="152"/>
                    <a:pt x="4" y="8"/>
                  </a:cubicBezTo>
                  <a:cubicBezTo>
                    <a:pt x="0" y="0"/>
                    <a:pt x="10" y="21"/>
                    <a:pt x="1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27" name="Freeform 316"/>
            <p:cNvSpPr>
              <a:spLocks/>
            </p:cNvSpPr>
            <p:nvPr/>
          </p:nvSpPr>
          <p:spPr bwMode="auto">
            <a:xfrm>
              <a:off x="1877924" y="5645289"/>
              <a:ext cx="173933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3" y="585"/>
                  </a:cubicBezTo>
                  <a:cubicBezTo>
                    <a:pt x="112" y="388"/>
                    <a:pt x="98" y="145"/>
                    <a:pt x="5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28" name="Freeform 317"/>
            <p:cNvSpPr>
              <a:spLocks/>
            </p:cNvSpPr>
            <p:nvPr/>
          </p:nvSpPr>
          <p:spPr bwMode="auto">
            <a:xfrm>
              <a:off x="2009401" y="5815943"/>
              <a:ext cx="98608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5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29" name="Freeform 318"/>
            <p:cNvSpPr>
              <a:spLocks/>
            </p:cNvSpPr>
            <p:nvPr/>
          </p:nvSpPr>
          <p:spPr bwMode="auto">
            <a:xfrm>
              <a:off x="1840945" y="5856155"/>
              <a:ext cx="149282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2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09" h="477">
                  <a:moveTo>
                    <a:pt x="15" y="20"/>
                  </a:moveTo>
                  <a:cubicBezTo>
                    <a:pt x="109" y="147"/>
                    <a:pt x="100" y="329"/>
                    <a:pt x="52" y="477"/>
                  </a:cubicBezTo>
                  <a:cubicBezTo>
                    <a:pt x="54" y="473"/>
                    <a:pt x="37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30" name="Freeform 319"/>
            <p:cNvSpPr>
              <a:spLocks/>
            </p:cNvSpPr>
            <p:nvPr/>
          </p:nvSpPr>
          <p:spPr bwMode="auto">
            <a:xfrm>
              <a:off x="2097053" y="575415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3" y="590"/>
                    <a:pt x="56" y="576"/>
                    <a:pt x="55" y="572"/>
                  </a:cubicBezTo>
                  <a:cubicBezTo>
                    <a:pt x="19" y="394"/>
                    <a:pt x="9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31" name="Freeform 320"/>
            <p:cNvSpPr>
              <a:spLocks/>
            </p:cNvSpPr>
            <p:nvPr/>
          </p:nvSpPr>
          <p:spPr bwMode="auto">
            <a:xfrm>
              <a:off x="1950510" y="5643327"/>
              <a:ext cx="173934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7" y="0"/>
                    <a:pt x="113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32" name="Freeform 321"/>
            <p:cNvSpPr>
              <a:spLocks/>
            </p:cNvSpPr>
            <p:nvPr/>
          </p:nvSpPr>
          <p:spPr bwMode="auto">
            <a:xfrm>
              <a:off x="3246112" y="5724731"/>
              <a:ext cx="238301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33" name="Freeform 322"/>
            <p:cNvSpPr>
              <a:spLocks/>
            </p:cNvSpPr>
            <p:nvPr/>
          </p:nvSpPr>
          <p:spPr bwMode="auto">
            <a:xfrm>
              <a:off x="3259807" y="5855174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34" name="Freeform 323"/>
            <p:cNvSpPr>
              <a:spLocks/>
            </p:cNvSpPr>
            <p:nvPr/>
          </p:nvSpPr>
          <p:spPr bwMode="auto">
            <a:xfrm>
              <a:off x="3313220" y="5832617"/>
              <a:ext cx="219128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4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4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6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35" name="Freeform 324"/>
            <p:cNvSpPr>
              <a:spLocks/>
            </p:cNvSpPr>
            <p:nvPr/>
          </p:nvSpPr>
          <p:spPr bwMode="auto">
            <a:xfrm>
              <a:off x="3324176" y="5686481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36" name="Freeform 325"/>
            <p:cNvSpPr>
              <a:spLocks/>
            </p:cNvSpPr>
            <p:nvPr/>
          </p:nvSpPr>
          <p:spPr bwMode="auto">
            <a:xfrm>
              <a:off x="3183112" y="6005233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37" name="Freeform 326"/>
            <p:cNvSpPr>
              <a:spLocks/>
            </p:cNvSpPr>
            <p:nvPr/>
          </p:nvSpPr>
          <p:spPr bwMode="auto">
            <a:xfrm>
              <a:off x="3196808" y="5773770"/>
              <a:ext cx="117781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38" name="Freeform 327"/>
            <p:cNvSpPr>
              <a:spLocks/>
            </p:cNvSpPr>
            <p:nvPr/>
          </p:nvSpPr>
          <p:spPr bwMode="auto">
            <a:xfrm>
              <a:off x="3040677" y="5644307"/>
              <a:ext cx="17393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8"/>
                    <a:pt x="98" y="145"/>
                    <a:pt x="6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39" name="Freeform 328"/>
            <p:cNvSpPr>
              <a:spLocks/>
            </p:cNvSpPr>
            <p:nvPr/>
          </p:nvSpPr>
          <p:spPr bwMode="auto">
            <a:xfrm>
              <a:off x="3172155" y="5814963"/>
              <a:ext cx="98608" cy="523733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40" name="Freeform 329"/>
            <p:cNvSpPr>
              <a:spLocks/>
            </p:cNvSpPr>
            <p:nvPr/>
          </p:nvSpPr>
          <p:spPr bwMode="auto">
            <a:xfrm>
              <a:off x="3003700" y="5855174"/>
              <a:ext cx="150651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41" name="Freeform 330"/>
            <p:cNvSpPr>
              <a:spLocks/>
            </p:cNvSpPr>
            <p:nvPr/>
          </p:nvSpPr>
          <p:spPr bwMode="auto">
            <a:xfrm>
              <a:off x="3259807" y="575317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42" name="Freeform 331"/>
            <p:cNvSpPr>
              <a:spLocks/>
            </p:cNvSpPr>
            <p:nvPr/>
          </p:nvSpPr>
          <p:spPr bwMode="auto">
            <a:xfrm>
              <a:off x="3113264" y="5642347"/>
              <a:ext cx="173933" cy="593368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43" name="Freeform 332"/>
            <p:cNvSpPr>
              <a:spLocks/>
            </p:cNvSpPr>
            <p:nvPr/>
          </p:nvSpPr>
          <p:spPr bwMode="auto">
            <a:xfrm>
              <a:off x="1640990" y="6069964"/>
              <a:ext cx="198586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44" name="Freeform 333"/>
            <p:cNvSpPr>
              <a:spLocks/>
            </p:cNvSpPr>
            <p:nvPr/>
          </p:nvSpPr>
          <p:spPr bwMode="auto">
            <a:xfrm>
              <a:off x="1751924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45" name="Freeform 334"/>
            <p:cNvSpPr>
              <a:spLocks/>
            </p:cNvSpPr>
            <p:nvPr/>
          </p:nvSpPr>
          <p:spPr bwMode="auto">
            <a:xfrm>
              <a:off x="1883401" y="6047405"/>
              <a:ext cx="135587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46" name="Freeform 335"/>
            <p:cNvSpPr>
              <a:spLocks/>
            </p:cNvSpPr>
            <p:nvPr/>
          </p:nvSpPr>
          <p:spPr bwMode="auto">
            <a:xfrm>
              <a:off x="1772468" y="6069964"/>
              <a:ext cx="198585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47" name="Freeform 336"/>
            <p:cNvSpPr>
              <a:spLocks/>
            </p:cNvSpPr>
            <p:nvPr/>
          </p:nvSpPr>
          <p:spPr bwMode="auto">
            <a:xfrm>
              <a:off x="1714946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48" name="Freeform 337"/>
            <p:cNvSpPr>
              <a:spLocks/>
            </p:cNvSpPr>
            <p:nvPr/>
          </p:nvSpPr>
          <p:spPr bwMode="auto">
            <a:xfrm>
              <a:off x="1657425" y="6047405"/>
              <a:ext cx="13558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49" name="Freeform 338"/>
            <p:cNvSpPr>
              <a:spLocks/>
            </p:cNvSpPr>
            <p:nvPr/>
          </p:nvSpPr>
          <p:spPr bwMode="auto">
            <a:xfrm>
              <a:off x="1801229" y="5965021"/>
              <a:ext cx="15612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50" name="Freeform 339"/>
            <p:cNvSpPr>
              <a:spLocks/>
            </p:cNvSpPr>
            <p:nvPr/>
          </p:nvSpPr>
          <p:spPr bwMode="auto">
            <a:xfrm>
              <a:off x="1776576" y="5965021"/>
              <a:ext cx="15613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51" name="Freeform 340"/>
            <p:cNvSpPr>
              <a:spLocks/>
            </p:cNvSpPr>
            <p:nvPr/>
          </p:nvSpPr>
          <p:spPr bwMode="auto">
            <a:xfrm>
              <a:off x="1835468" y="5882636"/>
              <a:ext cx="71216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52" name="Freeform 341"/>
            <p:cNvSpPr>
              <a:spLocks/>
            </p:cNvSpPr>
            <p:nvPr/>
          </p:nvSpPr>
          <p:spPr bwMode="auto">
            <a:xfrm>
              <a:off x="1853271" y="5933636"/>
              <a:ext cx="108196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53" name="Freeform 342"/>
            <p:cNvSpPr>
              <a:spLocks/>
            </p:cNvSpPr>
            <p:nvPr/>
          </p:nvSpPr>
          <p:spPr bwMode="auto">
            <a:xfrm>
              <a:off x="1998445" y="6161175"/>
              <a:ext cx="90391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54" name="Freeform 343"/>
            <p:cNvSpPr>
              <a:spLocks/>
            </p:cNvSpPr>
            <p:nvPr/>
          </p:nvSpPr>
          <p:spPr bwMode="auto">
            <a:xfrm>
              <a:off x="1969684" y="5999348"/>
              <a:ext cx="106825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55" name="Freeform 344"/>
            <p:cNvSpPr>
              <a:spLocks/>
            </p:cNvSpPr>
            <p:nvPr/>
          </p:nvSpPr>
          <p:spPr bwMode="auto">
            <a:xfrm>
              <a:off x="2088836" y="5959136"/>
              <a:ext cx="128738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6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56" name="Freeform 345"/>
            <p:cNvSpPr>
              <a:spLocks/>
            </p:cNvSpPr>
            <p:nvPr/>
          </p:nvSpPr>
          <p:spPr bwMode="auto">
            <a:xfrm>
              <a:off x="2009401" y="6011118"/>
              <a:ext cx="89021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57" name="Freeform 346"/>
            <p:cNvSpPr>
              <a:spLocks/>
            </p:cNvSpPr>
            <p:nvPr/>
          </p:nvSpPr>
          <p:spPr bwMode="auto">
            <a:xfrm>
              <a:off x="2114857" y="6047405"/>
              <a:ext cx="136956" cy="308945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58" name="Freeform 347"/>
            <p:cNvSpPr>
              <a:spLocks/>
            </p:cNvSpPr>
            <p:nvPr/>
          </p:nvSpPr>
          <p:spPr bwMode="auto">
            <a:xfrm>
              <a:off x="1910793" y="5971887"/>
              <a:ext cx="10819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59" name="Freeform 348"/>
            <p:cNvSpPr>
              <a:spLocks/>
            </p:cNvSpPr>
            <p:nvPr/>
          </p:nvSpPr>
          <p:spPr bwMode="auto">
            <a:xfrm>
              <a:off x="2242225" y="6018964"/>
              <a:ext cx="156130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60" name="Freeform 349"/>
            <p:cNvSpPr>
              <a:spLocks/>
            </p:cNvSpPr>
            <p:nvPr/>
          </p:nvSpPr>
          <p:spPr bwMode="auto">
            <a:xfrm>
              <a:off x="2061444" y="6069964"/>
              <a:ext cx="145173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61" name="Freeform 350"/>
            <p:cNvSpPr>
              <a:spLocks/>
            </p:cNvSpPr>
            <p:nvPr/>
          </p:nvSpPr>
          <p:spPr bwMode="auto">
            <a:xfrm>
              <a:off x="2195661" y="6011118"/>
              <a:ext cx="64369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1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1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62" name="Freeform 351"/>
            <p:cNvSpPr>
              <a:spLocks/>
            </p:cNvSpPr>
            <p:nvPr/>
          </p:nvSpPr>
          <p:spPr bwMode="auto">
            <a:xfrm>
              <a:off x="2291529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63" name="Freeform 352"/>
            <p:cNvSpPr>
              <a:spLocks/>
            </p:cNvSpPr>
            <p:nvPr/>
          </p:nvSpPr>
          <p:spPr bwMode="auto">
            <a:xfrm>
              <a:off x="2210726" y="6069964"/>
              <a:ext cx="145172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64" name="Freeform 353"/>
            <p:cNvSpPr>
              <a:spLocks/>
            </p:cNvSpPr>
            <p:nvPr/>
          </p:nvSpPr>
          <p:spPr bwMode="auto">
            <a:xfrm>
              <a:off x="2001184" y="6011118"/>
              <a:ext cx="6573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65" name="Freeform 354"/>
            <p:cNvSpPr>
              <a:spLocks/>
            </p:cNvSpPr>
            <p:nvPr/>
          </p:nvSpPr>
          <p:spPr bwMode="auto">
            <a:xfrm>
              <a:off x="1958728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66" name="Freeform 355"/>
            <p:cNvSpPr>
              <a:spLocks/>
            </p:cNvSpPr>
            <p:nvPr/>
          </p:nvSpPr>
          <p:spPr bwMode="auto">
            <a:xfrm>
              <a:off x="2213465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67" name="Freeform 356"/>
            <p:cNvSpPr>
              <a:spLocks/>
            </p:cNvSpPr>
            <p:nvPr/>
          </p:nvSpPr>
          <p:spPr bwMode="auto">
            <a:xfrm>
              <a:off x="1942293" y="5911079"/>
              <a:ext cx="184889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68" name="Freeform 357"/>
            <p:cNvSpPr>
              <a:spLocks/>
            </p:cNvSpPr>
            <p:nvPr/>
          </p:nvSpPr>
          <p:spPr bwMode="auto">
            <a:xfrm>
              <a:off x="2065553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69" name="Freeform 358"/>
            <p:cNvSpPr>
              <a:spLocks/>
            </p:cNvSpPr>
            <p:nvPr/>
          </p:nvSpPr>
          <p:spPr bwMode="auto">
            <a:xfrm>
              <a:off x="2157313" y="5888520"/>
              <a:ext cx="178043" cy="467830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70" name="Freeform 359"/>
            <p:cNvSpPr>
              <a:spLocks/>
            </p:cNvSpPr>
            <p:nvPr/>
          </p:nvSpPr>
          <p:spPr bwMode="auto">
            <a:xfrm>
              <a:off x="2269617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71" name="Freeform 360"/>
            <p:cNvSpPr>
              <a:spLocks/>
            </p:cNvSpPr>
            <p:nvPr/>
          </p:nvSpPr>
          <p:spPr bwMode="auto">
            <a:xfrm>
              <a:off x="2375073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72" name="Freeform 361"/>
            <p:cNvSpPr>
              <a:spLocks/>
            </p:cNvSpPr>
            <p:nvPr/>
          </p:nvSpPr>
          <p:spPr bwMode="auto">
            <a:xfrm>
              <a:off x="2354529" y="5999348"/>
              <a:ext cx="76696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6" h="364">
                  <a:moveTo>
                    <a:pt x="49" y="15"/>
                  </a:moveTo>
                  <a:cubicBezTo>
                    <a:pt x="0" y="112"/>
                    <a:pt x="4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6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73" name="Freeform 362"/>
            <p:cNvSpPr>
              <a:spLocks/>
            </p:cNvSpPr>
            <p:nvPr/>
          </p:nvSpPr>
          <p:spPr bwMode="auto">
            <a:xfrm>
              <a:off x="2420268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74" name="Freeform 363"/>
            <p:cNvSpPr>
              <a:spLocks/>
            </p:cNvSpPr>
            <p:nvPr/>
          </p:nvSpPr>
          <p:spPr bwMode="auto">
            <a:xfrm>
              <a:off x="2383290" y="6011118"/>
              <a:ext cx="64370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75" name="Freeform 364"/>
            <p:cNvSpPr>
              <a:spLocks/>
            </p:cNvSpPr>
            <p:nvPr/>
          </p:nvSpPr>
          <p:spPr bwMode="auto">
            <a:xfrm>
              <a:off x="2459985" y="6047405"/>
              <a:ext cx="9860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2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2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76" name="Freeform 365"/>
            <p:cNvSpPr>
              <a:spLocks/>
            </p:cNvSpPr>
            <p:nvPr/>
          </p:nvSpPr>
          <p:spPr bwMode="auto">
            <a:xfrm>
              <a:off x="2312073" y="5971887"/>
              <a:ext cx="78064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0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0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77" name="Freeform 366"/>
            <p:cNvSpPr>
              <a:spLocks/>
            </p:cNvSpPr>
            <p:nvPr/>
          </p:nvSpPr>
          <p:spPr bwMode="auto">
            <a:xfrm>
              <a:off x="2372333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78" name="Freeform 367"/>
            <p:cNvSpPr>
              <a:spLocks/>
            </p:cNvSpPr>
            <p:nvPr/>
          </p:nvSpPr>
          <p:spPr bwMode="auto">
            <a:xfrm>
              <a:off x="1475274" y="6018964"/>
              <a:ext cx="15612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4" h="344">
                  <a:moveTo>
                    <a:pt x="14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79" name="Freeform 368"/>
            <p:cNvSpPr>
              <a:spLocks/>
            </p:cNvSpPr>
            <p:nvPr/>
          </p:nvSpPr>
          <p:spPr bwMode="auto">
            <a:xfrm>
              <a:off x="1524578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80" name="Freeform 369"/>
            <p:cNvSpPr>
              <a:spLocks/>
            </p:cNvSpPr>
            <p:nvPr/>
          </p:nvSpPr>
          <p:spPr bwMode="auto">
            <a:xfrm>
              <a:off x="1443774" y="6069964"/>
              <a:ext cx="145172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81" name="Freeform 370"/>
            <p:cNvSpPr>
              <a:spLocks/>
            </p:cNvSpPr>
            <p:nvPr/>
          </p:nvSpPr>
          <p:spPr bwMode="auto">
            <a:xfrm>
              <a:off x="1502665" y="5933636"/>
              <a:ext cx="78064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82" name="Freeform 371"/>
            <p:cNvSpPr>
              <a:spLocks/>
            </p:cNvSpPr>
            <p:nvPr/>
          </p:nvSpPr>
          <p:spPr bwMode="auto">
            <a:xfrm>
              <a:off x="1608121" y="6161175"/>
              <a:ext cx="65738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83" name="Freeform 372"/>
            <p:cNvSpPr>
              <a:spLocks/>
            </p:cNvSpPr>
            <p:nvPr/>
          </p:nvSpPr>
          <p:spPr bwMode="auto">
            <a:xfrm>
              <a:off x="1587577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84" name="Freeform 373"/>
            <p:cNvSpPr>
              <a:spLocks/>
            </p:cNvSpPr>
            <p:nvPr/>
          </p:nvSpPr>
          <p:spPr bwMode="auto">
            <a:xfrm>
              <a:off x="1653316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85" name="Freeform 374"/>
            <p:cNvSpPr>
              <a:spLocks/>
            </p:cNvSpPr>
            <p:nvPr/>
          </p:nvSpPr>
          <p:spPr bwMode="auto">
            <a:xfrm>
              <a:off x="1616338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86" name="Freeform 375"/>
            <p:cNvSpPr>
              <a:spLocks/>
            </p:cNvSpPr>
            <p:nvPr/>
          </p:nvSpPr>
          <p:spPr bwMode="auto">
            <a:xfrm>
              <a:off x="1693033" y="6047405"/>
              <a:ext cx="9997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87" name="Freeform 376"/>
            <p:cNvSpPr>
              <a:spLocks/>
            </p:cNvSpPr>
            <p:nvPr/>
          </p:nvSpPr>
          <p:spPr bwMode="auto">
            <a:xfrm>
              <a:off x="1545121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88" name="Freeform 377"/>
            <p:cNvSpPr>
              <a:spLocks/>
            </p:cNvSpPr>
            <p:nvPr/>
          </p:nvSpPr>
          <p:spPr bwMode="auto">
            <a:xfrm>
              <a:off x="1605381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89" name="Freeform 378"/>
            <p:cNvSpPr>
              <a:spLocks/>
            </p:cNvSpPr>
            <p:nvPr/>
          </p:nvSpPr>
          <p:spPr bwMode="auto">
            <a:xfrm>
              <a:off x="639843" y="6069964"/>
              <a:ext cx="198587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90" name="Freeform 379"/>
            <p:cNvSpPr>
              <a:spLocks/>
            </p:cNvSpPr>
            <p:nvPr/>
          </p:nvSpPr>
          <p:spPr bwMode="auto">
            <a:xfrm>
              <a:off x="750778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91" name="Freeform 380"/>
            <p:cNvSpPr>
              <a:spLocks/>
            </p:cNvSpPr>
            <p:nvPr/>
          </p:nvSpPr>
          <p:spPr bwMode="auto">
            <a:xfrm>
              <a:off x="882256" y="6047405"/>
              <a:ext cx="13558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92" name="Freeform 381"/>
            <p:cNvSpPr>
              <a:spLocks/>
            </p:cNvSpPr>
            <p:nvPr/>
          </p:nvSpPr>
          <p:spPr bwMode="auto">
            <a:xfrm>
              <a:off x="771321" y="6069964"/>
              <a:ext cx="198587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6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93" name="Freeform 382"/>
            <p:cNvSpPr>
              <a:spLocks/>
            </p:cNvSpPr>
            <p:nvPr/>
          </p:nvSpPr>
          <p:spPr bwMode="auto">
            <a:xfrm>
              <a:off x="713800" y="6011118"/>
              <a:ext cx="90390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94" name="Freeform 383"/>
            <p:cNvSpPr>
              <a:spLocks/>
            </p:cNvSpPr>
            <p:nvPr/>
          </p:nvSpPr>
          <p:spPr bwMode="auto">
            <a:xfrm>
              <a:off x="656278" y="6047405"/>
              <a:ext cx="135587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95" name="Freeform 384"/>
            <p:cNvSpPr>
              <a:spLocks/>
            </p:cNvSpPr>
            <p:nvPr/>
          </p:nvSpPr>
          <p:spPr bwMode="auto">
            <a:xfrm>
              <a:off x="800082" y="5965021"/>
              <a:ext cx="15612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96" name="Freeform 385"/>
            <p:cNvSpPr>
              <a:spLocks/>
            </p:cNvSpPr>
            <p:nvPr/>
          </p:nvSpPr>
          <p:spPr bwMode="auto">
            <a:xfrm>
              <a:off x="775430" y="5965021"/>
              <a:ext cx="15613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97" name="Freeform 386"/>
            <p:cNvSpPr>
              <a:spLocks/>
            </p:cNvSpPr>
            <p:nvPr/>
          </p:nvSpPr>
          <p:spPr bwMode="auto">
            <a:xfrm>
              <a:off x="834321" y="5882636"/>
              <a:ext cx="71217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98" name="Freeform 387"/>
            <p:cNvSpPr>
              <a:spLocks/>
            </p:cNvSpPr>
            <p:nvPr/>
          </p:nvSpPr>
          <p:spPr bwMode="auto">
            <a:xfrm>
              <a:off x="852125" y="5933636"/>
              <a:ext cx="108195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99" name="Freeform 388"/>
            <p:cNvSpPr>
              <a:spLocks/>
            </p:cNvSpPr>
            <p:nvPr/>
          </p:nvSpPr>
          <p:spPr bwMode="auto">
            <a:xfrm>
              <a:off x="997298" y="6161175"/>
              <a:ext cx="90391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00" name="Freeform 389"/>
            <p:cNvSpPr>
              <a:spLocks/>
            </p:cNvSpPr>
            <p:nvPr/>
          </p:nvSpPr>
          <p:spPr bwMode="auto">
            <a:xfrm>
              <a:off x="968538" y="5999348"/>
              <a:ext cx="106824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01" name="Freeform 390"/>
            <p:cNvSpPr>
              <a:spLocks/>
            </p:cNvSpPr>
            <p:nvPr/>
          </p:nvSpPr>
          <p:spPr bwMode="auto">
            <a:xfrm>
              <a:off x="1087689" y="5959136"/>
              <a:ext cx="128738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7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02" name="Freeform 391"/>
            <p:cNvSpPr>
              <a:spLocks/>
            </p:cNvSpPr>
            <p:nvPr/>
          </p:nvSpPr>
          <p:spPr bwMode="auto">
            <a:xfrm>
              <a:off x="1008254" y="6011118"/>
              <a:ext cx="89022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03" name="Freeform 392"/>
            <p:cNvSpPr>
              <a:spLocks/>
            </p:cNvSpPr>
            <p:nvPr/>
          </p:nvSpPr>
          <p:spPr bwMode="auto">
            <a:xfrm>
              <a:off x="1113710" y="6047405"/>
              <a:ext cx="136956" cy="308945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04" name="Freeform 393"/>
            <p:cNvSpPr>
              <a:spLocks/>
            </p:cNvSpPr>
            <p:nvPr/>
          </p:nvSpPr>
          <p:spPr bwMode="auto">
            <a:xfrm>
              <a:off x="909646" y="5971887"/>
              <a:ext cx="108196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05" name="Freeform 394"/>
            <p:cNvSpPr>
              <a:spLocks/>
            </p:cNvSpPr>
            <p:nvPr/>
          </p:nvSpPr>
          <p:spPr bwMode="auto">
            <a:xfrm>
              <a:off x="1241080" y="6018964"/>
              <a:ext cx="156129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06" name="Freeform 395"/>
            <p:cNvSpPr>
              <a:spLocks/>
            </p:cNvSpPr>
            <p:nvPr/>
          </p:nvSpPr>
          <p:spPr bwMode="auto">
            <a:xfrm>
              <a:off x="1060298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07" name="Freeform 396"/>
            <p:cNvSpPr>
              <a:spLocks/>
            </p:cNvSpPr>
            <p:nvPr/>
          </p:nvSpPr>
          <p:spPr bwMode="auto">
            <a:xfrm>
              <a:off x="1194514" y="6011118"/>
              <a:ext cx="64370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08" name="Freeform 397"/>
            <p:cNvSpPr>
              <a:spLocks/>
            </p:cNvSpPr>
            <p:nvPr/>
          </p:nvSpPr>
          <p:spPr bwMode="auto">
            <a:xfrm>
              <a:off x="1290384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09" name="Freeform 398"/>
            <p:cNvSpPr>
              <a:spLocks/>
            </p:cNvSpPr>
            <p:nvPr/>
          </p:nvSpPr>
          <p:spPr bwMode="auto">
            <a:xfrm>
              <a:off x="1209580" y="6069964"/>
              <a:ext cx="145173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10" name="Freeform 399"/>
            <p:cNvSpPr>
              <a:spLocks/>
            </p:cNvSpPr>
            <p:nvPr/>
          </p:nvSpPr>
          <p:spPr bwMode="auto">
            <a:xfrm>
              <a:off x="1000037" y="6011118"/>
              <a:ext cx="65740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11" name="Freeform 400"/>
            <p:cNvSpPr>
              <a:spLocks/>
            </p:cNvSpPr>
            <p:nvPr/>
          </p:nvSpPr>
          <p:spPr bwMode="auto">
            <a:xfrm>
              <a:off x="957581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12" name="Freeform 401"/>
            <p:cNvSpPr>
              <a:spLocks/>
            </p:cNvSpPr>
            <p:nvPr/>
          </p:nvSpPr>
          <p:spPr bwMode="auto">
            <a:xfrm>
              <a:off x="1212318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13" name="Freeform 402"/>
            <p:cNvSpPr>
              <a:spLocks/>
            </p:cNvSpPr>
            <p:nvPr/>
          </p:nvSpPr>
          <p:spPr bwMode="auto">
            <a:xfrm>
              <a:off x="941146" y="5911079"/>
              <a:ext cx="184891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14" name="Freeform 403"/>
            <p:cNvSpPr>
              <a:spLocks/>
            </p:cNvSpPr>
            <p:nvPr/>
          </p:nvSpPr>
          <p:spPr bwMode="auto">
            <a:xfrm>
              <a:off x="1064406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15" name="Freeform 404"/>
            <p:cNvSpPr>
              <a:spLocks/>
            </p:cNvSpPr>
            <p:nvPr/>
          </p:nvSpPr>
          <p:spPr bwMode="auto">
            <a:xfrm>
              <a:off x="1156166" y="5888520"/>
              <a:ext cx="178043" cy="467830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16" name="Freeform 405"/>
            <p:cNvSpPr>
              <a:spLocks/>
            </p:cNvSpPr>
            <p:nvPr/>
          </p:nvSpPr>
          <p:spPr bwMode="auto">
            <a:xfrm>
              <a:off x="1268470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17" name="Freeform 406"/>
            <p:cNvSpPr>
              <a:spLocks/>
            </p:cNvSpPr>
            <p:nvPr/>
          </p:nvSpPr>
          <p:spPr bwMode="auto">
            <a:xfrm>
              <a:off x="1373926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18" name="Freeform 407"/>
            <p:cNvSpPr>
              <a:spLocks/>
            </p:cNvSpPr>
            <p:nvPr/>
          </p:nvSpPr>
          <p:spPr bwMode="auto">
            <a:xfrm>
              <a:off x="1353383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19" name="Freeform 408"/>
            <p:cNvSpPr>
              <a:spLocks/>
            </p:cNvSpPr>
            <p:nvPr/>
          </p:nvSpPr>
          <p:spPr bwMode="auto">
            <a:xfrm>
              <a:off x="1419122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20" name="Freeform 409"/>
            <p:cNvSpPr>
              <a:spLocks/>
            </p:cNvSpPr>
            <p:nvPr/>
          </p:nvSpPr>
          <p:spPr bwMode="auto">
            <a:xfrm>
              <a:off x="1382144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21" name="Freeform 410"/>
            <p:cNvSpPr>
              <a:spLocks/>
            </p:cNvSpPr>
            <p:nvPr/>
          </p:nvSpPr>
          <p:spPr bwMode="auto">
            <a:xfrm>
              <a:off x="1458840" y="6047405"/>
              <a:ext cx="99977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22" name="Freeform 411"/>
            <p:cNvSpPr>
              <a:spLocks/>
            </p:cNvSpPr>
            <p:nvPr/>
          </p:nvSpPr>
          <p:spPr bwMode="auto">
            <a:xfrm>
              <a:off x="1310926" y="5971887"/>
              <a:ext cx="78066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23" name="Freeform 412"/>
            <p:cNvSpPr>
              <a:spLocks/>
            </p:cNvSpPr>
            <p:nvPr/>
          </p:nvSpPr>
          <p:spPr bwMode="auto">
            <a:xfrm>
              <a:off x="1371188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24" name="Freeform 413"/>
            <p:cNvSpPr>
              <a:spLocks/>
            </p:cNvSpPr>
            <p:nvPr/>
          </p:nvSpPr>
          <p:spPr bwMode="auto">
            <a:xfrm>
              <a:off x="474127" y="6018964"/>
              <a:ext cx="15749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25" name="Freeform 414"/>
            <p:cNvSpPr>
              <a:spLocks/>
            </p:cNvSpPr>
            <p:nvPr/>
          </p:nvSpPr>
          <p:spPr bwMode="auto">
            <a:xfrm>
              <a:off x="523431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26" name="Freeform 415"/>
            <p:cNvSpPr>
              <a:spLocks/>
            </p:cNvSpPr>
            <p:nvPr/>
          </p:nvSpPr>
          <p:spPr bwMode="auto">
            <a:xfrm>
              <a:off x="442627" y="6069964"/>
              <a:ext cx="145174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27" name="Freeform 416"/>
            <p:cNvSpPr>
              <a:spLocks/>
            </p:cNvSpPr>
            <p:nvPr/>
          </p:nvSpPr>
          <p:spPr bwMode="auto">
            <a:xfrm>
              <a:off x="501518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28" name="Freeform 417"/>
            <p:cNvSpPr>
              <a:spLocks/>
            </p:cNvSpPr>
            <p:nvPr/>
          </p:nvSpPr>
          <p:spPr bwMode="auto">
            <a:xfrm>
              <a:off x="606974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29" name="Freeform 418"/>
            <p:cNvSpPr>
              <a:spLocks/>
            </p:cNvSpPr>
            <p:nvPr/>
          </p:nvSpPr>
          <p:spPr bwMode="auto">
            <a:xfrm>
              <a:off x="586430" y="5999348"/>
              <a:ext cx="78066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30" name="Freeform 419"/>
            <p:cNvSpPr>
              <a:spLocks/>
            </p:cNvSpPr>
            <p:nvPr/>
          </p:nvSpPr>
          <p:spPr bwMode="auto">
            <a:xfrm>
              <a:off x="652170" y="5965021"/>
              <a:ext cx="11367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5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31" name="Freeform 420"/>
            <p:cNvSpPr>
              <a:spLocks/>
            </p:cNvSpPr>
            <p:nvPr/>
          </p:nvSpPr>
          <p:spPr bwMode="auto">
            <a:xfrm>
              <a:off x="615192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32" name="Freeform 421"/>
            <p:cNvSpPr>
              <a:spLocks/>
            </p:cNvSpPr>
            <p:nvPr/>
          </p:nvSpPr>
          <p:spPr bwMode="auto">
            <a:xfrm>
              <a:off x="691888" y="6047405"/>
              <a:ext cx="99977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33" name="Freeform 422"/>
            <p:cNvSpPr>
              <a:spLocks/>
            </p:cNvSpPr>
            <p:nvPr/>
          </p:nvSpPr>
          <p:spPr bwMode="auto">
            <a:xfrm>
              <a:off x="543975" y="5971887"/>
              <a:ext cx="78064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34" name="Freeform 423"/>
            <p:cNvSpPr>
              <a:spLocks/>
            </p:cNvSpPr>
            <p:nvPr/>
          </p:nvSpPr>
          <p:spPr bwMode="auto">
            <a:xfrm>
              <a:off x="604236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1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35" name="Freeform 424"/>
            <p:cNvSpPr>
              <a:spLocks/>
            </p:cNvSpPr>
            <p:nvPr/>
          </p:nvSpPr>
          <p:spPr bwMode="auto">
            <a:xfrm>
              <a:off x="1616338" y="5920886"/>
              <a:ext cx="301303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5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5" y="441"/>
                  </a:cubicBezTo>
                  <a:cubicBezTo>
                    <a:pt x="34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36" name="Freeform 425"/>
            <p:cNvSpPr>
              <a:spLocks/>
            </p:cNvSpPr>
            <p:nvPr/>
          </p:nvSpPr>
          <p:spPr bwMode="auto">
            <a:xfrm>
              <a:off x="1612229" y="5807117"/>
              <a:ext cx="135587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7" y="521"/>
                    <a:pt x="26" y="516"/>
                  </a:cubicBezTo>
                  <a:cubicBezTo>
                    <a:pt x="11" y="342"/>
                    <a:pt x="23" y="128"/>
                    <a:pt x="95" y="6"/>
                  </a:cubicBezTo>
                  <a:cubicBezTo>
                    <a:pt x="99" y="0"/>
                    <a:pt x="89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37" name="Freeform 426"/>
            <p:cNvSpPr>
              <a:spLocks/>
            </p:cNvSpPr>
            <p:nvPr/>
          </p:nvSpPr>
          <p:spPr bwMode="auto">
            <a:xfrm>
              <a:off x="1343797" y="5856155"/>
              <a:ext cx="20543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3" y="7"/>
                </a:cxn>
                <a:cxn ang="0">
                  <a:pos x="130" y="20"/>
                </a:cxn>
              </a:cxnLst>
              <a:rect l="0" t="0" r="r" b="b"/>
              <a:pathLst>
                <a:path w="150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9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38" name="Freeform 427"/>
            <p:cNvSpPr>
              <a:spLocks/>
            </p:cNvSpPr>
            <p:nvPr/>
          </p:nvSpPr>
          <p:spPr bwMode="auto">
            <a:xfrm>
              <a:off x="1416383" y="5833596"/>
              <a:ext cx="301302" cy="433504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30" y="119"/>
                    <a:pt x="0" y="293"/>
                    <a:pt x="34" y="442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7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39" name="Freeform 428"/>
            <p:cNvSpPr>
              <a:spLocks/>
            </p:cNvSpPr>
            <p:nvPr/>
          </p:nvSpPr>
          <p:spPr bwMode="auto">
            <a:xfrm>
              <a:off x="1668381" y="5831636"/>
              <a:ext cx="135586" cy="524714"/>
            </a:xfrm>
            <a:custGeom>
              <a:avLst/>
              <a:gdLst/>
              <a:ahLst/>
              <a:cxnLst>
                <a:cxn ang="0">
                  <a:pos x="88" y="20"/>
                </a:cxn>
                <a:cxn ang="0">
                  <a:pos x="16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8" y="20"/>
                </a:cxn>
              </a:cxnLst>
              <a:rect l="0" t="0" r="r" b="b"/>
              <a:pathLst>
                <a:path w="99" h="535">
                  <a:moveTo>
                    <a:pt x="88" y="20"/>
                  </a:moveTo>
                  <a:cubicBezTo>
                    <a:pt x="14" y="144"/>
                    <a:pt x="0" y="355"/>
                    <a:pt x="16" y="535"/>
                  </a:cubicBezTo>
                  <a:cubicBezTo>
                    <a:pt x="15" y="530"/>
                    <a:pt x="27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8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40" name="Freeform 429"/>
            <p:cNvSpPr>
              <a:spLocks/>
            </p:cNvSpPr>
            <p:nvPr/>
          </p:nvSpPr>
          <p:spPr bwMode="auto">
            <a:xfrm>
              <a:off x="1686185" y="5884598"/>
              <a:ext cx="206804" cy="467828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4" y="7"/>
                </a:cxn>
                <a:cxn ang="0">
                  <a:pos x="130" y="19"/>
                </a:cxn>
              </a:cxnLst>
              <a:rect l="0" t="0" r="r" b="b"/>
              <a:pathLst>
                <a:path w="151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9" y="462"/>
                    <a:pt x="97" y="458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41" name="Freeform 430"/>
            <p:cNvSpPr>
              <a:spLocks/>
            </p:cNvSpPr>
            <p:nvPr/>
          </p:nvSpPr>
          <p:spPr bwMode="auto">
            <a:xfrm>
              <a:off x="1436926" y="5734539"/>
              <a:ext cx="236933" cy="593369"/>
            </a:xfrm>
            <a:custGeom>
              <a:avLst/>
              <a:gdLst/>
              <a:ahLst/>
              <a:cxnLst>
                <a:cxn ang="0">
                  <a:pos x="20" y="21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7"/>
                </a:cxn>
                <a:cxn ang="0">
                  <a:pos x="20" y="21"/>
                </a:cxn>
              </a:cxnLst>
              <a:rect l="0" t="0" r="r" b="b"/>
              <a:pathLst>
                <a:path w="173" h="605">
                  <a:moveTo>
                    <a:pt x="20" y="21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7"/>
                    <a:pt x="133" y="145"/>
                    <a:pt x="7" y="7"/>
                  </a:cubicBezTo>
                  <a:cubicBezTo>
                    <a:pt x="0" y="0"/>
                    <a:pt x="18" y="19"/>
                    <a:pt x="20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42" name="Freeform 431"/>
            <p:cNvSpPr>
              <a:spLocks/>
            </p:cNvSpPr>
            <p:nvPr/>
          </p:nvSpPr>
          <p:spPr bwMode="auto">
            <a:xfrm>
              <a:off x="1473904" y="5671770"/>
              <a:ext cx="238303" cy="593369"/>
            </a:xfrm>
            <a:custGeom>
              <a:avLst/>
              <a:gdLst/>
              <a:ahLst/>
              <a:cxnLst>
                <a:cxn ang="0">
                  <a:pos x="21" y="22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1" y="22"/>
                </a:cxn>
              </a:cxnLst>
              <a:rect l="0" t="0" r="r" b="b"/>
              <a:pathLst>
                <a:path w="174" h="605">
                  <a:moveTo>
                    <a:pt x="21" y="22"/>
                  </a:moveTo>
                  <a:cubicBezTo>
                    <a:pt x="150" y="162"/>
                    <a:pt x="174" y="401"/>
                    <a:pt x="147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4" y="145"/>
                    <a:pt x="7" y="8"/>
                  </a:cubicBezTo>
                  <a:cubicBezTo>
                    <a:pt x="0" y="0"/>
                    <a:pt x="18" y="19"/>
                    <a:pt x="2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43" name="Freeform 432"/>
            <p:cNvSpPr>
              <a:spLocks/>
            </p:cNvSpPr>
            <p:nvPr/>
          </p:nvSpPr>
          <p:spPr bwMode="auto">
            <a:xfrm>
              <a:off x="1514990" y="5616846"/>
              <a:ext cx="106827" cy="716947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66" y="731"/>
                </a:cxn>
                <a:cxn ang="0">
                  <a:pos x="57" y="707"/>
                </a:cxn>
                <a:cxn ang="0">
                  <a:pos x="3" y="9"/>
                </a:cxn>
                <a:cxn ang="0">
                  <a:pos x="9" y="26"/>
                </a:cxn>
              </a:cxnLst>
              <a:rect l="0" t="0" r="r" b="b"/>
              <a:pathLst>
                <a:path w="78" h="731">
                  <a:moveTo>
                    <a:pt x="9" y="26"/>
                  </a:moveTo>
                  <a:cubicBezTo>
                    <a:pt x="67" y="196"/>
                    <a:pt x="78" y="485"/>
                    <a:pt x="66" y="731"/>
                  </a:cubicBezTo>
                  <a:cubicBezTo>
                    <a:pt x="66" y="725"/>
                    <a:pt x="57" y="713"/>
                    <a:pt x="57" y="707"/>
                  </a:cubicBezTo>
                  <a:cubicBezTo>
                    <a:pt x="69" y="468"/>
                    <a:pt x="60" y="175"/>
                    <a:pt x="3" y="9"/>
                  </a:cubicBezTo>
                  <a:cubicBezTo>
                    <a:pt x="0" y="0"/>
                    <a:pt x="8" y="23"/>
                    <a:pt x="9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44" name="Freeform 433"/>
            <p:cNvSpPr>
              <a:spLocks/>
            </p:cNvSpPr>
            <p:nvPr/>
          </p:nvSpPr>
          <p:spPr bwMode="auto">
            <a:xfrm>
              <a:off x="1432817" y="5687462"/>
              <a:ext cx="161608" cy="641426"/>
            </a:xfrm>
            <a:custGeom>
              <a:avLst/>
              <a:gdLst/>
              <a:ahLst/>
              <a:cxnLst>
                <a:cxn ang="0">
                  <a:pos x="16" y="27"/>
                </a:cxn>
                <a:cxn ang="0">
                  <a:pos x="57" y="654"/>
                </a:cxn>
                <a:cxn ang="0">
                  <a:pos x="42" y="629"/>
                </a:cxn>
                <a:cxn ang="0">
                  <a:pos x="5" y="10"/>
                </a:cxn>
                <a:cxn ang="0">
                  <a:pos x="16" y="27"/>
                </a:cxn>
              </a:cxnLst>
              <a:rect l="0" t="0" r="r" b="b"/>
              <a:pathLst>
                <a:path w="118" h="654">
                  <a:moveTo>
                    <a:pt x="16" y="27"/>
                  </a:moveTo>
                  <a:cubicBezTo>
                    <a:pt x="118" y="202"/>
                    <a:pt x="109" y="452"/>
                    <a:pt x="57" y="654"/>
                  </a:cubicBezTo>
                  <a:cubicBezTo>
                    <a:pt x="58" y="649"/>
                    <a:pt x="41" y="634"/>
                    <a:pt x="42" y="629"/>
                  </a:cubicBezTo>
                  <a:cubicBezTo>
                    <a:pt x="92" y="433"/>
                    <a:pt x="105" y="180"/>
                    <a:pt x="5" y="10"/>
                  </a:cubicBezTo>
                  <a:cubicBezTo>
                    <a:pt x="0" y="0"/>
                    <a:pt x="14" y="24"/>
                    <a:pt x="16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45" name="Freeform 434"/>
            <p:cNvSpPr>
              <a:spLocks/>
            </p:cNvSpPr>
            <p:nvPr/>
          </p:nvSpPr>
          <p:spPr bwMode="auto">
            <a:xfrm>
              <a:off x="1238340" y="6006214"/>
              <a:ext cx="135586" cy="296194"/>
            </a:xfrm>
            <a:custGeom>
              <a:avLst/>
              <a:gdLst/>
              <a:ahLst/>
              <a:cxnLst>
                <a:cxn ang="0">
                  <a:pos x="88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8" y="11"/>
                </a:cxn>
              </a:cxnLst>
              <a:rect l="0" t="0" r="r" b="b"/>
              <a:pathLst>
                <a:path w="99" h="302">
                  <a:moveTo>
                    <a:pt x="88" y="11"/>
                  </a:moveTo>
                  <a:cubicBezTo>
                    <a:pt x="14" y="81"/>
                    <a:pt x="0" y="200"/>
                    <a:pt x="15" y="302"/>
                  </a:cubicBezTo>
                  <a:cubicBezTo>
                    <a:pt x="15" y="299"/>
                    <a:pt x="27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8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46" name="Freeform 435"/>
            <p:cNvSpPr>
              <a:spLocks/>
            </p:cNvSpPr>
            <p:nvPr/>
          </p:nvSpPr>
          <p:spPr bwMode="auto">
            <a:xfrm>
              <a:off x="1256145" y="5774751"/>
              <a:ext cx="162977" cy="541388"/>
            </a:xfrm>
            <a:custGeom>
              <a:avLst/>
              <a:gdLst/>
              <a:ahLst/>
              <a:cxnLst>
                <a:cxn ang="0">
                  <a:pos x="17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7" y="23"/>
                </a:cxn>
              </a:cxnLst>
              <a:rect l="0" t="0" r="r" b="b"/>
              <a:pathLst>
                <a:path w="119" h="552">
                  <a:moveTo>
                    <a:pt x="17" y="23"/>
                  </a:moveTo>
                  <a:cubicBezTo>
                    <a:pt x="119" y="170"/>
                    <a:pt x="109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7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47" name="Freeform 436"/>
            <p:cNvSpPr>
              <a:spLocks/>
            </p:cNvSpPr>
            <p:nvPr/>
          </p:nvSpPr>
          <p:spPr bwMode="auto">
            <a:xfrm>
              <a:off x="1042493" y="5702174"/>
              <a:ext cx="195847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7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9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7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48" name="Freeform 437"/>
            <p:cNvSpPr>
              <a:spLocks/>
            </p:cNvSpPr>
            <p:nvPr/>
          </p:nvSpPr>
          <p:spPr bwMode="auto">
            <a:xfrm>
              <a:off x="1223275" y="5815943"/>
              <a:ext cx="135586" cy="523734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84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2" y="19"/>
                </a:cxn>
              </a:cxnLst>
              <a:rect l="0" t="0" r="r" b="b"/>
              <a:pathLst>
                <a:path w="99" h="534">
                  <a:moveTo>
                    <a:pt x="12" y="19"/>
                  </a:moveTo>
                  <a:cubicBezTo>
                    <a:pt x="86" y="143"/>
                    <a:pt x="99" y="354"/>
                    <a:pt x="84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2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49" name="Freeform 438"/>
            <p:cNvSpPr>
              <a:spLocks/>
            </p:cNvSpPr>
            <p:nvPr/>
          </p:nvSpPr>
          <p:spPr bwMode="auto">
            <a:xfrm>
              <a:off x="991820" y="5856155"/>
              <a:ext cx="206804" cy="467830"/>
            </a:xfrm>
            <a:custGeom>
              <a:avLst/>
              <a:gdLst/>
              <a:ahLst/>
              <a:cxnLst>
                <a:cxn ang="0">
                  <a:pos x="21" y="19"/>
                </a:cxn>
                <a:cxn ang="0">
                  <a:pos x="73" y="477"/>
                </a:cxn>
                <a:cxn ang="0">
                  <a:pos x="54" y="459"/>
                </a:cxn>
                <a:cxn ang="0">
                  <a:pos x="7" y="7"/>
                </a:cxn>
                <a:cxn ang="0">
                  <a:pos x="21" y="19"/>
                </a:cxn>
              </a:cxnLst>
              <a:rect l="0" t="0" r="r" b="b"/>
              <a:pathLst>
                <a:path w="151" h="477">
                  <a:moveTo>
                    <a:pt x="21" y="19"/>
                  </a:moveTo>
                  <a:cubicBezTo>
                    <a:pt x="151" y="147"/>
                    <a:pt x="138" y="329"/>
                    <a:pt x="73" y="477"/>
                  </a:cubicBezTo>
                  <a:cubicBezTo>
                    <a:pt x="74" y="473"/>
                    <a:pt x="52" y="462"/>
                    <a:pt x="54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50" name="Freeform 439"/>
            <p:cNvSpPr>
              <a:spLocks/>
            </p:cNvSpPr>
            <p:nvPr/>
          </p:nvSpPr>
          <p:spPr bwMode="auto">
            <a:xfrm>
              <a:off x="1343797" y="5754154"/>
              <a:ext cx="162976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4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60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4" y="8"/>
                  </a:cubicBezTo>
                  <a:cubicBezTo>
                    <a:pt x="119" y="0"/>
                    <a:pt x="105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51" name="Freeform 440"/>
            <p:cNvSpPr>
              <a:spLocks/>
            </p:cNvSpPr>
            <p:nvPr/>
          </p:nvSpPr>
          <p:spPr bwMode="auto">
            <a:xfrm>
              <a:off x="767213" y="5725713"/>
              <a:ext cx="238303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52" name="Freeform 441"/>
            <p:cNvSpPr>
              <a:spLocks/>
            </p:cNvSpPr>
            <p:nvPr/>
          </p:nvSpPr>
          <p:spPr bwMode="auto">
            <a:xfrm>
              <a:off x="1058928" y="5917944"/>
              <a:ext cx="219129" cy="432522"/>
            </a:xfrm>
            <a:custGeom>
              <a:avLst/>
              <a:gdLst/>
              <a:ahLst/>
              <a:cxnLst>
                <a:cxn ang="0">
                  <a:pos x="142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2" y="15"/>
                </a:cxn>
              </a:cxnLst>
              <a:rect l="0" t="0" r="r" b="b"/>
              <a:pathLst>
                <a:path w="160" h="441">
                  <a:moveTo>
                    <a:pt x="142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4" y="14"/>
                    <a:pt x="142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53" name="Freeform 442"/>
            <p:cNvSpPr>
              <a:spLocks/>
            </p:cNvSpPr>
            <p:nvPr/>
          </p:nvSpPr>
          <p:spPr bwMode="auto">
            <a:xfrm>
              <a:off x="978124" y="5804174"/>
              <a:ext cx="98609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54" name="Freeform 443"/>
            <p:cNvSpPr>
              <a:spLocks/>
            </p:cNvSpPr>
            <p:nvPr/>
          </p:nvSpPr>
          <p:spPr bwMode="auto">
            <a:xfrm>
              <a:off x="780908" y="5856155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55" name="Freeform 444"/>
            <p:cNvSpPr>
              <a:spLocks/>
            </p:cNvSpPr>
            <p:nvPr/>
          </p:nvSpPr>
          <p:spPr bwMode="auto">
            <a:xfrm>
              <a:off x="834321" y="5833596"/>
              <a:ext cx="219129" cy="433504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56" name="Freeform 445"/>
            <p:cNvSpPr>
              <a:spLocks/>
            </p:cNvSpPr>
            <p:nvPr/>
          </p:nvSpPr>
          <p:spPr bwMode="auto">
            <a:xfrm>
              <a:off x="1271209" y="5810058"/>
              <a:ext cx="98609" cy="523734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7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57" name="Freeform 446"/>
            <p:cNvSpPr>
              <a:spLocks/>
            </p:cNvSpPr>
            <p:nvPr/>
          </p:nvSpPr>
          <p:spPr bwMode="auto">
            <a:xfrm>
              <a:off x="1283536" y="5862040"/>
              <a:ext cx="150650" cy="467830"/>
            </a:xfrm>
            <a:custGeom>
              <a:avLst/>
              <a:gdLst/>
              <a:ahLst/>
              <a:cxnLst>
                <a:cxn ang="0">
                  <a:pos x="95" y="19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19"/>
                </a:cxn>
              </a:cxnLst>
              <a:rect l="0" t="0" r="r" b="b"/>
              <a:pathLst>
                <a:path w="110" h="477">
                  <a:moveTo>
                    <a:pt x="95" y="19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5" y="316"/>
                    <a:pt x="12" y="131"/>
                    <a:pt x="105" y="7"/>
                  </a:cubicBezTo>
                  <a:cubicBezTo>
                    <a:pt x="110" y="0"/>
                    <a:pt x="97" y="17"/>
                    <a:pt x="95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58" name="Freeform 447"/>
            <p:cNvSpPr>
              <a:spLocks/>
            </p:cNvSpPr>
            <p:nvPr/>
          </p:nvSpPr>
          <p:spPr bwMode="auto">
            <a:xfrm>
              <a:off x="876777" y="5731597"/>
              <a:ext cx="17393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09" y="162"/>
                    <a:pt x="127" y="401"/>
                    <a:pt x="107" y="605"/>
                  </a:cubicBezTo>
                  <a:cubicBezTo>
                    <a:pt x="107" y="600"/>
                    <a:pt x="93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59" name="Freeform 448"/>
            <p:cNvSpPr>
              <a:spLocks/>
            </p:cNvSpPr>
            <p:nvPr/>
          </p:nvSpPr>
          <p:spPr bwMode="auto">
            <a:xfrm>
              <a:off x="1179449" y="5645289"/>
              <a:ext cx="280760" cy="674773"/>
            </a:xfrm>
            <a:custGeom>
              <a:avLst/>
              <a:gdLst/>
              <a:ahLst/>
              <a:cxnLst>
                <a:cxn ang="0">
                  <a:pos x="176" y="28"/>
                </a:cxn>
                <a:cxn ang="0">
                  <a:pos x="97" y="688"/>
                </a:cxn>
                <a:cxn ang="0">
                  <a:pos x="123" y="662"/>
                </a:cxn>
                <a:cxn ang="0">
                  <a:pos x="195" y="10"/>
                </a:cxn>
                <a:cxn ang="0">
                  <a:pos x="176" y="28"/>
                </a:cxn>
              </a:cxnLst>
              <a:rect l="0" t="0" r="r" b="b"/>
              <a:pathLst>
                <a:path w="205" h="688">
                  <a:moveTo>
                    <a:pt x="176" y="28"/>
                  </a:moveTo>
                  <a:cubicBezTo>
                    <a:pt x="0" y="213"/>
                    <a:pt x="12" y="476"/>
                    <a:pt x="97" y="688"/>
                  </a:cubicBezTo>
                  <a:cubicBezTo>
                    <a:pt x="95" y="683"/>
                    <a:pt x="125" y="667"/>
                    <a:pt x="123" y="662"/>
                  </a:cubicBezTo>
                  <a:cubicBezTo>
                    <a:pt x="41" y="456"/>
                    <a:pt x="22" y="190"/>
                    <a:pt x="195" y="10"/>
                  </a:cubicBezTo>
                  <a:cubicBezTo>
                    <a:pt x="205" y="0"/>
                    <a:pt x="180" y="25"/>
                    <a:pt x="176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60" name="Freeform 449"/>
            <p:cNvSpPr>
              <a:spLocks/>
            </p:cNvSpPr>
            <p:nvPr/>
          </p:nvSpPr>
          <p:spPr bwMode="auto">
            <a:xfrm>
              <a:off x="1101385" y="5631558"/>
              <a:ext cx="172564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1"/>
                </a:cxn>
              </a:cxnLst>
              <a:rect l="0" t="0" r="r" b="b"/>
              <a:pathLst>
                <a:path w="126" h="605">
                  <a:moveTo>
                    <a:pt x="15" y="21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61" name="Freeform 450"/>
            <p:cNvSpPr>
              <a:spLocks/>
            </p:cNvSpPr>
            <p:nvPr/>
          </p:nvSpPr>
          <p:spPr bwMode="auto">
            <a:xfrm>
              <a:off x="864451" y="5625673"/>
              <a:ext cx="26980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7" h="722">
                  <a:moveTo>
                    <a:pt x="23" y="26"/>
                  </a:moveTo>
                  <a:cubicBezTo>
                    <a:pt x="170" y="194"/>
                    <a:pt x="197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2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62" name="Freeform 451"/>
            <p:cNvSpPr>
              <a:spLocks/>
            </p:cNvSpPr>
            <p:nvPr/>
          </p:nvSpPr>
          <p:spPr bwMode="auto">
            <a:xfrm>
              <a:off x="845277" y="5687462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63" name="Freeform 452"/>
            <p:cNvSpPr>
              <a:spLocks/>
            </p:cNvSpPr>
            <p:nvPr/>
          </p:nvSpPr>
          <p:spPr bwMode="auto">
            <a:xfrm>
              <a:off x="704213" y="6006214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64" name="Freeform 453"/>
            <p:cNvSpPr>
              <a:spLocks/>
            </p:cNvSpPr>
            <p:nvPr/>
          </p:nvSpPr>
          <p:spPr bwMode="auto">
            <a:xfrm>
              <a:off x="717909" y="5774751"/>
              <a:ext cx="117781" cy="541388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65" name="Freeform 454"/>
            <p:cNvSpPr>
              <a:spLocks/>
            </p:cNvSpPr>
            <p:nvPr/>
          </p:nvSpPr>
          <p:spPr bwMode="auto">
            <a:xfrm>
              <a:off x="563149" y="5645289"/>
              <a:ext cx="172564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6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6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8"/>
                    <a:pt x="97" y="145"/>
                    <a:pt x="5" y="8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66" name="Freeform 455"/>
            <p:cNvSpPr>
              <a:spLocks/>
            </p:cNvSpPr>
            <p:nvPr/>
          </p:nvSpPr>
          <p:spPr bwMode="auto">
            <a:xfrm>
              <a:off x="693257" y="5815943"/>
              <a:ext cx="98608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67" name="Freeform 456"/>
            <p:cNvSpPr>
              <a:spLocks/>
            </p:cNvSpPr>
            <p:nvPr/>
          </p:nvSpPr>
          <p:spPr bwMode="auto">
            <a:xfrm>
              <a:off x="524801" y="5856155"/>
              <a:ext cx="150652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68" name="Freeform 457"/>
            <p:cNvSpPr>
              <a:spLocks/>
            </p:cNvSpPr>
            <p:nvPr/>
          </p:nvSpPr>
          <p:spPr bwMode="auto">
            <a:xfrm>
              <a:off x="780908" y="575415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69" name="Freeform 458"/>
            <p:cNvSpPr>
              <a:spLocks/>
            </p:cNvSpPr>
            <p:nvPr/>
          </p:nvSpPr>
          <p:spPr bwMode="auto">
            <a:xfrm>
              <a:off x="634365" y="5643327"/>
              <a:ext cx="173934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8" y="163"/>
                    <a:pt x="0" y="402"/>
                    <a:pt x="20" y="605"/>
                  </a:cubicBezTo>
                  <a:cubicBezTo>
                    <a:pt x="20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70" name="Freeform 459"/>
            <p:cNvSpPr>
              <a:spLocks/>
            </p:cNvSpPr>
            <p:nvPr/>
          </p:nvSpPr>
          <p:spPr bwMode="auto">
            <a:xfrm>
              <a:off x="1931336" y="5724731"/>
              <a:ext cx="236934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5" y="504"/>
                </a:cxn>
                <a:cxn ang="0">
                  <a:pos x="166" y="7"/>
                </a:cxn>
                <a:cxn ang="0">
                  <a:pos x="153" y="19"/>
                </a:cxn>
              </a:cxnLst>
              <a:rect l="0" t="0" r="r" b="b"/>
              <a:pathLst>
                <a:path w="173" h="521">
                  <a:moveTo>
                    <a:pt x="153" y="19"/>
                  </a:moveTo>
                  <a:cubicBezTo>
                    <a:pt x="23" y="140"/>
                    <a:pt x="0" y="346"/>
                    <a:pt x="27" y="521"/>
                  </a:cubicBezTo>
                  <a:cubicBezTo>
                    <a:pt x="26" y="517"/>
                    <a:pt x="46" y="508"/>
                    <a:pt x="45" y="504"/>
                  </a:cubicBezTo>
                  <a:cubicBezTo>
                    <a:pt x="19" y="334"/>
                    <a:pt x="40" y="125"/>
                    <a:pt x="166" y="7"/>
                  </a:cubicBezTo>
                  <a:cubicBezTo>
                    <a:pt x="173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71" name="Freeform 460"/>
            <p:cNvSpPr>
              <a:spLocks/>
            </p:cNvSpPr>
            <p:nvPr/>
          </p:nvSpPr>
          <p:spPr bwMode="auto">
            <a:xfrm>
              <a:off x="1943662" y="5855174"/>
              <a:ext cx="150651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72" name="Freeform 461"/>
            <p:cNvSpPr>
              <a:spLocks/>
            </p:cNvSpPr>
            <p:nvPr/>
          </p:nvSpPr>
          <p:spPr bwMode="auto">
            <a:xfrm>
              <a:off x="1997074" y="5832617"/>
              <a:ext cx="219130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4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73" name="Freeform 462"/>
            <p:cNvSpPr>
              <a:spLocks/>
            </p:cNvSpPr>
            <p:nvPr/>
          </p:nvSpPr>
          <p:spPr bwMode="auto">
            <a:xfrm>
              <a:off x="1866968" y="6005233"/>
              <a:ext cx="99977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2" y="302"/>
                </a:cxn>
                <a:cxn ang="0">
                  <a:pos x="19" y="292"/>
                </a:cxn>
                <a:cxn ang="0">
                  <a:pos x="70" y="4"/>
                </a:cxn>
                <a:cxn ang="0">
                  <a:pos x="64" y="11"/>
                </a:cxn>
              </a:cxnLst>
              <a:rect l="0" t="0" r="r" b="b"/>
              <a:pathLst>
                <a:path w="73" h="302">
                  <a:moveTo>
                    <a:pt x="64" y="11"/>
                  </a:moveTo>
                  <a:cubicBezTo>
                    <a:pt x="10" y="81"/>
                    <a:pt x="0" y="200"/>
                    <a:pt x="12" y="302"/>
                  </a:cubicBezTo>
                  <a:cubicBezTo>
                    <a:pt x="11" y="299"/>
                    <a:pt x="20" y="294"/>
                    <a:pt x="19" y="292"/>
                  </a:cubicBezTo>
                  <a:cubicBezTo>
                    <a:pt x="9" y="193"/>
                    <a:pt x="17" y="72"/>
                    <a:pt x="70" y="4"/>
                  </a:cubicBezTo>
                  <a:cubicBezTo>
                    <a:pt x="73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74" name="Freeform 463"/>
            <p:cNvSpPr>
              <a:spLocks/>
            </p:cNvSpPr>
            <p:nvPr/>
          </p:nvSpPr>
          <p:spPr bwMode="auto">
            <a:xfrm>
              <a:off x="1880662" y="5773770"/>
              <a:ext cx="117783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1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1" y="552"/>
                  </a:cubicBezTo>
                  <a:cubicBezTo>
                    <a:pt x="42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1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75" name="Freeform 464"/>
            <p:cNvSpPr>
              <a:spLocks/>
            </p:cNvSpPr>
            <p:nvPr/>
          </p:nvSpPr>
          <p:spPr bwMode="auto">
            <a:xfrm>
              <a:off x="1856010" y="5814963"/>
              <a:ext cx="98609" cy="523733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9" y="19"/>
                </a:cxn>
              </a:cxnLst>
              <a:rect l="0" t="0" r="r" b="b"/>
              <a:pathLst>
                <a:path w="72" h="534">
                  <a:moveTo>
                    <a:pt x="9" y="19"/>
                  </a:moveTo>
                  <a:cubicBezTo>
                    <a:pt x="63" y="143"/>
                    <a:pt x="72" y="354"/>
                    <a:pt x="61" y="534"/>
                  </a:cubicBezTo>
                  <a:cubicBezTo>
                    <a:pt x="62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8" y="17"/>
                    <a:pt x="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76" name="Freeform 465"/>
            <p:cNvSpPr>
              <a:spLocks/>
            </p:cNvSpPr>
            <p:nvPr/>
          </p:nvSpPr>
          <p:spPr bwMode="auto">
            <a:xfrm>
              <a:off x="1687556" y="5855174"/>
              <a:ext cx="150650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6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77" name="Freeform 466"/>
            <p:cNvSpPr>
              <a:spLocks/>
            </p:cNvSpPr>
            <p:nvPr/>
          </p:nvSpPr>
          <p:spPr bwMode="auto">
            <a:xfrm>
              <a:off x="1943662" y="575317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6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7" y="576"/>
                    <a:pt x="56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7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78" name="Freeform 467"/>
            <p:cNvSpPr>
              <a:spLocks/>
            </p:cNvSpPr>
            <p:nvPr/>
          </p:nvSpPr>
          <p:spPr bwMode="auto">
            <a:xfrm>
              <a:off x="1798489" y="5642347"/>
              <a:ext cx="172564" cy="593368"/>
            </a:xfrm>
            <a:custGeom>
              <a:avLst/>
              <a:gdLst/>
              <a:ahLst/>
              <a:cxnLst>
                <a:cxn ang="0">
                  <a:pos x="111" y="22"/>
                </a:cxn>
                <a:cxn ang="0">
                  <a:pos x="19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1" y="22"/>
                </a:cxn>
              </a:cxnLst>
              <a:rect l="0" t="0" r="r" b="b"/>
              <a:pathLst>
                <a:path w="126" h="605">
                  <a:moveTo>
                    <a:pt x="111" y="22"/>
                  </a:moveTo>
                  <a:cubicBezTo>
                    <a:pt x="17" y="163"/>
                    <a:pt x="0" y="402"/>
                    <a:pt x="19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6" y="0"/>
                    <a:pt x="113" y="19"/>
                    <a:pt x="11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79" name="Freeform 468"/>
            <p:cNvSpPr>
              <a:spLocks/>
            </p:cNvSpPr>
            <p:nvPr/>
          </p:nvSpPr>
          <p:spPr bwMode="auto">
            <a:xfrm>
              <a:off x="2638028" y="6069964"/>
              <a:ext cx="198585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80" name="Freeform 469"/>
            <p:cNvSpPr>
              <a:spLocks/>
            </p:cNvSpPr>
            <p:nvPr/>
          </p:nvSpPr>
          <p:spPr bwMode="auto">
            <a:xfrm>
              <a:off x="2750332" y="6011118"/>
              <a:ext cx="8902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8" y="12"/>
                </a:cxn>
              </a:cxnLst>
              <a:rect l="0" t="0" r="r" b="b"/>
              <a:pathLst>
                <a:path w="65" h="352">
                  <a:moveTo>
                    <a:pt x="8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81" name="Freeform 470"/>
            <p:cNvSpPr>
              <a:spLocks/>
            </p:cNvSpPr>
            <p:nvPr/>
          </p:nvSpPr>
          <p:spPr bwMode="auto">
            <a:xfrm>
              <a:off x="2880440" y="6047405"/>
              <a:ext cx="13695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5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82" name="Freeform 471"/>
            <p:cNvSpPr>
              <a:spLocks/>
            </p:cNvSpPr>
            <p:nvPr/>
          </p:nvSpPr>
          <p:spPr bwMode="auto">
            <a:xfrm>
              <a:off x="2770875" y="6069964"/>
              <a:ext cx="198586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5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5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83" name="Freeform 472"/>
            <p:cNvSpPr>
              <a:spLocks/>
            </p:cNvSpPr>
            <p:nvPr/>
          </p:nvSpPr>
          <p:spPr bwMode="auto">
            <a:xfrm>
              <a:off x="2713353" y="6011118"/>
              <a:ext cx="89021" cy="345232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7" y="12"/>
                </a:cxn>
              </a:cxnLst>
              <a:rect l="0" t="0" r="r" b="b"/>
              <a:pathLst>
                <a:path w="65" h="352">
                  <a:moveTo>
                    <a:pt x="7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6" y="11"/>
                    <a:pt x="7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84" name="Freeform 473"/>
            <p:cNvSpPr>
              <a:spLocks/>
            </p:cNvSpPr>
            <p:nvPr/>
          </p:nvSpPr>
          <p:spPr bwMode="auto">
            <a:xfrm>
              <a:off x="2654462" y="6047405"/>
              <a:ext cx="13695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4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85" name="Freeform 474"/>
            <p:cNvSpPr>
              <a:spLocks/>
            </p:cNvSpPr>
            <p:nvPr/>
          </p:nvSpPr>
          <p:spPr bwMode="auto">
            <a:xfrm>
              <a:off x="2798265" y="5965021"/>
              <a:ext cx="15750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5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86" name="Freeform 475"/>
            <p:cNvSpPr>
              <a:spLocks/>
            </p:cNvSpPr>
            <p:nvPr/>
          </p:nvSpPr>
          <p:spPr bwMode="auto">
            <a:xfrm>
              <a:off x="2773614" y="5965021"/>
              <a:ext cx="15749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6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87" name="Freeform 476"/>
            <p:cNvSpPr>
              <a:spLocks/>
            </p:cNvSpPr>
            <p:nvPr/>
          </p:nvSpPr>
          <p:spPr bwMode="auto">
            <a:xfrm>
              <a:off x="2833874" y="5882636"/>
              <a:ext cx="69849" cy="473714"/>
            </a:xfrm>
            <a:custGeom>
              <a:avLst/>
              <a:gdLst/>
              <a:ahLst/>
              <a:cxnLst>
                <a:cxn ang="0">
                  <a:pos x="45" y="18"/>
                </a:cxn>
                <a:cxn ang="0">
                  <a:pos x="8" y="483"/>
                </a:cxn>
                <a:cxn ang="0">
                  <a:pos x="13" y="467"/>
                </a:cxn>
                <a:cxn ang="0">
                  <a:pos x="49" y="7"/>
                </a:cxn>
                <a:cxn ang="0">
                  <a:pos x="45" y="18"/>
                </a:cxn>
              </a:cxnLst>
              <a:rect l="0" t="0" r="r" b="b"/>
              <a:pathLst>
                <a:path w="51" h="483">
                  <a:moveTo>
                    <a:pt x="45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7" y="479"/>
                    <a:pt x="13" y="471"/>
                    <a:pt x="13" y="467"/>
                  </a:cubicBezTo>
                  <a:cubicBezTo>
                    <a:pt x="5" y="310"/>
                    <a:pt x="11" y="116"/>
                    <a:pt x="49" y="7"/>
                  </a:cubicBezTo>
                  <a:cubicBezTo>
                    <a:pt x="51" y="0"/>
                    <a:pt x="46" y="16"/>
                    <a:pt x="45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88" name="Freeform 477"/>
            <p:cNvSpPr>
              <a:spLocks/>
            </p:cNvSpPr>
            <p:nvPr/>
          </p:nvSpPr>
          <p:spPr bwMode="auto">
            <a:xfrm>
              <a:off x="2850309" y="5933636"/>
              <a:ext cx="108195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7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8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89" name="Freeform 478"/>
            <p:cNvSpPr>
              <a:spLocks/>
            </p:cNvSpPr>
            <p:nvPr/>
          </p:nvSpPr>
          <p:spPr bwMode="auto">
            <a:xfrm>
              <a:off x="2996852" y="6161175"/>
              <a:ext cx="89021" cy="195175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55" y="199"/>
                </a:cxn>
                <a:cxn ang="0">
                  <a:pos x="48" y="192"/>
                </a:cxn>
                <a:cxn ang="0">
                  <a:pos x="2" y="3"/>
                </a:cxn>
                <a:cxn ang="0">
                  <a:pos x="7" y="7"/>
                </a:cxn>
              </a:cxnLst>
              <a:rect l="0" t="0" r="r" b="b"/>
              <a:pathLst>
                <a:path w="65" h="199">
                  <a:moveTo>
                    <a:pt x="7" y="7"/>
                  </a:moveTo>
                  <a:cubicBezTo>
                    <a:pt x="56" y="53"/>
                    <a:pt x="65" y="132"/>
                    <a:pt x="55" y="199"/>
                  </a:cubicBezTo>
                  <a:cubicBezTo>
                    <a:pt x="55" y="197"/>
                    <a:pt x="48" y="194"/>
                    <a:pt x="48" y="192"/>
                  </a:cubicBezTo>
                  <a:cubicBezTo>
                    <a:pt x="58" y="127"/>
                    <a:pt x="50" y="48"/>
                    <a:pt x="2" y="3"/>
                  </a:cubicBezTo>
                  <a:cubicBezTo>
                    <a:pt x="0" y="0"/>
                    <a:pt x="7" y="6"/>
                    <a:pt x="7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90" name="Freeform 479"/>
            <p:cNvSpPr>
              <a:spLocks/>
            </p:cNvSpPr>
            <p:nvPr/>
          </p:nvSpPr>
          <p:spPr bwMode="auto">
            <a:xfrm>
              <a:off x="2966721" y="5999348"/>
              <a:ext cx="106826" cy="357002"/>
            </a:xfrm>
            <a:custGeom>
              <a:avLst/>
              <a:gdLst/>
              <a:ahLst/>
              <a:cxnLst>
                <a:cxn ang="0">
                  <a:pos x="68" y="15"/>
                </a:cxn>
                <a:cxn ang="0">
                  <a:pos x="42" y="364"/>
                </a:cxn>
                <a:cxn ang="0">
                  <a:pos x="51" y="350"/>
                </a:cxn>
                <a:cxn ang="0">
                  <a:pos x="75" y="5"/>
                </a:cxn>
                <a:cxn ang="0">
                  <a:pos x="68" y="15"/>
                </a:cxn>
              </a:cxnLst>
              <a:rect l="0" t="0" r="r" b="b"/>
              <a:pathLst>
                <a:path w="78" h="364">
                  <a:moveTo>
                    <a:pt x="68" y="15"/>
                  </a:moveTo>
                  <a:cubicBezTo>
                    <a:pt x="0" y="112"/>
                    <a:pt x="7" y="251"/>
                    <a:pt x="42" y="364"/>
                  </a:cubicBezTo>
                  <a:cubicBezTo>
                    <a:pt x="41" y="361"/>
                    <a:pt x="52" y="353"/>
                    <a:pt x="51" y="350"/>
                  </a:cubicBezTo>
                  <a:cubicBezTo>
                    <a:pt x="18" y="241"/>
                    <a:pt x="9" y="100"/>
                    <a:pt x="75" y="5"/>
                  </a:cubicBezTo>
                  <a:cubicBezTo>
                    <a:pt x="78" y="0"/>
                    <a:pt x="69" y="13"/>
                    <a:pt x="68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91" name="Freeform 480"/>
            <p:cNvSpPr>
              <a:spLocks/>
            </p:cNvSpPr>
            <p:nvPr/>
          </p:nvSpPr>
          <p:spPr bwMode="auto">
            <a:xfrm>
              <a:off x="3085873" y="5959136"/>
              <a:ext cx="128739" cy="397214"/>
            </a:xfrm>
            <a:custGeom>
              <a:avLst/>
              <a:gdLst/>
              <a:ahLst/>
              <a:cxnLst>
                <a:cxn ang="0">
                  <a:pos x="58" y="16"/>
                </a:cxn>
                <a:cxn ang="0">
                  <a:pos x="85" y="405"/>
                </a:cxn>
                <a:cxn ang="0">
                  <a:pos x="93" y="390"/>
                </a:cxn>
                <a:cxn ang="0">
                  <a:pos x="64" y="5"/>
                </a:cxn>
                <a:cxn ang="0">
                  <a:pos x="58" y="16"/>
                </a:cxn>
              </a:cxnLst>
              <a:rect l="0" t="0" r="r" b="b"/>
              <a:pathLst>
                <a:path w="94" h="405">
                  <a:moveTo>
                    <a:pt x="58" y="16"/>
                  </a:moveTo>
                  <a:cubicBezTo>
                    <a:pt x="0" y="120"/>
                    <a:pt x="29" y="276"/>
                    <a:pt x="85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40" y="265"/>
                    <a:pt x="8" y="107"/>
                    <a:pt x="64" y="5"/>
                  </a:cubicBezTo>
                  <a:cubicBezTo>
                    <a:pt x="67" y="0"/>
                    <a:pt x="59" y="14"/>
                    <a:pt x="5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92" name="Freeform 481"/>
            <p:cNvSpPr>
              <a:spLocks/>
            </p:cNvSpPr>
            <p:nvPr/>
          </p:nvSpPr>
          <p:spPr bwMode="auto">
            <a:xfrm>
              <a:off x="3006439" y="6011118"/>
              <a:ext cx="90390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6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8" y="343"/>
                    <a:pt x="17" y="340"/>
                  </a:cubicBezTo>
                  <a:cubicBezTo>
                    <a:pt x="8" y="225"/>
                    <a:pt x="15" y="84"/>
                    <a:pt x="63" y="4"/>
                  </a:cubicBezTo>
                  <a:cubicBezTo>
                    <a:pt x="66" y="0"/>
                    <a:pt x="59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93" name="Freeform 482"/>
            <p:cNvSpPr>
              <a:spLocks/>
            </p:cNvSpPr>
            <p:nvPr/>
          </p:nvSpPr>
          <p:spPr bwMode="auto">
            <a:xfrm>
              <a:off x="3113264" y="6047405"/>
              <a:ext cx="135586" cy="308945"/>
            </a:xfrm>
            <a:custGeom>
              <a:avLst/>
              <a:gdLst/>
              <a:ahLst/>
              <a:cxnLst>
                <a:cxn ang="0">
                  <a:pos x="85" y="13"/>
                </a:cxn>
                <a:cxn ang="0">
                  <a:pos x="51" y="315"/>
                </a:cxn>
                <a:cxn ang="0">
                  <a:pos x="64" y="303"/>
                </a:cxn>
                <a:cxn ang="0">
                  <a:pos x="94" y="5"/>
                </a:cxn>
                <a:cxn ang="0">
                  <a:pos x="85" y="13"/>
                </a:cxn>
              </a:cxnLst>
              <a:rect l="0" t="0" r="r" b="b"/>
              <a:pathLst>
                <a:path w="99" h="315">
                  <a:moveTo>
                    <a:pt x="85" y="13"/>
                  </a:moveTo>
                  <a:cubicBezTo>
                    <a:pt x="0" y="97"/>
                    <a:pt x="8" y="218"/>
                    <a:pt x="51" y="315"/>
                  </a:cubicBezTo>
                  <a:cubicBezTo>
                    <a:pt x="50" y="312"/>
                    <a:pt x="65" y="305"/>
                    <a:pt x="64" y="303"/>
                  </a:cubicBezTo>
                  <a:cubicBezTo>
                    <a:pt x="21" y="209"/>
                    <a:pt x="10" y="87"/>
                    <a:pt x="94" y="5"/>
                  </a:cubicBezTo>
                  <a:cubicBezTo>
                    <a:pt x="99" y="0"/>
                    <a:pt x="87" y="12"/>
                    <a:pt x="85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94" name="Freeform 483"/>
            <p:cNvSpPr>
              <a:spLocks/>
            </p:cNvSpPr>
            <p:nvPr/>
          </p:nvSpPr>
          <p:spPr bwMode="auto">
            <a:xfrm>
              <a:off x="2909200" y="5971887"/>
              <a:ext cx="10682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8" y="392"/>
                </a:cxn>
                <a:cxn ang="0">
                  <a:pos x="28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8" h="392">
                  <a:moveTo>
                    <a:pt x="11" y="16"/>
                  </a:moveTo>
                  <a:cubicBezTo>
                    <a:pt x="78" y="121"/>
                    <a:pt x="72" y="271"/>
                    <a:pt x="38" y="392"/>
                  </a:cubicBezTo>
                  <a:cubicBezTo>
                    <a:pt x="39" y="389"/>
                    <a:pt x="27" y="380"/>
                    <a:pt x="28" y="377"/>
                  </a:cubicBezTo>
                  <a:cubicBezTo>
                    <a:pt x="61" y="259"/>
                    <a:pt x="70" y="108"/>
                    <a:pt x="4" y="5"/>
                  </a:cubicBezTo>
                  <a:cubicBezTo>
                    <a:pt x="0" y="0"/>
                    <a:pt x="9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95" name="Freeform 484"/>
            <p:cNvSpPr>
              <a:spLocks/>
            </p:cNvSpPr>
            <p:nvPr/>
          </p:nvSpPr>
          <p:spPr bwMode="auto">
            <a:xfrm>
              <a:off x="3239263" y="6018964"/>
              <a:ext cx="157500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96" name="Freeform 485"/>
            <p:cNvSpPr>
              <a:spLocks/>
            </p:cNvSpPr>
            <p:nvPr/>
          </p:nvSpPr>
          <p:spPr bwMode="auto">
            <a:xfrm>
              <a:off x="3059852" y="6069964"/>
              <a:ext cx="143803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5" h="292">
                  <a:moveTo>
                    <a:pt x="12" y="11"/>
                  </a:moveTo>
                  <a:cubicBezTo>
                    <a:pt x="91" y="79"/>
                    <a:pt x="105" y="194"/>
                    <a:pt x="89" y="292"/>
                  </a:cubicBezTo>
                  <a:cubicBezTo>
                    <a:pt x="89" y="289"/>
                    <a:pt x="77" y="285"/>
                    <a:pt x="78" y="282"/>
                  </a:cubicBezTo>
                  <a:cubicBezTo>
                    <a:pt x="93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97" name="Freeform 486"/>
            <p:cNvSpPr>
              <a:spLocks/>
            </p:cNvSpPr>
            <p:nvPr/>
          </p:nvSpPr>
          <p:spPr bwMode="auto">
            <a:xfrm>
              <a:off x="3192699" y="6011118"/>
              <a:ext cx="6573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1" y="94"/>
                    <a:pt x="48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98" name="Freeform 487"/>
            <p:cNvSpPr>
              <a:spLocks/>
            </p:cNvSpPr>
            <p:nvPr/>
          </p:nvSpPr>
          <p:spPr bwMode="auto">
            <a:xfrm>
              <a:off x="3288567" y="6047405"/>
              <a:ext cx="98609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99" name="Freeform 488"/>
            <p:cNvSpPr>
              <a:spLocks/>
            </p:cNvSpPr>
            <p:nvPr/>
          </p:nvSpPr>
          <p:spPr bwMode="auto">
            <a:xfrm>
              <a:off x="3207764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89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00" name="Freeform 489"/>
            <p:cNvSpPr>
              <a:spLocks/>
            </p:cNvSpPr>
            <p:nvPr/>
          </p:nvSpPr>
          <p:spPr bwMode="auto">
            <a:xfrm>
              <a:off x="2999591" y="6011118"/>
              <a:ext cx="64369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01" name="Freeform 490"/>
            <p:cNvSpPr>
              <a:spLocks/>
            </p:cNvSpPr>
            <p:nvPr/>
          </p:nvSpPr>
          <p:spPr bwMode="auto">
            <a:xfrm>
              <a:off x="2957135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02" name="Freeform 491"/>
            <p:cNvSpPr>
              <a:spLocks/>
            </p:cNvSpPr>
            <p:nvPr/>
          </p:nvSpPr>
          <p:spPr bwMode="auto">
            <a:xfrm>
              <a:off x="3210502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03" name="Freeform 492"/>
            <p:cNvSpPr>
              <a:spLocks/>
            </p:cNvSpPr>
            <p:nvPr/>
          </p:nvSpPr>
          <p:spPr bwMode="auto">
            <a:xfrm>
              <a:off x="2940700" y="5911079"/>
              <a:ext cx="184891" cy="445271"/>
            </a:xfrm>
            <a:custGeom>
              <a:avLst/>
              <a:gdLst/>
              <a:ahLst/>
              <a:cxnLst>
                <a:cxn ang="0">
                  <a:pos x="18" y="19"/>
                </a:cxn>
                <a:cxn ang="0">
                  <a:pos x="70" y="454"/>
                </a:cxn>
                <a:cxn ang="0">
                  <a:pos x="53" y="436"/>
                </a:cxn>
                <a:cxn ang="0">
                  <a:pos x="6" y="6"/>
                </a:cxn>
                <a:cxn ang="0">
                  <a:pos x="18" y="19"/>
                </a:cxn>
              </a:cxnLst>
              <a:rect l="0" t="0" r="r" b="b"/>
              <a:pathLst>
                <a:path w="135" h="454">
                  <a:moveTo>
                    <a:pt x="18" y="19"/>
                  </a:moveTo>
                  <a:cubicBezTo>
                    <a:pt x="135" y="141"/>
                    <a:pt x="127" y="314"/>
                    <a:pt x="70" y="454"/>
                  </a:cubicBezTo>
                  <a:cubicBezTo>
                    <a:pt x="72" y="450"/>
                    <a:pt x="52" y="440"/>
                    <a:pt x="53" y="436"/>
                  </a:cubicBezTo>
                  <a:cubicBezTo>
                    <a:pt x="108" y="301"/>
                    <a:pt x="120" y="125"/>
                    <a:pt x="6" y="6"/>
                  </a:cubicBezTo>
                  <a:cubicBezTo>
                    <a:pt x="0" y="0"/>
                    <a:pt x="16" y="17"/>
                    <a:pt x="1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04" name="Freeform 493"/>
            <p:cNvSpPr>
              <a:spLocks/>
            </p:cNvSpPr>
            <p:nvPr/>
          </p:nvSpPr>
          <p:spPr bwMode="auto">
            <a:xfrm>
              <a:off x="3062590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05" name="Freeform 494"/>
            <p:cNvSpPr>
              <a:spLocks/>
            </p:cNvSpPr>
            <p:nvPr/>
          </p:nvSpPr>
          <p:spPr bwMode="auto">
            <a:xfrm>
              <a:off x="3154351" y="5888520"/>
              <a:ext cx="178042" cy="467830"/>
            </a:xfrm>
            <a:custGeom>
              <a:avLst/>
              <a:gdLst/>
              <a:ahLst/>
              <a:cxnLst>
                <a:cxn ang="0">
                  <a:pos x="115" y="17"/>
                </a:cxn>
                <a:cxn ang="0">
                  <a:pos x="21" y="477"/>
                </a:cxn>
                <a:cxn ang="0">
                  <a:pos x="35" y="461"/>
                </a:cxn>
                <a:cxn ang="0">
                  <a:pos x="125" y="6"/>
                </a:cxn>
                <a:cxn ang="0">
                  <a:pos x="115" y="17"/>
                </a:cxn>
              </a:cxnLst>
              <a:rect l="0" t="0" r="r" b="b"/>
              <a:pathLst>
                <a:path w="130" h="477">
                  <a:moveTo>
                    <a:pt x="115" y="17"/>
                  </a:moveTo>
                  <a:cubicBezTo>
                    <a:pt x="18" y="128"/>
                    <a:pt x="0" y="316"/>
                    <a:pt x="21" y="477"/>
                  </a:cubicBezTo>
                  <a:cubicBezTo>
                    <a:pt x="20" y="473"/>
                    <a:pt x="35" y="465"/>
                    <a:pt x="35" y="461"/>
                  </a:cubicBezTo>
                  <a:cubicBezTo>
                    <a:pt x="15" y="306"/>
                    <a:pt x="30" y="115"/>
                    <a:pt x="125" y="6"/>
                  </a:cubicBezTo>
                  <a:cubicBezTo>
                    <a:pt x="130" y="0"/>
                    <a:pt x="116" y="16"/>
                    <a:pt x="115" y="1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06" name="Freeform 495"/>
            <p:cNvSpPr>
              <a:spLocks/>
            </p:cNvSpPr>
            <p:nvPr/>
          </p:nvSpPr>
          <p:spPr bwMode="auto">
            <a:xfrm>
              <a:off x="3266655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6" y="119"/>
                    <a:pt x="55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07" name="Freeform 496"/>
            <p:cNvSpPr>
              <a:spLocks/>
            </p:cNvSpPr>
            <p:nvPr/>
          </p:nvSpPr>
          <p:spPr bwMode="auto">
            <a:xfrm>
              <a:off x="3373480" y="6161175"/>
              <a:ext cx="64369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4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08" name="Freeform 497"/>
            <p:cNvSpPr>
              <a:spLocks/>
            </p:cNvSpPr>
            <p:nvPr/>
          </p:nvSpPr>
          <p:spPr bwMode="auto">
            <a:xfrm>
              <a:off x="3351567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09" name="Freeform 498"/>
            <p:cNvSpPr>
              <a:spLocks/>
            </p:cNvSpPr>
            <p:nvPr/>
          </p:nvSpPr>
          <p:spPr bwMode="auto">
            <a:xfrm>
              <a:off x="3417305" y="5965021"/>
              <a:ext cx="115043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10" name="Freeform 499"/>
            <p:cNvSpPr>
              <a:spLocks/>
            </p:cNvSpPr>
            <p:nvPr/>
          </p:nvSpPr>
          <p:spPr bwMode="auto">
            <a:xfrm>
              <a:off x="3380328" y="6011118"/>
              <a:ext cx="6573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11" name="Freeform 500"/>
            <p:cNvSpPr>
              <a:spLocks/>
            </p:cNvSpPr>
            <p:nvPr/>
          </p:nvSpPr>
          <p:spPr bwMode="auto">
            <a:xfrm>
              <a:off x="3457023" y="6047405"/>
              <a:ext cx="9997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12" name="Freeform 501"/>
            <p:cNvSpPr>
              <a:spLocks/>
            </p:cNvSpPr>
            <p:nvPr/>
          </p:nvSpPr>
          <p:spPr bwMode="auto">
            <a:xfrm>
              <a:off x="3309111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13" name="Freeform 502"/>
            <p:cNvSpPr>
              <a:spLocks/>
            </p:cNvSpPr>
            <p:nvPr/>
          </p:nvSpPr>
          <p:spPr bwMode="auto">
            <a:xfrm>
              <a:off x="3369371" y="5965021"/>
              <a:ext cx="1150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14" name="Freeform 503"/>
            <p:cNvSpPr>
              <a:spLocks/>
            </p:cNvSpPr>
            <p:nvPr/>
          </p:nvSpPr>
          <p:spPr bwMode="auto">
            <a:xfrm>
              <a:off x="2472312" y="6018964"/>
              <a:ext cx="15749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9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15" name="Freeform 504"/>
            <p:cNvSpPr>
              <a:spLocks/>
            </p:cNvSpPr>
            <p:nvPr/>
          </p:nvSpPr>
          <p:spPr bwMode="auto">
            <a:xfrm>
              <a:off x="2521616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16" name="Freeform 505"/>
            <p:cNvSpPr>
              <a:spLocks/>
            </p:cNvSpPr>
            <p:nvPr/>
          </p:nvSpPr>
          <p:spPr bwMode="auto">
            <a:xfrm>
              <a:off x="2440812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17" name="Freeform 506"/>
            <p:cNvSpPr>
              <a:spLocks/>
            </p:cNvSpPr>
            <p:nvPr/>
          </p:nvSpPr>
          <p:spPr bwMode="auto">
            <a:xfrm>
              <a:off x="2499703" y="5933636"/>
              <a:ext cx="78064" cy="422714"/>
            </a:xfrm>
            <a:custGeom>
              <a:avLst/>
              <a:gdLst/>
              <a:ahLst/>
              <a:cxnLst>
                <a:cxn ang="0">
                  <a:pos x="50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50" y="18"/>
                </a:cxn>
              </a:cxnLst>
              <a:rect l="0" t="0" r="r" b="b"/>
              <a:pathLst>
                <a:path w="57" h="431">
                  <a:moveTo>
                    <a:pt x="50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7" y="119"/>
                    <a:pt x="55" y="6"/>
                  </a:cubicBezTo>
                  <a:cubicBezTo>
                    <a:pt x="57" y="0"/>
                    <a:pt x="50" y="16"/>
                    <a:pt x="50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18" name="Freeform 507"/>
            <p:cNvSpPr>
              <a:spLocks/>
            </p:cNvSpPr>
            <p:nvPr/>
          </p:nvSpPr>
          <p:spPr bwMode="auto">
            <a:xfrm>
              <a:off x="2606528" y="6161175"/>
              <a:ext cx="64369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5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19" name="Freeform 508"/>
            <p:cNvSpPr>
              <a:spLocks/>
            </p:cNvSpPr>
            <p:nvPr/>
          </p:nvSpPr>
          <p:spPr bwMode="auto">
            <a:xfrm>
              <a:off x="2584615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30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20" name="Freeform 509"/>
            <p:cNvSpPr>
              <a:spLocks/>
            </p:cNvSpPr>
            <p:nvPr/>
          </p:nvSpPr>
          <p:spPr bwMode="auto">
            <a:xfrm>
              <a:off x="2650353" y="5965021"/>
              <a:ext cx="115043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3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21" name="Freeform 510"/>
            <p:cNvSpPr>
              <a:spLocks/>
            </p:cNvSpPr>
            <p:nvPr/>
          </p:nvSpPr>
          <p:spPr bwMode="auto">
            <a:xfrm>
              <a:off x="2613376" y="6011118"/>
              <a:ext cx="6573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7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22" name="Freeform 511"/>
            <p:cNvSpPr>
              <a:spLocks/>
            </p:cNvSpPr>
            <p:nvPr/>
          </p:nvSpPr>
          <p:spPr bwMode="auto">
            <a:xfrm>
              <a:off x="2691441" y="6047405"/>
              <a:ext cx="98608" cy="308945"/>
            </a:xfrm>
            <a:custGeom>
              <a:avLst/>
              <a:gdLst/>
              <a:ahLst/>
              <a:cxnLst>
                <a:cxn ang="0">
                  <a:pos x="62" y="13"/>
                </a:cxn>
                <a:cxn ang="0">
                  <a:pos x="37" y="315"/>
                </a:cxn>
                <a:cxn ang="0">
                  <a:pos x="46" y="303"/>
                </a:cxn>
                <a:cxn ang="0">
                  <a:pos x="68" y="5"/>
                </a:cxn>
                <a:cxn ang="0">
                  <a:pos x="62" y="13"/>
                </a:cxn>
              </a:cxnLst>
              <a:rect l="0" t="0" r="r" b="b"/>
              <a:pathLst>
                <a:path w="72" h="315">
                  <a:moveTo>
                    <a:pt x="62" y="13"/>
                  </a:moveTo>
                  <a:cubicBezTo>
                    <a:pt x="0" y="97"/>
                    <a:pt x="5" y="218"/>
                    <a:pt x="37" y="315"/>
                  </a:cubicBezTo>
                  <a:cubicBezTo>
                    <a:pt x="36" y="312"/>
                    <a:pt x="47" y="305"/>
                    <a:pt x="46" y="303"/>
                  </a:cubicBezTo>
                  <a:cubicBezTo>
                    <a:pt x="15" y="209"/>
                    <a:pt x="7" y="87"/>
                    <a:pt x="68" y="5"/>
                  </a:cubicBezTo>
                  <a:cubicBezTo>
                    <a:pt x="72" y="0"/>
                    <a:pt x="63" y="12"/>
                    <a:pt x="62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23" name="Freeform 512"/>
            <p:cNvSpPr>
              <a:spLocks/>
            </p:cNvSpPr>
            <p:nvPr/>
          </p:nvSpPr>
          <p:spPr bwMode="auto">
            <a:xfrm>
              <a:off x="2542159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24" name="Freeform 513"/>
            <p:cNvSpPr>
              <a:spLocks/>
            </p:cNvSpPr>
            <p:nvPr/>
          </p:nvSpPr>
          <p:spPr bwMode="auto">
            <a:xfrm>
              <a:off x="2602420" y="5965021"/>
              <a:ext cx="1150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25" name="Freeform 514"/>
            <p:cNvSpPr>
              <a:spLocks/>
            </p:cNvSpPr>
            <p:nvPr/>
          </p:nvSpPr>
          <p:spPr bwMode="auto">
            <a:xfrm>
              <a:off x="2277834" y="5717866"/>
              <a:ext cx="279390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9" y="8"/>
                </a:cxn>
                <a:cxn ang="0">
                  <a:pos x="24" y="23"/>
                </a:cxn>
              </a:cxnLst>
              <a:rect l="0" t="0" r="r" b="b"/>
              <a:pathLst>
                <a:path w="204" h="651">
                  <a:moveTo>
                    <a:pt x="24" y="23"/>
                  </a:moveTo>
                  <a:cubicBezTo>
                    <a:pt x="176" y="174"/>
                    <a:pt x="204" y="432"/>
                    <a:pt x="172" y="651"/>
                  </a:cubicBezTo>
                  <a:cubicBezTo>
                    <a:pt x="173" y="645"/>
                    <a:pt x="149" y="635"/>
                    <a:pt x="150" y="629"/>
                  </a:cubicBezTo>
                  <a:cubicBezTo>
                    <a:pt x="181" y="417"/>
                    <a:pt x="157" y="156"/>
                    <a:pt x="9" y="8"/>
                  </a:cubicBezTo>
                  <a:cubicBezTo>
                    <a:pt x="0" y="0"/>
                    <a:pt x="22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26" name="Freeform 515"/>
            <p:cNvSpPr>
              <a:spLocks/>
            </p:cNvSpPr>
            <p:nvPr/>
          </p:nvSpPr>
          <p:spPr bwMode="auto">
            <a:xfrm>
              <a:off x="2531202" y="5583500"/>
              <a:ext cx="125999" cy="772850"/>
            </a:xfrm>
            <a:custGeom>
              <a:avLst/>
              <a:gdLst/>
              <a:ahLst/>
              <a:cxnLst>
                <a:cxn ang="0">
                  <a:pos x="11" y="29"/>
                </a:cxn>
                <a:cxn ang="0">
                  <a:pos x="78" y="788"/>
                </a:cxn>
                <a:cxn ang="0">
                  <a:pos x="68" y="762"/>
                </a:cxn>
                <a:cxn ang="0">
                  <a:pos x="4" y="10"/>
                </a:cxn>
                <a:cxn ang="0">
                  <a:pos x="11" y="29"/>
                </a:cxn>
              </a:cxnLst>
              <a:rect l="0" t="0" r="r" b="b"/>
              <a:pathLst>
                <a:path w="92" h="788">
                  <a:moveTo>
                    <a:pt x="11" y="29"/>
                  </a:moveTo>
                  <a:cubicBezTo>
                    <a:pt x="80" y="212"/>
                    <a:pt x="92" y="523"/>
                    <a:pt x="78" y="788"/>
                  </a:cubicBezTo>
                  <a:cubicBezTo>
                    <a:pt x="78" y="781"/>
                    <a:pt x="67" y="769"/>
                    <a:pt x="68" y="762"/>
                  </a:cubicBezTo>
                  <a:cubicBezTo>
                    <a:pt x="82" y="505"/>
                    <a:pt x="71" y="189"/>
                    <a:pt x="4" y="10"/>
                  </a:cubicBezTo>
                  <a:cubicBezTo>
                    <a:pt x="0" y="0"/>
                    <a:pt x="10" y="26"/>
                    <a:pt x="1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27" name="Freeform 516"/>
            <p:cNvSpPr>
              <a:spLocks/>
            </p:cNvSpPr>
            <p:nvPr/>
          </p:nvSpPr>
          <p:spPr bwMode="auto">
            <a:xfrm>
              <a:off x="3006439" y="5717866"/>
              <a:ext cx="278020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8" y="8"/>
                </a:cxn>
                <a:cxn ang="0">
                  <a:pos x="24" y="23"/>
                </a:cxn>
              </a:cxnLst>
              <a:rect l="0" t="0" r="r" b="b"/>
              <a:pathLst>
                <a:path w="203" h="651">
                  <a:moveTo>
                    <a:pt x="24" y="23"/>
                  </a:moveTo>
                  <a:cubicBezTo>
                    <a:pt x="176" y="174"/>
                    <a:pt x="203" y="432"/>
                    <a:pt x="172" y="651"/>
                  </a:cubicBezTo>
                  <a:cubicBezTo>
                    <a:pt x="172" y="645"/>
                    <a:pt x="149" y="635"/>
                    <a:pt x="150" y="629"/>
                  </a:cubicBezTo>
                  <a:cubicBezTo>
                    <a:pt x="180" y="417"/>
                    <a:pt x="156" y="156"/>
                    <a:pt x="8" y="8"/>
                  </a:cubicBezTo>
                  <a:cubicBezTo>
                    <a:pt x="0" y="0"/>
                    <a:pt x="21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28" name="Freeform 517"/>
            <p:cNvSpPr>
              <a:spLocks/>
            </p:cNvSpPr>
            <p:nvPr/>
          </p:nvSpPr>
          <p:spPr bwMode="auto">
            <a:xfrm>
              <a:off x="2168270" y="5583500"/>
              <a:ext cx="124630" cy="772850"/>
            </a:xfrm>
            <a:custGeom>
              <a:avLst/>
              <a:gdLst/>
              <a:ahLst/>
              <a:cxnLst>
                <a:cxn ang="0">
                  <a:pos x="10" y="29"/>
                </a:cxn>
                <a:cxn ang="0">
                  <a:pos x="77" y="788"/>
                </a:cxn>
                <a:cxn ang="0">
                  <a:pos x="67" y="762"/>
                </a:cxn>
                <a:cxn ang="0">
                  <a:pos x="3" y="10"/>
                </a:cxn>
                <a:cxn ang="0">
                  <a:pos x="10" y="29"/>
                </a:cxn>
              </a:cxnLst>
              <a:rect l="0" t="0" r="r" b="b"/>
              <a:pathLst>
                <a:path w="91" h="788">
                  <a:moveTo>
                    <a:pt x="10" y="29"/>
                  </a:moveTo>
                  <a:cubicBezTo>
                    <a:pt x="79" y="212"/>
                    <a:pt x="91" y="523"/>
                    <a:pt x="77" y="788"/>
                  </a:cubicBezTo>
                  <a:cubicBezTo>
                    <a:pt x="77" y="781"/>
                    <a:pt x="67" y="769"/>
                    <a:pt x="67" y="762"/>
                  </a:cubicBezTo>
                  <a:cubicBezTo>
                    <a:pt x="81" y="505"/>
                    <a:pt x="70" y="189"/>
                    <a:pt x="3" y="10"/>
                  </a:cubicBezTo>
                  <a:cubicBezTo>
                    <a:pt x="0" y="0"/>
                    <a:pt x="9" y="26"/>
                    <a:pt x="1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29" name="Freeform 518"/>
            <p:cNvSpPr>
              <a:spLocks/>
            </p:cNvSpPr>
            <p:nvPr/>
          </p:nvSpPr>
          <p:spPr bwMode="auto">
            <a:xfrm>
              <a:off x="1782054" y="5666865"/>
              <a:ext cx="191739" cy="689485"/>
            </a:xfrm>
            <a:custGeom>
              <a:avLst/>
              <a:gdLst/>
              <a:ahLst/>
              <a:cxnLst>
                <a:cxn ang="0">
                  <a:pos x="19" y="29"/>
                </a:cxn>
                <a:cxn ang="0">
                  <a:pos x="67" y="703"/>
                </a:cxn>
                <a:cxn ang="0">
                  <a:pos x="50" y="676"/>
                </a:cxn>
                <a:cxn ang="0">
                  <a:pos x="7" y="10"/>
                </a:cxn>
                <a:cxn ang="0">
                  <a:pos x="19" y="29"/>
                </a:cxn>
              </a:cxnLst>
              <a:rect l="0" t="0" r="r" b="b"/>
              <a:pathLst>
                <a:path w="140" h="703">
                  <a:moveTo>
                    <a:pt x="19" y="29"/>
                  </a:moveTo>
                  <a:cubicBezTo>
                    <a:pt x="140" y="216"/>
                    <a:pt x="128" y="485"/>
                    <a:pt x="67" y="703"/>
                  </a:cubicBezTo>
                  <a:cubicBezTo>
                    <a:pt x="69" y="697"/>
                    <a:pt x="48" y="682"/>
                    <a:pt x="50" y="676"/>
                  </a:cubicBezTo>
                  <a:cubicBezTo>
                    <a:pt x="109" y="465"/>
                    <a:pt x="124" y="193"/>
                    <a:pt x="7" y="10"/>
                  </a:cubicBezTo>
                  <a:cubicBezTo>
                    <a:pt x="0" y="0"/>
                    <a:pt x="17" y="26"/>
                    <a:pt x="1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30" name="Freeform 519"/>
            <p:cNvSpPr>
              <a:spLocks/>
            </p:cNvSpPr>
            <p:nvPr/>
          </p:nvSpPr>
          <p:spPr bwMode="auto">
            <a:xfrm>
              <a:off x="3200916" y="5481499"/>
              <a:ext cx="220499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2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4" y="884"/>
                    <a:pt x="43" y="870"/>
                    <a:pt x="42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31" name="Freeform 520"/>
            <p:cNvSpPr>
              <a:spLocks/>
            </p:cNvSpPr>
            <p:nvPr/>
          </p:nvSpPr>
          <p:spPr bwMode="auto">
            <a:xfrm>
              <a:off x="2836613" y="5481499"/>
              <a:ext cx="220499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3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5" y="884"/>
                    <a:pt x="43" y="870"/>
                    <a:pt x="43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32" name="Freeform 521"/>
            <p:cNvSpPr>
              <a:spLocks/>
            </p:cNvSpPr>
            <p:nvPr/>
          </p:nvSpPr>
          <p:spPr bwMode="auto">
            <a:xfrm>
              <a:off x="2718832" y="5299075"/>
              <a:ext cx="99977" cy="1057275"/>
            </a:xfrm>
            <a:custGeom>
              <a:avLst/>
              <a:gdLst/>
              <a:ahLst/>
              <a:cxnLst>
                <a:cxn ang="0">
                  <a:pos x="64" y="38"/>
                </a:cxn>
                <a:cxn ang="0">
                  <a:pos x="12" y="1078"/>
                </a:cxn>
                <a:cxn ang="0">
                  <a:pos x="19" y="1042"/>
                </a:cxn>
                <a:cxn ang="0">
                  <a:pos x="70" y="13"/>
                </a:cxn>
                <a:cxn ang="0">
                  <a:pos x="64" y="38"/>
                </a:cxn>
              </a:cxnLst>
              <a:rect l="0" t="0" r="r" b="b"/>
              <a:pathLst>
                <a:path w="73" h="1078">
                  <a:moveTo>
                    <a:pt x="64" y="38"/>
                  </a:moveTo>
                  <a:cubicBezTo>
                    <a:pt x="10" y="289"/>
                    <a:pt x="0" y="715"/>
                    <a:pt x="12" y="1078"/>
                  </a:cubicBezTo>
                  <a:cubicBezTo>
                    <a:pt x="11" y="1069"/>
                    <a:pt x="20" y="1052"/>
                    <a:pt x="19" y="1042"/>
                  </a:cubicBezTo>
                  <a:cubicBezTo>
                    <a:pt x="9" y="690"/>
                    <a:pt x="17" y="258"/>
                    <a:pt x="70" y="13"/>
                  </a:cubicBezTo>
                  <a:cubicBezTo>
                    <a:pt x="73" y="0"/>
                    <a:pt x="65" y="34"/>
                    <a:pt x="64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33" name="Freeform 522"/>
            <p:cNvSpPr>
              <a:spLocks/>
            </p:cNvSpPr>
            <p:nvPr/>
          </p:nvSpPr>
          <p:spPr bwMode="auto">
            <a:xfrm>
              <a:off x="3413197" y="5411864"/>
              <a:ext cx="150651" cy="944486"/>
            </a:xfrm>
            <a:custGeom>
              <a:avLst/>
              <a:gdLst/>
              <a:ahLst/>
              <a:cxnLst>
                <a:cxn ang="0">
                  <a:pos x="95" y="40"/>
                </a:cxn>
                <a:cxn ang="0">
                  <a:pos x="57" y="963"/>
                </a:cxn>
                <a:cxn ang="0">
                  <a:pos x="70" y="926"/>
                </a:cxn>
                <a:cxn ang="0">
                  <a:pos x="104" y="14"/>
                </a:cxn>
                <a:cxn ang="0">
                  <a:pos x="95" y="40"/>
                </a:cxn>
              </a:cxnLst>
              <a:rect l="0" t="0" r="r" b="b"/>
              <a:pathLst>
                <a:path w="110" h="963">
                  <a:moveTo>
                    <a:pt x="95" y="40"/>
                  </a:moveTo>
                  <a:cubicBezTo>
                    <a:pt x="0" y="297"/>
                    <a:pt x="8" y="665"/>
                    <a:pt x="57" y="963"/>
                  </a:cubicBezTo>
                  <a:cubicBezTo>
                    <a:pt x="55" y="955"/>
                    <a:pt x="72" y="934"/>
                    <a:pt x="70" y="926"/>
                  </a:cubicBezTo>
                  <a:cubicBezTo>
                    <a:pt x="24" y="638"/>
                    <a:pt x="12" y="265"/>
                    <a:pt x="104" y="14"/>
                  </a:cubicBezTo>
                  <a:cubicBezTo>
                    <a:pt x="110" y="0"/>
                    <a:pt x="96" y="36"/>
                    <a:pt x="9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34" name="Freeform 523"/>
            <p:cNvSpPr>
              <a:spLocks/>
            </p:cNvSpPr>
            <p:nvPr/>
          </p:nvSpPr>
          <p:spPr bwMode="auto">
            <a:xfrm>
              <a:off x="849386" y="5603115"/>
              <a:ext cx="220499" cy="753235"/>
            </a:xfrm>
            <a:custGeom>
              <a:avLst/>
              <a:gdLst/>
              <a:ahLst/>
              <a:cxnLst>
                <a:cxn ang="0">
                  <a:pos x="19" y="28"/>
                </a:cxn>
                <a:cxn ang="0">
                  <a:pos x="136" y="768"/>
                </a:cxn>
                <a:cxn ang="0">
                  <a:pos x="119" y="742"/>
                </a:cxn>
                <a:cxn ang="0">
                  <a:pos x="7" y="10"/>
                </a:cxn>
                <a:cxn ang="0">
                  <a:pos x="19" y="28"/>
                </a:cxn>
              </a:cxnLst>
              <a:rect l="0" t="0" r="r" b="b"/>
              <a:pathLst>
                <a:path w="161" h="768">
                  <a:moveTo>
                    <a:pt x="19" y="28"/>
                  </a:moveTo>
                  <a:cubicBezTo>
                    <a:pt x="139" y="206"/>
                    <a:pt x="161" y="509"/>
                    <a:pt x="136" y="768"/>
                  </a:cubicBezTo>
                  <a:cubicBezTo>
                    <a:pt x="137" y="761"/>
                    <a:pt x="118" y="749"/>
                    <a:pt x="119" y="742"/>
                  </a:cubicBezTo>
                  <a:cubicBezTo>
                    <a:pt x="143" y="492"/>
                    <a:pt x="124" y="184"/>
                    <a:pt x="7" y="10"/>
                  </a:cubicBezTo>
                  <a:cubicBezTo>
                    <a:pt x="0" y="0"/>
                    <a:pt x="17" y="25"/>
                    <a:pt x="19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35" name="Freeform 524"/>
            <p:cNvSpPr>
              <a:spLocks/>
            </p:cNvSpPr>
            <p:nvPr/>
          </p:nvSpPr>
          <p:spPr bwMode="auto">
            <a:xfrm>
              <a:off x="530280" y="5666865"/>
              <a:ext cx="138325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5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5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36" name="Freeform 525"/>
            <p:cNvSpPr>
              <a:spLocks/>
            </p:cNvSpPr>
            <p:nvPr/>
          </p:nvSpPr>
          <p:spPr bwMode="auto">
            <a:xfrm>
              <a:off x="311150" y="5717866"/>
              <a:ext cx="204064" cy="638484"/>
            </a:xfrm>
            <a:custGeom>
              <a:avLst/>
              <a:gdLst/>
              <a:ahLst/>
              <a:cxnLst>
                <a:cxn ang="0">
                  <a:pos x="18" y="23"/>
                </a:cxn>
                <a:cxn ang="0">
                  <a:pos x="126" y="651"/>
                </a:cxn>
                <a:cxn ang="0">
                  <a:pos x="110" y="629"/>
                </a:cxn>
                <a:cxn ang="0">
                  <a:pos x="7" y="8"/>
                </a:cxn>
                <a:cxn ang="0">
                  <a:pos x="18" y="23"/>
                </a:cxn>
              </a:cxnLst>
              <a:rect l="0" t="0" r="r" b="b"/>
              <a:pathLst>
                <a:path w="149" h="651">
                  <a:moveTo>
                    <a:pt x="18" y="23"/>
                  </a:moveTo>
                  <a:cubicBezTo>
                    <a:pt x="129" y="174"/>
                    <a:pt x="149" y="432"/>
                    <a:pt x="126" y="651"/>
                  </a:cubicBezTo>
                  <a:cubicBezTo>
                    <a:pt x="126" y="645"/>
                    <a:pt x="109" y="635"/>
                    <a:pt x="110" y="629"/>
                  </a:cubicBezTo>
                  <a:cubicBezTo>
                    <a:pt x="132" y="417"/>
                    <a:pt x="115" y="156"/>
                    <a:pt x="7" y="8"/>
                  </a:cubicBezTo>
                  <a:cubicBezTo>
                    <a:pt x="0" y="0"/>
                    <a:pt x="16" y="20"/>
                    <a:pt x="18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37" name="Freeform 526"/>
            <p:cNvSpPr>
              <a:spLocks/>
            </p:cNvSpPr>
            <p:nvPr/>
          </p:nvSpPr>
          <p:spPr bwMode="auto">
            <a:xfrm>
              <a:off x="1273949" y="5919906"/>
              <a:ext cx="91761" cy="436444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56" y="445"/>
                </a:cxn>
                <a:cxn ang="0">
                  <a:pos x="49" y="430"/>
                </a:cxn>
                <a:cxn ang="0">
                  <a:pos x="3" y="6"/>
                </a:cxn>
                <a:cxn ang="0">
                  <a:pos x="8" y="16"/>
                </a:cxn>
              </a:cxnLst>
              <a:rect l="0" t="0" r="r" b="b"/>
              <a:pathLst>
                <a:path w="67" h="445">
                  <a:moveTo>
                    <a:pt x="8" y="16"/>
                  </a:moveTo>
                  <a:cubicBezTo>
                    <a:pt x="58" y="120"/>
                    <a:pt x="67" y="295"/>
                    <a:pt x="56" y="445"/>
                  </a:cubicBezTo>
                  <a:cubicBezTo>
                    <a:pt x="57" y="441"/>
                    <a:pt x="49" y="434"/>
                    <a:pt x="49" y="430"/>
                  </a:cubicBezTo>
                  <a:cubicBezTo>
                    <a:pt x="59" y="285"/>
                    <a:pt x="51" y="107"/>
                    <a:pt x="3" y="6"/>
                  </a:cubicBezTo>
                  <a:cubicBezTo>
                    <a:pt x="0" y="0"/>
                    <a:pt x="7" y="15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38" name="Freeform 527"/>
            <p:cNvSpPr>
              <a:spLocks/>
            </p:cNvSpPr>
            <p:nvPr/>
          </p:nvSpPr>
          <p:spPr bwMode="auto">
            <a:xfrm>
              <a:off x="1071255" y="5557999"/>
              <a:ext cx="108194" cy="798351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42" y="814"/>
                </a:cxn>
                <a:cxn ang="0">
                  <a:pos x="52" y="783"/>
                </a:cxn>
                <a:cxn ang="0">
                  <a:pos x="76" y="12"/>
                </a:cxn>
                <a:cxn ang="0">
                  <a:pos x="68" y="34"/>
                </a:cxn>
              </a:cxnLst>
              <a:rect l="0" t="0" r="r" b="b"/>
              <a:pathLst>
                <a:path w="79" h="814">
                  <a:moveTo>
                    <a:pt x="68" y="34"/>
                  </a:moveTo>
                  <a:cubicBezTo>
                    <a:pt x="0" y="251"/>
                    <a:pt x="6" y="562"/>
                    <a:pt x="42" y="814"/>
                  </a:cubicBezTo>
                  <a:cubicBezTo>
                    <a:pt x="41" y="808"/>
                    <a:pt x="53" y="789"/>
                    <a:pt x="52" y="783"/>
                  </a:cubicBezTo>
                  <a:cubicBezTo>
                    <a:pt x="18" y="539"/>
                    <a:pt x="8" y="224"/>
                    <a:pt x="76" y="12"/>
                  </a:cubicBezTo>
                  <a:cubicBezTo>
                    <a:pt x="79" y="0"/>
                    <a:pt x="70" y="30"/>
                    <a:pt x="68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39" name="Freeform 528"/>
            <p:cNvSpPr>
              <a:spLocks/>
            </p:cNvSpPr>
            <p:nvPr/>
          </p:nvSpPr>
          <p:spPr bwMode="auto">
            <a:xfrm>
              <a:off x="1449252" y="5583500"/>
              <a:ext cx="91761" cy="772850"/>
            </a:xfrm>
            <a:custGeom>
              <a:avLst/>
              <a:gdLst/>
              <a:ahLst/>
              <a:cxnLst>
                <a:cxn ang="0">
                  <a:pos x="59" y="29"/>
                </a:cxn>
                <a:cxn ang="0">
                  <a:pos x="11" y="788"/>
                </a:cxn>
                <a:cxn ang="0">
                  <a:pos x="18" y="762"/>
                </a:cxn>
                <a:cxn ang="0">
                  <a:pos x="64" y="10"/>
                </a:cxn>
                <a:cxn ang="0">
                  <a:pos x="59" y="29"/>
                </a:cxn>
              </a:cxnLst>
              <a:rect l="0" t="0" r="r" b="b"/>
              <a:pathLst>
                <a:path w="67" h="788">
                  <a:moveTo>
                    <a:pt x="59" y="29"/>
                  </a:moveTo>
                  <a:cubicBezTo>
                    <a:pt x="9" y="212"/>
                    <a:pt x="0" y="523"/>
                    <a:pt x="11" y="788"/>
                  </a:cubicBezTo>
                  <a:cubicBezTo>
                    <a:pt x="10" y="781"/>
                    <a:pt x="18" y="769"/>
                    <a:pt x="18" y="762"/>
                  </a:cubicBezTo>
                  <a:cubicBezTo>
                    <a:pt x="8" y="505"/>
                    <a:pt x="16" y="189"/>
                    <a:pt x="64" y="10"/>
                  </a:cubicBezTo>
                  <a:cubicBezTo>
                    <a:pt x="67" y="0"/>
                    <a:pt x="60" y="26"/>
                    <a:pt x="5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40" name="Freeform 529"/>
            <p:cNvSpPr>
              <a:spLocks/>
            </p:cNvSpPr>
            <p:nvPr/>
          </p:nvSpPr>
          <p:spPr bwMode="auto">
            <a:xfrm>
              <a:off x="1964206" y="5666865"/>
              <a:ext cx="138325" cy="689485"/>
            </a:xfrm>
            <a:custGeom>
              <a:avLst/>
              <a:gdLst/>
              <a:ahLst/>
              <a:cxnLst>
                <a:cxn ang="0">
                  <a:pos x="87" y="29"/>
                </a:cxn>
                <a:cxn ang="0">
                  <a:pos x="52" y="703"/>
                </a:cxn>
                <a:cxn ang="0">
                  <a:pos x="65" y="676"/>
                </a:cxn>
                <a:cxn ang="0">
                  <a:pos x="96" y="10"/>
                </a:cxn>
                <a:cxn ang="0">
                  <a:pos x="87" y="29"/>
                </a:cxn>
              </a:cxnLst>
              <a:rect l="0" t="0" r="r" b="b"/>
              <a:pathLst>
                <a:path w="101" h="703">
                  <a:moveTo>
                    <a:pt x="87" y="29"/>
                  </a:moveTo>
                  <a:cubicBezTo>
                    <a:pt x="0" y="216"/>
                    <a:pt x="8" y="485"/>
                    <a:pt x="52" y="703"/>
                  </a:cubicBezTo>
                  <a:cubicBezTo>
                    <a:pt x="51" y="697"/>
                    <a:pt x="66" y="682"/>
                    <a:pt x="65" y="676"/>
                  </a:cubicBezTo>
                  <a:cubicBezTo>
                    <a:pt x="22" y="465"/>
                    <a:pt x="11" y="193"/>
                    <a:pt x="96" y="10"/>
                  </a:cubicBezTo>
                  <a:cubicBezTo>
                    <a:pt x="101" y="0"/>
                    <a:pt x="89" y="26"/>
                    <a:pt x="87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41" name="Freeform 530"/>
            <p:cNvSpPr>
              <a:spLocks/>
            </p:cNvSpPr>
            <p:nvPr/>
          </p:nvSpPr>
          <p:spPr bwMode="auto">
            <a:xfrm>
              <a:off x="724757" y="5496210"/>
              <a:ext cx="109564" cy="860140"/>
            </a:xfrm>
            <a:custGeom>
              <a:avLst/>
              <a:gdLst/>
              <a:ahLst/>
              <a:cxnLst>
                <a:cxn ang="0">
                  <a:pos x="11" y="37"/>
                </a:cxn>
                <a:cxn ang="0">
                  <a:pos x="39" y="877"/>
                </a:cxn>
                <a:cxn ang="0">
                  <a:pos x="29" y="843"/>
                </a:cxn>
                <a:cxn ang="0">
                  <a:pos x="3" y="13"/>
                </a:cxn>
                <a:cxn ang="0">
                  <a:pos x="11" y="37"/>
                </a:cxn>
              </a:cxnLst>
              <a:rect l="0" t="0" r="r" b="b"/>
              <a:pathLst>
                <a:path w="80" h="877">
                  <a:moveTo>
                    <a:pt x="11" y="37"/>
                  </a:moveTo>
                  <a:cubicBezTo>
                    <a:pt x="80" y="271"/>
                    <a:pt x="74" y="606"/>
                    <a:pt x="39" y="877"/>
                  </a:cubicBezTo>
                  <a:cubicBezTo>
                    <a:pt x="40" y="870"/>
                    <a:pt x="28" y="850"/>
                    <a:pt x="29" y="843"/>
                  </a:cubicBezTo>
                  <a:cubicBezTo>
                    <a:pt x="63" y="581"/>
                    <a:pt x="71" y="242"/>
                    <a:pt x="3" y="13"/>
                  </a:cubicBezTo>
                  <a:cubicBezTo>
                    <a:pt x="0" y="0"/>
                    <a:pt x="9" y="33"/>
                    <a:pt x="11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42" name="Freeform 531"/>
            <p:cNvSpPr>
              <a:spLocks/>
            </p:cNvSpPr>
            <p:nvPr/>
          </p:nvSpPr>
          <p:spPr bwMode="auto">
            <a:xfrm>
              <a:off x="1605382" y="5481499"/>
              <a:ext cx="160238" cy="874851"/>
            </a:xfrm>
            <a:custGeom>
              <a:avLst/>
              <a:gdLst/>
              <a:ahLst/>
              <a:cxnLst>
                <a:cxn ang="0">
                  <a:pos x="14" y="32"/>
                </a:cxn>
                <a:cxn ang="0">
                  <a:pos x="99" y="892"/>
                </a:cxn>
                <a:cxn ang="0">
                  <a:pos x="86" y="862"/>
                </a:cxn>
                <a:cxn ang="0">
                  <a:pos x="5" y="11"/>
                </a:cxn>
                <a:cxn ang="0">
                  <a:pos x="14" y="32"/>
                </a:cxn>
              </a:cxnLst>
              <a:rect l="0" t="0" r="r" b="b"/>
              <a:pathLst>
                <a:path w="117" h="892">
                  <a:moveTo>
                    <a:pt x="14" y="32"/>
                  </a:moveTo>
                  <a:cubicBezTo>
                    <a:pt x="101" y="239"/>
                    <a:pt x="117" y="592"/>
                    <a:pt x="99" y="892"/>
                  </a:cubicBezTo>
                  <a:cubicBezTo>
                    <a:pt x="99" y="884"/>
                    <a:pt x="86" y="870"/>
                    <a:pt x="86" y="862"/>
                  </a:cubicBezTo>
                  <a:cubicBezTo>
                    <a:pt x="104" y="571"/>
                    <a:pt x="90" y="214"/>
                    <a:pt x="5" y="11"/>
                  </a:cubicBezTo>
                  <a:cubicBezTo>
                    <a:pt x="0" y="0"/>
                    <a:pt x="12" y="29"/>
                    <a:pt x="14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</p:grpSp>
      <p:sp>
        <p:nvSpPr>
          <p:cNvPr id="543" name="Line 534"/>
          <p:cNvSpPr>
            <a:spLocks noChangeShapeType="1"/>
          </p:cNvSpPr>
          <p:nvPr userDrawn="1"/>
        </p:nvSpPr>
        <p:spPr bwMode="auto">
          <a:xfrm>
            <a:off x="242888" y="5932488"/>
            <a:ext cx="8686800" cy="0"/>
          </a:xfrm>
          <a:prstGeom prst="line">
            <a:avLst/>
          </a:prstGeom>
          <a:noFill/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lIns="36576" tIns="36576" rIns="36576" bIns="36576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0" name="Picture Placeholder 15"/>
          <p:cNvSpPr>
            <a:spLocks noGrp="1" noChangeAspect="1"/>
          </p:cNvSpPr>
          <p:nvPr>
            <p:ph type="pic" sz="quarter" idx="19"/>
          </p:nvPr>
        </p:nvSpPr>
        <p:spPr>
          <a:xfrm>
            <a:off x="990600" y="838200"/>
            <a:ext cx="3429000" cy="48768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11" name="Picture Placeholder 15"/>
          <p:cNvSpPr>
            <a:spLocks noGrp="1" noChangeAspect="1"/>
          </p:cNvSpPr>
          <p:nvPr>
            <p:ph type="pic" sz="quarter" idx="20"/>
          </p:nvPr>
        </p:nvSpPr>
        <p:spPr>
          <a:xfrm>
            <a:off x="4800600" y="838200"/>
            <a:ext cx="3429000" cy="48768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990600" y="5943600"/>
            <a:ext cx="3429000" cy="609600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600" i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4876800" y="5943600"/>
            <a:ext cx="3429000" cy="609600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600" i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/>
          <p:cNvSpPr>
            <a:spLocks noGrp="1" noChangeAspect="1"/>
          </p:cNvSpPr>
          <p:nvPr>
            <p:ph type="pic" sz="quarter" idx="21"/>
          </p:nvPr>
        </p:nvSpPr>
        <p:spPr>
          <a:xfrm>
            <a:off x="838200" y="1600200"/>
            <a:ext cx="3657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11" name="Picture Placeholder 15"/>
          <p:cNvSpPr>
            <a:spLocks noGrp="1" noChangeAspect="1"/>
          </p:cNvSpPr>
          <p:nvPr>
            <p:ph type="pic" sz="quarter" idx="22"/>
          </p:nvPr>
        </p:nvSpPr>
        <p:spPr>
          <a:xfrm>
            <a:off x="4724400" y="1600200"/>
            <a:ext cx="3657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838200" y="4267200"/>
            <a:ext cx="3657600" cy="8382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23"/>
          </p:nvPr>
        </p:nvSpPr>
        <p:spPr>
          <a:xfrm>
            <a:off x="4724400" y="4267200"/>
            <a:ext cx="3657600" cy="8382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/>
          <p:cNvSpPr>
            <a:spLocks noGrp="1" noChangeAspect="1"/>
          </p:cNvSpPr>
          <p:nvPr>
            <p:ph type="pic" sz="quarter" idx="21"/>
          </p:nvPr>
        </p:nvSpPr>
        <p:spPr>
          <a:xfrm>
            <a:off x="914400" y="685800"/>
            <a:ext cx="3657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11" name="Picture Placeholder 15"/>
          <p:cNvSpPr>
            <a:spLocks noGrp="1" noChangeAspect="1"/>
          </p:cNvSpPr>
          <p:nvPr>
            <p:ph type="pic" sz="quarter" idx="22"/>
          </p:nvPr>
        </p:nvSpPr>
        <p:spPr>
          <a:xfrm>
            <a:off x="4648200" y="685800"/>
            <a:ext cx="3657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23"/>
          </p:nvPr>
        </p:nvSpPr>
        <p:spPr>
          <a:xfrm>
            <a:off x="4648200" y="3276600"/>
            <a:ext cx="3657600" cy="25146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6" name="Picture Placeholder 15"/>
          <p:cNvSpPr>
            <a:spLocks noGrp="1" noChangeAspect="1"/>
          </p:cNvSpPr>
          <p:nvPr>
            <p:ph type="pic" sz="quarter" idx="24"/>
          </p:nvPr>
        </p:nvSpPr>
        <p:spPr>
          <a:xfrm>
            <a:off x="914400" y="3276600"/>
            <a:ext cx="3657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5"/>
          <p:cNvSpPr>
            <a:spLocks noGrp="1" noChangeAspect="1"/>
          </p:cNvSpPr>
          <p:nvPr>
            <p:ph type="pic" sz="quarter" idx="21"/>
          </p:nvPr>
        </p:nvSpPr>
        <p:spPr>
          <a:xfrm>
            <a:off x="304800" y="304800"/>
            <a:ext cx="4229100" cy="5638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13" name="Picture Placeholder 15"/>
          <p:cNvSpPr>
            <a:spLocks noGrp="1" noChangeAspect="1"/>
          </p:cNvSpPr>
          <p:nvPr>
            <p:ph type="pic" sz="quarter" idx="25"/>
          </p:nvPr>
        </p:nvSpPr>
        <p:spPr>
          <a:xfrm>
            <a:off x="4648200" y="685800"/>
            <a:ext cx="3657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23"/>
          </p:nvPr>
        </p:nvSpPr>
        <p:spPr>
          <a:xfrm>
            <a:off x="4648200" y="3276600"/>
            <a:ext cx="3657600" cy="25146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ingham.jpg"/>
          <p:cNvPicPr>
            <a:picLocks noChangeAspect="1"/>
          </p:cNvPicPr>
          <p:nvPr/>
        </p:nvPicPr>
        <p:blipFill>
          <a:blip r:embed="rId16" cstate="screen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>
          <a:xfrm>
            <a:off x="320851" y="304800"/>
            <a:ext cx="8531352" cy="6246090"/>
          </a:xfrm>
          <a:prstGeom prst="roundRect">
            <a:avLst>
              <a:gd name="adj" fmla="val 10212"/>
            </a:avLst>
          </a:prstGeom>
        </p:spPr>
      </p:pic>
      <p:sp>
        <p:nvSpPr>
          <p:cNvPr id="11" name="Rounded Rectangle 10"/>
          <p:cNvSpPr/>
          <p:nvPr/>
        </p:nvSpPr>
        <p:spPr>
          <a:xfrm>
            <a:off x="319088" y="304800"/>
            <a:ext cx="8534400" cy="5562600"/>
          </a:xfrm>
          <a:prstGeom prst="roundRect">
            <a:avLst>
              <a:gd name="adj" fmla="val 10000"/>
            </a:avLst>
          </a:prstGeom>
          <a:gradFill>
            <a:gsLst>
              <a:gs pos="0">
                <a:schemeClr val="accent3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2" name="Rounded Rectangle 11"/>
          <p:cNvSpPr/>
          <p:nvPr/>
        </p:nvSpPr>
        <p:spPr>
          <a:xfrm>
            <a:off x="319088" y="304800"/>
            <a:ext cx="8534400" cy="561975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3" name="Rounded Rectangle 12"/>
          <p:cNvSpPr/>
          <p:nvPr/>
        </p:nvSpPr>
        <p:spPr>
          <a:xfrm>
            <a:off x="585788" y="533400"/>
            <a:ext cx="8001000" cy="4999038"/>
          </a:xfrm>
          <a:prstGeom prst="roundRect">
            <a:avLst>
              <a:gd name="adj" fmla="val 8459"/>
            </a:avLst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52754" y="4537508"/>
            <a:ext cx="8915046" cy="1406092"/>
            <a:chOff x="311150" y="5299075"/>
            <a:chExt cx="6743700" cy="1063625"/>
          </a:xfrm>
          <a:solidFill>
            <a:schemeClr val="accent2"/>
          </a:solidFill>
        </p:grpSpPr>
        <p:sp>
          <p:nvSpPr>
            <p:cNvPr id="15" name="Freeform 3"/>
            <p:cNvSpPr>
              <a:spLocks/>
            </p:cNvSpPr>
            <p:nvPr/>
          </p:nvSpPr>
          <p:spPr bwMode="auto">
            <a:xfrm>
              <a:off x="4488870" y="5724216"/>
              <a:ext cx="317812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2" y="651"/>
                </a:cxn>
                <a:cxn ang="0">
                  <a:pos x="54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8" y="174"/>
                    <a:pt x="0" y="432"/>
                    <a:pt x="32" y="651"/>
                  </a:cubicBezTo>
                  <a:cubicBezTo>
                    <a:pt x="31" y="645"/>
                    <a:pt x="55" y="635"/>
                    <a:pt x="54" y="629"/>
                  </a:cubicBezTo>
                  <a:cubicBezTo>
                    <a:pt x="23" y="417"/>
                    <a:pt x="47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6" name="Freeform 4"/>
            <p:cNvSpPr>
              <a:spLocks/>
            </p:cNvSpPr>
            <p:nvPr/>
          </p:nvSpPr>
          <p:spPr bwMode="auto">
            <a:xfrm>
              <a:off x="4374583" y="5589850"/>
              <a:ext cx="142467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4" y="788"/>
                </a:cxn>
                <a:cxn ang="0">
                  <a:pos x="24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1" h="788">
                  <a:moveTo>
                    <a:pt x="81" y="29"/>
                  </a:moveTo>
                  <a:cubicBezTo>
                    <a:pt x="12" y="212"/>
                    <a:pt x="0" y="523"/>
                    <a:pt x="14" y="788"/>
                  </a:cubicBezTo>
                  <a:cubicBezTo>
                    <a:pt x="14" y="781"/>
                    <a:pt x="24" y="769"/>
                    <a:pt x="24" y="762"/>
                  </a:cubicBezTo>
                  <a:cubicBezTo>
                    <a:pt x="10" y="505"/>
                    <a:pt x="21" y="189"/>
                    <a:pt x="88" y="10"/>
                  </a:cubicBezTo>
                  <a:cubicBezTo>
                    <a:pt x="91" y="0"/>
                    <a:pt x="82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7" name="Freeform 5"/>
            <p:cNvSpPr>
              <a:spLocks/>
            </p:cNvSpPr>
            <p:nvPr/>
          </p:nvSpPr>
          <p:spPr bwMode="auto">
            <a:xfrm>
              <a:off x="3657548" y="5724216"/>
              <a:ext cx="317812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1" y="651"/>
                </a:cxn>
                <a:cxn ang="0">
                  <a:pos x="53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7" y="174"/>
                    <a:pt x="0" y="432"/>
                    <a:pt x="31" y="651"/>
                  </a:cubicBezTo>
                  <a:cubicBezTo>
                    <a:pt x="30" y="645"/>
                    <a:pt x="54" y="635"/>
                    <a:pt x="53" y="629"/>
                  </a:cubicBezTo>
                  <a:cubicBezTo>
                    <a:pt x="23" y="417"/>
                    <a:pt x="46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8" name="Freeform 6"/>
            <p:cNvSpPr>
              <a:spLocks/>
            </p:cNvSpPr>
            <p:nvPr/>
          </p:nvSpPr>
          <p:spPr bwMode="auto">
            <a:xfrm>
              <a:off x="4789460" y="5589850"/>
              <a:ext cx="144034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5" y="788"/>
                </a:cxn>
                <a:cxn ang="0">
                  <a:pos x="25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2" h="788">
                  <a:moveTo>
                    <a:pt x="81" y="29"/>
                  </a:moveTo>
                  <a:cubicBezTo>
                    <a:pt x="13" y="212"/>
                    <a:pt x="0" y="523"/>
                    <a:pt x="15" y="788"/>
                  </a:cubicBezTo>
                  <a:cubicBezTo>
                    <a:pt x="14" y="781"/>
                    <a:pt x="25" y="769"/>
                    <a:pt x="25" y="762"/>
                  </a:cubicBezTo>
                  <a:cubicBezTo>
                    <a:pt x="11" y="505"/>
                    <a:pt x="22" y="189"/>
                    <a:pt x="88" y="10"/>
                  </a:cubicBezTo>
                  <a:cubicBezTo>
                    <a:pt x="92" y="0"/>
                    <a:pt x="83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auto">
            <a:xfrm>
              <a:off x="5155805" y="5673215"/>
              <a:ext cx="219181" cy="689485"/>
            </a:xfrm>
            <a:custGeom>
              <a:avLst/>
              <a:gdLst/>
              <a:ahLst/>
              <a:cxnLst>
                <a:cxn ang="0">
                  <a:pos x="120" y="29"/>
                </a:cxn>
                <a:cxn ang="0">
                  <a:pos x="72" y="703"/>
                </a:cxn>
                <a:cxn ang="0">
                  <a:pos x="90" y="676"/>
                </a:cxn>
                <a:cxn ang="0">
                  <a:pos x="133" y="10"/>
                </a:cxn>
                <a:cxn ang="0">
                  <a:pos x="120" y="29"/>
                </a:cxn>
              </a:cxnLst>
              <a:rect l="0" t="0" r="r" b="b"/>
              <a:pathLst>
                <a:path w="140" h="703">
                  <a:moveTo>
                    <a:pt x="120" y="29"/>
                  </a:moveTo>
                  <a:cubicBezTo>
                    <a:pt x="0" y="216"/>
                    <a:pt x="11" y="485"/>
                    <a:pt x="72" y="703"/>
                  </a:cubicBezTo>
                  <a:cubicBezTo>
                    <a:pt x="71" y="697"/>
                    <a:pt x="92" y="682"/>
                    <a:pt x="90" y="676"/>
                  </a:cubicBezTo>
                  <a:cubicBezTo>
                    <a:pt x="31" y="465"/>
                    <a:pt x="16" y="193"/>
                    <a:pt x="133" y="10"/>
                  </a:cubicBezTo>
                  <a:cubicBezTo>
                    <a:pt x="140" y="0"/>
                    <a:pt x="123" y="26"/>
                    <a:pt x="12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0" name="Freeform 8"/>
            <p:cNvSpPr>
              <a:spLocks/>
            </p:cNvSpPr>
            <p:nvPr/>
          </p:nvSpPr>
          <p:spPr bwMode="auto">
            <a:xfrm>
              <a:off x="3500991" y="5487849"/>
              <a:ext cx="252058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7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3" y="571"/>
                    <a:pt x="124" y="214"/>
                    <a:pt x="7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1" name="Freeform 9"/>
            <p:cNvSpPr>
              <a:spLocks/>
            </p:cNvSpPr>
            <p:nvPr/>
          </p:nvSpPr>
          <p:spPr bwMode="auto">
            <a:xfrm>
              <a:off x="3917434" y="5487849"/>
              <a:ext cx="252058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6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2" y="571"/>
                    <a:pt x="124" y="214"/>
                    <a:pt x="6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auto">
            <a:xfrm>
              <a:off x="4189844" y="5305425"/>
              <a:ext cx="112722" cy="1057275"/>
            </a:xfrm>
            <a:custGeom>
              <a:avLst/>
              <a:gdLst/>
              <a:ahLst/>
              <a:cxnLst>
                <a:cxn ang="0">
                  <a:pos x="9" y="38"/>
                </a:cxn>
                <a:cxn ang="0">
                  <a:pos x="61" y="1078"/>
                </a:cxn>
                <a:cxn ang="0">
                  <a:pos x="53" y="1042"/>
                </a:cxn>
                <a:cxn ang="0">
                  <a:pos x="3" y="13"/>
                </a:cxn>
                <a:cxn ang="0">
                  <a:pos x="9" y="38"/>
                </a:cxn>
              </a:cxnLst>
              <a:rect l="0" t="0" r="r" b="b"/>
              <a:pathLst>
                <a:path w="72" h="1078">
                  <a:moveTo>
                    <a:pt x="9" y="38"/>
                  </a:moveTo>
                  <a:cubicBezTo>
                    <a:pt x="63" y="289"/>
                    <a:pt x="72" y="715"/>
                    <a:pt x="61" y="1078"/>
                  </a:cubicBezTo>
                  <a:cubicBezTo>
                    <a:pt x="61" y="1069"/>
                    <a:pt x="53" y="1052"/>
                    <a:pt x="53" y="1042"/>
                  </a:cubicBezTo>
                  <a:cubicBezTo>
                    <a:pt x="64" y="690"/>
                    <a:pt x="56" y="258"/>
                    <a:pt x="3" y="13"/>
                  </a:cubicBezTo>
                  <a:cubicBezTo>
                    <a:pt x="0" y="0"/>
                    <a:pt x="8" y="34"/>
                    <a:pt x="9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3" name="Freeform 11"/>
            <p:cNvSpPr>
              <a:spLocks/>
            </p:cNvSpPr>
            <p:nvPr/>
          </p:nvSpPr>
          <p:spPr bwMode="auto">
            <a:xfrm>
              <a:off x="3338171" y="5418214"/>
              <a:ext cx="172213" cy="944486"/>
            </a:xfrm>
            <a:custGeom>
              <a:avLst/>
              <a:gdLst/>
              <a:ahLst/>
              <a:cxnLst>
                <a:cxn ang="0">
                  <a:pos x="15" y="40"/>
                </a:cxn>
                <a:cxn ang="0">
                  <a:pos x="53" y="963"/>
                </a:cxn>
                <a:cxn ang="0">
                  <a:pos x="39" y="926"/>
                </a:cxn>
                <a:cxn ang="0">
                  <a:pos x="5" y="14"/>
                </a:cxn>
                <a:cxn ang="0">
                  <a:pos x="15" y="40"/>
                </a:cxn>
              </a:cxnLst>
              <a:rect l="0" t="0" r="r" b="b"/>
              <a:pathLst>
                <a:path w="110" h="963">
                  <a:moveTo>
                    <a:pt x="15" y="40"/>
                  </a:moveTo>
                  <a:cubicBezTo>
                    <a:pt x="110" y="297"/>
                    <a:pt x="101" y="665"/>
                    <a:pt x="53" y="963"/>
                  </a:cubicBezTo>
                  <a:cubicBezTo>
                    <a:pt x="54" y="955"/>
                    <a:pt x="38" y="934"/>
                    <a:pt x="39" y="926"/>
                  </a:cubicBezTo>
                  <a:cubicBezTo>
                    <a:pt x="86" y="638"/>
                    <a:pt x="98" y="265"/>
                    <a:pt x="5" y="14"/>
                  </a:cubicBezTo>
                  <a:cubicBezTo>
                    <a:pt x="0" y="0"/>
                    <a:pt x="14" y="36"/>
                    <a:pt x="1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4" name="Freeform 12"/>
            <p:cNvSpPr>
              <a:spLocks/>
            </p:cNvSpPr>
            <p:nvPr/>
          </p:nvSpPr>
          <p:spPr bwMode="auto">
            <a:xfrm>
              <a:off x="6189086" y="5609465"/>
              <a:ext cx="250492" cy="753235"/>
            </a:xfrm>
            <a:custGeom>
              <a:avLst/>
              <a:gdLst/>
              <a:ahLst/>
              <a:cxnLst>
                <a:cxn ang="0">
                  <a:pos x="141" y="28"/>
                </a:cxn>
                <a:cxn ang="0">
                  <a:pos x="25" y="768"/>
                </a:cxn>
                <a:cxn ang="0">
                  <a:pos x="42" y="742"/>
                </a:cxn>
                <a:cxn ang="0">
                  <a:pos x="154" y="10"/>
                </a:cxn>
                <a:cxn ang="0">
                  <a:pos x="141" y="28"/>
                </a:cxn>
              </a:cxnLst>
              <a:rect l="0" t="0" r="r" b="b"/>
              <a:pathLst>
                <a:path w="160" h="768">
                  <a:moveTo>
                    <a:pt x="141" y="28"/>
                  </a:moveTo>
                  <a:cubicBezTo>
                    <a:pt x="22" y="206"/>
                    <a:pt x="0" y="509"/>
                    <a:pt x="25" y="768"/>
                  </a:cubicBezTo>
                  <a:cubicBezTo>
                    <a:pt x="24" y="761"/>
                    <a:pt x="43" y="749"/>
                    <a:pt x="42" y="742"/>
                  </a:cubicBezTo>
                  <a:cubicBezTo>
                    <a:pt x="18" y="492"/>
                    <a:pt x="37" y="184"/>
                    <a:pt x="154" y="10"/>
                  </a:cubicBezTo>
                  <a:cubicBezTo>
                    <a:pt x="160" y="0"/>
                    <a:pt x="144" y="25"/>
                    <a:pt x="141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5" name="Freeform 13"/>
            <p:cNvSpPr>
              <a:spLocks/>
            </p:cNvSpPr>
            <p:nvPr/>
          </p:nvSpPr>
          <p:spPr bwMode="auto">
            <a:xfrm>
              <a:off x="6646234" y="5673215"/>
              <a:ext cx="159689" cy="689485"/>
            </a:xfrm>
            <a:custGeom>
              <a:avLst/>
              <a:gdLst/>
              <a:ahLst/>
              <a:cxnLst>
                <a:cxn ang="0">
                  <a:pos x="88" y="29"/>
                </a:cxn>
                <a:cxn ang="0">
                  <a:pos x="53" y="703"/>
                </a:cxn>
                <a:cxn ang="0">
                  <a:pos x="66" y="676"/>
                </a:cxn>
                <a:cxn ang="0">
                  <a:pos x="97" y="10"/>
                </a:cxn>
                <a:cxn ang="0">
                  <a:pos x="88" y="29"/>
                </a:cxn>
              </a:cxnLst>
              <a:rect l="0" t="0" r="r" b="b"/>
              <a:pathLst>
                <a:path w="102" h="703">
                  <a:moveTo>
                    <a:pt x="88" y="29"/>
                  </a:moveTo>
                  <a:cubicBezTo>
                    <a:pt x="0" y="216"/>
                    <a:pt x="8" y="485"/>
                    <a:pt x="53" y="703"/>
                  </a:cubicBezTo>
                  <a:cubicBezTo>
                    <a:pt x="52" y="697"/>
                    <a:pt x="67" y="682"/>
                    <a:pt x="66" y="676"/>
                  </a:cubicBezTo>
                  <a:cubicBezTo>
                    <a:pt x="23" y="465"/>
                    <a:pt x="11" y="193"/>
                    <a:pt x="97" y="10"/>
                  </a:cubicBezTo>
                  <a:cubicBezTo>
                    <a:pt x="102" y="0"/>
                    <a:pt x="89" y="26"/>
                    <a:pt x="8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6" name="Freeform 14"/>
            <p:cNvSpPr>
              <a:spLocks/>
            </p:cNvSpPr>
            <p:nvPr/>
          </p:nvSpPr>
          <p:spPr bwMode="auto">
            <a:xfrm>
              <a:off x="6823144" y="5724216"/>
              <a:ext cx="231706" cy="638484"/>
            </a:xfrm>
            <a:custGeom>
              <a:avLst/>
              <a:gdLst/>
              <a:ahLst/>
              <a:cxnLst>
                <a:cxn ang="0">
                  <a:pos x="131" y="23"/>
                </a:cxn>
                <a:cxn ang="0">
                  <a:pos x="23" y="651"/>
                </a:cxn>
                <a:cxn ang="0">
                  <a:pos x="39" y="629"/>
                </a:cxn>
                <a:cxn ang="0">
                  <a:pos x="142" y="8"/>
                </a:cxn>
                <a:cxn ang="0">
                  <a:pos x="131" y="23"/>
                </a:cxn>
              </a:cxnLst>
              <a:rect l="0" t="0" r="r" b="b"/>
              <a:pathLst>
                <a:path w="148" h="651">
                  <a:moveTo>
                    <a:pt x="131" y="23"/>
                  </a:moveTo>
                  <a:cubicBezTo>
                    <a:pt x="20" y="174"/>
                    <a:pt x="0" y="432"/>
                    <a:pt x="23" y="651"/>
                  </a:cubicBezTo>
                  <a:cubicBezTo>
                    <a:pt x="22" y="645"/>
                    <a:pt x="40" y="635"/>
                    <a:pt x="39" y="629"/>
                  </a:cubicBezTo>
                  <a:cubicBezTo>
                    <a:pt x="17" y="417"/>
                    <a:pt x="34" y="156"/>
                    <a:pt x="142" y="8"/>
                  </a:cubicBezTo>
                  <a:cubicBezTo>
                    <a:pt x="148" y="0"/>
                    <a:pt x="133" y="20"/>
                    <a:pt x="13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7" name="Freeform 15"/>
            <p:cNvSpPr>
              <a:spLocks/>
            </p:cNvSpPr>
            <p:nvPr/>
          </p:nvSpPr>
          <p:spPr bwMode="auto">
            <a:xfrm>
              <a:off x="5850922" y="5926256"/>
              <a:ext cx="104893" cy="436444"/>
            </a:xfrm>
            <a:custGeom>
              <a:avLst/>
              <a:gdLst/>
              <a:ahLst/>
              <a:cxnLst>
                <a:cxn ang="0">
                  <a:pos x="59" y="16"/>
                </a:cxn>
                <a:cxn ang="0">
                  <a:pos x="10" y="445"/>
                </a:cxn>
                <a:cxn ang="0">
                  <a:pos x="18" y="430"/>
                </a:cxn>
                <a:cxn ang="0">
                  <a:pos x="64" y="6"/>
                </a:cxn>
                <a:cxn ang="0">
                  <a:pos x="59" y="16"/>
                </a:cxn>
              </a:cxnLst>
              <a:rect l="0" t="0" r="r" b="b"/>
              <a:pathLst>
                <a:path w="67" h="445">
                  <a:moveTo>
                    <a:pt x="59" y="16"/>
                  </a:moveTo>
                  <a:cubicBezTo>
                    <a:pt x="9" y="120"/>
                    <a:pt x="0" y="295"/>
                    <a:pt x="10" y="445"/>
                  </a:cubicBezTo>
                  <a:cubicBezTo>
                    <a:pt x="10" y="441"/>
                    <a:pt x="18" y="434"/>
                    <a:pt x="18" y="430"/>
                  </a:cubicBezTo>
                  <a:cubicBezTo>
                    <a:pt x="8" y="285"/>
                    <a:pt x="15" y="107"/>
                    <a:pt x="64" y="6"/>
                  </a:cubicBezTo>
                  <a:cubicBezTo>
                    <a:pt x="67" y="0"/>
                    <a:pt x="60" y="15"/>
                    <a:pt x="59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8" name="Freeform 16"/>
            <p:cNvSpPr>
              <a:spLocks/>
            </p:cNvSpPr>
            <p:nvPr/>
          </p:nvSpPr>
          <p:spPr bwMode="auto">
            <a:xfrm>
              <a:off x="6062275" y="5564349"/>
              <a:ext cx="125245" cy="798351"/>
            </a:xfrm>
            <a:custGeom>
              <a:avLst/>
              <a:gdLst/>
              <a:ahLst/>
              <a:cxnLst>
                <a:cxn ang="0">
                  <a:pos x="11" y="34"/>
                </a:cxn>
                <a:cxn ang="0">
                  <a:pos x="38" y="814"/>
                </a:cxn>
                <a:cxn ang="0">
                  <a:pos x="28" y="783"/>
                </a:cxn>
                <a:cxn ang="0">
                  <a:pos x="4" y="12"/>
                </a:cxn>
                <a:cxn ang="0">
                  <a:pos x="11" y="34"/>
                </a:cxn>
              </a:cxnLst>
              <a:rect l="0" t="0" r="r" b="b"/>
              <a:pathLst>
                <a:path w="80" h="814">
                  <a:moveTo>
                    <a:pt x="11" y="34"/>
                  </a:moveTo>
                  <a:cubicBezTo>
                    <a:pt x="80" y="251"/>
                    <a:pt x="73" y="562"/>
                    <a:pt x="38" y="814"/>
                  </a:cubicBezTo>
                  <a:cubicBezTo>
                    <a:pt x="39" y="808"/>
                    <a:pt x="27" y="789"/>
                    <a:pt x="28" y="783"/>
                  </a:cubicBezTo>
                  <a:cubicBezTo>
                    <a:pt x="62" y="539"/>
                    <a:pt x="71" y="224"/>
                    <a:pt x="4" y="12"/>
                  </a:cubicBezTo>
                  <a:cubicBezTo>
                    <a:pt x="0" y="0"/>
                    <a:pt x="10" y="30"/>
                    <a:pt x="11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9" name="Freeform 17"/>
            <p:cNvSpPr>
              <a:spLocks/>
            </p:cNvSpPr>
            <p:nvPr/>
          </p:nvSpPr>
          <p:spPr bwMode="auto">
            <a:xfrm>
              <a:off x="5650528" y="5589850"/>
              <a:ext cx="104893" cy="772850"/>
            </a:xfrm>
            <a:custGeom>
              <a:avLst/>
              <a:gdLst/>
              <a:ahLst/>
              <a:cxnLst>
                <a:cxn ang="0">
                  <a:pos x="8" y="29"/>
                </a:cxn>
                <a:cxn ang="0">
                  <a:pos x="56" y="788"/>
                </a:cxn>
                <a:cxn ang="0">
                  <a:pos x="49" y="762"/>
                </a:cxn>
                <a:cxn ang="0">
                  <a:pos x="2" y="10"/>
                </a:cxn>
                <a:cxn ang="0">
                  <a:pos x="8" y="29"/>
                </a:cxn>
              </a:cxnLst>
              <a:rect l="0" t="0" r="r" b="b"/>
              <a:pathLst>
                <a:path w="67" h="788">
                  <a:moveTo>
                    <a:pt x="8" y="29"/>
                  </a:moveTo>
                  <a:cubicBezTo>
                    <a:pt x="57" y="212"/>
                    <a:pt x="67" y="523"/>
                    <a:pt x="56" y="788"/>
                  </a:cubicBezTo>
                  <a:cubicBezTo>
                    <a:pt x="56" y="781"/>
                    <a:pt x="49" y="769"/>
                    <a:pt x="49" y="762"/>
                  </a:cubicBezTo>
                  <a:cubicBezTo>
                    <a:pt x="59" y="505"/>
                    <a:pt x="51" y="189"/>
                    <a:pt x="2" y="10"/>
                  </a:cubicBezTo>
                  <a:cubicBezTo>
                    <a:pt x="0" y="0"/>
                    <a:pt x="7" y="26"/>
                    <a:pt x="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0" name="Freeform 18"/>
            <p:cNvSpPr>
              <a:spLocks/>
            </p:cNvSpPr>
            <p:nvPr/>
          </p:nvSpPr>
          <p:spPr bwMode="auto">
            <a:xfrm>
              <a:off x="5008641" y="5673215"/>
              <a:ext cx="158123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4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4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1" name="Freeform 19"/>
            <p:cNvSpPr>
              <a:spLocks/>
            </p:cNvSpPr>
            <p:nvPr/>
          </p:nvSpPr>
          <p:spPr bwMode="auto">
            <a:xfrm>
              <a:off x="6458365" y="5502560"/>
              <a:ext cx="125246" cy="860140"/>
            </a:xfrm>
            <a:custGeom>
              <a:avLst/>
              <a:gdLst/>
              <a:ahLst/>
              <a:cxnLst>
                <a:cxn ang="0">
                  <a:pos x="69" y="37"/>
                </a:cxn>
                <a:cxn ang="0">
                  <a:pos x="41" y="877"/>
                </a:cxn>
                <a:cxn ang="0">
                  <a:pos x="51" y="843"/>
                </a:cxn>
                <a:cxn ang="0">
                  <a:pos x="76" y="13"/>
                </a:cxn>
                <a:cxn ang="0">
                  <a:pos x="69" y="37"/>
                </a:cxn>
              </a:cxnLst>
              <a:rect l="0" t="0" r="r" b="b"/>
              <a:pathLst>
                <a:path w="80" h="877">
                  <a:moveTo>
                    <a:pt x="69" y="37"/>
                  </a:moveTo>
                  <a:cubicBezTo>
                    <a:pt x="0" y="271"/>
                    <a:pt x="6" y="606"/>
                    <a:pt x="41" y="877"/>
                  </a:cubicBezTo>
                  <a:cubicBezTo>
                    <a:pt x="40" y="870"/>
                    <a:pt x="52" y="850"/>
                    <a:pt x="51" y="843"/>
                  </a:cubicBezTo>
                  <a:cubicBezTo>
                    <a:pt x="17" y="581"/>
                    <a:pt x="9" y="242"/>
                    <a:pt x="76" y="13"/>
                  </a:cubicBezTo>
                  <a:cubicBezTo>
                    <a:pt x="80" y="0"/>
                    <a:pt x="70" y="33"/>
                    <a:pt x="69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2" name="Freeform 20"/>
            <p:cNvSpPr>
              <a:spLocks/>
            </p:cNvSpPr>
            <p:nvPr/>
          </p:nvSpPr>
          <p:spPr bwMode="auto">
            <a:xfrm>
              <a:off x="5393773" y="5487849"/>
              <a:ext cx="183172" cy="874851"/>
            </a:xfrm>
            <a:custGeom>
              <a:avLst/>
              <a:gdLst/>
              <a:ahLst/>
              <a:cxnLst>
                <a:cxn ang="0">
                  <a:pos x="103" y="32"/>
                </a:cxn>
                <a:cxn ang="0">
                  <a:pos x="18" y="892"/>
                </a:cxn>
                <a:cxn ang="0">
                  <a:pos x="30" y="862"/>
                </a:cxn>
                <a:cxn ang="0">
                  <a:pos x="112" y="11"/>
                </a:cxn>
                <a:cxn ang="0">
                  <a:pos x="103" y="32"/>
                </a:cxn>
              </a:cxnLst>
              <a:rect l="0" t="0" r="r" b="b"/>
              <a:pathLst>
                <a:path w="117" h="892">
                  <a:moveTo>
                    <a:pt x="103" y="32"/>
                  </a:moveTo>
                  <a:cubicBezTo>
                    <a:pt x="15" y="239"/>
                    <a:pt x="0" y="592"/>
                    <a:pt x="18" y="892"/>
                  </a:cubicBezTo>
                  <a:cubicBezTo>
                    <a:pt x="17" y="884"/>
                    <a:pt x="31" y="870"/>
                    <a:pt x="30" y="862"/>
                  </a:cubicBezTo>
                  <a:cubicBezTo>
                    <a:pt x="13" y="571"/>
                    <a:pt x="26" y="214"/>
                    <a:pt x="112" y="11"/>
                  </a:cubicBezTo>
                  <a:cubicBezTo>
                    <a:pt x="117" y="0"/>
                    <a:pt x="104" y="29"/>
                    <a:pt x="103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3" name="Freeform 21"/>
            <p:cNvSpPr>
              <a:spLocks/>
            </p:cNvSpPr>
            <p:nvPr/>
          </p:nvSpPr>
          <p:spPr bwMode="auto">
            <a:xfrm>
              <a:off x="6196914" y="5927236"/>
              <a:ext cx="344427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4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4" y="441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4" name="Freeform 22"/>
            <p:cNvSpPr>
              <a:spLocks/>
            </p:cNvSpPr>
            <p:nvPr/>
          </p:nvSpPr>
          <p:spPr bwMode="auto">
            <a:xfrm>
              <a:off x="6192217" y="5813467"/>
              <a:ext cx="154992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6" y="521"/>
                    <a:pt x="26" y="516"/>
                  </a:cubicBezTo>
                  <a:cubicBezTo>
                    <a:pt x="11" y="342"/>
                    <a:pt x="22" y="128"/>
                    <a:pt x="95" y="6"/>
                  </a:cubicBezTo>
                  <a:cubicBezTo>
                    <a:pt x="99" y="0"/>
                    <a:pt x="88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5" name="Freeform 23"/>
            <p:cNvSpPr>
              <a:spLocks/>
            </p:cNvSpPr>
            <p:nvPr/>
          </p:nvSpPr>
          <p:spPr bwMode="auto">
            <a:xfrm>
              <a:off x="5883798" y="5862505"/>
              <a:ext cx="23640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4" y="7"/>
                </a:cxn>
                <a:cxn ang="0">
                  <a:pos x="130" y="20"/>
                </a:cxn>
              </a:cxnLst>
              <a:rect l="0" t="0" r="r" b="b"/>
              <a:pathLst>
                <a:path w="151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7" y="473"/>
                    <a:pt x="99" y="462"/>
                    <a:pt x="97" y="459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3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6" name="Freeform 24"/>
            <p:cNvSpPr>
              <a:spLocks/>
            </p:cNvSpPr>
            <p:nvPr/>
          </p:nvSpPr>
          <p:spPr bwMode="auto">
            <a:xfrm>
              <a:off x="5968340" y="5839947"/>
              <a:ext cx="344427" cy="433503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29" y="119"/>
                    <a:pt x="0" y="293"/>
                    <a:pt x="34" y="442"/>
                  </a:cubicBezTo>
                  <a:cubicBezTo>
                    <a:pt x="33" y="438"/>
                    <a:pt x="58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6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7" name="Freeform 25"/>
            <p:cNvSpPr>
              <a:spLocks/>
            </p:cNvSpPr>
            <p:nvPr/>
          </p:nvSpPr>
          <p:spPr bwMode="auto">
            <a:xfrm>
              <a:off x="6256406" y="5837985"/>
              <a:ext cx="154992" cy="524715"/>
            </a:xfrm>
            <a:custGeom>
              <a:avLst/>
              <a:gdLst/>
              <a:ahLst/>
              <a:cxnLst>
                <a:cxn ang="0">
                  <a:pos x="87" y="20"/>
                </a:cxn>
                <a:cxn ang="0">
                  <a:pos x="15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7" y="20"/>
                </a:cxn>
              </a:cxnLst>
              <a:rect l="0" t="0" r="r" b="b"/>
              <a:pathLst>
                <a:path w="99" h="535">
                  <a:moveTo>
                    <a:pt x="87" y="20"/>
                  </a:moveTo>
                  <a:cubicBezTo>
                    <a:pt x="13" y="144"/>
                    <a:pt x="0" y="355"/>
                    <a:pt x="15" y="535"/>
                  </a:cubicBezTo>
                  <a:cubicBezTo>
                    <a:pt x="15" y="530"/>
                    <a:pt x="26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7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8" name="Freeform 26"/>
            <p:cNvSpPr>
              <a:spLocks/>
            </p:cNvSpPr>
            <p:nvPr/>
          </p:nvSpPr>
          <p:spPr bwMode="auto">
            <a:xfrm>
              <a:off x="6276758" y="5890947"/>
              <a:ext cx="234837" cy="467830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3" y="7"/>
                </a:cxn>
                <a:cxn ang="0">
                  <a:pos x="130" y="19"/>
                </a:cxn>
              </a:cxnLst>
              <a:rect l="0" t="0" r="r" b="b"/>
              <a:pathLst>
                <a:path w="150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8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9" name="Freeform 27"/>
            <p:cNvSpPr>
              <a:spLocks/>
            </p:cNvSpPr>
            <p:nvPr/>
          </p:nvSpPr>
          <p:spPr bwMode="auto">
            <a:xfrm>
              <a:off x="5990258" y="5740889"/>
              <a:ext cx="272410" cy="593369"/>
            </a:xfrm>
            <a:custGeom>
              <a:avLst/>
              <a:gdLst/>
              <a:ahLst/>
              <a:cxnLst>
                <a:cxn ang="0">
                  <a:pos x="21" y="21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8" y="7"/>
                </a:cxn>
                <a:cxn ang="0">
                  <a:pos x="21" y="21"/>
                </a:cxn>
              </a:cxnLst>
              <a:rect l="0" t="0" r="r" b="b"/>
              <a:pathLst>
                <a:path w="174" h="605">
                  <a:moveTo>
                    <a:pt x="21" y="21"/>
                  </a:moveTo>
                  <a:cubicBezTo>
                    <a:pt x="151" y="162"/>
                    <a:pt x="174" y="401"/>
                    <a:pt x="147" y="605"/>
                  </a:cubicBezTo>
                  <a:cubicBezTo>
                    <a:pt x="148" y="600"/>
                    <a:pt x="128" y="590"/>
                    <a:pt x="128" y="585"/>
                  </a:cubicBezTo>
                  <a:cubicBezTo>
                    <a:pt x="154" y="387"/>
                    <a:pt x="134" y="145"/>
                    <a:pt x="8" y="7"/>
                  </a:cubicBezTo>
                  <a:cubicBezTo>
                    <a:pt x="0" y="0"/>
                    <a:pt x="19" y="19"/>
                    <a:pt x="21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0" name="Freeform 28"/>
            <p:cNvSpPr>
              <a:spLocks/>
            </p:cNvSpPr>
            <p:nvPr/>
          </p:nvSpPr>
          <p:spPr bwMode="auto">
            <a:xfrm>
              <a:off x="6034094" y="5678120"/>
              <a:ext cx="270845" cy="593369"/>
            </a:xfrm>
            <a:custGeom>
              <a:avLst/>
              <a:gdLst/>
              <a:ahLst/>
              <a:cxnLst>
                <a:cxn ang="0">
                  <a:pos x="20" y="22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0" y="22"/>
                </a:cxn>
              </a:cxnLst>
              <a:rect l="0" t="0" r="r" b="b"/>
              <a:pathLst>
                <a:path w="173" h="605">
                  <a:moveTo>
                    <a:pt x="20" y="22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3" y="145"/>
                    <a:pt x="7" y="8"/>
                  </a:cubicBezTo>
                  <a:cubicBezTo>
                    <a:pt x="0" y="0"/>
                    <a:pt x="18" y="19"/>
                    <a:pt x="20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1" name="Freeform 29"/>
            <p:cNvSpPr>
              <a:spLocks/>
            </p:cNvSpPr>
            <p:nvPr/>
          </p:nvSpPr>
          <p:spPr bwMode="auto">
            <a:xfrm>
              <a:off x="6079496" y="5623196"/>
              <a:ext cx="123680" cy="716947"/>
            </a:xfrm>
            <a:custGeom>
              <a:avLst/>
              <a:gdLst/>
              <a:ahLst/>
              <a:cxnLst>
                <a:cxn ang="0">
                  <a:pos x="10" y="26"/>
                </a:cxn>
                <a:cxn ang="0">
                  <a:pos x="67" y="731"/>
                </a:cxn>
                <a:cxn ang="0">
                  <a:pos x="58" y="707"/>
                </a:cxn>
                <a:cxn ang="0">
                  <a:pos x="4" y="9"/>
                </a:cxn>
                <a:cxn ang="0">
                  <a:pos x="10" y="26"/>
                </a:cxn>
              </a:cxnLst>
              <a:rect l="0" t="0" r="r" b="b"/>
              <a:pathLst>
                <a:path w="79" h="731">
                  <a:moveTo>
                    <a:pt x="10" y="26"/>
                  </a:moveTo>
                  <a:cubicBezTo>
                    <a:pt x="68" y="196"/>
                    <a:pt x="79" y="485"/>
                    <a:pt x="67" y="731"/>
                  </a:cubicBezTo>
                  <a:cubicBezTo>
                    <a:pt x="67" y="725"/>
                    <a:pt x="58" y="713"/>
                    <a:pt x="58" y="707"/>
                  </a:cubicBezTo>
                  <a:cubicBezTo>
                    <a:pt x="70" y="468"/>
                    <a:pt x="61" y="175"/>
                    <a:pt x="4" y="9"/>
                  </a:cubicBezTo>
                  <a:cubicBezTo>
                    <a:pt x="0" y="0"/>
                    <a:pt x="9" y="23"/>
                    <a:pt x="10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2" name="Freeform 30"/>
            <p:cNvSpPr>
              <a:spLocks/>
            </p:cNvSpPr>
            <p:nvPr/>
          </p:nvSpPr>
          <p:spPr bwMode="auto">
            <a:xfrm>
              <a:off x="5985561" y="5693812"/>
              <a:ext cx="186304" cy="641426"/>
            </a:xfrm>
            <a:custGeom>
              <a:avLst/>
              <a:gdLst/>
              <a:ahLst/>
              <a:cxnLst>
                <a:cxn ang="0">
                  <a:pos x="17" y="27"/>
                </a:cxn>
                <a:cxn ang="0">
                  <a:pos x="58" y="654"/>
                </a:cxn>
                <a:cxn ang="0">
                  <a:pos x="43" y="629"/>
                </a:cxn>
                <a:cxn ang="0">
                  <a:pos x="6" y="10"/>
                </a:cxn>
                <a:cxn ang="0">
                  <a:pos x="17" y="27"/>
                </a:cxn>
              </a:cxnLst>
              <a:rect l="0" t="0" r="r" b="b"/>
              <a:pathLst>
                <a:path w="119" h="654">
                  <a:moveTo>
                    <a:pt x="17" y="27"/>
                  </a:moveTo>
                  <a:cubicBezTo>
                    <a:pt x="119" y="202"/>
                    <a:pt x="110" y="452"/>
                    <a:pt x="58" y="654"/>
                  </a:cubicBezTo>
                  <a:cubicBezTo>
                    <a:pt x="59" y="649"/>
                    <a:pt x="41" y="634"/>
                    <a:pt x="43" y="629"/>
                  </a:cubicBezTo>
                  <a:cubicBezTo>
                    <a:pt x="93" y="433"/>
                    <a:pt x="106" y="180"/>
                    <a:pt x="6" y="10"/>
                  </a:cubicBezTo>
                  <a:cubicBezTo>
                    <a:pt x="0" y="0"/>
                    <a:pt x="15" y="24"/>
                    <a:pt x="17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3" name="Freeform 31"/>
            <p:cNvSpPr>
              <a:spLocks/>
            </p:cNvSpPr>
            <p:nvPr/>
          </p:nvSpPr>
          <p:spPr bwMode="auto">
            <a:xfrm>
              <a:off x="5764815" y="6012564"/>
              <a:ext cx="154992" cy="296194"/>
            </a:xfrm>
            <a:custGeom>
              <a:avLst/>
              <a:gdLst/>
              <a:ahLst/>
              <a:cxnLst>
                <a:cxn ang="0">
                  <a:pos x="87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7" y="11"/>
                </a:cxn>
              </a:cxnLst>
              <a:rect l="0" t="0" r="r" b="b"/>
              <a:pathLst>
                <a:path w="99" h="302">
                  <a:moveTo>
                    <a:pt x="87" y="11"/>
                  </a:moveTo>
                  <a:cubicBezTo>
                    <a:pt x="13" y="81"/>
                    <a:pt x="0" y="200"/>
                    <a:pt x="15" y="302"/>
                  </a:cubicBezTo>
                  <a:cubicBezTo>
                    <a:pt x="15" y="299"/>
                    <a:pt x="26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4" name="Freeform 32"/>
            <p:cNvSpPr>
              <a:spLocks/>
            </p:cNvSpPr>
            <p:nvPr/>
          </p:nvSpPr>
          <p:spPr bwMode="auto">
            <a:xfrm>
              <a:off x="5785167" y="5781101"/>
              <a:ext cx="186304" cy="541388"/>
            </a:xfrm>
            <a:custGeom>
              <a:avLst/>
              <a:gdLst/>
              <a:ahLst/>
              <a:cxnLst>
                <a:cxn ang="0">
                  <a:pos x="16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6" y="23"/>
                </a:cxn>
              </a:cxnLst>
              <a:rect l="0" t="0" r="r" b="b"/>
              <a:pathLst>
                <a:path w="119" h="552">
                  <a:moveTo>
                    <a:pt x="16" y="23"/>
                  </a:moveTo>
                  <a:cubicBezTo>
                    <a:pt x="119" y="170"/>
                    <a:pt x="108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6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5" name="Freeform 33"/>
            <p:cNvSpPr>
              <a:spLocks/>
            </p:cNvSpPr>
            <p:nvPr/>
          </p:nvSpPr>
          <p:spPr bwMode="auto">
            <a:xfrm>
              <a:off x="5540937" y="5708524"/>
              <a:ext cx="223878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6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8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6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6" name="Freeform 34"/>
            <p:cNvSpPr>
              <a:spLocks/>
            </p:cNvSpPr>
            <p:nvPr/>
          </p:nvSpPr>
          <p:spPr bwMode="auto">
            <a:xfrm>
              <a:off x="5747594" y="5822293"/>
              <a:ext cx="154992" cy="523734"/>
            </a:xfrm>
            <a:custGeom>
              <a:avLst/>
              <a:gdLst/>
              <a:ahLst/>
              <a:cxnLst>
                <a:cxn ang="0">
                  <a:pos x="11" y="19"/>
                </a:cxn>
                <a:cxn ang="0">
                  <a:pos x="83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1" y="19"/>
                </a:cxn>
              </a:cxnLst>
              <a:rect l="0" t="0" r="r" b="b"/>
              <a:pathLst>
                <a:path w="99" h="534">
                  <a:moveTo>
                    <a:pt x="11" y="19"/>
                  </a:moveTo>
                  <a:cubicBezTo>
                    <a:pt x="85" y="143"/>
                    <a:pt x="99" y="354"/>
                    <a:pt x="83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7" name="Freeform 35"/>
            <p:cNvSpPr>
              <a:spLocks/>
            </p:cNvSpPr>
            <p:nvPr/>
          </p:nvSpPr>
          <p:spPr bwMode="auto">
            <a:xfrm>
              <a:off x="5483011" y="5862505"/>
              <a:ext cx="234836" cy="467830"/>
            </a:xfrm>
            <a:custGeom>
              <a:avLst/>
              <a:gdLst/>
              <a:ahLst/>
              <a:cxnLst>
                <a:cxn ang="0">
                  <a:pos x="20" y="19"/>
                </a:cxn>
                <a:cxn ang="0">
                  <a:pos x="72" y="477"/>
                </a:cxn>
                <a:cxn ang="0">
                  <a:pos x="53" y="459"/>
                </a:cxn>
                <a:cxn ang="0">
                  <a:pos x="7" y="7"/>
                </a:cxn>
                <a:cxn ang="0">
                  <a:pos x="20" y="19"/>
                </a:cxn>
              </a:cxnLst>
              <a:rect l="0" t="0" r="r" b="b"/>
              <a:pathLst>
                <a:path w="150" h="477">
                  <a:moveTo>
                    <a:pt x="20" y="19"/>
                  </a:moveTo>
                  <a:cubicBezTo>
                    <a:pt x="150" y="147"/>
                    <a:pt x="138" y="329"/>
                    <a:pt x="72" y="477"/>
                  </a:cubicBezTo>
                  <a:cubicBezTo>
                    <a:pt x="74" y="473"/>
                    <a:pt x="52" y="462"/>
                    <a:pt x="53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8" name="Freeform 36"/>
            <p:cNvSpPr>
              <a:spLocks/>
            </p:cNvSpPr>
            <p:nvPr/>
          </p:nvSpPr>
          <p:spPr bwMode="auto">
            <a:xfrm>
              <a:off x="5885364" y="5760504"/>
              <a:ext cx="186304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3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59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3" y="8"/>
                  </a:cubicBezTo>
                  <a:cubicBezTo>
                    <a:pt x="119" y="0"/>
                    <a:pt x="104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9" name="Freeform 37"/>
            <p:cNvSpPr>
              <a:spLocks/>
            </p:cNvSpPr>
            <p:nvPr/>
          </p:nvSpPr>
          <p:spPr bwMode="auto">
            <a:xfrm>
              <a:off x="5226256" y="5732062"/>
              <a:ext cx="272411" cy="510984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6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0" name="Freeform 38"/>
            <p:cNvSpPr>
              <a:spLocks/>
            </p:cNvSpPr>
            <p:nvPr/>
          </p:nvSpPr>
          <p:spPr bwMode="auto">
            <a:xfrm>
              <a:off x="5559724" y="5924294"/>
              <a:ext cx="250493" cy="432522"/>
            </a:xfrm>
            <a:custGeom>
              <a:avLst/>
              <a:gdLst/>
              <a:ahLst/>
              <a:cxnLst>
                <a:cxn ang="0">
                  <a:pos x="141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1" y="15"/>
                </a:cxn>
              </a:cxnLst>
              <a:rect l="0" t="0" r="r" b="b"/>
              <a:pathLst>
                <a:path w="160" h="441">
                  <a:moveTo>
                    <a:pt x="141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3" y="14"/>
                    <a:pt x="141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1" name="Freeform 39"/>
            <p:cNvSpPr>
              <a:spLocks/>
            </p:cNvSpPr>
            <p:nvPr/>
          </p:nvSpPr>
          <p:spPr bwMode="auto">
            <a:xfrm>
              <a:off x="5467355" y="5810524"/>
              <a:ext cx="112722" cy="523733"/>
            </a:xfrm>
            <a:custGeom>
              <a:avLst/>
              <a:gdLst/>
              <a:ahLst/>
              <a:cxnLst>
                <a:cxn ang="0">
                  <a:pos x="63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3" y="19"/>
                </a:cxn>
              </a:cxnLst>
              <a:rect l="0" t="0" r="r" b="b"/>
              <a:pathLst>
                <a:path w="72" h="534">
                  <a:moveTo>
                    <a:pt x="63" y="19"/>
                  </a:moveTo>
                  <a:cubicBezTo>
                    <a:pt x="9" y="143"/>
                    <a:pt x="0" y="354"/>
                    <a:pt x="11" y="534"/>
                  </a:cubicBezTo>
                  <a:cubicBezTo>
                    <a:pt x="10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2" name="Freeform 40"/>
            <p:cNvSpPr>
              <a:spLocks/>
            </p:cNvSpPr>
            <p:nvPr/>
          </p:nvSpPr>
          <p:spPr bwMode="auto">
            <a:xfrm>
              <a:off x="5241912" y="5862505"/>
              <a:ext cx="170648" cy="467830"/>
            </a:xfrm>
            <a:custGeom>
              <a:avLst/>
              <a:gdLst/>
              <a:ahLst/>
              <a:cxnLst>
                <a:cxn ang="0">
                  <a:pos x="94" y="20"/>
                </a:cxn>
                <a:cxn ang="0">
                  <a:pos x="56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4" y="20"/>
                </a:cxn>
              </a:cxnLst>
              <a:rect l="0" t="0" r="r" b="b"/>
              <a:pathLst>
                <a:path w="109" h="477">
                  <a:moveTo>
                    <a:pt x="94" y="20"/>
                  </a:moveTo>
                  <a:cubicBezTo>
                    <a:pt x="0" y="147"/>
                    <a:pt x="8" y="329"/>
                    <a:pt x="56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09" y="0"/>
                    <a:pt x="96" y="17"/>
                    <a:pt x="94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5301404" y="5839947"/>
              <a:ext cx="252058" cy="433503"/>
            </a:xfrm>
            <a:custGeom>
              <a:avLst/>
              <a:gdLst/>
              <a:ahLst/>
              <a:cxnLst>
                <a:cxn ang="0">
                  <a:pos x="142" y="16"/>
                </a:cxn>
                <a:cxn ang="0">
                  <a:pos x="25" y="442"/>
                </a:cxn>
                <a:cxn ang="0">
                  <a:pos x="43" y="427"/>
                </a:cxn>
                <a:cxn ang="0">
                  <a:pos x="154" y="6"/>
                </a:cxn>
                <a:cxn ang="0">
                  <a:pos x="142" y="16"/>
                </a:cxn>
              </a:cxnLst>
              <a:rect l="0" t="0" r="r" b="b"/>
              <a:pathLst>
                <a:path w="161" h="442">
                  <a:moveTo>
                    <a:pt x="142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5" y="438"/>
                    <a:pt x="43" y="431"/>
                    <a:pt x="43" y="427"/>
                  </a:cubicBezTo>
                  <a:cubicBezTo>
                    <a:pt x="19" y="283"/>
                    <a:pt x="37" y="106"/>
                    <a:pt x="154" y="6"/>
                  </a:cubicBezTo>
                  <a:cubicBezTo>
                    <a:pt x="161" y="0"/>
                    <a:pt x="144" y="14"/>
                    <a:pt x="142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5802389" y="5816409"/>
              <a:ext cx="112721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5816479" y="5868390"/>
              <a:ext cx="172213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5351503" y="5737947"/>
              <a:ext cx="197262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7" name="Freeform 45"/>
            <p:cNvSpPr>
              <a:spLocks/>
            </p:cNvSpPr>
            <p:nvPr/>
          </p:nvSpPr>
          <p:spPr bwMode="auto">
            <a:xfrm>
              <a:off x="5695930" y="5651639"/>
              <a:ext cx="320943" cy="674772"/>
            </a:xfrm>
            <a:custGeom>
              <a:avLst/>
              <a:gdLst/>
              <a:ahLst/>
              <a:cxnLst>
                <a:cxn ang="0">
                  <a:pos x="177" y="28"/>
                </a:cxn>
                <a:cxn ang="0">
                  <a:pos x="98" y="688"/>
                </a:cxn>
                <a:cxn ang="0">
                  <a:pos x="124" y="662"/>
                </a:cxn>
                <a:cxn ang="0">
                  <a:pos x="196" y="10"/>
                </a:cxn>
                <a:cxn ang="0">
                  <a:pos x="177" y="28"/>
                </a:cxn>
              </a:cxnLst>
              <a:rect l="0" t="0" r="r" b="b"/>
              <a:pathLst>
                <a:path w="205" h="688">
                  <a:moveTo>
                    <a:pt x="177" y="28"/>
                  </a:moveTo>
                  <a:cubicBezTo>
                    <a:pt x="0" y="213"/>
                    <a:pt x="13" y="476"/>
                    <a:pt x="98" y="688"/>
                  </a:cubicBezTo>
                  <a:cubicBezTo>
                    <a:pt x="96" y="683"/>
                    <a:pt x="126" y="667"/>
                    <a:pt x="124" y="662"/>
                  </a:cubicBezTo>
                  <a:cubicBezTo>
                    <a:pt x="41" y="456"/>
                    <a:pt x="23" y="190"/>
                    <a:pt x="196" y="10"/>
                  </a:cubicBezTo>
                  <a:cubicBezTo>
                    <a:pt x="205" y="0"/>
                    <a:pt x="180" y="25"/>
                    <a:pt x="177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8" name="Freeform 46"/>
            <p:cNvSpPr>
              <a:spLocks/>
            </p:cNvSpPr>
            <p:nvPr/>
          </p:nvSpPr>
          <p:spPr bwMode="auto">
            <a:xfrm>
              <a:off x="5606692" y="5637908"/>
              <a:ext cx="198828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7"/>
                </a:cxn>
                <a:cxn ang="0">
                  <a:pos x="15" y="21"/>
                </a:cxn>
              </a:cxnLst>
              <a:rect l="0" t="0" r="r" b="b"/>
              <a:pathLst>
                <a:path w="127" h="605">
                  <a:moveTo>
                    <a:pt x="15" y="21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7"/>
                    <a:pt x="98" y="145"/>
                    <a:pt x="6" y="7"/>
                  </a:cubicBezTo>
                  <a:cubicBezTo>
                    <a:pt x="0" y="0"/>
                    <a:pt x="14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9" name="Freeform 47"/>
            <p:cNvSpPr>
              <a:spLocks/>
            </p:cNvSpPr>
            <p:nvPr/>
          </p:nvSpPr>
          <p:spPr bwMode="auto">
            <a:xfrm>
              <a:off x="5337413" y="5632023"/>
              <a:ext cx="30685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6" h="722">
                  <a:moveTo>
                    <a:pt x="23" y="26"/>
                  </a:moveTo>
                  <a:cubicBezTo>
                    <a:pt x="170" y="194"/>
                    <a:pt x="196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1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60" name="Freeform 48"/>
            <p:cNvSpPr>
              <a:spLocks/>
            </p:cNvSpPr>
            <p:nvPr/>
          </p:nvSpPr>
          <p:spPr bwMode="auto">
            <a:xfrm>
              <a:off x="5315494" y="5693812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7" y="433"/>
                    <a:pt x="77" y="180"/>
                    <a:pt x="4" y="10"/>
                  </a:cubicBezTo>
                  <a:cubicBezTo>
                    <a:pt x="0" y="0"/>
                    <a:pt x="10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61" name="Freeform 49"/>
            <p:cNvSpPr>
              <a:spLocks/>
            </p:cNvSpPr>
            <p:nvPr/>
          </p:nvSpPr>
          <p:spPr bwMode="auto">
            <a:xfrm>
              <a:off x="5154240" y="6012564"/>
              <a:ext cx="112721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6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62" name="Freeform 50"/>
            <p:cNvSpPr>
              <a:spLocks/>
            </p:cNvSpPr>
            <p:nvPr/>
          </p:nvSpPr>
          <p:spPr bwMode="auto">
            <a:xfrm>
              <a:off x="5169895" y="5781101"/>
              <a:ext cx="134640" cy="541388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1" y="23"/>
                </a:cxn>
              </a:cxnLst>
              <a:rect l="0" t="0" r="r" b="b"/>
              <a:pathLst>
                <a:path w="86" h="552">
                  <a:moveTo>
                    <a:pt x="11" y="23"/>
                  </a:moveTo>
                  <a:cubicBezTo>
                    <a:pt x="86" y="170"/>
                    <a:pt x="78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6" y="366"/>
                    <a:pt x="76" y="152"/>
                    <a:pt x="4" y="8"/>
                  </a:cubicBezTo>
                  <a:cubicBezTo>
                    <a:pt x="0" y="0"/>
                    <a:pt x="10" y="21"/>
                    <a:pt x="1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63" name="Freeform 51"/>
            <p:cNvSpPr>
              <a:spLocks/>
            </p:cNvSpPr>
            <p:nvPr/>
          </p:nvSpPr>
          <p:spPr bwMode="auto">
            <a:xfrm>
              <a:off x="4991420" y="5651639"/>
              <a:ext cx="198828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3" y="585"/>
                  </a:cubicBezTo>
                  <a:cubicBezTo>
                    <a:pt x="112" y="388"/>
                    <a:pt x="98" y="145"/>
                    <a:pt x="5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64" name="Freeform 52"/>
            <p:cNvSpPr>
              <a:spLocks/>
            </p:cNvSpPr>
            <p:nvPr/>
          </p:nvSpPr>
          <p:spPr bwMode="auto">
            <a:xfrm>
              <a:off x="5141715" y="5822293"/>
              <a:ext cx="112722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5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65" name="Freeform 53"/>
            <p:cNvSpPr>
              <a:spLocks/>
            </p:cNvSpPr>
            <p:nvPr/>
          </p:nvSpPr>
          <p:spPr bwMode="auto">
            <a:xfrm>
              <a:off x="4949149" y="5862505"/>
              <a:ext cx="170648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2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09" h="477">
                  <a:moveTo>
                    <a:pt x="15" y="20"/>
                  </a:moveTo>
                  <a:cubicBezTo>
                    <a:pt x="109" y="147"/>
                    <a:pt x="100" y="329"/>
                    <a:pt x="52" y="477"/>
                  </a:cubicBezTo>
                  <a:cubicBezTo>
                    <a:pt x="54" y="473"/>
                    <a:pt x="37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66" name="Freeform 54"/>
            <p:cNvSpPr>
              <a:spLocks/>
            </p:cNvSpPr>
            <p:nvPr/>
          </p:nvSpPr>
          <p:spPr bwMode="auto">
            <a:xfrm>
              <a:off x="5241912" y="576050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3" y="590"/>
                    <a:pt x="56" y="576"/>
                    <a:pt x="55" y="572"/>
                  </a:cubicBezTo>
                  <a:cubicBezTo>
                    <a:pt x="19" y="394"/>
                    <a:pt x="9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67" name="Freeform 55"/>
            <p:cNvSpPr>
              <a:spLocks/>
            </p:cNvSpPr>
            <p:nvPr/>
          </p:nvSpPr>
          <p:spPr bwMode="auto">
            <a:xfrm>
              <a:off x="5074395" y="5649677"/>
              <a:ext cx="198828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7" y="0"/>
                    <a:pt x="113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68" name="Freeform 56"/>
            <p:cNvSpPr>
              <a:spLocks/>
            </p:cNvSpPr>
            <p:nvPr/>
          </p:nvSpPr>
          <p:spPr bwMode="auto">
            <a:xfrm>
              <a:off x="6555431" y="5731081"/>
              <a:ext cx="272410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69" name="Freeform 57"/>
            <p:cNvSpPr>
              <a:spLocks/>
            </p:cNvSpPr>
            <p:nvPr/>
          </p:nvSpPr>
          <p:spPr bwMode="auto">
            <a:xfrm>
              <a:off x="6571087" y="5861524"/>
              <a:ext cx="172213" cy="467829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70" name="Freeform 58"/>
            <p:cNvSpPr>
              <a:spLocks/>
            </p:cNvSpPr>
            <p:nvPr/>
          </p:nvSpPr>
          <p:spPr bwMode="auto">
            <a:xfrm>
              <a:off x="6632144" y="5838967"/>
              <a:ext cx="250493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4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4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6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71" name="Freeform 59"/>
            <p:cNvSpPr>
              <a:spLocks/>
            </p:cNvSpPr>
            <p:nvPr/>
          </p:nvSpPr>
          <p:spPr bwMode="auto">
            <a:xfrm>
              <a:off x="6644669" y="5692831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72" name="Freeform 60"/>
            <p:cNvSpPr>
              <a:spLocks/>
            </p:cNvSpPr>
            <p:nvPr/>
          </p:nvSpPr>
          <p:spPr bwMode="auto">
            <a:xfrm>
              <a:off x="6483415" y="6011583"/>
              <a:ext cx="112721" cy="296195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73" name="Freeform 61"/>
            <p:cNvSpPr>
              <a:spLocks/>
            </p:cNvSpPr>
            <p:nvPr/>
          </p:nvSpPr>
          <p:spPr bwMode="auto">
            <a:xfrm>
              <a:off x="6499070" y="5780120"/>
              <a:ext cx="134640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74" name="Freeform 62"/>
            <p:cNvSpPr>
              <a:spLocks/>
            </p:cNvSpPr>
            <p:nvPr/>
          </p:nvSpPr>
          <p:spPr bwMode="auto">
            <a:xfrm>
              <a:off x="6320595" y="5650657"/>
              <a:ext cx="198828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8"/>
                    <a:pt x="98" y="145"/>
                    <a:pt x="6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75" name="Freeform 63"/>
            <p:cNvSpPr>
              <a:spLocks/>
            </p:cNvSpPr>
            <p:nvPr/>
          </p:nvSpPr>
          <p:spPr bwMode="auto">
            <a:xfrm>
              <a:off x="6470890" y="5821313"/>
              <a:ext cx="112721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76" name="Freeform 64"/>
            <p:cNvSpPr>
              <a:spLocks/>
            </p:cNvSpPr>
            <p:nvPr/>
          </p:nvSpPr>
          <p:spPr bwMode="auto">
            <a:xfrm>
              <a:off x="6278324" y="5861524"/>
              <a:ext cx="172213" cy="467829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77" name="Freeform 65"/>
            <p:cNvSpPr>
              <a:spLocks/>
            </p:cNvSpPr>
            <p:nvPr/>
          </p:nvSpPr>
          <p:spPr bwMode="auto">
            <a:xfrm>
              <a:off x="6571087" y="575952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78" name="Freeform 66"/>
            <p:cNvSpPr>
              <a:spLocks/>
            </p:cNvSpPr>
            <p:nvPr/>
          </p:nvSpPr>
          <p:spPr bwMode="auto">
            <a:xfrm>
              <a:off x="6403570" y="5648697"/>
              <a:ext cx="198828" cy="593368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79" name="Freeform 67"/>
            <p:cNvSpPr>
              <a:spLocks/>
            </p:cNvSpPr>
            <p:nvPr/>
          </p:nvSpPr>
          <p:spPr bwMode="auto">
            <a:xfrm>
              <a:off x="4720575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80" name="Freeform 68"/>
            <p:cNvSpPr>
              <a:spLocks/>
            </p:cNvSpPr>
            <p:nvPr/>
          </p:nvSpPr>
          <p:spPr bwMode="auto">
            <a:xfrm>
              <a:off x="4847387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81" name="Freeform 69"/>
            <p:cNvSpPr>
              <a:spLocks/>
            </p:cNvSpPr>
            <p:nvPr/>
          </p:nvSpPr>
          <p:spPr bwMode="auto">
            <a:xfrm>
              <a:off x="4997682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82" name="Freeform 70"/>
            <p:cNvSpPr>
              <a:spLocks/>
            </p:cNvSpPr>
            <p:nvPr/>
          </p:nvSpPr>
          <p:spPr bwMode="auto">
            <a:xfrm>
              <a:off x="4870871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83" name="Freeform 71"/>
            <p:cNvSpPr>
              <a:spLocks/>
            </p:cNvSpPr>
            <p:nvPr/>
          </p:nvSpPr>
          <p:spPr bwMode="auto">
            <a:xfrm>
              <a:off x="4805116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84" name="Freeform 72"/>
            <p:cNvSpPr>
              <a:spLocks/>
            </p:cNvSpPr>
            <p:nvPr/>
          </p:nvSpPr>
          <p:spPr bwMode="auto">
            <a:xfrm>
              <a:off x="4739362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85" name="Freeform 73"/>
            <p:cNvSpPr>
              <a:spLocks/>
            </p:cNvSpPr>
            <p:nvPr/>
          </p:nvSpPr>
          <p:spPr bwMode="auto">
            <a:xfrm>
              <a:off x="4903747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86" name="Freeform 74"/>
            <p:cNvSpPr>
              <a:spLocks/>
            </p:cNvSpPr>
            <p:nvPr/>
          </p:nvSpPr>
          <p:spPr bwMode="auto">
            <a:xfrm>
              <a:off x="4875567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87" name="Freeform 75"/>
            <p:cNvSpPr>
              <a:spLocks/>
            </p:cNvSpPr>
            <p:nvPr/>
          </p:nvSpPr>
          <p:spPr bwMode="auto">
            <a:xfrm>
              <a:off x="4942887" y="5888986"/>
              <a:ext cx="81410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88" name="Freeform 76"/>
            <p:cNvSpPr>
              <a:spLocks/>
            </p:cNvSpPr>
            <p:nvPr/>
          </p:nvSpPr>
          <p:spPr bwMode="auto">
            <a:xfrm>
              <a:off x="4963239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89" name="Freeform 77"/>
            <p:cNvSpPr>
              <a:spLocks/>
            </p:cNvSpPr>
            <p:nvPr/>
          </p:nvSpPr>
          <p:spPr bwMode="auto">
            <a:xfrm>
              <a:off x="5129191" y="6167525"/>
              <a:ext cx="103328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90" name="Freeform 78"/>
            <p:cNvSpPr>
              <a:spLocks/>
            </p:cNvSpPr>
            <p:nvPr/>
          </p:nvSpPr>
          <p:spPr bwMode="auto">
            <a:xfrm>
              <a:off x="5096314" y="6005698"/>
              <a:ext cx="122114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91" name="Freeform 79"/>
            <p:cNvSpPr>
              <a:spLocks/>
            </p:cNvSpPr>
            <p:nvPr/>
          </p:nvSpPr>
          <p:spPr bwMode="auto">
            <a:xfrm>
              <a:off x="5232519" y="5965486"/>
              <a:ext cx="147164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6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92" name="Freeform 80"/>
            <p:cNvSpPr>
              <a:spLocks/>
            </p:cNvSpPr>
            <p:nvPr/>
          </p:nvSpPr>
          <p:spPr bwMode="auto">
            <a:xfrm>
              <a:off x="5141715" y="6017468"/>
              <a:ext cx="101763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93" name="Freeform 81"/>
            <p:cNvSpPr>
              <a:spLocks/>
            </p:cNvSpPr>
            <p:nvPr/>
          </p:nvSpPr>
          <p:spPr bwMode="auto">
            <a:xfrm>
              <a:off x="5262265" y="6053756"/>
              <a:ext cx="156557" cy="308944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94" name="Freeform 82"/>
            <p:cNvSpPr>
              <a:spLocks/>
            </p:cNvSpPr>
            <p:nvPr/>
          </p:nvSpPr>
          <p:spPr bwMode="auto">
            <a:xfrm>
              <a:off x="5028994" y="5978237"/>
              <a:ext cx="123680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95" name="Freeform 83"/>
            <p:cNvSpPr>
              <a:spLocks/>
            </p:cNvSpPr>
            <p:nvPr/>
          </p:nvSpPr>
          <p:spPr bwMode="auto">
            <a:xfrm>
              <a:off x="5407863" y="6025314"/>
              <a:ext cx="178476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96" name="Freeform 84"/>
            <p:cNvSpPr>
              <a:spLocks/>
            </p:cNvSpPr>
            <p:nvPr/>
          </p:nvSpPr>
          <p:spPr bwMode="auto">
            <a:xfrm>
              <a:off x="5201207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97" name="Freeform 85"/>
            <p:cNvSpPr>
              <a:spLocks/>
            </p:cNvSpPr>
            <p:nvPr/>
          </p:nvSpPr>
          <p:spPr bwMode="auto">
            <a:xfrm>
              <a:off x="5354634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1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1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98" name="Freeform 86"/>
            <p:cNvSpPr>
              <a:spLocks/>
            </p:cNvSpPr>
            <p:nvPr/>
          </p:nvSpPr>
          <p:spPr bwMode="auto">
            <a:xfrm>
              <a:off x="5464224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99" name="Freeform 87"/>
            <p:cNvSpPr>
              <a:spLocks/>
            </p:cNvSpPr>
            <p:nvPr/>
          </p:nvSpPr>
          <p:spPr bwMode="auto">
            <a:xfrm>
              <a:off x="5371855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00" name="Freeform 88"/>
            <p:cNvSpPr>
              <a:spLocks/>
            </p:cNvSpPr>
            <p:nvPr/>
          </p:nvSpPr>
          <p:spPr bwMode="auto">
            <a:xfrm>
              <a:off x="5132322" y="6017468"/>
              <a:ext cx="75147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01" name="Freeform 89"/>
            <p:cNvSpPr>
              <a:spLocks/>
            </p:cNvSpPr>
            <p:nvPr/>
          </p:nvSpPr>
          <p:spPr bwMode="auto">
            <a:xfrm>
              <a:off x="5083789" y="6053756"/>
              <a:ext cx="114287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02" name="Freeform 90"/>
            <p:cNvSpPr>
              <a:spLocks/>
            </p:cNvSpPr>
            <p:nvPr/>
          </p:nvSpPr>
          <p:spPr bwMode="auto">
            <a:xfrm>
              <a:off x="5374986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03" name="Freeform 91"/>
            <p:cNvSpPr>
              <a:spLocks/>
            </p:cNvSpPr>
            <p:nvPr/>
          </p:nvSpPr>
          <p:spPr bwMode="auto">
            <a:xfrm>
              <a:off x="5065002" y="5917429"/>
              <a:ext cx="211353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04" name="Freeform 92"/>
            <p:cNvSpPr>
              <a:spLocks/>
            </p:cNvSpPr>
            <p:nvPr/>
          </p:nvSpPr>
          <p:spPr bwMode="auto">
            <a:xfrm>
              <a:off x="5205904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05" name="Freeform 93"/>
            <p:cNvSpPr>
              <a:spLocks/>
            </p:cNvSpPr>
            <p:nvPr/>
          </p:nvSpPr>
          <p:spPr bwMode="auto">
            <a:xfrm>
              <a:off x="5310797" y="5894871"/>
              <a:ext cx="203525" cy="467829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06" name="Freeform 94"/>
            <p:cNvSpPr>
              <a:spLocks/>
            </p:cNvSpPr>
            <p:nvPr/>
          </p:nvSpPr>
          <p:spPr bwMode="auto">
            <a:xfrm>
              <a:off x="5439175" y="5939986"/>
              <a:ext cx="89237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07" name="Freeform 95"/>
            <p:cNvSpPr>
              <a:spLocks/>
            </p:cNvSpPr>
            <p:nvPr/>
          </p:nvSpPr>
          <p:spPr bwMode="auto">
            <a:xfrm>
              <a:off x="5559724" y="6167525"/>
              <a:ext cx="7514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08" name="Freeform 96"/>
            <p:cNvSpPr>
              <a:spLocks/>
            </p:cNvSpPr>
            <p:nvPr/>
          </p:nvSpPr>
          <p:spPr bwMode="auto">
            <a:xfrm>
              <a:off x="5536240" y="6005698"/>
              <a:ext cx="87673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6" h="364">
                  <a:moveTo>
                    <a:pt x="49" y="15"/>
                  </a:moveTo>
                  <a:cubicBezTo>
                    <a:pt x="0" y="112"/>
                    <a:pt x="4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6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09" name="Freeform 97"/>
            <p:cNvSpPr>
              <a:spLocks/>
            </p:cNvSpPr>
            <p:nvPr/>
          </p:nvSpPr>
          <p:spPr bwMode="auto">
            <a:xfrm>
              <a:off x="5611388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10" name="Freeform 98"/>
            <p:cNvSpPr>
              <a:spLocks/>
            </p:cNvSpPr>
            <p:nvPr/>
          </p:nvSpPr>
          <p:spPr bwMode="auto">
            <a:xfrm>
              <a:off x="5569118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11" name="Freeform 99"/>
            <p:cNvSpPr>
              <a:spLocks/>
            </p:cNvSpPr>
            <p:nvPr/>
          </p:nvSpPr>
          <p:spPr bwMode="auto">
            <a:xfrm>
              <a:off x="5656790" y="6053756"/>
              <a:ext cx="112721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2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2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12" name="Freeform 100"/>
            <p:cNvSpPr>
              <a:spLocks/>
            </p:cNvSpPr>
            <p:nvPr/>
          </p:nvSpPr>
          <p:spPr bwMode="auto">
            <a:xfrm>
              <a:off x="5487707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0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0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13" name="Freeform 101"/>
            <p:cNvSpPr>
              <a:spLocks/>
            </p:cNvSpPr>
            <p:nvPr/>
          </p:nvSpPr>
          <p:spPr bwMode="auto">
            <a:xfrm>
              <a:off x="5556593" y="5971371"/>
              <a:ext cx="1299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14" name="Freeform 102"/>
            <p:cNvSpPr>
              <a:spLocks/>
            </p:cNvSpPr>
            <p:nvPr/>
          </p:nvSpPr>
          <p:spPr bwMode="auto">
            <a:xfrm>
              <a:off x="4531140" y="6025314"/>
              <a:ext cx="178476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4" h="344">
                  <a:moveTo>
                    <a:pt x="14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15" name="Freeform 103"/>
            <p:cNvSpPr>
              <a:spLocks/>
            </p:cNvSpPr>
            <p:nvPr/>
          </p:nvSpPr>
          <p:spPr bwMode="auto">
            <a:xfrm>
              <a:off x="4587501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16" name="Freeform 104"/>
            <p:cNvSpPr>
              <a:spLocks/>
            </p:cNvSpPr>
            <p:nvPr/>
          </p:nvSpPr>
          <p:spPr bwMode="auto">
            <a:xfrm>
              <a:off x="4495132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17" name="Freeform 105"/>
            <p:cNvSpPr>
              <a:spLocks/>
            </p:cNvSpPr>
            <p:nvPr/>
          </p:nvSpPr>
          <p:spPr bwMode="auto">
            <a:xfrm>
              <a:off x="4562452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18" name="Freeform 106"/>
            <p:cNvSpPr>
              <a:spLocks/>
            </p:cNvSpPr>
            <p:nvPr/>
          </p:nvSpPr>
          <p:spPr bwMode="auto">
            <a:xfrm>
              <a:off x="4683001" y="6167525"/>
              <a:ext cx="75148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19" name="Freeform 107"/>
            <p:cNvSpPr>
              <a:spLocks/>
            </p:cNvSpPr>
            <p:nvPr/>
          </p:nvSpPr>
          <p:spPr bwMode="auto">
            <a:xfrm>
              <a:off x="4659517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20" name="Freeform 108"/>
            <p:cNvSpPr>
              <a:spLocks/>
            </p:cNvSpPr>
            <p:nvPr/>
          </p:nvSpPr>
          <p:spPr bwMode="auto">
            <a:xfrm>
              <a:off x="4734665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21" name="Freeform 109"/>
            <p:cNvSpPr>
              <a:spLocks/>
            </p:cNvSpPr>
            <p:nvPr/>
          </p:nvSpPr>
          <p:spPr bwMode="auto">
            <a:xfrm>
              <a:off x="4692395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22" name="Freeform 110"/>
            <p:cNvSpPr>
              <a:spLocks/>
            </p:cNvSpPr>
            <p:nvPr/>
          </p:nvSpPr>
          <p:spPr bwMode="auto">
            <a:xfrm>
              <a:off x="4780067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23" name="Freeform 111"/>
            <p:cNvSpPr>
              <a:spLocks/>
            </p:cNvSpPr>
            <p:nvPr/>
          </p:nvSpPr>
          <p:spPr bwMode="auto">
            <a:xfrm>
              <a:off x="4610984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24" name="Freeform 112"/>
            <p:cNvSpPr>
              <a:spLocks/>
            </p:cNvSpPr>
            <p:nvPr/>
          </p:nvSpPr>
          <p:spPr bwMode="auto">
            <a:xfrm>
              <a:off x="4679870" y="5971371"/>
              <a:ext cx="1299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25" name="Freeform 113"/>
            <p:cNvSpPr>
              <a:spLocks/>
            </p:cNvSpPr>
            <p:nvPr/>
          </p:nvSpPr>
          <p:spPr bwMode="auto">
            <a:xfrm>
              <a:off x="3576138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26" name="Freeform 114"/>
            <p:cNvSpPr>
              <a:spLocks/>
            </p:cNvSpPr>
            <p:nvPr/>
          </p:nvSpPr>
          <p:spPr bwMode="auto">
            <a:xfrm>
              <a:off x="3702950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27" name="Freeform 115"/>
            <p:cNvSpPr>
              <a:spLocks/>
            </p:cNvSpPr>
            <p:nvPr/>
          </p:nvSpPr>
          <p:spPr bwMode="auto">
            <a:xfrm>
              <a:off x="3853246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28" name="Freeform 116"/>
            <p:cNvSpPr>
              <a:spLocks/>
            </p:cNvSpPr>
            <p:nvPr/>
          </p:nvSpPr>
          <p:spPr bwMode="auto">
            <a:xfrm>
              <a:off x="3726434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6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29" name="Freeform 117"/>
            <p:cNvSpPr>
              <a:spLocks/>
            </p:cNvSpPr>
            <p:nvPr/>
          </p:nvSpPr>
          <p:spPr bwMode="auto">
            <a:xfrm>
              <a:off x="3660680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30" name="Freeform 118"/>
            <p:cNvSpPr>
              <a:spLocks/>
            </p:cNvSpPr>
            <p:nvPr/>
          </p:nvSpPr>
          <p:spPr bwMode="auto">
            <a:xfrm>
              <a:off x="3594926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31" name="Freeform 119"/>
            <p:cNvSpPr>
              <a:spLocks/>
            </p:cNvSpPr>
            <p:nvPr/>
          </p:nvSpPr>
          <p:spPr bwMode="auto">
            <a:xfrm>
              <a:off x="3759311" y="5971371"/>
              <a:ext cx="178475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32" name="Freeform 120"/>
            <p:cNvSpPr>
              <a:spLocks/>
            </p:cNvSpPr>
            <p:nvPr/>
          </p:nvSpPr>
          <p:spPr bwMode="auto">
            <a:xfrm>
              <a:off x="3731130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33" name="Freeform 121"/>
            <p:cNvSpPr>
              <a:spLocks/>
            </p:cNvSpPr>
            <p:nvPr/>
          </p:nvSpPr>
          <p:spPr bwMode="auto">
            <a:xfrm>
              <a:off x="3798451" y="5888986"/>
              <a:ext cx="81409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34" name="Freeform 122"/>
            <p:cNvSpPr>
              <a:spLocks/>
            </p:cNvSpPr>
            <p:nvPr/>
          </p:nvSpPr>
          <p:spPr bwMode="auto">
            <a:xfrm>
              <a:off x="3818803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35" name="Freeform 123"/>
            <p:cNvSpPr>
              <a:spLocks/>
            </p:cNvSpPr>
            <p:nvPr/>
          </p:nvSpPr>
          <p:spPr bwMode="auto">
            <a:xfrm>
              <a:off x="3984754" y="6167525"/>
              <a:ext cx="103328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36" name="Freeform 124"/>
            <p:cNvSpPr>
              <a:spLocks/>
            </p:cNvSpPr>
            <p:nvPr/>
          </p:nvSpPr>
          <p:spPr bwMode="auto">
            <a:xfrm>
              <a:off x="3951877" y="6005698"/>
              <a:ext cx="122115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37" name="Freeform 125"/>
            <p:cNvSpPr>
              <a:spLocks/>
            </p:cNvSpPr>
            <p:nvPr/>
          </p:nvSpPr>
          <p:spPr bwMode="auto">
            <a:xfrm>
              <a:off x="4088082" y="5965486"/>
              <a:ext cx="147164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7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38" name="Freeform 126"/>
            <p:cNvSpPr>
              <a:spLocks/>
            </p:cNvSpPr>
            <p:nvPr/>
          </p:nvSpPr>
          <p:spPr bwMode="auto">
            <a:xfrm>
              <a:off x="3997279" y="6017468"/>
              <a:ext cx="101762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39" name="Freeform 127"/>
            <p:cNvSpPr>
              <a:spLocks/>
            </p:cNvSpPr>
            <p:nvPr/>
          </p:nvSpPr>
          <p:spPr bwMode="auto">
            <a:xfrm>
              <a:off x="4117828" y="6053756"/>
              <a:ext cx="156558" cy="308944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40" name="Freeform 128"/>
            <p:cNvSpPr>
              <a:spLocks/>
            </p:cNvSpPr>
            <p:nvPr/>
          </p:nvSpPr>
          <p:spPr bwMode="auto">
            <a:xfrm>
              <a:off x="3884557" y="5978237"/>
              <a:ext cx="123681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41" name="Freeform 129"/>
            <p:cNvSpPr>
              <a:spLocks/>
            </p:cNvSpPr>
            <p:nvPr/>
          </p:nvSpPr>
          <p:spPr bwMode="auto">
            <a:xfrm>
              <a:off x="4263427" y="6025314"/>
              <a:ext cx="178475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42" name="Freeform 130"/>
            <p:cNvSpPr>
              <a:spLocks/>
            </p:cNvSpPr>
            <p:nvPr/>
          </p:nvSpPr>
          <p:spPr bwMode="auto">
            <a:xfrm>
              <a:off x="4056771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43" name="Freeform 131"/>
            <p:cNvSpPr>
              <a:spLocks/>
            </p:cNvSpPr>
            <p:nvPr/>
          </p:nvSpPr>
          <p:spPr bwMode="auto">
            <a:xfrm>
              <a:off x="4210197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44" name="Freeform 132"/>
            <p:cNvSpPr>
              <a:spLocks/>
            </p:cNvSpPr>
            <p:nvPr/>
          </p:nvSpPr>
          <p:spPr bwMode="auto">
            <a:xfrm>
              <a:off x="4319788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45" name="Freeform 133"/>
            <p:cNvSpPr>
              <a:spLocks/>
            </p:cNvSpPr>
            <p:nvPr/>
          </p:nvSpPr>
          <p:spPr bwMode="auto">
            <a:xfrm>
              <a:off x="4227418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46" name="Freeform 134"/>
            <p:cNvSpPr>
              <a:spLocks/>
            </p:cNvSpPr>
            <p:nvPr/>
          </p:nvSpPr>
          <p:spPr bwMode="auto">
            <a:xfrm>
              <a:off x="3987885" y="6017468"/>
              <a:ext cx="7514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47" name="Freeform 135"/>
            <p:cNvSpPr>
              <a:spLocks/>
            </p:cNvSpPr>
            <p:nvPr/>
          </p:nvSpPr>
          <p:spPr bwMode="auto">
            <a:xfrm>
              <a:off x="3939352" y="6053756"/>
              <a:ext cx="114288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48" name="Freeform 136"/>
            <p:cNvSpPr>
              <a:spLocks/>
            </p:cNvSpPr>
            <p:nvPr/>
          </p:nvSpPr>
          <p:spPr bwMode="auto">
            <a:xfrm>
              <a:off x="4230549" y="5971371"/>
              <a:ext cx="12994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49" name="Freeform 137"/>
            <p:cNvSpPr>
              <a:spLocks/>
            </p:cNvSpPr>
            <p:nvPr/>
          </p:nvSpPr>
          <p:spPr bwMode="auto">
            <a:xfrm>
              <a:off x="3920565" y="5917429"/>
              <a:ext cx="211353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50" name="Freeform 138"/>
            <p:cNvSpPr>
              <a:spLocks/>
            </p:cNvSpPr>
            <p:nvPr/>
          </p:nvSpPr>
          <p:spPr bwMode="auto">
            <a:xfrm>
              <a:off x="4061467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51" name="Freeform 139"/>
            <p:cNvSpPr>
              <a:spLocks/>
            </p:cNvSpPr>
            <p:nvPr/>
          </p:nvSpPr>
          <p:spPr bwMode="auto">
            <a:xfrm>
              <a:off x="4166361" y="5894871"/>
              <a:ext cx="203525" cy="467829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52" name="Freeform 140"/>
            <p:cNvSpPr>
              <a:spLocks/>
            </p:cNvSpPr>
            <p:nvPr/>
          </p:nvSpPr>
          <p:spPr bwMode="auto">
            <a:xfrm>
              <a:off x="4294738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53" name="Freeform 141"/>
            <p:cNvSpPr>
              <a:spLocks/>
            </p:cNvSpPr>
            <p:nvPr/>
          </p:nvSpPr>
          <p:spPr bwMode="auto">
            <a:xfrm>
              <a:off x="4415288" y="6167525"/>
              <a:ext cx="75147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54" name="Freeform 142"/>
            <p:cNvSpPr>
              <a:spLocks/>
            </p:cNvSpPr>
            <p:nvPr/>
          </p:nvSpPr>
          <p:spPr bwMode="auto">
            <a:xfrm>
              <a:off x="4391804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55" name="Freeform 143"/>
            <p:cNvSpPr>
              <a:spLocks/>
            </p:cNvSpPr>
            <p:nvPr/>
          </p:nvSpPr>
          <p:spPr bwMode="auto">
            <a:xfrm>
              <a:off x="4466952" y="5971371"/>
              <a:ext cx="12994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56" name="Freeform 144"/>
            <p:cNvSpPr>
              <a:spLocks/>
            </p:cNvSpPr>
            <p:nvPr/>
          </p:nvSpPr>
          <p:spPr bwMode="auto">
            <a:xfrm>
              <a:off x="4424681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57" name="Freeform 145"/>
            <p:cNvSpPr>
              <a:spLocks/>
            </p:cNvSpPr>
            <p:nvPr/>
          </p:nvSpPr>
          <p:spPr bwMode="auto">
            <a:xfrm>
              <a:off x="4512354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58" name="Freeform 146"/>
            <p:cNvSpPr>
              <a:spLocks/>
            </p:cNvSpPr>
            <p:nvPr/>
          </p:nvSpPr>
          <p:spPr bwMode="auto">
            <a:xfrm>
              <a:off x="4343271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59" name="Freeform 147"/>
            <p:cNvSpPr>
              <a:spLocks/>
            </p:cNvSpPr>
            <p:nvPr/>
          </p:nvSpPr>
          <p:spPr bwMode="auto">
            <a:xfrm>
              <a:off x="4412157" y="5971371"/>
              <a:ext cx="1299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60" name="Freeform 148"/>
            <p:cNvSpPr>
              <a:spLocks/>
            </p:cNvSpPr>
            <p:nvPr/>
          </p:nvSpPr>
          <p:spPr bwMode="auto">
            <a:xfrm>
              <a:off x="3386704" y="6025314"/>
              <a:ext cx="180041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61" name="Freeform 149"/>
            <p:cNvSpPr>
              <a:spLocks/>
            </p:cNvSpPr>
            <p:nvPr/>
          </p:nvSpPr>
          <p:spPr bwMode="auto">
            <a:xfrm>
              <a:off x="3443065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62" name="Freeform 150"/>
            <p:cNvSpPr>
              <a:spLocks/>
            </p:cNvSpPr>
            <p:nvPr/>
          </p:nvSpPr>
          <p:spPr bwMode="auto">
            <a:xfrm>
              <a:off x="3350695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63" name="Freeform 151"/>
            <p:cNvSpPr>
              <a:spLocks/>
            </p:cNvSpPr>
            <p:nvPr/>
          </p:nvSpPr>
          <p:spPr bwMode="auto">
            <a:xfrm>
              <a:off x="3418015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64" name="Freeform 152"/>
            <p:cNvSpPr>
              <a:spLocks/>
            </p:cNvSpPr>
            <p:nvPr/>
          </p:nvSpPr>
          <p:spPr bwMode="auto">
            <a:xfrm>
              <a:off x="3538565" y="6167525"/>
              <a:ext cx="75147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65" name="Freeform 153"/>
            <p:cNvSpPr>
              <a:spLocks/>
            </p:cNvSpPr>
            <p:nvPr/>
          </p:nvSpPr>
          <p:spPr bwMode="auto">
            <a:xfrm>
              <a:off x="3515081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66" name="Freeform 154"/>
            <p:cNvSpPr>
              <a:spLocks/>
            </p:cNvSpPr>
            <p:nvPr/>
          </p:nvSpPr>
          <p:spPr bwMode="auto">
            <a:xfrm>
              <a:off x="3590229" y="5971371"/>
              <a:ext cx="12994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5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67" name="Freeform 155"/>
            <p:cNvSpPr>
              <a:spLocks/>
            </p:cNvSpPr>
            <p:nvPr/>
          </p:nvSpPr>
          <p:spPr bwMode="auto">
            <a:xfrm>
              <a:off x="3547958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68" name="Freeform 156"/>
            <p:cNvSpPr>
              <a:spLocks/>
            </p:cNvSpPr>
            <p:nvPr/>
          </p:nvSpPr>
          <p:spPr bwMode="auto">
            <a:xfrm>
              <a:off x="3635631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69" name="Freeform 157"/>
            <p:cNvSpPr>
              <a:spLocks/>
            </p:cNvSpPr>
            <p:nvPr/>
          </p:nvSpPr>
          <p:spPr bwMode="auto">
            <a:xfrm>
              <a:off x="3466548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70" name="Freeform 158"/>
            <p:cNvSpPr>
              <a:spLocks/>
            </p:cNvSpPr>
            <p:nvPr/>
          </p:nvSpPr>
          <p:spPr bwMode="auto">
            <a:xfrm>
              <a:off x="3535434" y="5971371"/>
              <a:ext cx="1299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1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71" name="Freeform 159"/>
            <p:cNvSpPr>
              <a:spLocks/>
            </p:cNvSpPr>
            <p:nvPr/>
          </p:nvSpPr>
          <p:spPr bwMode="auto">
            <a:xfrm>
              <a:off x="4692395" y="5927236"/>
              <a:ext cx="344427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5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5" y="441"/>
                  </a:cubicBezTo>
                  <a:cubicBezTo>
                    <a:pt x="34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72" name="Freeform 160"/>
            <p:cNvSpPr>
              <a:spLocks/>
            </p:cNvSpPr>
            <p:nvPr/>
          </p:nvSpPr>
          <p:spPr bwMode="auto">
            <a:xfrm>
              <a:off x="4687698" y="5813467"/>
              <a:ext cx="154992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7" y="521"/>
                    <a:pt x="26" y="516"/>
                  </a:cubicBezTo>
                  <a:cubicBezTo>
                    <a:pt x="11" y="342"/>
                    <a:pt x="23" y="128"/>
                    <a:pt x="95" y="6"/>
                  </a:cubicBezTo>
                  <a:cubicBezTo>
                    <a:pt x="99" y="0"/>
                    <a:pt x="89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73" name="Freeform 161"/>
            <p:cNvSpPr>
              <a:spLocks/>
            </p:cNvSpPr>
            <p:nvPr/>
          </p:nvSpPr>
          <p:spPr bwMode="auto">
            <a:xfrm>
              <a:off x="4380845" y="5862505"/>
              <a:ext cx="234837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3" y="7"/>
                </a:cxn>
                <a:cxn ang="0">
                  <a:pos x="130" y="20"/>
                </a:cxn>
              </a:cxnLst>
              <a:rect l="0" t="0" r="r" b="b"/>
              <a:pathLst>
                <a:path w="150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9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74" name="Freeform 162"/>
            <p:cNvSpPr>
              <a:spLocks/>
            </p:cNvSpPr>
            <p:nvPr/>
          </p:nvSpPr>
          <p:spPr bwMode="auto">
            <a:xfrm>
              <a:off x="4463821" y="5839947"/>
              <a:ext cx="344427" cy="433503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30" y="119"/>
                    <a:pt x="0" y="293"/>
                    <a:pt x="34" y="442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7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75" name="Freeform 163"/>
            <p:cNvSpPr>
              <a:spLocks/>
            </p:cNvSpPr>
            <p:nvPr/>
          </p:nvSpPr>
          <p:spPr bwMode="auto">
            <a:xfrm>
              <a:off x="4751886" y="5837985"/>
              <a:ext cx="154993" cy="524715"/>
            </a:xfrm>
            <a:custGeom>
              <a:avLst/>
              <a:gdLst/>
              <a:ahLst/>
              <a:cxnLst>
                <a:cxn ang="0">
                  <a:pos x="88" y="20"/>
                </a:cxn>
                <a:cxn ang="0">
                  <a:pos x="16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8" y="20"/>
                </a:cxn>
              </a:cxnLst>
              <a:rect l="0" t="0" r="r" b="b"/>
              <a:pathLst>
                <a:path w="99" h="535">
                  <a:moveTo>
                    <a:pt x="88" y="20"/>
                  </a:moveTo>
                  <a:cubicBezTo>
                    <a:pt x="14" y="144"/>
                    <a:pt x="0" y="355"/>
                    <a:pt x="16" y="535"/>
                  </a:cubicBezTo>
                  <a:cubicBezTo>
                    <a:pt x="15" y="530"/>
                    <a:pt x="27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8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76" name="Freeform 164"/>
            <p:cNvSpPr>
              <a:spLocks/>
            </p:cNvSpPr>
            <p:nvPr/>
          </p:nvSpPr>
          <p:spPr bwMode="auto">
            <a:xfrm>
              <a:off x="4772239" y="5890947"/>
              <a:ext cx="236402" cy="467830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4" y="7"/>
                </a:cxn>
                <a:cxn ang="0">
                  <a:pos x="130" y="19"/>
                </a:cxn>
              </a:cxnLst>
              <a:rect l="0" t="0" r="r" b="b"/>
              <a:pathLst>
                <a:path w="151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9" y="462"/>
                    <a:pt x="97" y="458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77" name="Freeform 165"/>
            <p:cNvSpPr>
              <a:spLocks/>
            </p:cNvSpPr>
            <p:nvPr/>
          </p:nvSpPr>
          <p:spPr bwMode="auto">
            <a:xfrm>
              <a:off x="4487304" y="5740889"/>
              <a:ext cx="270845" cy="593369"/>
            </a:xfrm>
            <a:custGeom>
              <a:avLst/>
              <a:gdLst/>
              <a:ahLst/>
              <a:cxnLst>
                <a:cxn ang="0">
                  <a:pos x="20" y="21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7"/>
                </a:cxn>
                <a:cxn ang="0">
                  <a:pos x="20" y="21"/>
                </a:cxn>
              </a:cxnLst>
              <a:rect l="0" t="0" r="r" b="b"/>
              <a:pathLst>
                <a:path w="173" h="605">
                  <a:moveTo>
                    <a:pt x="20" y="21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7"/>
                    <a:pt x="133" y="145"/>
                    <a:pt x="7" y="7"/>
                  </a:cubicBezTo>
                  <a:cubicBezTo>
                    <a:pt x="0" y="0"/>
                    <a:pt x="18" y="19"/>
                    <a:pt x="20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78" name="Freeform 166"/>
            <p:cNvSpPr>
              <a:spLocks/>
            </p:cNvSpPr>
            <p:nvPr/>
          </p:nvSpPr>
          <p:spPr bwMode="auto">
            <a:xfrm>
              <a:off x="4529575" y="5678120"/>
              <a:ext cx="272410" cy="593369"/>
            </a:xfrm>
            <a:custGeom>
              <a:avLst/>
              <a:gdLst/>
              <a:ahLst/>
              <a:cxnLst>
                <a:cxn ang="0">
                  <a:pos x="21" y="22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1" y="22"/>
                </a:cxn>
              </a:cxnLst>
              <a:rect l="0" t="0" r="r" b="b"/>
              <a:pathLst>
                <a:path w="174" h="605">
                  <a:moveTo>
                    <a:pt x="21" y="22"/>
                  </a:moveTo>
                  <a:cubicBezTo>
                    <a:pt x="150" y="162"/>
                    <a:pt x="174" y="401"/>
                    <a:pt x="147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4" y="145"/>
                    <a:pt x="7" y="8"/>
                  </a:cubicBezTo>
                  <a:cubicBezTo>
                    <a:pt x="0" y="0"/>
                    <a:pt x="18" y="19"/>
                    <a:pt x="2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79" name="Freeform 167"/>
            <p:cNvSpPr>
              <a:spLocks/>
            </p:cNvSpPr>
            <p:nvPr/>
          </p:nvSpPr>
          <p:spPr bwMode="auto">
            <a:xfrm>
              <a:off x="4576542" y="5623196"/>
              <a:ext cx="122115" cy="716947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66" y="731"/>
                </a:cxn>
                <a:cxn ang="0">
                  <a:pos x="57" y="707"/>
                </a:cxn>
                <a:cxn ang="0">
                  <a:pos x="3" y="9"/>
                </a:cxn>
                <a:cxn ang="0">
                  <a:pos x="9" y="26"/>
                </a:cxn>
              </a:cxnLst>
              <a:rect l="0" t="0" r="r" b="b"/>
              <a:pathLst>
                <a:path w="78" h="731">
                  <a:moveTo>
                    <a:pt x="9" y="26"/>
                  </a:moveTo>
                  <a:cubicBezTo>
                    <a:pt x="67" y="196"/>
                    <a:pt x="78" y="485"/>
                    <a:pt x="66" y="731"/>
                  </a:cubicBezTo>
                  <a:cubicBezTo>
                    <a:pt x="66" y="725"/>
                    <a:pt x="57" y="713"/>
                    <a:pt x="57" y="707"/>
                  </a:cubicBezTo>
                  <a:cubicBezTo>
                    <a:pt x="69" y="468"/>
                    <a:pt x="60" y="175"/>
                    <a:pt x="3" y="9"/>
                  </a:cubicBezTo>
                  <a:cubicBezTo>
                    <a:pt x="0" y="0"/>
                    <a:pt x="8" y="23"/>
                    <a:pt x="9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80" name="Freeform 168"/>
            <p:cNvSpPr>
              <a:spLocks/>
            </p:cNvSpPr>
            <p:nvPr/>
          </p:nvSpPr>
          <p:spPr bwMode="auto">
            <a:xfrm>
              <a:off x="4482607" y="5693812"/>
              <a:ext cx="184739" cy="641426"/>
            </a:xfrm>
            <a:custGeom>
              <a:avLst/>
              <a:gdLst/>
              <a:ahLst/>
              <a:cxnLst>
                <a:cxn ang="0">
                  <a:pos x="16" y="27"/>
                </a:cxn>
                <a:cxn ang="0">
                  <a:pos x="57" y="654"/>
                </a:cxn>
                <a:cxn ang="0">
                  <a:pos x="42" y="629"/>
                </a:cxn>
                <a:cxn ang="0">
                  <a:pos x="5" y="10"/>
                </a:cxn>
                <a:cxn ang="0">
                  <a:pos x="16" y="27"/>
                </a:cxn>
              </a:cxnLst>
              <a:rect l="0" t="0" r="r" b="b"/>
              <a:pathLst>
                <a:path w="118" h="654">
                  <a:moveTo>
                    <a:pt x="16" y="27"/>
                  </a:moveTo>
                  <a:cubicBezTo>
                    <a:pt x="118" y="202"/>
                    <a:pt x="109" y="452"/>
                    <a:pt x="57" y="654"/>
                  </a:cubicBezTo>
                  <a:cubicBezTo>
                    <a:pt x="58" y="649"/>
                    <a:pt x="41" y="634"/>
                    <a:pt x="42" y="629"/>
                  </a:cubicBezTo>
                  <a:cubicBezTo>
                    <a:pt x="92" y="433"/>
                    <a:pt x="105" y="180"/>
                    <a:pt x="5" y="10"/>
                  </a:cubicBezTo>
                  <a:cubicBezTo>
                    <a:pt x="0" y="0"/>
                    <a:pt x="14" y="24"/>
                    <a:pt x="16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81" name="Freeform 169"/>
            <p:cNvSpPr>
              <a:spLocks/>
            </p:cNvSpPr>
            <p:nvPr/>
          </p:nvSpPr>
          <p:spPr bwMode="auto">
            <a:xfrm>
              <a:off x="4260296" y="6012564"/>
              <a:ext cx="154992" cy="296194"/>
            </a:xfrm>
            <a:custGeom>
              <a:avLst/>
              <a:gdLst/>
              <a:ahLst/>
              <a:cxnLst>
                <a:cxn ang="0">
                  <a:pos x="88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8" y="11"/>
                </a:cxn>
              </a:cxnLst>
              <a:rect l="0" t="0" r="r" b="b"/>
              <a:pathLst>
                <a:path w="99" h="302">
                  <a:moveTo>
                    <a:pt x="88" y="11"/>
                  </a:moveTo>
                  <a:cubicBezTo>
                    <a:pt x="14" y="81"/>
                    <a:pt x="0" y="200"/>
                    <a:pt x="15" y="302"/>
                  </a:cubicBezTo>
                  <a:cubicBezTo>
                    <a:pt x="15" y="299"/>
                    <a:pt x="27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8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82" name="Freeform 170"/>
            <p:cNvSpPr>
              <a:spLocks/>
            </p:cNvSpPr>
            <p:nvPr/>
          </p:nvSpPr>
          <p:spPr bwMode="auto">
            <a:xfrm>
              <a:off x="4280648" y="5781101"/>
              <a:ext cx="186304" cy="541388"/>
            </a:xfrm>
            <a:custGeom>
              <a:avLst/>
              <a:gdLst/>
              <a:ahLst/>
              <a:cxnLst>
                <a:cxn ang="0">
                  <a:pos x="17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7" y="23"/>
                </a:cxn>
              </a:cxnLst>
              <a:rect l="0" t="0" r="r" b="b"/>
              <a:pathLst>
                <a:path w="119" h="552">
                  <a:moveTo>
                    <a:pt x="17" y="23"/>
                  </a:moveTo>
                  <a:cubicBezTo>
                    <a:pt x="119" y="170"/>
                    <a:pt x="109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7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83" name="Freeform 171"/>
            <p:cNvSpPr>
              <a:spLocks/>
            </p:cNvSpPr>
            <p:nvPr/>
          </p:nvSpPr>
          <p:spPr bwMode="auto">
            <a:xfrm>
              <a:off x="4036418" y="5708524"/>
              <a:ext cx="223878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7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9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7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84" name="Freeform 172"/>
            <p:cNvSpPr>
              <a:spLocks/>
            </p:cNvSpPr>
            <p:nvPr/>
          </p:nvSpPr>
          <p:spPr bwMode="auto">
            <a:xfrm>
              <a:off x="4243074" y="5822293"/>
              <a:ext cx="154992" cy="523734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84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2" y="19"/>
                </a:cxn>
              </a:cxnLst>
              <a:rect l="0" t="0" r="r" b="b"/>
              <a:pathLst>
                <a:path w="99" h="534">
                  <a:moveTo>
                    <a:pt x="12" y="19"/>
                  </a:moveTo>
                  <a:cubicBezTo>
                    <a:pt x="86" y="143"/>
                    <a:pt x="99" y="354"/>
                    <a:pt x="84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2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85" name="Freeform 173"/>
            <p:cNvSpPr>
              <a:spLocks/>
            </p:cNvSpPr>
            <p:nvPr/>
          </p:nvSpPr>
          <p:spPr bwMode="auto">
            <a:xfrm>
              <a:off x="3978492" y="5862505"/>
              <a:ext cx="236402" cy="467830"/>
            </a:xfrm>
            <a:custGeom>
              <a:avLst/>
              <a:gdLst/>
              <a:ahLst/>
              <a:cxnLst>
                <a:cxn ang="0">
                  <a:pos x="21" y="19"/>
                </a:cxn>
                <a:cxn ang="0">
                  <a:pos x="73" y="477"/>
                </a:cxn>
                <a:cxn ang="0">
                  <a:pos x="54" y="459"/>
                </a:cxn>
                <a:cxn ang="0">
                  <a:pos x="7" y="7"/>
                </a:cxn>
                <a:cxn ang="0">
                  <a:pos x="21" y="19"/>
                </a:cxn>
              </a:cxnLst>
              <a:rect l="0" t="0" r="r" b="b"/>
              <a:pathLst>
                <a:path w="151" h="477">
                  <a:moveTo>
                    <a:pt x="21" y="19"/>
                  </a:moveTo>
                  <a:cubicBezTo>
                    <a:pt x="151" y="147"/>
                    <a:pt x="138" y="329"/>
                    <a:pt x="73" y="477"/>
                  </a:cubicBezTo>
                  <a:cubicBezTo>
                    <a:pt x="74" y="473"/>
                    <a:pt x="52" y="462"/>
                    <a:pt x="54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86" name="Freeform 174"/>
            <p:cNvSpPr>
              <a:spLocks/>
            </p:cNvSpPr>
            <p:nvPr/>
          </p:nvSpPr>
          <p:spPr bwMode="auto">
            <a:xfrm>
              <a:off x="4380845" y="5760504"/>
              <a:ext cx="186304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4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60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4" y="8"/>
                  </a:cubicBezTo>
                  <a:cubicBezTo>
                    <a:pt x="119" y="0"/>
                    <a:pt x="105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87" name="Freeform 175"/>
            <p:cNvSpPr>
              <a:spLocks/>
            </p:cNvSpPr>
            <p:nvPr/>
          </p:nvSpPr>
          <p:spPr bwMode="auto">
            <a:xfrm>
              <a:off x="3721737" y="5732062"/>
              <a:ext cx="272411" cy="510984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88" name="Freeform 176"/>
            <p:cNvSpPr>
              <a:spLocks/>
            </p:cNvSpPr>
            <p:nvPr/>
          </p:nvSpPr>
          <p:spPr bwMode="auto">
            <a:xfrm>
              <a:off x="4055205" y="5924294"/>
              <a:ext cx="250492" cy="432522"/>
            </a:xfrm>
            <a:custGeom>
              <a:avLst/>
              <a:gdLst/>
              <a:ahLst/>
              <a:cxnLst>
                <a:cxn ang="0">
                  <a:pos x="142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2" y="15"/>
                </a:cxn>
              </a:cxnLst>
              <a:rect l="0" t="0" r="r" b="b"/>
              <a:pathLst>
                <a:path w="160" h="441">
                  <a:moveTo>
                    <a:pt x="142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4" y="14"/>
                    <a:pt x="142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89" name="Freeform 177"/>
            <p:cNvSpPr>
              <a:spLocks/>
            </p:cNvSpPr>
            <p:nvPr/>
          </p:nvSpPr>
          <p:spPr bwMode="auto">
            <a:xfrm>
              <a:off x="3962836" y="5810524"/>
              <a:ext cx="112721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90" name="Freeform 178"/>
            <p:cNvSpPr>
              <a:spLocks/>
            </p:cNvSpPr>
            <p:nvPr/>
          </p:nvSpPr>
          <p:spPr bwMode="auto">
            <a:xfrm>
              <a:off x="3737393" y="5862505"/>
              <a:ext cx="172213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91" name="Freeform 179"/>
            <p:cNvSpPr>
              <a:spLocks/>
            </p:cNvSpPr>
            <p:nvPr/>
          </p:nvSpPr>
          <p:spPr bwMode="auto">
            <a:xfrm>
              <a:off x="3798451" y="5839947"/>
              <a:ext cx="250492" cy="433503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92" name="Freeform 180"/>
            <p:cNvSpPr>
              <a:spLocks/>
            </p:cNvSpPr>
            <p:nvPr/>
          </p:nvSpPr>
          <p:spPr bwMode="auto">
            <a:xfrm>
              <a:off x="4297869" y="5816409"/>
              <a:ext cx="112722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7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93" name="Freeform 181"/>
            <p:cNvSpPr>
              <a:spLocks/>
            </p:cNvSpPr>
            <p:nvPr/>
          </p:nvSpPr>
          <p:spPr bwMode="auto">
            <a:xfrm>
              <a:off x="4311960" y="5868390"/>
              <a:ext cx="172213" cy="467830"/>
            </a:xfrm>
            <a:custGeom>
              <a:avLst/>
              <a:gdLst/>
              <a:ahLst/>
              <a:cxnLst>
                <a:cxn ang="0">
                  <a:pos x="95" y="19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19"/>
                </a:cxn>
              </a:cxnLst>
              <a:rect l="0" t="0" r="r" b="b"/>
              <a:pathLst>
                <a:path w="110" h="477">
                  <a:moveTo>
                    <a:pt x="95" y="19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5" y="316"/>
                    <a:pt x="12" y="131"/>
                    <a:pt x="105" y="7"/>
                  </a:cubicBezTo>
                  <a:cubicBezTo>
                    <a:pt x="110" y="0"/>
                    <a:pt x="97" y="17"/>
                    <a:pt x="95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94" name="Freeform 182"/>
            <p:cNvSpPr>
              <a:spLocks/>
            </p:cNvSpPr>
            <p:nvPr/>
          </p:nvSpPr>
          <p:spPr bwMode="auto">
            <a:xfrm>
              <a:off x="3846983" y="5737947"/>
              <a:ext cx="198829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09" y="162"/>
                    <a:pt x="127" y="401"/>
                    <a:pt x="107" y="605"/>
                  </a:cubicBezTo>
                  <a:cubicBezTo>
                    <a:pt x="107" y="600"/>
                    <a:pt x="93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95" name="Freeform 183"/>
            <p:cNvSpPr>
              <a:spLocks/>
            </p:cNvSpPr>
            <p:nvPr/>
          </p:nvSpPr>
          <p:spPr bwMode="auto">
            <a:xfrm>
              <a:off x="4192975" y="5651639"/>
              <a:ext cx="320944" cy="674772"/>
            </a:xfrm>
            <a:custGeom>
              <a:avLst/>
              <a:gdLst/>
              <a:ahLst/>
              <a:cxnLst>
                <a:cxn ang="0">
                  <a:pos x="176" y="28"/>
                </a:cxn>
                <a:cxn ang="0">
                  <a:pos x="97" y="688"/>
                </a:cxn>
                <a:cxn ang="0">
                  <a:pos x="123" y="662"/>
                </a:cxn>
                <a:cxn ang="0">
                  <a:pos x="195" y="10"/>
                </a:cxn>
                <a:cxn ang="0">
                  <a:pos x="176" y="28"/>
                </a:cxn>
              </a:cxnLst>
              <a:rect l="0" t="0" r="r" b="b"/>
              <a:pathLst>
                <a:path w="205" h="688">
                  <a:moveTo>
                    <a:pt x="176" y="28"/>
                  </a:moveTo>
                  <a:cubicBezTo>
                    <a:pt x="0" y="213"/>
                    <a:pt x="12" y="476"/>
                    <a:pt x="97" y="688"/>
                  </a:cubicBezTo>
                  <a:cubicBezTo>
                    <a:pt x="95" y="683"/>
                    <a:pt x="125" y="667"/>
                    <a:pt x="123" y="662"/>
                  </a:cubicBezTo>
                  <a:cubicBezTo>
                    <a:pt x="41" y="456"/>
                    <a:pt x="22" y="190"/>
                    <a:pt x="195" y="10"/>
                  </a:cubicBezTo>
                  <a:cubicBezTo>
                    <a:pt x="205" y="0"/>
                    <a:pt x="180" y="25"/>
                    <a:pt x="176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96" name="Freeform 184"/>
            <p:cNvSpPr>
              <a:spLocks/>
            </p:cNvSpPr>
            <p:nvPr/>
          </p:nvSpPr>
          <p:spPr bwMode="auto">
            <a:xfrm>
              <a:off x="4103738" y="5637908"/>
              <a:ext cx="197262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1"/>
                </a:cxn>
              </a:cxnLst>
              <a:rect l="0" t="0" r="r" b="b"/>
              <a:pathLst>
                <a:path w="126" h="605">
                  <a:moveTo>
                    <a:pt x="15" y="21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97" name="Freeform 185"/>
            <p:cNvSpPr>
              <a:spLocks/>
            </p:cNvSpPr>
            <p:nvPr/>
          </p:nvSpPr>
          <p:spPr bwMode="auto">
            <a:xfrm>
              <a:off x="3832893" y="5632023"/>
              <a:ext cx="308418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7" h="722">
                  <a:moveTo>
                    <a:pt x="23" y="26"/>
                  </a:moveTo>
                  <a:cubicBezTo>
                    <a:pt x="170" y="194"/>
                    <a:pt x="197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2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98" name="Freeform 186"/>
            <p:cNvSpPr>
              <a:spLocks/>
            </p:cNvSpPr>
            <p:nvPr/>
          </p:nvSpPr>
          <p:spPr bwMode="auto">
            <a:xfrm>
              <a:off x="3810975" y="5693812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99" name="Freeform 187"/>
            <p:cNvSpPr>
              <a:spLocks/>
            </p:cNvSpPr>
            <p:nvPr/>
          </p:nvSpPr>
          <p:spPr bwMode="auto">
            <a:xfrm>
              <a:off x="3649721" y="6012564"/>
              <a:ext cx="112721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00" name="Freeform 188"/>
            <p:cNvSpPr>
              <a:spLocks/>
            </p:cNvSpPr>
            <p:nvPr/>
          </p:nvSpPr>
          <p:spPr bwMode="auto">
            <a:xfrm>
              <a:off x="3665376" y="5781101"/>
              <a:ext cx="134640" cy="541388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01" name="Freeform 189"/>
            <p:cNvSpPr>
              <a:spLocks/>
            </p:cNvSpPr>
            <p:nvPr/>
          </p:nvSpPr>
          <p:spPr bwMode="auto">
            <a:xfrm>
              <a:off x="3488466" y="5651639"/>
              <a:ext cx="197263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6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6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8"/>
                    <a:pt x="97" y="145"/>
                    <a:pt x="5" y="8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02" name="Freeform 190"/>
            <p:cNvSpPr>
              <a:spLocks/>
            </p:cNvSpPr>
            <p:nvPr/>
          </p:nvSpPr>
          <p:spPr bwMode="auto">
            <a:xfrm>
              <a:off x="3637196" y="5822293"/>
              <a:ext cx="112722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03" name="Freeform 191"/>
            <p:cNvSpPr>
              <a:spLocks/>
            </p:cNvSpPr>
            <p:nvPr/>
          </p:nvSpPr>
          <p:spPr bwMode="auto">
            <a:xfrm>
              <a:off x="3444630" y="5862505"/>
              <a:ext cx="172213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04" name="Freeform 192"/>
            <p:cNvSpPr>
              <a:spLocks/>
            </p:cNvSpPr>
            <p:nvPr/>
          </p:nvSpPr>
          <p:spPr bwMode="auto">
            <a:xfrm>
              <a:off x="3737393" y="576050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05" name="Freeform 193"/>
            <p:cNvSpPr>
              <a:spLocks/>
            </p:cNvSpPr>
            <p:nvPr/>
          </p:nvSpPr>
          <p:spPr bwMode="auto">
            <a:xfrm>
              <a:off x="3569876" y="5649677"/>
              <a:ext cx="198828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8" y="163"/>
                    <a:pt x="0" y="402"/>
                    <a:pt x="20" y="605"/>
                  </a:cubicBezTo>
                  <a:cubicBezTo>
                    <a:pt x="20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06" name="Freeform 194"/>
            <p:cNvSpPr>
              <a:spLocks/>
            </p:cNvSpPr>
            <p:nvPr/>
          </p:nvSpPr>
          <p:spPr bwMode="auto">
            <a:xfrm>
              <a:off x="5052477" y="5731081"/>
              <a:ext cx="270845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5" y="504"/>
                </a:cxn>
                <a:cxn ang="0">
                  <a:pos x="166" y="7"/>
                </a:cxn>
                <a:cxn ang="0">
                  <a:pos x="153" y="19"/>
                </a:cxn>
              </a:cxnLst>
              <a:rect l="0" t="0" r="r" b="b"/>
              <a:pathLst>
                <a:path w="173" h="521">
                  <a:moveTo>
                    <a:pt x="153" y="19"/>
                  </a:moveTo>
                  <a:cubicBezTo>
                    <a:pt x="23" y="140"/>
                    <a:pt x="0" y="346"/>
                    <a:pt x="27" y="521"/>
                  </a:cubicBezTo>
                  <a:cubicBezTo>
                    <a:pt x="26" y="517"/>
                    <a:pt x="46" y="508"/>
                    <a:pt x="45" y="504"/>
                  </a:cubicBezTo>
                  <a:cubicBezTo>
                    <a:pt x="19" y="334"/>
                    <a:pt x="40" y="125"/>
                    <a:pt x="166" y="7"/>
                  </a:cubicBezTo>
                  <a:cubicBezTo>
                    <a:pt x="173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07" name="Freeform 195"/>
            <p:cNvSpPr>
              <a:spLocks/>
            </p:cNvSpPr>
            <p:nvPr/>
          </p:nvSpPr>
          <p:spPr bwMode="auto">
            <a:xfrm>
              <a:off x="5066567" y="5861524"/>
              <a:ext cx="172214" cy="467829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08" name="Freeform 196"/>
            <p:cNvSpPr>
              <a:spLocks/>
            </p:cNvSpPr>
            <p:nvPr/>
          </p:nvSpPr>
          <p:spPr bwMode="auto">
            <a:xfrm>
              <a:off x="5127625" y="5838967"/>
              <a:ext cx="250492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4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09" name="Freeform 197"/>
            <p:cNvSpPr>
              <a:spLocks/>
            </p:cNvSpPr>
            <p:nvPr/>
          </p:nvSpPr>
          <p:spPr bwMode="auto">
            <a:xfrm>
              <a:off x="4978895" y="6011583"/>
              <a:ext cx="114287" cy="296195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2" y="302"/>
                </a:cxn>
                <a:cxn ang="0">
                  <a:pos x="19" y="292"/>
                </a:cxn>
                <a:cxn ang="0">
                  <a:pos x="70" y="4"/>
                </a:cxn>
                <a:cxn ang="0">
                  <a:pos x="64" y="11"/>
                </a:cxn>
              </a:cxnLst>
              <a:rect l="0" t="0" r="r" b="b"/>
              <a:pathLst>
                <a:path w="73" h="302">
                  <a:moveTo>
                    <a:pt x="64" y="11"/>
                  </a:moveTo>
                  <a:cubicBezTo>
                    <a:pt x="10" y="81"/>
                    <a:pt x="0" y="200"/>
                    <a:pt x="12" y="302"/>
                  </a:cubicBezTo>
                  <a:cubicBezTo>
                    <a:pt x="11" y="299"/>
                    <a:pt x="20" y="294"/>
                    <a:pt x="19" y="292"/>
                  </a:cubicBezTo>
                  <a:cubicBezTo>
                    <a:pt x="9" y="193"/>
                    <a:pt x="17" y="72"/>
                    <a:pt x="70" y="4"/>
                  </a:cubicBezTo>
                  <a:cubicBezTo>
                    <a:pt x="73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10" name="Freeform 198"/>
            <p:cNvSpPr>
              <a:spLocks/>
            </p:cNvSpPr>
            <p:nvPr/>
          </p:nvSpPr>
          <p:spPr bwMode="auto">
            <a:xfrm>
              <a:off x="4994551" y="5780120"/>
              <a:ext cx="134640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1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1" y="552"/>
                  </a:cubicBezTo>
                  <a:cubicBezTo>
                    <a:pt x="42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1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11" name="Freeform 199"/>
            <p:cNvSpPr>
              <a:spLocks/>
            </p:cNvSpPr>
            <p:nvPr/>
          </p:nvSpPr>
          <p:spPr bwMode="auto">
            <a:xfrm>
              <a:off x="4966370" y="5821313"/>
              <a:ext cx="112722" cy="523734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9" y="19"/>
                </a:cxn>
              </a:cxnLst>
              <a:rect l="0" t="0" r="r" b="b"/>
              <a:pathLst>
                <a:path w="72" h="534">
                  <a:moveTo>
                    <a:pt x="9" y="19"/>
                  </a:moveTo>
                  <a:cubicBezTo>
                    <a:pt x="63" y="143"/>
                    <a:pt x="72" y="354"/>
                    <a:pt x="61" y="534"/>
                  </a:cubicBezTo>
                  <a:cubicBezTo>
                    <a:pt x="62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8" y="17"/>
                    <a:pt x="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12" name="Freeform 200"/>
            <p:cNvSpPr>
              <a:spLocks/>
            </p:cNvSpPr>
            <p:nvPr/>
          </p:nvSpPr>
          <p:spPr bwMode="auto">
            <a:xfrm>
              <a:off x="4773805" y="5861524"/>
              <a:ext cx="172213" cy="467829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6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13" name="Freeform 201"/>
            <p:cNvSpPr>
              <a:spLocks/>
            </p:cNvSpPr>
            <p:nvPr/>
          </p:nvSpPr>
          <p:spPr bwMode="auto">
            <a:xfrm>
              <a:off x="5066567" y="5759524"/>
              <a:ext cx="136206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6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7" y="576"/>
                    <a:pt x="56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7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14" name="Freeform 202"/>
            <p:cNvSpPr>
              <a:spLocks/>
            </p:cNvSpPr>
            <p:nvPr/>
          </p:nvSpPr>
          <p:spPr bwMode="auto">
            <a:xfrm>
              <a:off x="4900616" y="5648697"/>
              <a:ext cx="197263" cy="593368"/>
            </a:xfrm>
            <a:custGeom>
              <a:avLst/>
              <a:gdLst/>
              <a:ahLst/>
              <a:cxnLst>
                <a:cxn ang="0">
                  <a:pos x="111" y="22"/>
                </a:cxn>
                <a:cxn ang="0">
                  <a:pos x="19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1" y="22"/>
                </a:cxn>
              </a:cxnLst>
              <a:rect l="0" t="0" r="r" b="b"/>
              <a:pathLst>
                <a:path w="126" h="605">
                  <a:moveTo>
                    <a:pt x="111" y="22"/>
                  </a:moveTo>
                  <a:cubicBezTo>
                    <a:pt x="17" y="163"/>
                    <a:pt x="0" y="402"/>
                    <a:pt x="19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6" y="0"/>
                    <a:pt x="113" y="19"/>
                    <a:pt x="11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15" name="Freeform 203"/>
            <p:cNvSpPr>
              <a:spLocks/>
            </p:cNvSpPr>
            <p:nvPr/>
          </p:nvSpPr>
          <p:spPr bwMode="auto">
            <a:xfrm>
              <a:off x="5860315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16" name="Freeform 204"/>
            <p:cNvSpPr>
              <a:spLocks/>
            </p:cNvSpPr>
            <p:nvPr/>
          </p:nvSpPr>
          <p:spPr bwMode="auto">
            <a:xfrm>
              <a:off x="5988692" y="6017468"/>
              <a:ext cx="101763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8" y="12"/>
                </a:cxn>
              </a:cxnLst>
              <a:rect l="0" t="0" r="r" b="b"/>
              <a:pathLst>
                <a:path w="65" h="352">
                  <a:moveTo>
                    <a:pt x="8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17" name="Freeform 205"/>
            <p:cNvSpPr>
              <a:spLocks/>
            </p:cNvSpPr>
            <p:nvPr/>
          </p:nvSpPr>
          <p:spPr bwMode="auto">
            <a:xfrm>
              <a:off x="6137422" y="6053756"/>
              <a:ext cx="156558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5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18" name="Freeform 206"/>
            <p:cNvSpPr>
              <a:spLocks/>
            </p:cNvSpPr>
            <p:nvPr/>
          </p:nvSpPr>
          <p:spPr bwMode="auto">
            <a:xfrm>
              <a:off x="6012176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5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5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19" name="Freeform 207"/>
            <p:cNvSpPr>
              <a:spLocks/>
            </p:cNvSpPr>
            <p:nvPr/>
          </p:nvSpPr>
          <p:spPr bwMode="auto">
            <a:xfrm>
              <a:off x="5946421" y="6017468"/>
              <a:ext cx="101763" cy="345232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7" y="12"/>
                </a:cxn>
              </a:cxnLst>
              <a:rect l="0" t="0" r="r" b="b"/>
              <a:pathLst>
                <a:path w="65" h="352">
                  <a:moveTo>
                    <a:pt x="7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6" y="11"/>
                    <a:pt x="7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20" name="Freeform 208"/>
            <p:cNvSpPr>
              <a:spLocks/>
            </p:cNvSpPr>
            <p:nvPr/>
          </p:nvSpPr>
          <p:spPr bwMode="auto">
            <a:xfrm>
              <a:off x="5879102" y="6053756"/>
              <a:ext cx="156557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4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21" name="Freeform 209"/>
            <p:cNvSpPr>
              <a:spLocks/>
            </p:cNvSpPr>
            <p:nvPr/>
          </p:nvSpPr>
          <p:spPr bwMode="auto">
            <a:xfrm>
              <a:off x="6043487" y="5971371"/>
              <a:ext cx="180042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5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22" name="Freeform 210"/>
            <p:cNvSpPr>
              <a:spLocks/>
            </p:cNvSpPr>
            <p:nvPr/>
          </p:nvSpPr>
          <p:spPr bwMode="auto">
            <a:xfrm>
              <a:off x="6015307" y="5971371"/>
              <a:ext cx="180041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6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23" name="Freeform 211"/>
            <p:cNvSpPr>
              <a:spLocks/>
            </p:cNvSpPr>
            <p:nvPr/>
          </p:nvSpPr>
          <p:spPr bwMode="auto">
            <a:xfrm>
              <a:off x="6084192" y="5888986"/>
              <a:ext cx="79845" cy="473714"/>
            </a:xfrm>
            <a:custGeom>
              <a:avLst/>
              <a:gdLst/>
              <a:ahLst/>
              <a:cxnLst>
                <a:cxn ang="0">
                  <a:pos x="45" y="18"/>
                </a:cxn>
                <a:cxn ang="0">
                  <a:pos x="8" y="483"/>
                </a:cxn>
                <a:cxn ang="0">
                  <a:pos x="13" y="467"/>
                </a:cxn>
                <a:cxn ang="0">
                  <a:pos x="49" y="7"/>
                </a:cxn>
                <a:cxn ang="0">
                  <a:pos x="45" y="18"/>
                </a:cxn>
              </a:cxnLst>
              <a:rect l="0" t="0" r="r" b="b"/>
              <a:pathLst>
                <a:path w="51" h="483">
                  <a:moveTo>
                    <a:pt x="45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7" y="479"/>
                    <a:pt x="13" y="471"/>
                    <a:pt x="13" y="467"/>
                  </a:cubicBezTo>
                  <a:cubicBezTo>
                    <a:pt x="5" y="310"/>
                    <a:pt x="11" y="116"/>
                    <a:pt x="49" y="7"/>
                  </a:cubicBezTo>
                  <a:cubicBezTo>
                    <a:pt x="51" y="0"/>
                    <a:pt x="46" y="16"/>
                    <a:pt x="45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24" name="Freeform 212"/>
            <p:cNvSpPr>
              <a:spLocks/>
            </p:cNvSpPr>
            <p:nvPr/>
          </p:nvSpPr>
          <p:spPr bwMode="auto">
            <a:xfrm>
              <a:off x="6102979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7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8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25" name="Freeform 213"/>
            <p:cNvSpPr>
              <a:spLocks/>
            </p:cNvSpPr>
            <p:nvPr/>
          </p:nvSpPr>
          <p:spPr bwMode="auto">
            <a:xfrm>
              <a:off x="6270496" y="6167525"/>
              <a:ext cx="101763" cy="195175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55" y="199"/>
                </a:cxn>
                <a:cxn ang="0">
                  <a:pos x="48" y="192"/>
                </a:cxn>
                <a:cxn ang="0">
                  <a:pos x="2" y="3"/>
                </a:cxn>
                <a:cxn ang="0">
                  <a:pos x="7" y="7"/>
                </a:cxn>
              </a:cxnLst>
              <a:rect l="0" t="0" r="r" b="b"/>
              <a:pathLst>
                <a:path w="65" h="199">
                  <a:moveTo>
                    <a:pt x="7" y="7"/>
                  </a:moveTo>
                  <a:cubicBezTo>
                    <a:pt x="56" y="53"/>
                    <a:pt x="65" y="132"/>
                    <a:pt x="55" y="199"/>
                  </a:cubicBezTo>
                  <a:cubicBezTo>
                    <a:pt x="55" y="197"/>
                    <a:pt x="48" y="194"/>
                    <a:pt x="48" y="192"/>
                  </a:cubicBezTo>
                  <a:cubicBezTo>
                    <a:pt x="58" y="127"/>
                    <a:pt x="50" y="48"/>
                    <a:pt x="2" y="3"/>
                  </a:cubicBezTo>
                  <a:cubicBezTo>
                    <a:pt x="0" y="0"/>
                    <a:pt x="7" y="6"/>
                    <a:pt x="7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26" name="Freeform 214"/>
            <p:cNvSpPr>
              <a:spLocks/>
            </p:cNvSpPr>
            <p:nvPr/>
          </p:nvSpPr>
          <p:spPr bwMode="auto">
            <a:xfrm>
              <a:off x="6236053" y="6005698"/>
              <a:ext cx="122115" cy="357002"/>
            </a:xfrm>
            <a:custGeom>
              <a:avLst/>
              <a:gdLst/>
              <a:ahLst/>
              <a:cxnLst>
                <a:cxn ang="0">
                  <a:pos x="68" y="15"/>
                </a:cxn>
                <a:cxn ang="0">
                  <a:pos x="42" y="364"/>
                </a:cxn>
                <a:cxn ang="0">
                  <a:pos x="51" y="350"/>
                </a:cxn>
                <a:cxn ang="0">
                  <a:pos x="75" y="5"/>
                </a:cxn>
                <a:cxn ang="0">
                  <a:pos x="68" y="15"/>
                </a:cxn>
              </a:cxnLst>
              <a:rect l="0" t="0" r="r" b="b"/>
              <a:pathLst>
                <a:path w="78" h="364">
                  <a:moveTo>
                    <a:pt x="68" y="15"/>
                  </a:moveTo>
                  <a:cubicBezTo>
                    <a:pt x="0" y="112"/>
                    <a:pt x="7" y="251"/>
                    <a:pt x="42" y="364"/>
                  </a:cubicBezTo>
                  <a:cubicBezTo>
                    <a:pt x="41" y="361"/>
                    <a:pt x="52" y="353"/>
                    <a:pt x="51" y="350"/>
                  </a:cubicBezTo>
                  <a:cubicBezTo>
                    <a:pt x="18" y="241"/>
                    <a:pt x="9" y="100"/>
                    <a:pt x="75" y="5"/>
                  </a:cubicBezTo>
                  <a:cubicBezTo>
                    <a:pt x="78" y="0"/>
                    <a:pt x="69" y="13"/>
                    <a:pt x="68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27" name="Freeform 215"/>
            <p:cNvSpPr>
              <a:spLocks/>
            </p:cNvSpPr>
            <p:nvPr/>
          </p:nvSpPr>
          <p:spPr bwMode="auto">
            <a:xfrm>
              <a:off x="6372259" y="5965486"/>
              <a:ext cx="147164" cy="397214"/>
            </a:xfrm>
            <a:custGeom>
              <a:avLst/>
              <a:gdLst/>
              <a:ahLst/>
              <a:cxnLst>
                <a:cxn ang="0">
                  <a:pos x="58" y="16"/>
                </a:cxn>
                <a:cxn ang="0">
                  <a:pos x="85" y="405"/>
                </a:cxn>
                <a:cxn ang="0">
                  <a:pos x="93" y="390"/>
                </a:cxn>
                <a:cxn ang="0">
                  <a:pos x="64" y="5"/>
                </a:cxn>
                <a:cxn ang="0">
                  <a:pos x="58" y="16"/>
                </a:cxn>
              </a:cxnLst>
              <a:rect l="0" t="0" r="r" b="b"/>
              <a:pathLst>
                <a:path w="94" h="405">
                  <a:moveTo>
                    <a:pt x="58" y="16"/>
                  </a:moveTo>
                  <a:cubicBezTo>
                    <a:pt x="0" y="120"/>
                    <a:pt x="29" y="276"/>
                    <a:pt x="85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40" y="265"/>
                    <a:pt x="8" y="107"/>
                    <a:pt x="64" y="5"/>
                  </a:cubicBezTo>
                  <a:cubicBezTo>
                    <a:pt x="67" y="0"/>
                    <a:pt x="59" y="14"/>
                    <a:pt x="5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28" name="Freeform 216"/>
            <p:cNvSpPr>
              <a:spLocks/>
            </p:cNvSpPr>
            <p:nvPr/>
          </p:nvSpPr>
          <p:spPr bwMode="auto">
            <a:xfrm>
              <a:off x="6281455" y="6017468"/>
              <a:ext cx="103328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6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8" y="343"/>
                    <a:pt x="17" y="340"/>
                  </a:cubicBezTo>
                  <a:cubicBezTo>
                    <a:pt x="8" y="225"/>
                    <a:pt x="15" y="84"/>
                    <a:pt x="63" y="4"/>
                  </a:cubicBezTo>
                  <a:cubicBezTo>
                    <a:pt x="66" y="0"/>
                    <a:pt x="59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29" name="Freeform 217"/>
            <p:cNvSpPr>
              <a:spLocks/>
            </p:cNvSpPr>
            <p:nvPr/>
          </p:nvSpPr>
          <p:spPr bwMode="auto">
            <a:xfrm>
              <a:off x="6403570" y="6053756"/>
              <a:ext cx="154992" cy="308944"/>
            </a:xfrm>
            <a:custGeom>
              <a:avLst/>
              <a:gdLst/>
              <a:ahLst/>
              <a:cxnLst>
                <a:cxn ang="0">
                  <a:pos x="85" y="13"/>
                </a:cxn>
                <a:cxn ang="0">
                  <a:pos x="51" y="315"/>
                </a:cxn>
                <a:cxn ang="0">
                  <a:pos x="64" y="303"/>
                </a:cxn>
                <a:cxn ang="0">
                  <a:pos x="94" y="5"/>
                </a:cxn>
                <a:cxn ang="0">
                  <a:pos x="85" y="13"/>
                </a:cxn>
              </a:cxnLst>
              <a:rect l="0" t="0" r="r" b="b"/>
              <a:pathLst>
                <a:path w="99" h="315">
                  <a:moveTo>
                    <a:pt x="85" y="13"/>
                  </a:moveTo>
                  <a:cubicBezTo>
                    <a:pt x="0" y="97"/>
                    <a:pt x="8" y="218"/>
                    <a:pt x="51" y="315"/>
                  </a:cubicBezTo>
                  <a:cubicBezTo>
                    <a:pt x="50" y="312"/>
                    <a:pt x="65" y="305"/>
                    <a:pt x="64" y="303"/>
                  </a:cubicBezTo>
                  <a:cubicBezTo>
                    <a:pt x="21" y="209"/>
                    <a:pt x="10" y="87"/>
                    <a:pt x="94" y="5"/>
                  </a:cubicBezTo>
                  <a:cubicBezTo>
                    <a:pt x="99" y="0"/>
                    <a:pt x="87" y="12"/>
                    <a:pt x="85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30" name="Freeform 218"/>
            <p:cNvSpPr>
              <a:spLocks/>
            </p:cNvSpPr>
            <p:nvPr/>
          </p:nvSpPr>
          <p:spPr bwMode="auto">
            <a:xfrm>
              <a:off x="6170299" y="5978237"/>
              <a:ext cx="12211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8" y="392"/>
                </a:cxn>
                <a:cxn ang="0">
                  <a:pos x="28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8" h="392">
                  <a:moveTo>
                    <a:pt x="11" y="16"/>
                  </a:moveTo>
                  <a:cubicBezTo>
                    <a:pt x="78" y="121"/>
                    <a:pt x="72" y="271"/>
                    <a:pt x="38" y="392"/>
                  </a:cubicBezTo>
                  <a:cubicBezTo>
                    <a:pt x="39" y="389"/>
                    <a:pt x="27" y="380"/>
                    <a:pt x="28" y="377"/>
                  </a:cubicBezTo>
                  <a:cubicBezTo>
                    <a:pt x="61" y="259"/>
                    <a:pt x="70" y="108"/>
                    <a:pt x="4" y="5"/>
                  </a:cubicBezTo>
                  <a:cubicBezTo>
                    <a:pt x="0" y="0"/>
                    <a:pt x="9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31" name="Freeform 219"/>
            <p:cNvSpPr>
              <a:spLocks/>
            </p:cNvSpPr>
            <p:nvPr/>
          </p:nvSpPr>
          <p:spPr bwMode="auto">
            <a:xfrm>
              <a:off x="6547603" y="6025314"/>
              <a:ext cx="180042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32" name="Freeform 220"/>
            <p:cNvSpPr>
              <a:spLocks/>
            </p:cNvSpPr>
            <p:nvPr/>
          </p:nvSpPr>
          <p:spPr bwMode="auto">
            <a:xfrm>
              <a:off x="6342512" y="6076314"/>
              <a:ext cx="164386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5" h="292">
                  <a:moveTo>
                    <a:pt x="12" y="11"/>
                  </a:moveTo>
                  <a:cubicBezTo>
                    <a:pt x="91" y="79"/>
                    <a:pt x="105" y="194"/>
                    <a:pt x="89" y="292"/>
                  </a:cubicBezTo>
                  <a:cubicBezTo>
                    <a:pt x="89" y="289"/>
                    <a:pt x="77" y="285"/>
                    <a:pt x="78" y="282"/>
                  </a:cubicBezTo>
                  <a:cubicBezTo>
                    <a:pt x="93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33" name="Freeform 221"/>
            <p:cNvSpPr>
              <a:spLocks/>
            </p:cNvSpPr>
            <p:nvPr/>
          </p:nvSpPr>
          <p:spPr bwMode="auto">
            <a:xfrm>
              <a:off x="6494373" y="6017468"/>
              <a:ext cx="7514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1" y="94"/>
                    <a:pt x="48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34" name="Freeform 222"/>
            <p:cNvSpPr>
              <a:spLocks/>
            </p:cNvSpPr>
            <p:nvPr/>
          </p:nvSpPr>
          <p:spPr bwMode="auto">
            <a:xfrm>
              <a:off x="6603964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35" name="Freeform 223"/>
            <p:cNvSpPr>
              <a:spLocks/>
            </p:cNvSpPr>
            <p:nvPr/>
          </p:nvSpPr>
          <p:spPr bwMode="auto">
            <a:xfrm>
              <a:off x="6511595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89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36" name="Freeform 224"/>
            <p:cNvSpPr>
              <a:spLocks/>
            </p:cNvSpPr>
            <p:nvPr/>
          </p:nvSpPr>
          <p:spPr bwMode="auto">
            <a:xfrm>
              <a:off x="6273627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37" name="Freeform 225"/>
            <p:cNvSpPr>
              <a:spLocks/>
            </p:cNvSpPr>
            <p:nvPr/>
          </p:nvSpPr>
          <p:spPr bwMode="auto">
            <a:xfrm>
              <a:off x="6225094" y="6053756"/>
              <a:ext cx="112722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38" name="Freeform 226"/>
            <p:cNvSpPr>
              <a:spLocks/>
            </p:cNvSpPr>
            <p:nvPr/>
          </p:nvSpPr>
          <p:spPr bwMode="auto">
            <a:xfrm>
              <a:off x="6514726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39" name="Freeform 227"/>
            <p:cNvSpPr>
              <a:spLocks/>
            </p:cNvSpPr>
            <p:nvPr/>
          </p:nvSpPr>
          <p:spPr bwMode="auto">
            <a:xfrm>
              <a:off x="6206307" y="5917429"/>
              <a:ext cx="211353" cy="445271"/>
            </a:xfrm>
            <a:custGeom>
              <a:avLst/>
              <a:gdLst/>
              <a:ahLst/>
              <a:cxnLst>
                <a:cxn ang="0">
                  <a:pos x="18" y="19"/>
                </a:cxn>
                <a:cxn ang="0">
                  <a:pos x="70" y="454"/>
                </a:cxn>
                <a:cxn ang="0">
                  <a:pos x="53" y="436"/>
                </a:cxn>
                <a:cxn ang="0">
                  <a:pos x="6" y="6"/>
                </a:cxn>
                <a:cxn ang="0">
                  <a:pos x="18" y="19"/>
                </a:cxn>
              </a:cxnLst>
              <a:rect l="0" t="0" r="r" b="b"/>
              <a:pathLst>
                <a:path w="135" h="454">
                  <a:moveTo>
                    <a:pt x="18" y="19"/>
                  </a:moveTo>
                  <a:cubicBezTo>
                    <a:pt x="135" y="141"/>
                    <a:pt x="127" y="314"/>
                    <a:pt x="70" y="454"/>
                  </a:cubicBezTo>
                  <a:cubicBezTo>
                    <a:pt x="72" y="450"/>
                    <a:pt x="52" y="440"/>
                    <a:pt x="53" y="436"/>
                  </a:cubicBezTo>
                  <a:cubicBezTo>
                    <a:pt x="108" y="301"/>
                    <a:pt x="120" y="125"/>
                    <a:pt x="6" y="6"/>
                  </a:cubicBezTo>
                  <a:cubicBezTo>
                    <a:pt x="0" y="0"/>
                    <a:pt x="16" y="17"/>
                    <a:pt x="1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40" name="Freeform 228"/>
            <p:cNvSpPr>
              <a:spLocks/>
            </p:cNvSpPr>
            <p:nvPr/>
          </p:nvSpPr>
          <p:spPr bwMode="auto">
            <a:xfrm>
              <a:off x="6345644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41" name="Freeform 229"/>
            <p:cNvSpPr>
              <a:spLocks/>
            </p:cNvSpPr>
            <p:nvPr/>
          </p:nvSpPr>
          <p:spPr bwMode="auto">
            <a:xfrm>
              <a:off x="6450537" y="5894871"/>
              <a:ext cx="203525" cy="467829"/>
            </a:xfrm>
            <a:custGeom>
              <a:avLst/>
              <a:gdLst/>
              <a:ahLst/>
              <a:cxnLst>
                <a:cxn ang="0">
                  <a:pos x="115" y="17"/>
                </a:cxn>
                <a:cxn ang="0">
                  <a:pos x="21" y="477"/>
                </a:cxn>
                <a:cxn ang="0">
                  <a:pos x="35" y="461"/>
                </a:cxn>
                <a:cxn ang="0">
                  <a:pos x="125" y="6"/>
                </a:cxn>
                <a:cxn ang="0">
                  <a:pos x="115" y="17"/>
                </a:cxn>
              </a:cxnLst>
              <a:rect l="0" t="0" r="r" b="b"/>
              <a:pathLst>
                <a:path w="130" h="477">
                  <a:moveTo>
                    <a:pt x="115" y="17"/>
                  </a:moveTo>
                  <a:cubicBezTo>
                    <a:pt x="18" y="128"/>
                    <a:pt x="0" y="316"/>
                    <a:pt x="21" y="477"/>
                  </a:cubicBezTo>
                  <a:cubicBezTo>
                    <a:pt x="20" y="473"/>
                    <a:pt x="35" y="465"/>
                    <a:pt x="35" y="461"/>
                  </a:cubicBezTo>
                  <a:cubicBezTo>
                    <a:pt x="15" y="306"/>
                    <a:pt x="30" y="115"/>
                    <a:pt x="125" y="6"/>
                  </a:cubicBezTo>
                  <a:cubicBezTo>
                    <a:pt x="130" y="0"/>
                    <a:pt x="116" y="16"/>
                    <a:pt x="115" y="1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42" name="Freeform 230"/>
            <p:cNvSpPr>
              <a:spLocks/>
            </p:cNvSpPr>
            <p:nvPr/>
          </p:nvSpPr>
          <p:spPr bwMode="auto">
            <a:xfrm>
              <a:off x="6578915" y="5939986"/>
              <a:ext cx="89237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6" y="119"/>
                    <a:pt x="55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43" name="Freeform 231"/>
            <p:cNvSpPr>
              <a:spLocks/>
            </p:cNvSpPr>
            <p:nvPr/>
          </p:nvSpPr>
          <p:spPr bwMode="auto">
            <a:xfrm>
              <a:off x="6701030" y="6167525"/>
              <a:ext cx="73581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4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44" name="Freeform 232"/>
            <p:cNvSpPr>
              <a:spLocks/>
            </p:cNvSpPr>
            <p:nvPr/>
          </p:nvSpPr>
          <p:spPr bwMode="auto">
            <a:xfrm>
              <a:off x="6675981" y="6005698"/>
              <a:ext cx="89237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45" name="Freeform 233"/>
            <p:cNvSpPr>
              <a:spLocks/>
            </p:cNvSpPr>
            <p:nvPr/>
          </p:nvSpPr>
          <p:spPr bwMode="auto">
            <a:xfrm>
              <a:off x="6751128" y="5971371"/>
              <a:ext cx="131509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46" name="Freeform 234"/>
            <p:cNvSpPr>
              <a:spLocks/>
            </p:cNvSpPr>
            <p:nvPr/>
          </p:nvSpPr>
          <p:spPr bwMode="auto">
            <a:xfrm>
              <a:off x="6708857" y="6017468"/>
              <a:ext cx="75148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47" name="Freeform 235"/>
            <p:cNvSpPr>
              <a:spLocks/>
            </p:cNvSpPr>
            <p:nvPr/>
          </p:nvSpPr>
          <p:spPr bwMode="auto">
            <a:xfrm>
              <a:off x="6796530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48" name="Freeform 236"/>
            <p:cNvSpPr>
              <a:spLocks/>
            </p:cNvSpPr>
            <p:nvPr/>
          </p:nvSpPr>
          <p:spPr bwMode="auto">
            <a:xfrm>
              <a:off x="6627448" y="5978237"/>
              <a:ext cx="89237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49" name="Freeform 237"/>
            <p:cNvSpPr>
              <a:spLocks/>
            </p:cNvSpPr>
            <p:nvPr/>
          </p:nvSpPr>
          <p:spPr bwMode="auto">
            <a:xfrm>
              <a:off x="6696333" y="5971371"/>
              <a:ext cx="131508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50" name="Freeform 238"/>
            <p:cNvSpPr>
              <a:spLocks/>
            </p:cNvSpPr>
            <p:nvPr/>
          </p:nvSpPr>
          <p:spPr bwMode="auto">
            <a:xfrm>
              <a:off x="5670880" y="6025314"/>
              <a:ext cx="180042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9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51" name="Freeform 239"/>
            <p:cNvSpPr>
              <a:spLocks/>
            </p:cNvSpPr>
            <p:nvPr/>
          </p:nvSpPr>
          <p:spPr bwMode="auto">
            <a:xfrm>
              <a:off x="5727241" y="6053756"/>
              <a:ext cx="114287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52" name="Freeform 240"/>
            <p:cNvSpPr>
              <a:spLocks/>
            </p:cNvSpPr>
            <p:nvPr/>
          </p:nvSpPr>
          <p:spPr bwMode="auto">
            <a:xfrm>
              <a:off x="5634872" y="6076314"/>
              <a:ext cx="165950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53" name="Freeform 241"/>
            <p:cNvSpPr>
              <a:spLocks/>
            </p:cNvSpPr>
            <p:nvPr/>
          </p:nvSpPr>
          <p:spPr bwMode="auto">
            <a:xfrm>
              <a:off x="5702192" y="5939986"/>
              <a:ext cx="89237" cy="422714"/>
            </a:xfrm>
            <a:custGeom>
              <a:avLst/>
              <a:gdLst/>
              <a:ahLst/>
              <a:cxnLst>
                <a:cxn ang="0">
                  <a:pos x="50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50" y="18"/>
                </a:cxn>
              </a:cxnLst>
              <a:rect l="0" t="0" r="r" b="b"/>
              <a:pathLst>
                <a:path w="57" h="431">
                  <a:moveTo>
                    <a:pt x="50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7" y="119"/>
                    <a:pt x="55" y="6"/>
                  </a:cubicBezTo>
                  <a:cubicBezTo>
                    <a:pt x="57" y="0"/>
                    <a:pt x="50" y="16"/>
                    <a:pt x="50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54" name="Freeform 242"/>
            <p:cNvSpPr>
              <a:spLocks/>
            </p:cNvSpPr>
            <p:nvPr/>
          </p:nvSpPr>
          <p:spPr bwMode="auto">
            <a:xfrm>
              <a:off x="5824307" y="6167525"/>
              <a:ext cx="73582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5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55" name="Freeform 243"/>
            <p:cNvSpPr>
              <a:spLocks/>
            </p:cNvSpPr>
            <p:nvPr/>
          </p:nvSpPr>
          <p:spPr bwMode="auto">
            <a:xfrm>
              <a:off x="5799258" y="6005698"/>
              <a:ext cx="89237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30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56" name="Freeform 244"/>
            <p:cNvSpPr>
              <a:spLocks/>
            </p:cNvSpPr>
            <p:nvPr/>
          </p:nvSpPr>
          <p:spPr bwMode="auto">
            <a:xfrm>
              <a:off x="5874405" y="5971371"/>
              <a:ext cx="131509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3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57" name="Freeform 245"/>
            <p:cNvSpPr>
              <a:spLocks/>
            </p:cNvSpPr>
            <p:nvPr/>
          </p:nvSpPr>
          <p:spPr bwMode="auto">
            <a:xfrm>
              <a:off x="5832134" y="6017468"/>
              <a:ext cx="75148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7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58" name="Freeform 246"/>
            <p:cNvSpPr>
              <a:spLocks/>
            </p:cNvSpPr>
            <p:nvPr/>
          </p:nvSpPr>
          <p:spPr bwMode="auto">
            <a:xfrm>
              <a:off x="5921372" y="6053756"/>
              <a:ext cx="112722" cy="308944"/>
            </a:xfrm>
            <a:custGeom>
              <a:avLst/>
              <a:gdLst/>
              <a:ahLst/>
              <a:cxnLst>
                <a:cxn ang="0">
                  <a:pos x="62" y="13"/>
                </a:cxn>
                <a:cxn ang="0">
                  <a:pos x="37" y="315"/>
                </a:cxn>
                <a:cxn ang="0">
                  <a:pos x="46" y="303"/>
                </a:cxn>
                <a:cxn ang="0">
                  <a:pos x="68" y="5"/>
                </a:cxn>
                <a:cxn ang="0">
                  <a:pos x="62" y="13"/>
                </a:cxn>
              </a:cxnLst>
              <a:rect l="0" t="0" r="r" b="b"/>
              <a:pathLst>
                <a:path w="72" h="315">
                  <a:moveTo>
                    <a:pt x="62" y="13"/>
                  </a:moveTo>
                  <a:cubicBezTo>
                    <a:pt x="0" y="97"/>
                    <a:pt x="5" y="218"/>
                    <a:pt x="37" y="315"/>
                  </a:cubicBezTo>
                  <a:cubicBezTo>
                    <a:pt x="36" y="312"/>
                    <a:pt x="47" y="305"/>
                    <a:pt x="46" y="303"/>
                  </a:cubicBezTo>
                  <a:cubicBezTo>
                    <a:pt x="15" y="209"/>
                    <a:pt x="7" y="87"/>
                    <a:pt x="68" y="5"/>
                  </a:cubicBezTo>
                  <a:cubicBezTo>
                    <a:pt x="72" y="0"/>
                    <a:pt x="63" y="12"/>
                    <a:pt x="62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59" name="Freeform 247"/>
            <p:cNvSpPr>
              <a:spLocks/>
            </p:cNvSpPr>
            <p:nvPr/>
          </p:nvSpPr>
          <p:spPr bwMode="auto">
            <a:xfrm>
              <a:off x="5750725" y="5978237"/>
              <a:ext cx="89237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60" name="Freeform 248"/>
            <p:cNvSpPr>
              <a:spLocks/>
            </p:cNvSpPr>
            <p:nvPr/>
          </p:nvSpPr>
          <p:spPr bwMode="auto">
            <a:xfrm>
              <a:off x="5819610" y="5971371"/>
              <a:ext cx="131509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61" name="Freeform 249"/>
            <p:cNvSpPr>
              <a:spLocks/>
            </p:cNvSpPr>
            <p:nvPr/>
          </p:nvSpPr>
          <p:spPr bwMode="auto">
            <a:xfrm>
              <a:off x="5448568" y="5724216"/>
              <a:ext cx="319378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9" y="8"/>
                </a:cxn>
                <a:cxn ang="0">
                  <a:pos x="24" y="23"/>
                </a:cxn>
              </a:cxnLst>
              <a:rect l="0" t="0" r="r" b="b"/>
              <a:pathLst>
                <a:path w="204" h="651">
                  <a:moveTo>
                    <a:pt x="24" y="23"/>
                  </a:moveTo>
                  <a:cubicBezTo>
                    <a:pt x="176" y="174"/>
                    <a:pt x="204" y="432"/>
                    <a:pt x="172" y="651"/>
                  </a:cubicBezTo>
                  <a:cubicBezTo>
                    <a:pt x="173" y="645"/>
                    <a:pt x="149" y="635"/>
                    <a:pt x="150" y="629"/>
                  </a:cubicBezTo>
                  <a:cubicBezTo>
                    <a:pt x="181" y="417"/>
                    <a:pt x="157" y="156"/>
                    <a:pt x="9" y="8"/>
                  </a:cubicBezTo>
                  <a:cubicBezTo>
                    <a:pt x="0" y="0"/>
                    <a:pt x="22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62" name="Freeform 250"/>
            <p:cNvSpPr>
              <a:spLocks/>
            </p:cNvSpPr>
            <p:nvPr/>
          </p:nvSpPr>
          <p:spPr bwMode="auto">
            <a:xfrm>
              <a:off x="5738200" y="5589850"/>
              <a:ext cx="144033" cy="772850"/>
            </a:xfrm>
            <a:custGeom>
              <a:avLst/>
              <a:gdLst/>
              <a:ahLst/>
              <a:cxnLst>
                <a:cxn ang="0">
                  <a:pos x="11" y="29"/>
                </a:cxn>
                <a:cxn ang="0">
                  <a:pos x="78" y="788"/>
                </a:cxn>
                <a:cxn ang="0">
                  <a:pos x="68" y="762"/>
                </a:cxn>
                <a:cxn ang="0">
                  <a:pos x="4" y="10"/>
                </a:cxn>
                <a:cxn ang="0">
                  <a:pos x="11" y="29"/>
                </a:cxn>
              </a:cxnLst>
              <a:rect l="0" t="0" r="r" b="b"/>
              <a:pathLst>
                <a:path w="92" h="788">
                  <a:moveTo>
                    <a:pt x="11" y="29"/>
                  </a:moveTo>
                  <a:cubicBezTo>
                    <a:pt x="80" y="212"/>
                    <a:pt x="92" y="523"/>
                    <a:pt x="78" y="788"/>
                  </a:cubicBezTo>
                  <a:cubicBezTo>
                    <a:pt x="78" y="781"/>
                    <a:pt x="67" y="769"/>
                    <a:pt x="68" y="762"/>
                  </a:cubicBezTo>
                  <a:cubicBezTo>
                    <a:pt x="82" y="505"/>
                    <a:pt x="71" y="189"/>
                    <a:pt x="4" y="10"/>
                  </a:cubicBezTo>
                  <a:cubicBezTo>
                    <a:pt x="0" y="0"/>
                    <a:pt x="10" y="26"/>
                    <a:pt x="1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63" name="Freeform 251"/>
            <p:cNvSpPr>
              <a:spLocks/>
            </p:cNvSpPr>
            <p:nvPr/>
          </p:nvSpPr>
          <p:spPr bwMode="auto">
            <a:xfrm>
              <a:off x="6281455" y="5724216"/>
              <a:ext cx="317812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8" y="8"/>
                </a:cxn>
                <a:cxn ang="0">
                  <a:pos x="24" y="23"/>
                </a:cxn>
              </a:cxnLst>
              <a:rect l="0" t="0" r="r" b="b"/>
              <a:pathLst>
                <a:path w="203" h="651">
                  <a:moveTo>
                    <a:pt x="24" y="23"/>
                  </a:moveTo>
                  <a:cubicBezTo>
                    <a:pt x="176" y="174"/>
                    <a:pt x="203" y="432"/>
                    <a:pt x="172" y="651"/>
                  </a:cubicBezTo>
                  <a:cubicBezTo>
                    <a:pt x="172" y="645"/>
                    <a:pt x="149" y="635"/>
                    <a:pt x="150" y="629"/>
                  </a:cubicBezTo>
                  <a:cubicBezTo>
                    <a:pt x="180" y="417"/>
                    <a:pt x="156" y="156"/>
                    <a:pt x="8" y="8"/>
                  </a:cubicBezTo>
                  <a:cubicBezTo>
                    <a:pt x="0" y="0"/>
                    <a:pt x="21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64" name="Freeform 252"/>
            <p:cNvSpPr>
              <a:spLocks/>
            </p:cNvSpPr>
            <p:nvPr/>
          </p:nvSpPr>
          <p:spPr bwMode="auto">
            <a:xfrm>
              <a:off x="5323322" y="5589850"/>
              <a:ext cx="142468" cy="772850"/>
            </a:xfrm>
            <a:custGeom>
              <a:avLst/>
              <a:gdLst/>
              <a:ahLst/>
              <a:cxnLst>
                <a:cxn ang="0">
                  <a:pos x="10" y="29"/>
                </a:cxn>
                <a:cxn ang="0">
                  <a:pos x="77" y="788"/>
                </a:cxn>
                <a:cxn ang="0">
                  <a:pos x="67" y="762"/>
                </a:cxn>
                <a:cxn ang="0">
                  <a:pos x="3" y="10"/>
                </a:cxn>
                <a:cxn ang="0">
                  <a:pos x="10" y="29"/>
                </a:cxn>
              </a:cxnLst>
              <a:rect l="0" t="0" r="r" b="b"/>
              <a:pathLst>
                <a:path w="91" h="788">
                  <a:moveTo>
                    <a:pt x="10" y="29"/>
                  </a:moveTo>
                  <a:cubicBezTo>
                    <a:pt x="79" y="212"/>
                    <a:pt x="91" y="523"/>
                    <a:pt x="77" y="788"/>
                  </a:cubicBezTo>
                  <a:cubicBezTo>
                    <a:pt x="77" y="781"/>
                    <a:pt x="67" y="769"/>
                    <a:pt x="67" y="762"/>
                  </a:cubicBezTo>
                  <a:cubicBezTo>
                    <a:pt x="81" y="505"/>
                    <a:pt x="70" y="189"/>
                    <a:pt x="3" y="10"/>
                  </a:cubicBezTo>
                  <a:cubicBezTo>
                    <a:pt x="0" y="0"/>
                    <a:pt x="9" y="26"/>
                    <a:pt x="1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65" name="Freeform 253"/>
            <p:cNvSpPr>
              <a:spLocks/>
            </p:cNvSpPr>
            <p:nvPr/>
          </p:nvSpPr>
          <p:spPr bwMode="auto">
            <a:xfrm>
              <a:off x="4881830" y="5673215"/>
              <a:ext cx="219180" cy="689485"/>
            </a:xfrm>
            <a:custGeom>
              <a:avLst/>
              <a:gdLst/>
              <a:ahLst/>
              <a:cxnLst>
                <a:cxn ang="0">
                  <a:pos x="19" y="29"/>
                </a:cxn>
                <a:cxn ang="0">
                  <a:pos x="67" y="703"/>
                </a:cxn>
                <a:cxn ang="0">
                  <a:pos x="50" y="676"/>
                </a:cxn>
                <a:cxn ang="0">
                  <a:pos x="7" y="10"/>
                </a:cxn>
                <a:cxn ang="0">
                  <a:pos x="19" y="29"/>
                </a:cxn>
              </a:cxnLst>
              <a:rect l="0" t="0" r="r" b="b"/>
              <a:pathLst>
                <a:path w="140" h="703">
                  <a:moveTo>
                    <a:pt x="19" y="29"/>
                  </a:moveTo>
                  <a:cubicBezTo>
                    <a:pt x="140" y="216"/>
                    <a:pt x="128" y="485"/>
                    <a:pt x="67" y="703"/>
                  </a:cubicBezTo>
                  <a:cubicBezTo>
                    <a:pt x="69" y="697"/>
                    <a:pt x="48" y="682"/>
                    <a:pt x="50" y="676"/>
                  </a:cubicBezTo>
                  <a:cubicBezTo>
                    <a:pt x="109" y="465"/>
                    <a:pt x="124" y="193"/>
                    <a:pt x="7" y="10"/>
                  </a:cubicBezTo>
                  <a:cubicBezTo>
                    <a:pt x="0" y="0"/>
                    <a:pt x="17" y="26"/>
                    <a:pt x="1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66" name="Freeform 254"/>
            <p:cNvSpPr>
              <a:spLocks/>
            </p:cNvSpPr>
            <p:nvPr/>
          </p:nvSpPr>
          <p:spPr bwMode="auto">
            <a:xfrm>
              <a:off x="6503767" y="5487849"/>
              <a:ext cx="252058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2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4" y="884"/>
                    <a:pt x="43" y="870"/>
                    <a:pt x="42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67" name="Freeform 255"/>
            <p:cNvSpPr>
              <a:spLocks/>
            </p:cNvSpPr>
            <p:nvPr/>
          </p:nvSpPr>
          <p:spPr bwMode="auto">
            <a:xfrm>
              <a:off x="6087323" y="5487849"/>
              <a:ext cx="252058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3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5" y="884"/>
                    <a:pt x="43" y="870"/>
                    <a:pt x="43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68" name="Freeform 256"/>
            <p:cNvSpPr>
              <a:spLocks/>
            </p:cNvSpPr>
            <p:nvPr/>
          </p:nvSpPr>
          <p:spPr bwMode="auto">
            <a:xfrm>
              <a:off x="5952684" y="5305425"/>
              <a:ext cx="114287" cy="1057275"/>
            </a:xfrm>
            <a:custGeom>
              <a:avLst/>
              <a:gdLst/>
              <a:ahLst/>
              <a:cxnLst>
                <a:cxn ang="0">
                  <a:pos x="64" y="38"/>
                </a:cxn>
                <a:cxn ang="0">
                  <a:pos x="12" y="1078"/>
                </a:cxn>
                <a:cxn ang="0">
                  <a:pos x="19" y="1042"/>
                </a:cxn>
                <a:cxn ang="0">
                  <a:pos x="70" y="13"/>
                </a:cxn>
                <a:cxn ang="0">
                  <a:pos x="64" y="38"/>
                </a:cxn>
              </a:cxnLst>
              <a:rect l="0" t="0" r="r" b="b"/>
              <a:pathLst>
                <a:path w="73" h="1078">
                  <a:moveTo>
                    <a:pt x="64" y="38"/>
                  </a:moveTo>
                  <a:cubicBezTo>
                    <a:pt x="10" y="289"/>
                    <a:pt x="0" y="715"/>
                    <a:pt x="12" y="1078"/>
                  </a:cubicBezTo>
                  <a:cubicBezTo>
                    <a:pt x="11" y="1069"/>
                    <a:pt x="20" y="1052"/>
                    <a:pt x="19" y="1042"/>
                  </a:cubicBezTo>
                  <a:cubicBezTo>
                    <a:pt x="9" y="690"/>
                    <a:pt x="17" y="258"/>
                    <a:pt x="70" y="13"/>
                  </a:cubicBezTo>
                  <a:cubicBezTo>
                    <a:pt x="73" y="0"/>
                    <a:pt x="65" y="34"/>
                    <a:pt x="64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69" name="Freeform 257"/>
            <p:cNvSpPr>
              <a:spLocks/>
            </p:cNvSpPr>
            <p:nvPr/>
          </p:nvSpPr>
          <p:spPr bwMode="auto">
            <a:xfrm>
              <a:off x="6746431" y="5418214"/>
              <a:ext cx="172214" cy="944486"/>
            </a:xfrm>
            <a:custGeom>
              <a:avLst/>
              <a:gdLst/>
              <a:ahLst/>
              <a:cxnLst>
                <a:cxn ang="0">
                  <a:pos x="95" y="40"/>
                </a:cxn>
                <a:cxn ang="0">
                  <a:pos x="57" y="963"/>
                </a:cxn>
                <a:cxn ang="0">
                  <a:pos x="70" y="926"/>
                </a:cxn>
                <a:cxn ang="0">
                  <a:pos x="104" y="14"/>
                </a:cxn>
                <a:cxn ang="0">
                  <a:pos x="95" y="40"/>
                </a:cxn>
              </a:cxnLst>
              <a:rect l="0" t="0" r="r" b="b"/>
              <a:pathLst>
                <a:path w="110" h="963">
                  <a:moveTo>
                    <a:pt x="95" y="40"/>
                  </a:moveTo>
                  <a:cubicBezTo>
                    <a:pt x="0" y="297"/>
                    <a:pt x="8" y="665"/>
                    <a:pt x="57" y="963"/>
                  </a:cubicBezTo>
                  <a:cubicBezTo>
                    <a:pt x="55" y="955"/>
                    <a:pt x="72" y="934"/>
                    <a:pt x="70" y="926"/>
                  </a:cubicBezTo>
                  <a:cubicBezTo>
                    <a:pt x="24" y="638"/>
                    <a:pt x="12" y="265"/>
                    <a:pt x="104" y="14"/>
                  </a:cubicBezTo>
                  <a:cubicBezTo>
                    <a:pt x="110" y="0"/>
                    <a:pt x="96" y="36"/>
                    <a:pt x="9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70" name="Freeform 258"/>
            <p:cNvSpPr>
              <a:spLocks/>
            </p:cNvSpPr>
            <p:nvPr/>
          </p:nvSpPr>
          <p:spPr bwMode="auto">
            <a:xfrm>
              <a:off x="3815672" y="5609465"/>
              <a:ext cx="252058" cy="753235"/>
            </a:xfrm>
            <a:custGeom>
              <a:avLst/>
              <a:gdLst/>
              <a:ahLst/>
              <a:cxnLst>
                <a:cxn ang="0">
                  <a:pos x="19" y="28"/>
                </a:cxn>
                <a:cxn ang="0">
                  <a:pos x="136" y="768"/>
                </a:cxn>
                <a:cxn ang="0">
                  <a:pos x="119" y="742"/>
                </a:cxn>
                <a:cxn ang="0">
                  <a:pos x="7" y="10"/>
                </a:cxn>
                <a:cxn ang="0">
                  <a:pos x="19" y="28"/>
                </a:cxn>
              </a:cxnLst>
              <a:rect l="0" t="0" r="r" b="b"/>
              <a:pathLst>
                <a:path w="161" h="768">
                  <a:moveTo>
                    <a:pt x="19" y="28"/>
                  </a:moveTo>
                  <a:cubicBezTo>
                    <a:pt x="139" y="206"/>
                    <a:pt x="161" y="509"/>
                    <a:pt x="136" y="768"/>
                  </a:cubicBezTo>
                  <a:cubicBezTo>
                    <a:pt x="137" y="761"/>
                    <a:pt x="118" y="749"/>
                    <a:pt x="119" y="742"/>
                  </a:cubicBezTo>
                  <a:cubicBezTo>
                    <a:pt x="143" y="492"/>
                    <a:pt x="124" y="184"/>
                    <a:pt x="7" y="10"/>
                  </a:cubicBezTo>
                  <a:cubicBezTo>
                    <a:pt x="0" y="0"/>
                    <a:pt x="17" y="25"/>
                    <a:pt x="19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71" name="Freeform 259"/>
            <p:cNvSpPr>
              <a:spLocks/>
            </p:cNvSpPr>
            <p:nvPr/>
          </p:nvSpPr>
          <p:spPr bwMode="auto">
            <a:xfrm>
              <a:off x="3450892" y="5673215"/>
              <a:ext cx="158124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5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5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72" name="Freeform 260"/>
            <p:cNvSpPr>
              <a:spLocks/>
            </p:cNvSpPr>
            <p:nvPr/>
          </p:nvSpPr>
          <p:spPr bwMode="auto">
            <a:xfrm>
              <a:off x="3200400" y="5724216"/>
              <a:ext cx="233271" cy="638484"/>
            </a:xfrm>
            <a:custGeom>
              <a:avLst/>
              <a:gdLst/>
              <a:ahLst/>
              <a:cxnLst>
                <a:cxn ang="0">
                  <a:pos x="18" y="23"/>
                </a:cxn>
                <a:cxn ang="0">
                  <a:pos x="126" y="651"/>
                </a:cxn>
                <a:cxn ang="0">
                  <a:pos x="110" y="629"/>
                </a:cxn>
                <a:cxn ang="0">
                  <a:pos x="7" y="8"/>
                </a:cxn>
                <a:cxn ang="0">
                  <a:pos x="18" y="23"/>
                </a:cxn>
              </a:cxnLst>
              <a:rect l="0" t="0" r="r" b="b"/>
              <a:pathLst>
                <a:path w="149" h="651">
                  <a:moveTo>
                    <a:pt x="18" y="23"/>
                  </a:moveTo>
                  <a:cubicBezTo>
                    <a:pt x="129" y="174"/>
                    <a:pt x="149" y="432"/>
                    <a:pt x="126" y="651"/>
                  </a:cubicBezTo>
                  <a:cubicBezTo>
                    <a:pt x="126" y="645"/>
                    <a:pt x="109" y="635"/>
                    <a:pt x="110" y="629"/>
                  </a:cubicBezTo>
                  <a:cubicBezTo>
                    <a:pt x="132" y="417"/>
                    <a:pt x="115" y="156"/>
                    <a:pt x="7" y="8"/>
                  </a:cubicBezTo>
                  <a:cubicBezTo>
                    <a:pt x="0" y="0"/>
                    <a:pt x="16" y="20"/>
                    <a:pt x="18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73" name="Freeform 261"/>
            <p:cNvSpPr>
              <a:spLocks/>
            </p:cNvSpPr>
            <p:nvPr/>
          </p:nvSpPr>
          <p:spPr bwMode="auto">
            <a:xfrm>
              <a:off x="4301000" y="5926256"/>
              <a:ext cx="104894" cy="436444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56" y="445"/>
                </a:cxn>
                <a:cxn ang="0">
                  <a:pos x="49" y="430"/>
                </a:cxn>
                <a:cxn ang="0">
                  <a:pos x="3" y="6"/>
                </a:cxn>
                <a:cxn ang="0">
                  <a:pos x="8" y="16"/>
                </a:cxn>
              </a:cxnLst>
              <a:rect l="0" t="0" r="r" b="b"/>
              <a:pathLst>
                <a:path w="67" h="445">
                  <a:moveTo>
                    <a:pt x="8" y="16"/>
                  </a:moveTo>
                  <a:cubicBezTo>
                    <a:pt x="58" y="120"/>
                    <a:pt x="67" y="295"/>
                    <a:pt x="56" y="445"/>
                  </a:cubicBezTo>
                  <a:cubicBezTo>
                    <a:pt x="57" y="441"/>
                    <a:pt x="49" y="434"/>
                    <a:pt x="49" y="430"/>
                  </a:cubicBezTo>
                  <a:cubicBezTo>
                    <a:pt x="59" y="285"/>
                    <a:pt x="51" y="107"/>
                    <a:pt x="3" y="6"/>
                  </a:cubicBezTo>
                  <a:cubicBezTo>
                    <a:pt x="0" y="0"/>
                    <a:pt x="7" y="15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74" name="Freeform 262"/>
            <p:cNvSpPr>
              <a:spLocks/>
            </p:cNvSpPr>
            <p:nvPr/>
          </p:nvSpPr>
          <p:spPr bwMode="auto">
            <a:xfrm>
              <a:off x="4069295" y="5564349"/>
              <a:ext cx="123680" cy="798351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42" y="814"/>
                </a:cxn>
                <a:cxn ang="0">
                  <a:pos x="52" y="783"/>
                </a:cxn>
                <a:cxn ang="0">
                  <a:pos x="76" y="12"/>
                </a:cxn>
                <a:cxn ang="0">
                  <a:pos x="68" y="34"/>
                </a:cxn>
              </a:cxnLst>
              <a:rect l="0" t="0" r="r" b="b"/>
              <a:pathLst>
                <a:path w="79" h="814">
                  <a:moveTo>
                    <a:pt x="68" y="34"/>
                  </a:moveTo>
                  <a:cubicBezTo>
                    <a:pt x="0" y="251"/>
                    <a:pt x="6" y="562"/>
                    <a:pt x="42" y="814"/>
                  </a:cubicBezTo>
                  <a:cubicBezTo>
                    <a:pt x="41" y="808"/>
                    <a:pt x="53" y="789"/>
                    <a:pt x="52" y="783"/>
                  </a:cubicBezTo>
                  <a:cubicBezTo>
                    <a:pt x="18" y="539"/>
                    <a:pt x="8" y="224"/>
                    <a:pt x="76" y="12"/>
                  </a:cubicBezTo>
                  <a:cubicBezTo>
                    <a:pt x="79" y="0"/>
                    <a:pt x="70" y="30"/>
                    <a:pt x="68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75" name="Freeform 263"/>
            <p:cNvSpPr>
              <a:spLocks/>
            </p:cNvSpPr>
            <p:nvPr/>
          </p:nvSpPr>
          <p:spPr bwMode="auto">
            <a:xfrm>
              <a:off x="4501394" y="5589850"/>
              <a:ext cx="104894" cy="772850"/>
            </a:xfrm>
            <a:custGeom>
              <a:avLst/>
              <a:gdLst/>
              <a:ahLst/>
              <a:cxnLst>
                <a:cxn ang="0">
                  <a:pos x="59" y="29"/>
                </a:cxn>
                <a:cxn ang="0">
                  <a:pos x="11" y="788"/>
                </a:cxn>
                <a:cxn ang="0">
                  <a:pos x="18" y="762"/>
                </a:cxn>
                <a:cxn ang="0">
                  <a:pos x="64" y="10"/>
                </a:cxn>
                <a:cxn ang="0">
                  <a:pos x="59" y="29"/>
                </a:cxn>
              </a:cxnLst>
              <a:rect l="0" t="0" r="r" b="b"/>
              <a:pathLst>
                <a:path w="67" h="788">
                  <a:moveTo>
                    <a:pt x="59" y="29"/>
                  </a:moveTo>
                  <a:cubicBezTo>
                    <a:pt x="9" y="212"/>
                    <a:pt x="0" y="523"/>
                    <a:pt x="11" y="788"/>
                  </a:cubicBezTo>
                  <a:cubicBezTo>
                    <a:pt x="10" y="781"/>
                    <a:pt x="18" y="769"/>
                    <a:pt x="18" y="762"/>
                  </a:cubicBezTo>
                  <a:cubicBezTo>
                    <a:pt x="8" y="505"/>
                    <a:pt x="16" y="189"/>
                    <a:pt x="64" y="10"/>
                  </a:cubicBezTo>
                  <a:cubicBezTo>
                    <a:pt x="67" y="0"/>
                    <a:pt x="60" y="26"/>
                    <a:pt x="5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76" name="Freeform 264"/>
            <p:cNvSpPr>
              <a:spLocks/>
            </p:cNvSpPr>
            <p:nvPr/>
          </p:nvSpPr>
          <p:spPr bwMode="auto">
            <a:xfrm>
              <a:off x="5090051" y="5673215"/>
              <a:ext cx="158123" cy="689485"/>
            </a:xfrm>
            <a:custGeom>
              <a:avLst/>
              <a:gdLst/>
              <a:ahLst/>
              <a:cxnLst>
                <a:cxn ang="0">
                  <a:pos x="87" y="29"/>
                </a:cxn>
                <a:cxn ang="0">
                  <a:pos x="52" y="703"/>
                </a:cxn>
                <a:cxn ang="0">
                  <a:pos x="65" y="676"/>
                </a:cxn>
                <a:cxn ang="0">
                  <a:pos x="96" y="10"/>
                </a:cxn>
                <a:cxn ang="0">
                  <a:pos x="87" y="29"/>
                </a:cxn>
              </a:cxnLst>
              <a:rect l="0" t="0" r="r" b="b"/>
              <a:pathLst>
                <a:path w="101" h="703">
                  <a:moveTo>
                    <a:pt x="87" y="29"/>
                  </a:moveTo>
                  <a:cubicBezTo>
                    <a:pt x="0" y="216"/>
                    <a:pt x="8" y="485"/>
                    <a:pt x="52" y="703"/>
                  </a:cubicBezTo>
                  <a:cubicBezTo>
                    <a:pt x="51" y="697"/>
                    <a:pt x="66" y="682"/>
                    <a:pt x="65" y="676"/>
                  </a:cubicBezTo>
                  <a:cubicBezTo>
                    <a:pt x="22" y="465"/>
                    <a:pt x="11" y="193"/>
                    <a:pt x="96" y="10"/>
                  </a:cubicBezTo>
                  <a:cubicBezTo>
                    <a:pt x="101" y="0"/>
                    <a:pt x="89" y="26"/>
                    <a:pt x="87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77" name="Freeform 265"/>
            <p:cNvSpPr>
              <a:spLocks/>
            </p:cNvSpPr>
            <p:nvPr/>
          </p:nvSpPr>
          <p:spPr bwMode="auto">
            <a:xfrm>
              <a:off x="3673204" y="5502560"/>
              <a:ext cx="125247" cy="860140"/>
            </a:xfrm>
            <a:custGeom>
              <a:avLst/>
              <a:gdLst/>
              <a:ahLst/>
              <a:cxnLst>
                <a:cxn ang="0">
                  <a:pos x="11" y="37"/>
                </a:cxn>
                <a:cxn ang="0">
                  <a:pos x="39" y="877"/>
                </a:cxn>
                <a:cxn ang="0">
                  <a:pos x="29" y="843"/>
                </a:cxn>
                <a:cxn ang="0">
                  <a:pos x="3" y="13"/>
                </a:cxn>
                <a:cxn ang="0">
                  <a:pos x="11" y="37"/>
                </a:cxn>
              </a:cxnLst>
              <a:rect l="0" t="0" r="r" b="b"/>
              <a:pathLst>
                <a:path w="80" h="877">
                  <a:moveTo>
                    <a:pt x="11" y="37"/>
                  </a:moveTo>
                  <a:cubicBezTo>
                    <a:pt x="80" y="271"/>
                    <a:pt x="74" y="606"/>
                    <a:pt x="39" y="877"/>
                  </a:cubicBezTo>
                  <a:cubicBezTo>
                    <a:pt x="40" y="870"/>
                    <a:pt x="28" y="850"/>
                    <a:pt x="29" y="843"/>
                  </a:cubicBezTo>
                  <a:cubicBezTo>
                    <a:pt x="63" y="581"/>
                    <a:pt x="71" y="242"/>
                    <a:pt x="3" y="13"/>
                  </a:cubicBezTo>
                  <a:cubicBezTo>
                    <a:pt x="0" y="0"/>
                    <a:pt x="9" y="33"/>
                    <a:pt x="11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78" name="Freeform 266"/>
            <p:cNvSpPr>
              <a:spLocks/>
            </p:cNvSpPr>
            <p:nvPr/>
          </p:nvSpPr>
          <p:spPr bwMode="auto">
            <a:xfrm>
              <a:off x="4679870" y="5487849"/>
              <a:ext cx="183172" cy="874851"/>
            </a:xfrm>
            <a:custGeom>
              <a:avLst/>
              <a:gdLst/>
              <a:ahLst/>
              <a:cxnLst>
                <a:cxn ang="0">
                  <a:pos x="14" y="32"/>
                </a:cxn>
                <a:cxn ang="0">
                  <a:pos x="99" y="892"/>
                </a:cxn>
                <a:cxn ang="0">
                  <a:pos x="86" y="862"/>
                </a:cxn>
                <a:cxn ang="0">
                  <a:pos x="5" y="11"/>
                </a:cxn>
                <a:cxn ang="0">
                  <a:pos x="14" y="32"/>
                </a:cxn>
              </a:cxnLst>
              <a:rect l="0" t="0" r="r" b="b"/>
              <a:pathLst>
                <a:path w="117" h="892">
                  <a:moveTo>
                    <a:pt x="14" y="32"/>
                  </a:moveTo>
                  <a:cubicBezTo>
                    <a:pt x="101" y="239"/>
                    <a:pt x="117" y="592"/>
                    <a:pt x="99" y="892"/>
                  </a:cubicBezTo>
                  <a:cubicBezTo>
                    <a:pt x="99" y="884"/>
                    <a:pt x="86" y="870"/>
                    <a:pt x="86" y="862"/>
                  </a:cubicBezTo>
                  <a:cubicBezTo>
                    <a:pt x="104" y="571"/>
                    <a:pt x="90" y="214"/>
                    <a:pt x="5" y="11"/>
                  </a:cubicBezTo>
                  <a:cubicBezTo>
                    <a:pt x="0" y="0"/>
                    <a:pt x="12" y="29"/>
                    <a:pt x="14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79" name="Freeform 268"/>
            <p:cNvSpPr>
              <a:spLocks/>
            </p:cNvSpPr>
            <p:nvPr/>
          </p:nvSpPr>
          <p:spPr bwMode="auto">
            <a:xfrm>
              <a:off x="1438296" y="5717866"/>
              <a:ext cx="278020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2" y="651"/>
                </a:cxn>
                <a:cxn ang="0">
                  <a:pos x="54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8" y="174"/>
                    <a:pt x="0" y="432"/>
                    <a:pt x="32" y="651"/>
                  </a:cubicBezTo>
                  <a:cubicBezTo>
                    <a:pt x="31" y="645"/>
                    <a:pt x="55" y="635"/>
                    <a:pt x="54" y="629"/>
                  </a:cubicBezTo>
                  <a:cubicBezTo>
                    <a:pt x="23" y="417"/>
                    <a:pt x="47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80" name="Freeform 269"/>
            <p:cNvSpPr>
              <a:spLocks/>
            </p:cNvSpPr>
            <p:nvPr/>
          </p:nvSpPr>
          <p:spPr bwMode="auto">
            <a:xfrm>
              <a:off x="1338318" y="5583500"/>
              <a:ext cx="124630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4" y="788"/>
                </a:cxn>
                <a:cxn ang="0">
                  <a:pos x="24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1" h="788">
                  <a:moveTo>
                    <a:pt x="81" y="29"/>
                  </a:moveTo>
                  <a:cubicBezTo>
                    <a:pt x="12" y="212"/>
                    <a:pt x="0" y="523"/>
                    <a:pt x="14" y="788"/>
                  </a:cubicBezTo>
                  <a:cubicBezTo>
                    <a:pt x="14" y="781"/>
                    <a:pt x="24" y="769"/>
                    <a:pt x="24" y="762"/>
                  </a:cubicBezTo>
                  <a:cubicBezTo>
                    <a:pt x="10" y="505"/>
                    <a:pt x="21" y="189"/>
                    <a:pt x="88" y="10"/>
                  </a:cubicBezTo>
                  <a:cubicBezTo>
                    <a:pt x="91" y="0"/>
                    <a:pt x="82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81" name="Freeform 270"/>
            <p:cNvSpPr>
              <a:spLocks/>
            </p:cNvSpPr>
            <p:nvPr/>
          </p:nvSpPr>
          <p:spPr bwMode="auto">
            <a:xfrm>
              <a:off x="711061" y="5717866"/>
              <a:ext cx="278020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1" y="651"/>
                </a:cxn>
                <a:cxn ang="0">
                  <a:pos x="53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7" y="174"/>
                    <a:pt x="0" y="432"/>
                    <a:pt x="31" y="651"/>
                  </a:cubicBezTo>
                  <a:cubicBezTo>
                    <a:pt x="30" y="645"/>
                    <a:pt x="54" y="635"/>
                    <a:pt x="53" y="629"/>
                  </a:cubicBezTo>
                  <a:cubicBezTo>
                    <a:pt x="23" y="417"/>
                    <a:pt x="46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82" name="Freeform 271"/>
            <p:cNvSpPr>
              <a:spLocks/>
            </p:cNvSpPr>
            <p:nvPr/>
          </p:nvSpPr>
          <p:spPr bwMode="auto">
            <a:xfrm>
              <a:off x="1701250" y="5583500"/>
              <a:ext cx="126000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5" y="788"/>
                </a:cxn>
                <a:cxn ang="0">
                  <a:pos x="25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2" h="788">
                  <a:moveTo>
                    <a:pt x="81" y="29"/>
                  </a:moveTo>
                  <a:cubicBezTo>
                    <a:pt x="13" y="212"/>
                    <a:pt x="0" y="523"/>
                    <a:pt x="15" y="788"/>
                  </a:cubicBezTo>
                  <a:cubicBezTo>
                    <a:pt x="14" y="781"/>
                    <a:pt x="25" y="769"/>
                    <a:pt x="25" y="762"/>
                  </a:cubicBezTo>
                  <a:cubicBezTo>
                    <a:pt x="11" y="505"/>
                    <a:pt x="22" y="189"/>
                    <a:pt x="88" y="10"/>
                  </a:cubicBezTo>
                  <a:cubicBezTo>
                    <a:pt x="92" y="0"/>
                    <a:pt x="83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83" name="Freeform 272"/>
            <p:cNvSpPr>
              <a:spLocks/>
            </p:cNvSpPr>
            <p:nvPr/>
          </p:nvSpPr>
          <p:spPr bwMode="auto">
            <a:xfrm>
              <a:off x="2021727" y="5666865"/>
              <a:ext cx="191738" cy="689485"/>
            </a:xfrm>
            <a:custGeom>
              <a:avLst/>
              <a:gdLst/>
              <a:ahLst/>
              <a:cxnLst>
                <a:cxn ang="0">
                  <a:pos x="120" y="29"/>
                </a:cxn>
                <a:cxn ang="0">
                  <a:pos x="72" y="703"/>
                </a:cxn>
                <a:cxn ang="0">
                  <a:pos x="90" y="676"/>
                </a:cxn>
                <a:cxn ang="0">
                  <a:pos x="133" y="10"/>
                </a:cxn>
                <a:cxn ang="0">
                  <a:pos x="120" y="29"/>
                </a:cxn>
              </a:cxnLst>
              <a:rect l="0" t="0" r="r" b="b"/>
              <a:pathLst>
                <a:path w="140" h="703">
                  <a:moveTo>
                    <a:pt x="120" y="29"/>
                  </a:moveTo>
                  <a:cubicBezTo>
                    <a:pt x="0" y="216"/>
                    <a:pt x="11" y="485"/>
                    <a:pt x="72" y="703"/>
                  </a:cubicBezTo>
                  <a:cubicBezTo>
                    <a:pt x="71" y="697"/>
                    <a:pt x="92" y="682"/>
                    <a:pt x="90" y="676"/>
                  </a:cubicBezTo>
                  <a:cubicBezTo>
                    <a:pt x="31" y="465"/>
                    <a:pt x="16" y="193"/>
                    <a:pt x="133" y="10"/>
                  </a:cubicBezTo>
                  <a:cubicBezTo>
                    <a:pt x="140" y="0"/>
                    <a:pt x="123" y="26"/>
                    <a:pt x="12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84" name="Freeform 273"/>
            <p:cNvSpPr>
              <a:spLocks/>
            </p:cNvSpPr>
            <p:nvPr/>
          </p:nvSpPr>
          <p:spPr bwMode="auto">
            <a:xfrm>
              <a:off x="574105" y="5481499"/>
              <a:ext cx="220499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7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3" y="571"/>
                    <a:pt x="124" y="214"/>
                    <a:pt x="7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85" name="Freeform 274"/>
            <p:cNvSpPr>
              <a:spLocks/>
            </p:cNvSpPr>
            <p:nvPr/>
          </p:nvSpPr>
          <p:spPr bwMode="auto">
            <a:xfrm>
              <a:off x="938407" y="5481499"/>
              <a:ext cx="220499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6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2" y="571"/>
                    <a:pt x="124" y="214"/>
                    <a:pt x="6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86" name="Freeform 275"/>
            <p:cNvSpPr>
              <a:spLocks/>
            </p:cNvSpPr>
            <p:nvPr/>
          </p:nvSpPr>
          <p:spPr bwMode="auto">
            <a:xfrm>
              <a:off x="1176710" y="5299075"/>
              <a:ext cx="98608" cy="1057275"/>
            </a:xfrm>
            <a:custGeom>
              <a:avLst/>
              <a:gdLst/>
              <a:ahLst/>
              <a:cxnLst>
                <a:cxn ang="0">
                  <a:pos x="9" y="38"/>
                </a:cxn>
                <a:cxn ang="0">
                  <a:pos x="61" y="1078"/>
                </a:cxn>
                <a:cxn ang="0">
                  <a:pos x="53" y="1042"/>
                </a:cxn>
                <a:cxn ang="0">
                  <a:pos x="3" y="13"/>
                </a:cxn>
                <a:cxn ang="0">
                  <a:pos x="9" y="38"/>
                </a:cxn>
              </a:cxnLst>
              <a:rect l="0" t="0" r="r" b="b"/>
              <a:pathLst>
                <a:path w="72" h="1078">
                  <a:moveTo>
                    <a:pt x="9" y="38"/>
                  </a:moveTo>
                  <a:cubicBezTo>
                    <a:pt x="63" y="289"/>
                    <a:pt x="72" y="715"/>
                    <a:pt x="61" y="1078"/>
                  </a:cubicBezTo>
                  <a:cubicBezTo>
                    <a:pt x="61" y="1069"/>
                    <a:pt x="53" y="1052"/>
                    <a:pt x="53" y="1042"/>
                  </a:cubicBezTo>
                  <a:cubicBezTo>
                    <a:pt x="64" y="690"/>
                    <a:pt x="56" y="258"/>
                    <a:pt x="3" y="13"/>
                  </a:cubicBezTo>
                  <a:cubicBezTo>
                    <a:pt x="0" y="0"/>
                    <a:pt x="8" y="34"/>
                    <a:pt x="9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87" name="Freeform 276"/>
            <p:cNvSpPr>
              <a:spLocks/>
            </p:cNvSpPr>
            <p:nvPr/>
          </p:nvSpPr>
          <p:spPr bwMode="auto">
            <a:xfrm>
              <a:off x="431671" y="5411864"/>
              <a:ext cx="150651" cy="944486"/>
            </a:xfrm>
            <a:custGeom>
              <a:avLst/>
              <a:gdLst/>
              <a:ahLst/>
              <a:cxnLst>
                <a:cxn ang="0">
                  <a:pos x="15" y="40"/>
                </a:cxn>
                <a:cxn ang="0">
                  <a:pos x="53" y="963"/>
                </a:cxn>
                <a:cxn ang="0">
                  <a:pos x="39" y="926"/>
                </a:cxn>
                <a:cxn ang="0">
                  <a:pos x="5" y="14"/>
                </a:cxn>
                <a:cxn ang="0">
                  <a:pos x="15" y="40"/>
                </a:cxn>
              </a:cxnLst>
              <a:rect l="0" t="0" r="r" b="b"/>
              <a:pathLst>
                <a:path w="110" h="963">
                  <a:moveTo>
                    <a:pt x="15" y="40"/>
                  </a:moveTo>
                  <a:cubicBezTo>
                    <a:pt x="110" y="297"/>
                    <a:pt x="101" y="665"/>
                    <a:pt x="53" y="963"/>
                  </a:cubicBezTo>
                  <a:cubicBezTo>
                    <a:pt x="54" y="955"/>
                    <a:pt x="38" y="934"/>
                    <a:pt x="39" y="926"/>
                  </a:cubicBezTo>
                  <a:cubicBezTo>
                    <a:pt x="86" y="638"/>
                    <a:pt x="98" y="265"/>
                    <a:pt x="5" y="14"/>
                  </a:cubicBezTo>
                  <a:cubicBezTo>
                    <a:pt x="0" y="0"/>
                    <a:pt x="14" y="36"/>
                    <a:pt x="1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88" name="Freeform 277"/>
            <p:cNvSpPr>
              <a:spLocks/>
            </p:cNvSpPr>
            <p:nvPr/>
          </p:nvSpPr>
          <p:spPr bwMode="auto">
            <a:xfrm>
              <a:off x="2925635" y="5603115"/>
              <a:ext cx="219129" cy="753235"/>
            </a:xfrm>
            <a:custGeom>
              <a:avLst/>
              <a:gdLst/>
              <a:ahLst/>
              <a:cxnLst>
                <a:cxn ang="0">
                  <a:pos x="141" y="28"/>
                </a:cxn>
                <a:cxn ang="0">
                  <a:pos x="25" y="768"/>
                </a:cxn>
                <a:cxn ang="0">
                  <a:pos x="42" y="742"/>
                </a:cxn>
                <a:cxn ang="0">
                  <a:pos x="154" y="10"/>
                </a:cxn>
                <a:cxn ang="0">
                  <a:pos x="141" y="28"/>
                </a:cxn>
              </a:cxnLst>
              <a:rect l="0" t="0" r="r" b="b"/>
              <a:pathLst>
                <a:path w="160" h="768">
                  <a:moveTo>
                    <a:pt x="141" y="28"/>
                  </a:moveTo>
                  <a:cubicBezTo>
                    <a:pt x="22" y="206"/>
                    <a:pt x="0" y="509"/>
                    <a:pt x="25" y="768"/>
                  </a:cubicBezTo>
                  <a:cubicBezTo>
                    <a:pt x="24" y="761"/>
                    <a:pt x="43" y="749"/>
                    <a:pt x="42" y="742"/>
                  </a:cubicBezTo>
                  <a:cubicBezTo>
                    <a:pt x="18" y="492"/>
                    <a:pt x="37" y="184"/>
                    <a:pt x="154" y="10"/>
                  </a:cubicBezTo>
                  <a:cubicBezTo>
                    <a:pt x="160" y="0"/>
                    <a:pt x="144" y="25"/>
                    <a:pt x="141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89" name="Freeform 278"/>
            <p:cNvSpPr>
              <a:spLocks/>
            </p:cNvSpPr>
            <p:nvPr/>
          </p:nvSpPr>
          <p:spPr bwMode="auto">
            <a:xfrm>
              <a:off x="3325545" y="5666865"/>
              <a:ext cx="139695" cy="689485"/>
            </a:xfrm>
            <a:custGeom>
              <a:avLst/>
              <a:gdLst/>
              <a:ahLst/>
              <a:cxnLst>
                <a:cxn ang="0">
                  <a:pos x="88" y="29"/>
                </a:cxn>
                <a:cxn ang="0">
                  <a:pos x="53" y="703"/>
                </a:cxn>
                <a:cxn ang="0">
                  <a:pos x="66" y="676"/>
                </a:cxn>
                <a:cxn ang="0">
                  <a:pos x="97" y="10"/>
                </a:cxn>
                <a:cxn ang="0">
                  <a:pos x="88" y="29"/>
                </a:cxn>
              </a:cxnLst>
              <a:rect l="0" t="0" r="r" b="b"/>
              <a:pathLst>
                <a:path w="102" h="703">
                  <a:moveTo>
                    <a:pt x="88" y="29"/>
                  </a:moveTo>
                  <a:cubicBezTo>
                    <a:pt x="0" y="216"/>
                    <a:pt x="8" y="485"/>
                    <a:pt x="53" y="703"/>
                  </a:cubicBezTo>
                  <a:cubicBezTo>
                    <a:pt x="52" y="697"/>
                    <a:pt x="67" y="682"/>
                    <a:pt x="66" y="676"/>
                  </a:cubicBezTo>
                  <a:cubicBezTo>
                    <a:pt x="23" y="465"/>
                    <a:pt x="11" y="193"/>
                    <a:pt x="97" y="10"/>
                  </a:cubicBezTo>
                  <a:cubicBezTo>
                    <a:pt x="102" y="0"/>
                    <a:pt x="89" y="26"/>
                    <a:pt x="8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90" name="Freeform 279"/>
            <p:cNvSpPr>
              <a:spLocks/>
            </p:cNvSpPr>
            <p:nvPr/>
          </p:nvSpPr>
          <p:spPr bwMode="auto">
            <a:xfrm>
              <a:off x="3480305" y="5717866"/>
              <a:ext cx="202695" cy="638484"/>
            </a:xfrm>
            <a:custGeom>
              <a:avLst/>
              <a:gdLst/>
              <a:ahLst/>
              <a:cxnLst>
                <a:cxn ang="0">
                  <a:pos x="131" y="23"/>
                </a:cxn>
                <a:cxn ang="0">
                  <a:pos x="23" y="651"/>
                </a:cxn>
                <a:cxn ang="0">
                  <a:pos x="39" y="629"/>
                </a:cxn>
                <a:cxn ang="0">
                  <a:pos x="142" y="8"/>
                </a:cxn>
                <a:cxn ang="0">
                  <a:pos x="131" y="23"/>
                </a:cxn>
              </a:cxnLst>
              <a:rect l="0" t="0" r="r" b="b"/>
              <a:pathLst>
                <a:path w="148" h="651">
                  <a:moveTo>
                    <a:pt x="131" y="23"/>
                  </a:moveTo>
                  <a:cubicBezTo>
                    <a:pt x="20" y="174"/>
                    <a:pt x="0" y="432"/>
                    <a:pt x="23" y="651"/>
                  </a:cubicBezTo>
                  <a:cubicBezTo>
                    <a:pt x="22" y="645"/>
                    <a:pt x="40" y="635"/>
                    <a:pt x="39" y="629"/>
                  </a:cubicBezTo>
                  <a:cubicBezTo>
                    <a:pt x="17" y="417"/>
                    <a:pt x="34" y="156"/>
                    <a:pt x="142" y="8"/>
                  </a:cubicBezTo>
                  <a:cubicBezTo>
                    <a:pt x="148" y="0"/>
                    <a:pt x="133" y="20"/>
                    <a:pt x="13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91" name="Freeform 280"/>
            <p:cNvSpPr>
              <a:spLocks/>
            </p:cNvSpPr>
            <p:nvPr/>
          </p:nvSpPr>
          <p:spPr bwMode="auto">
            <a:xfrm>
              <a:off x="2629811" y="5919906"/>
              <a:ext cx="91760" cy="436444"/>
            </a:xfrm>
            <a:custGeom>
              <a:avLst/>
              <a:gdLst/>
              <a:ahLst/>
              <a:cxnLst>
                <a:cxn ang="0">
                  <a:pos x="59" y="16"/>
                </a:cxn>
                <a:cxn ang="0">
                  <a:pos x="10" y="445"/>
                </a:cxn>
                <a:cxn ang="0">
                  <a:pos x="18" y="430"/>
                </a:cxn>
                <a:cxn ang="0">
                  <a:pos x="64" y="6"/>
                </a:cxn>
                <a:cxn ang="0">
                  <a:pos x="59" y="16"/>
                </a:cxn>
              </a:cxnLst>
              <a:rect l="0" t="0" r="r" b="b"/>
              <a:pathLst>
                <a:path w="67" h="445">
                  <a:moveTo>
                    <a:pt x="59" y="16"/>
                  </a:moveTo>
                  <a:cubicBezTo>
                    <a:pt x="9" y="120"/>
                    <a:pt x="0" y="295"/>
                    <a:pt x="10" y="445"/>
                  </a:cubicBezTo>
                  <a:cubicBezTo>
                    <a:pt x="10" y="441"/>
                    <a:pt x="18" y="434"/>
                    <a:pt x="18" y="430"/>
                  </a:cubicBezTo>
                  <a:cubicBezTo>
                    <a:pt x="8" y="285"/>
                    <a:pt x="15" y="107"/>
                    <a:pt x="64" y="6"/>
                  </a:cubicBezTo>
                  <a:cubicBezTo>
                    <a:pt x="67" y="0"/>
                    <a:pt x="60" y="15"/>
                    <a:pt x="59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92" name="Freeform 281"/>
            <p:cNvSpPr>
              <a:spLocks/>
            </p:cNvSpPr>
            <p:nvPr/>
          </p:nvSpPr>
          <p:spPr bwMode="auto">
            <a:xfrm>
              <a:off x="2814700" y="5557999"/>
              <a:ext cx="109565" cy="798351"/>
            </a:xfrm>
            <a:custGeom>
              <a:avLst/>
              <a:gdLst/>
              <a:ahLst/>
              <a:cxnLst>
                <a:cxn ang="0">
                  <a:pos x="11" y="34"/>
                </a:cxn>
                <a:cxn ang="0">
                  <a:pos x="38" y="814"/>
                </a:cxn>
                <a:cxn ang="0">
                  <a:pos x="28" y="783"/>
                </a:cxn>
                <a:cxn ang="0">
                  <a:pos x="4" y="12"/>
                </a:cxn>
                <a:cxn ang="0">
                  <a:pos x="11" y="34"/>
                </a:cxn>
              </a:cxnLst>
              <a:rect l="0" t="0" r="r" b="b"/>
              <a:pathLst>
                <a:path w="80" h="814">
                  <a:moveTo>
                    <a:pt x="11" y="34"/>
                  </a:moveTo>
                  <a:cubicBezTo>
                    <a:pt x="80" y="251"/>
                    <a:pt x="73" y="562"/>
                    <a:pt x="38" y="814"/>
                  </a:cubicBezTo>
                  <a:cubicBezTo>
                    <a:pt x="39" y="808"/>
                    <a:pt x="27" y="789"/>
                    <a:pt x="28" y="783"/>
                  </a:cubicBezTo>
                  <a:cubicBezTo>
                    <a:pt x="62" y="539"/>
                    <a:pt x="71" y="224"/>
                    <a:pt x="4" y="12"/>
                  </a:cubicBezTo>
                  <a:cubicBezTo>
                    <a:pt x="0" y="0"/>
                    <a:pt x="10" y="30"/>
                    <a:pt x="11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93" name="Freeform 282"/>
            <p:cNvSpPr>
              <a:spLocks/>
            </p:cNvSpPr>
            <p:nvPr/>
          </p:nvSpPr>
          <p:spPr bwMode="auto">
            <a:xfrm>
              <a:off x="2454507" y="5583500"/>
              <a:ext cx="91761" cy="772850"/>
            </a:xfrm>
            <a:custGeom>
              <a:avLst/>
              <a:gdLst/>
              <a:ahLst/>
              <a:cxnLst>
                <a:cxn ang="0">
                  <a:pos x="8" y="29"/>
                </a:cxn>
                <a:cxn ang="0">
                  <a:pos x="56" y="788"/>
                </a:cxn>
                <a:cxn ang="0">
                  <a:pos x="49" y="762"/>
                </a:cxn>
                <a:cxn ang="0">
                  <a:pos x="2" y="10"/>
                </a:cxn>
                <a:cxn ang="0">
                  <a:pos x="8" y="29"/>
                </a:cxn>
              </a:cxnLst>
              <a:rect l="0" t="0" r="r" b="b"/>
              <a:pathLst>
                <a:path w="67" h="788">
                  <a:moveTo>
                    <a:pt x="8" y="29"/>
                  </a:moveTo>
                  <a:cubicBezTo>
                    <a:pt x="57" y="212"/>
                    <a:pt x="67" y="523"/>
                    <a:pt x="56" y="788"/>
                  </a:cubicBezTo>
                  <a:cubicBezTo>
                    <a:pt x="56" y="781"/>
                    <a:pt x="49" y="769"/>
                    <a:pt x="49" y="762"/>
                  </a:cubicBezTo>
                  <a:cubicBezTo>
                    <a:pt x="59" y="505"/>
                    <a:pt x="51" y="189"/>
                    <a:pt x="2" y="10"/>
                  </a:cubicBezTo>
                  <a:cubicBezTo>
                    <a:pt x="0" y="0"/>
                    <a:pt x="7" y="26"/>
                    <a:pt x="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94" name="Freeform 283"/>
            <p:cNvSpPr>
              <a:spLocks/>
            </p:cNvSpPr>
            <p:nvPr/>
          </p:nvSpPr>
          <p:spPr bwMode="auto">
            <a:xfrm>
              <a:off x="1892989" y="5666865"/>
              <a:ext cx="138325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4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4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95" name="Freeform 284"/>
            <p:cNvSpPr>
              <a:spLocks/>
            </p:cNvSpPr>
            <p:nvPr/>
          </p:nvSpPr>
          <p:spPr bwMode="auto">
            <a:xfrm>
              <a:off x="3161198" y="5496210"/>
              <a:ext cx="109565" cy="860140"/>
            </a:xfrm>
            <a:custGeom>
              <a:avLst/>
              <a:gdLst/>
              <a:ahLst/>
              <a:cxnLst>
                <a:cxn ang="0">
                  <a:pos x="69" y="37"/>
                </a:cxn>
                <a:cxn ang="0">
                  <a:pos x="41" y="877"/>
                </a:cxn>
                <a:cxn ang="0">
                  <a:pos x="51" y="843"/>
                </a:cxn>
                <a:cxn ang="0">
                  <a:pos x="76" y="13"/>
                </a:cxn>
                <a:cxn ang="0">
                  <a:pos x="69" y="37"/>
                </a:cxn>
              </a:cxnLst>
              <a:rect l="0" t="0" r="r" b="b"/>
              <a:pathLst>
                <a:path w="80" h="877">
                  <a:moveTo>
                    <a:pt x="69" y="37"/>
                  </a:moveTo>
                  <a:cubicBezTo>
                    <a:pt x="0" y="271"/>
                    <a:pt x="6" y="606"/>
                    <a:pt x="41" y="877"/>
                  </a:cubicBezTo>
                  <a:cubicBezTo>
                    <a:pt x="40" y="870"/>
                    <a:pt x="52" y="850"/>
                    <a:pt x="51" y="843"/>
                  </a:cubicBezTo>
                  <a:cubicBezTo>
                    <a:pt x="17" y="581"/>
                    <a:pt x="9" y="242"/>
                    <a:pt x="76" y="13"/>
                  </a:cubicBezTo>
                  <a:cubicBezTo>
                    <a:pt x="80" y="0"/>
                    <a:pt x="70" y="33"/>
                    <a:pt x="69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96" name="Freeform 285"/>
            <p:cNvSpPr>
              <a:spLocks/>
            </p:cNvSpPr>
            <p:nvPr/>
          </p:nvSpPr>
          <p:spPr bwMode="auto">
            <a:xfrm>
              <a:off x="2229900" y="5481499"/>
              <a:ext cx="160237" cy="874851"/>
            </a:xfrm>
            <a:custGeom>
              <a:avLst/>
              <a:gdLst/>
              <a:ahLst/>
              <a:cxnLst>
                <a:cxn ang="0">
                  <a:pos x="103" y="32"/>
                </a:cxn>
                <a:cxn ang="0">
                  <a:pos x="18" y="892"/>
                </a:cxn>
                <a:cxn ang="0">
                  <a:pos x="30" y="862"/>
                </a:cxn>
                <a:cxn ang="0">
                  <a:pos x="112" y="11"/>
                </a:cxn>
                <a:cxn ang="0">
                  <a:pos x="103" y="32"/>
                </a:cxn>
              </a:cxnLst>
              <a:rect l="0" t="0" r="r" b="b"/>
              <a:pathLst>
                <a:path w="117" h="892">
                  <a:moveTo>
                    <a:pt x="103" y="32"/>
                  </a:moveTo>
                  <a:cubicBezTo>
                    <a:pt x="15" y="239"/>
                    <a:pt x="0" y="592"/>
                    <a:pt x="18" y="892"/>
                  </a:cubicBezTo>
                  <a:cubicBezTo>
                    <a:pt x="17" y="884"/>
                    <a:pt x="31" y="870"/>
                    <a:pt x="30" y="862"/>
                  </a:cubicBezTo>
                  <a:cubicBezTo>
                    <a:pt x="13" y="571"/>
                    <a:pt x="26" y="214"/>
                    <a:pt x="112" y="11"/>
                  </a:cubicBezTo>
                  <a:cubicBezTo>
                    <a:pt x="117" y="0"/>
                    <a:pt x="104" y="29"/>
                    <a:pt x="103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97" name="Freeform 286"/>
            <p:cNvSpPr>
              <a:spLocks/>
            </p:cNvSpPr>
            <p:nvPr/>
          </p:nvSpPr>
          <p:spPr bwMode="auto">
            <a:xfrm>
              <a:off x="2932482" y="5920886"/>
              <a:ext cx="301303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4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4" y="441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98" name="Freeform 287"/>
            <p:cNvSpPr>
              <a:spLocks/>
            </p:cNvSpPr>
            <p:nvPr/>
          </p:nvSpPr>
          <p:spPr bwMode="auto">
            <a:xfrm>
              <a:off x="2928373" y="5807117"/>
              <a:ext cx="135587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6" y="521"/>
                    <a:pt x="26" y="516"/>
                  </a:cubicBezTo>
                  <a:cubicBezTo>
                    <a:pt x="11" y="342"/>
                    <a:pt x="22" y="128"/>
                    <a:pt x="95" y="6"/>
                  </a:cubicBezTo>
                  <a:cubicBezTo>
                    <a:pt x="99" y="0"/>
                    <a:pt x="88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99" name="Freeform 288"/>
            <p:cNvSpPr>
              <a:spLocks/>
            </p:cNvSpPr>
            <p:nvPr/>
          </p:nvSpPr>
          <p:spPr bwMode="auto">
            <a:xfrm>
              <a:off x="2658572" y="5856155"/>
              <a:ext cx="20680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4" y="7"/>
                </a:cxn>
                <a:cxn ang="0">
                  <a:pos x="130" y="20"/>
                </a:cxn>
              </a:cxnLst>
              <a:rect l="0" t="0" r="r" b="b"/>
              <a:pathLst>
                <a:path w="151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7" y="473"/>
                    <a:pt x="99" y="462"/>
                    <a:pt x="97" y="459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3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00" name="Freeform 289"/>
            <p:cNvSpPr>
              <a:spLocks/>
            </p:cNvSpPr>
            <p:nvPr/>
          </p:nvSpPr>
          <p:spPr bwMode="auto">
            <a:xfrm>
              <a:off x="2732527" y="5833596"/>
              <a:ext cx="301304" cy="433504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29" y="119"/>
                    <a:pt x="0" y="293"/>
                    <a:pt x="34" y="442"/>
                  </a:cubicBezTo>
                  <a:cubicBezTo>
                    <a:pt x="33" y="438"/>
                    <a:pt x="58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6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01" name="Freeform 290"/>
            <p:cNvSpPr>
              <a:spLocks/>
            </p:cNvSpPr>
            <p:nvPr/>
          </p:nvSpPr>
          <p:spPr bwMode="auto">
            <a:xfrm>
              <a:off x="2984526" y="5831636"/>
              <a:ext cx="135586" cy="524714"/>
            </a:xfrm>
            <a:custGeom>
              <a:avLst/>
              <a:gdLst/>
              <a:ahLst/>
              <a:cxnLst>
                <a:cxn ang="0">
                  <a:pos x="87" y="20"/>
                </a:cxn>
                <a:cxn ang="0">
                  <a:pos x="15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7" y="20"/>
                </a:cxn>
              </a:cxnLst>
              <a:rect l="0" t="0" r="r" b="b"/>
              <a:pathLst>
                <a:path w="99" h="535">
                  <a:moveTo>
                    <a:pt x="87" y="20"/>
                  </a:moveTo>
                  <a:cubicBezTo>
                    <a:pt x="13" y="144"/>
                    <a:pt x="0" y="355"/>
                    <a:pt x="15" y="535"/>
                  </a:cubicBezTo>
                  <a:cubicBezTo>
                    <a:pt x="15" y="530"/>
                    <a:pt x="26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7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02" name="Freeform 291"/>
            <p:cNvSpPr>
              <a:spLocks/>
            </p:cNvSpPr>
            <p:nvPr/>
          </p:nvSpPr>
          <p:spPr bwMode="auto">
            <a:xfrm>
              <a:off x="3002330" y="5884598"/>
              <a:ext cx="205434" cy="467828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3" y="7"/>
                </a:cxn>
                <a:cxn ang="0">
                  <a:pos x="130" y="19"/>
                </a:cxn>
              </a:cxnLst>
              <a:rect l="0" t="0" r="r" b="b"/>
              <a:pathLst>
                <a:path w="150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8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03" name="Freeform 292"/>
            <p:cNvSpPr>
              <a:spLocks/>
            </p:cNvSpPr>
            <p:nvPr/>
          </p:nvSpPr>
          <p:spPr bwMode="auto">
            <a:xfrm>
              <a:off x="2751701" y="5734539"/>
              <a:ext cx="238303" cy="593369"/>
            </a:xfrm>
            <a:custGeom>
              <a:avLst/>
              <a:gdLst/>
              <a:ahLst/>
              <a:cxnLst>
                <a:cxn ang="0">
                  <a:pos x="21" y="21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8" y="7"/>
                </a:cxn>
                <a:cxn ang="0">
                  <a:pos x="21" y="21"/>
                </a:cxn>
              </a:cxnLst>
              <a:rect l="0" t="0" r="r" b="b"/>
              <a:pathLst>
                <a:path w="174" h="605">
                  <a:moveTo>
                    <a:pt x="21" y="21"/>
                  </a:moveTo>
                  <a:cubicBezTo>
                    <a:pt x="151" y="162"/>
                    <a:pt x="174" y="401"/>
                    <a:pt x="147" y="605"/>
                  </a:cubicBezTo>
                  <a:cubicBezTo>
                    <a:pt x="148" y="600"/>
                    <a:pt x="128" y="590"/>
                    <a:pt x="128" y="585"/>
                  </a:cubicBezTo>
                  <a:cubicBezTo>
                    <a:pt x="154" y="387"/>
                    <a:pt x="134" y="145"/>
                    <a:pt x="8" y="7"/>
                  </a:cubicBezTo>
                  <a:cubicBezTo>
                    <a:pt x="0" y="0"/>
                    <a:pt x="19" y="19"/>
                    <a:pt x="21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04" name="Freeform 293"/>
            <p:cNvSpPr>
              <a:spLocks/>
            </p:cNvSpPr>
            <p:nvPr/>
          </p:nvSpPr>
          <p:spPr bwMode="auto">
            <a:xfrm>
              <a:off x="2790049" y="5671770"/>
              <a:ext cx="236932" cy="593369"/>
            </a:xfrm>
            <a:custGeom>
              <a:avLst/>
              <a:gdLst/>
              <a:ahLst/>
              <a:cxnLst>
                <a:cxn ang="0">
                  <a:pos x="20" y="22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0" y="22"/>
                </a:cxn>
              </a:cxnLst>
              <a:rect l="0" t="0" r="r" b="b"/>
              <a:pathLst>
                <a:path w="173" h="605">
                  <a:moveTo>
                    <a:pt x="20" y="22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3" y="145"/>
                    <a:pt x="7" y="8"/>
                  </a:cubicBezTo>
                  <a:cubicBezTo>
                    <a:pt x="0" y="0"/>
                    <a:pt x="18" y="19"/>
                    <a:pt x="20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05" name="Freeform 294"/>
            <p:cNvSpPr>
              <a:spLocks/>
            </p:cNvSpPr>
            <p:nvPr/>
          </p:nvSpPr>
          <p:spPr bwMode="auto">
            <a:xfrm>
              <a:off x="2829765" y="5616846"/>
              <a:ext cx="108196" cy="716947"/>
            </a:xfrm>
            <a:custGeom>
              <a:avLst/>
              <a:gdLst/>
              <a:ahLst/>
              <a:cxnLst>
                <a:cxn ang="0">
                  <a:pos x="10" y="26"/>
                </a:cxn>
                <a:cxn ang="0">
                  <a:pos x="67" y="731"/>
                </a:cxn>
                <a:cxn ang="0">
                  <a:pos x="58" y="707"/>
                </a:cxn>
                <a:cxn ang="0">
                  <a:pos x="4" y="9"/>
                </a:cxn>
                <a:cxn ang="0">
                  <a:pos x="10" y="26"/>
                </a:cxn>
              </a:cxnLst>
              <a:rect l="0" t="0" r="r" b="b"/>
              <a:pathLst>
                <a:path w="79" h="731">
                  <a:moveTo>
                    <a:pt x="10" y="26"/>
                  </a:moveTo>
                  <a:cubicBezTo>
                    <a:pt x="68" y="196"/>
                    <a:pt x="79" y="485"/>
                    <a:pt x="67" y="731"/>
                  </a:cubicBezTo>
                  <a:cubicBezTo>
                    <a:pt x="67" y="725"/>
                    <a:pt x="58" y="713"/>
                    <a:pt x="58" y="707"/>
                  </a:cubicBezTo>
                  <a:cubicBezTo>
                    <a:pt x="70" y="468"/>
                    <a:pt x="61" y="175"/>
                    <a:pt x="4" y="9"/>
                  </a:cubicBezTo>
                  <a:cubicBezTo>
                    <a:pt x="0" y="0"/>
                    <a:pt x="9" y="23"/>
                    <a:pt x="10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06" name="Freeform 295"/>
            <p:cNvSpPr>
              <a:spLocks/>
            </p:cNvSpPr>
            <p:nvPr/>
          </p:nvSpPr>
          <p:spPr bwMode="auto">
            <a:xfrm>
              <a:off x="2747592" y="5687462"/>
              <a:ext cx="162977" cy="641426"/>
            </a:xfrm>
            <a:custGeom>
              <a:avLst/>
              <a:gdLst/>
              <a:ahLst/>
              <a:cxnLst>
                <a:cxn ang="0">
                  <a:pos x="17" y="27"/>
                </a:cxn>
                <a:cxn ang="0">
                  <a:pos x="58" y="654"/>
                </a:cxn>
                <a:cxn ang="0">
                  <a:pos x="43" y="629"/>
                </a:cxn>
                <a:cxn ang="0">
                  <a:pos x="6" y="10"/>
                </a:cxn>
                <a:cxn ang="0">
                  <a:pos x="17" y="27"/>
                </a:cxn>
              </a:cxnLst>
              <a:rect l="0" t="0" r="r" b="b"/>
              <a:pathLst>
                <a:path w="119" h="654">
                  <a:moveTo>
                    <a:pt x="17" y="27"/>
                  </a:moveTo>
                  <a:cubicBezTo>
                    <a:pt x="119" y="202"/>
                    <a:pt x="110" y="452"/>
                    <a:pt x="58" y="654"/>
                  </a:cubicBezTo>
                  <a:cubicBezTo>
                    <a:pt x="59" y="649"/>
                    <a:pt x="41" y="634"/>
                    <a:pt x="43" y="629"/>
                  </a:cubicBezTo>
                  <a:cubicBezTo>
                    <a:pt x="93" y="433"/>
                    <a:pt x="106" y="180"/>
                    <a:pt x="6" y="10"/>
                  </a:cubicBezTo>
                  <a:cubicBezTo>
                    <a:pt x="0" y="0"/>
                    <a:pt x="15" y="24"/>
                    <a:pt x="17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07" name="Freeform 296"/>
            <p:cNvSpPr>
              <a:spLocks/>
            </p:cNvSpPr>
            <p:nvPr/>
          </p:nvSpPr>
          <p:spPr bwMode="auto">
            <a:xfrm>
              <a:off x="2554485" y="6006214"/>
              <a:ext cx="135586" cy="296194"/>
            </a:xfrm>
            <a:custGeom>
              <a:avLst/>
              <a:gdLst/>
              <a:ahLst/>
              <a:cxnLst>
                <a:cxn ang="0">
                  <a:pos x="87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7" y="11"/>
                </a:cxn>
              </a:cxnLst>
              <a:rect l="0" t="0" r="r" b="b"/>
              <a:pathLst>
                <a:path w="99" h="302">
                  <a:moveTo>
                    <a:pt x="87" y="11"/>
                  </a:moveTo>
                  <a:cubicBezTo>
                    <a:pt x="13" y="81"/>
                    <a:pt x="0" y="200"/>
                    <a:pt x="15" y="302"/>
                  </a:cubicBezTo>
                  <a:cubicBezTo>
                    <a:pt x="15" y="299"/>
                    <a:pt x="26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08" name="Freeform 297"/>
            <p:cNvSpPr>
              <a:spLocks/>
            </p:cNvSpPr>
            <p:nvPr/>
          </p:nvSpPr>
          <p:spPr bwMode="auto">
            <a:xfrm>
              <a:off x="2572289" y="5774751"/>
              <a:ext cx="162978" cy="541388"/>
            </a:xfrm>
            <a:custGeom>
              <a:avLst/>
              <a:gdLst/>
              <a:ahLst/>
              <a:cxnLst>
                <a:cxn ang="0">
                  <a:pos x="16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6" y="23"/>
                </a:cxn>
              </a:cxnLst>
              <a:rect l="0" t="0" r="r" b="b"/>
              <a:pathLst>
                <a:path w="119" h="552">
                  <a:moveTo>
                    <a:pt x="16" y="23"/>
                  </a:moveTo>
                  <a:cubicBezTo>
                    <a:pt x="119" y="170"/>
                    <a:pt x="108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6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09" name="Freeform 298"/>
            <p:cNvSpPr>
              <a:spLocks/>
            </p:cNvSpPr>
            <p:nvPr/>
          </p:nvSpPr>
          <p:spPr bwMode="auto">
            <a:xfrm>
              <a:off x="2358638" y="5702174"/>
              <a:ext cx="195847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6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8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6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10" name="Freeform 299"/>
            <p:cNvSpPr>
              <a:spLocks/>
            </p:cNvSpPr>
            <p:nvPr/>
          </p:nvSpPr>
          <p:spPr bwMode="auto">
            <a:xfrm>
              <a:off x="2539420" y="5815943"/>
              <a:ext cx="135587" cy="523734"/>
            </a:xfrm>
            <a:custGeom>
              <a:avLst/>
              <a:gdLst/>
              <a:ahLst/>
              <a:cxnLst>
                <a:cxn ang="0">
                  <a:pos x="11" y="19"/>
                </a:cxn>
                <a:cxn ang="0">
                  <a:pos x="83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1" y="19"/>
                </a:cxn>
              </a:cxnLst>
              <a:rect l="0" t="0" r="r" b="b"/>
              <a:pathLst>
                <a:path w="99" h="534">
                  <a:moveTo>
                    <a:pt x="11" y="19"/>
                  </a:moveTo>
                  <a:cubicBezTo>
                    <a:pt x="85" y="143"/>
                    <a:pt x="99" y="354"/>
                    <a:pt x="83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11" name="Freeform 300"/>
            <p:cNvSpPr>
              <a:spLocks/>
            </p:cNvSpPr>
            <p:nvPr/>
          </p:nvSpPr>
          <p:spPr bwMode="auto">
            <a:xfrm>
              <a:off x="2307964" y="5856155"/>
              <a:ext cx="205434" cy="467830"/>
            </a:xfrm>
            <a:custGeom>
              <a:avLst/>
              <a:gdLst/>
              <a:ahLst/>
              <a:cxnLst>
                <a:cxn ang="0">
                  <a:pos x="20" y="19"/>
                </a:cxn>
                <a:cxn ang="0">
                  <a:pos x="72" y="477"/>
                </a:cxn>
                <a:cxn ang="0">
                  <a:pos x="53" y="459"/>
                </a:cxn>
                <a:cxn ang="0">
                  <a:pos x="7" y="7"/>
                </a:cxn>
                <a:cxn ang="0">
                  <a:pos x="20" y="19"/>
                </a:cxn>
              </a:cxnLst>
              <a:rect l="0" t="0" r="r" b="b"/>
              <a:pathLst>
                <a:path w="150" h="477">
                  <a:moveTo>
                    <a:pt x="20" y="19"/>
                  </a:moveTo>
                  <a:cubicBezTo>
                    <a:pt x="150" y="147"/>
                    <a:pt x="138" y="329"/>
                    <a:pt x="72" y="477"/>
                  </a:cubicBezTo>
                  <a:cubicBezTo>
                    <a:pt x="74" y="473"/>
                    <a:pt x="52" y="462"/>
                    <a:pt x="53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12" name="Freeform 301"/>
            <p:cNvSpPr>
              <a:spLocks/>
            </p:cNvSpPr>
            <p:nvPr/>
          </p:nvSpPr>
          <p:spPr bwMode="auto">
            <a:xfrm>
              <a:off x="2659941" y="5754154"/>
              <a:ext cx="162977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3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59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3" y="8"/>
                  </a:cubicBezTo>
                  <a:cubicBezTo>
                    <a:pt x="119" y="0"/>
                    <a:pt x="104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13" name="Freeform 302"/>
            <p:cNvSpPr>
              <a:spLocks/>
            </p:cNvSpPr>
            <p:nvPr/>
          </p:nvSpPr>
          <p:spPr bwMode="auto">
            <a:xfrm>
              <a:off x="2083357" y="5725713"/>
              <a:ext cx="238303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6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14" name="Freeform 303"/>
            <p:cNvSpPr>
              <a:spLocks/>
            </p:cNvSpPr>
            <p:nvPr/>
          </p:nvSpPr>
          <p:spPr bwMode="auto">
            <a:xfrm>
              <a:off x="2375073" y="5917944"/>
              <a:ext cx="219129" cy="432522"/>
            </a:xfrm>
            <a:custGeom>
              <a:avLst/>
              <a:gdLst/>
              <a:ahLst/>
              <a:cxnLst>
                <a:cxn ang="0">
                  <a:pos x="141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1" y="15"/>
                </a:cxn>
              </a:cxnLst>
              <a:rect l="0" t="0" r="r" b="b"/>
              <a:pathLst>
                <a:path w="160" h="441">
                  <a:moveTo>
                    <a:pt x="141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3" y="14"/>
                    <a:pt x="141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15" name="Freeform 304"/>
            <p:cNvSpPr>
              <a:spLocks/>
            </p:cNvSpPr>
            <p:nvPr/>
          </p:nvSpPr>
          <p:spPr bwMode="auto">
            <a:xfrm>
              <a:off x="2294269" y="5804174"/>
              <a:ext cx="98608" cy="523733"/>
            </a:xfrm>
            <a:custGeom>
              <a:avLst/>
              <a:gdLst/>
              <a:ahLst/>
              <a:cxnLst>
                <a:cxn ang="0">
                  <a:pos x="63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3" y="19"/>
                </a:cxn>
              </a:cxnLst>
              <a:rect l="0" t="0" r="r" b="b"/>
              <a:pathLst>
                <a:path w="72" h="534">
                  <a:moveTo>
                    <a:pt x="63" y="19"/>
                  </a:moveTo>
                  <a:cubicBezTo>
                    <a:pt x="9" y="143"/>
                    <a:pt x="0" y="354"/>
                    <a:pt x="11" y="534"/>
                  </a:cubicBezTo>
                  <a:cubicBezTo>
                    <a:pt x="10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16" name="Freeform 305"/>
            <p:cNvSpPr>
              <a:spLocks/>
            </p:cNvSpPr>
            <p:nvPr/>
          </p:nvSpPr>
          <p:spPr bwMode="auto">
            <a:xfrm>
              <a:off x="2097053" y="5856155"/>
              <a:ext cx="149281" cy="467830"/>
            </a:xfrm>
            <a:custGeom>
              <a:avLst/>
              <a:gdLst/>
              <a:ahLst/>
              <a:cxnLst>
                <a:cxn ang="0">
                  <a:pos x="94" y="20"/>
                </a:cxn>
                <a:cxn ang="0">
                  <a:pos x="56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4" y="20"/>
                </a:cxn>
              </a:cxnLst>
              <a:rect l="0" t="0" r="r" b="b"/>
              <a:pathLst>
                <a:path w="109" h="477">
                  <a:moveTo>
                    <a:pt x="94" y="20"/>
                  </a:moveTo>
                  <a:cubicBezTo>
                    <a:pt x="0" y="147"/>
                    <a:pt x="8" y="329"/>
                    <a:pt x="56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09" y="0"/>
                    <a:pt x="96" y="17"/>
                    <a:pt x="94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17" name="Freeform 306"/>
            <p:cNvSpPr>
              <a:spLocks/>
            </p:cNvSpPr>
            <p:nvPr/>
          </p:nvSpPr>
          <p:spPr bwMode="auto">
            <a:xfrm>
              <a:off x="2149096" y="5833596"/>
              <a:ext cx="220499" cy="433504"/>
            </a:xfrm>
            <a:custGeom>
              <a:avLst/>
              <a:gdLst/>
              <a:ahLst/>
              <a:cxnLst>
                <a:cxn ang="0">
                  <a:pos x="142" y="16"/>
                </a:cxn>
                <a:cxn ang="0">
                  <a:pos x="25" y="442"/>
                </a:cxn>
                <a:cxn ang="0">
                  <a:pos x="43" y="427"/>
                </a:cxn>
                <a:cxn ang="0">
                  <a:pos x="154" y="6"/>
                </a:cxn>
                <a:cxn ang="0">
                  <a:pos x="142" y="16"/>
                </a:cxn>
              </a:cxnLst>
              <a:rect l="0" t="0" r="r" b="b"/>
              <a:pathLst>
                <a:path w="161" h="442">
                  <a:moveTo>
                    <a:pt x="142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5" y="438"/>
                    <a:pt x="43" y="431"/>
                    <a:pt x="43" y="427"/>
                  </a:cubicBezTo>
                  <a:cubicBezTo>
                    <a:pt x="19" y="283"/>
                    <a:pt x="37" y="106"/>
                    <a:pt x="154" y="6"/>
                  </a:cubicBezTo>
                  <a:cubicBezTo>
                    <a:pt x="161" y="0"/>
                    <a:pt x="144" y="14"/>
                    <a:pt x="142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18" name="Freeform 307"/>
            <p:cNvSpPr>
              <a:spLocks/>
            </p:cNvSpPr>
            <p:nvPr/>
          </p:nvSpPr>
          <p:spPr bwMode="auto">
            <a:xfrm>
              <a:off x="2587355" y="5810058"/>
              <a:ext cx="98608" cy="523734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19" name="Freeform 308"/>
            <p:cNvSpPr>
              <a:spLocks/>
            </p:cNvSpPr>
            <p:nvPr/>
          </p:nvSpPr>
          <p:spPr bwMode="auto">
            <a:xfrm>
              <a:off x="2599680" y="5862040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20" name="Freeform 309"/>
            <p:cNvSpPr>
              <a:spLocks/>
            </p:cNvSpPr>
            <p:nvPr/>
          </p:nvSpPr>
          <p:spPr bwMode="auto">
            <a:xfrm>
              <a:off x="2192921" y="5731597"/>
              <a:ext cx="17256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21" name="Freeform 310"/>
            <p:cNvSpPr>
              <a:spLocks/>
            </p:cNvSpPr>
            <p:nvPr/>
          </p:nvSpPr>
          <p:spPr bwMode="auto">
            <a:xfrm>
              <a:off x="2494225" y="5645289"/>
              <a:ext cx="280759" cy="674773"/>
            </a:xfrm>
            <a:custGeom>
              <a:avLst/>
              <a:gdLst/>
              <a:ahLst/>
              <a:cxnLst>
                <a:cxn ang="0">
                  <a:pos x="177" y="28"/>
                </a:cxn>
                <a:cxn ang="0">
                  <a:pos x="98" y="688"/>
                </a:cxn>
                <a:cxn ang="0">
                  <a:pos x="124" y="662"/>
                </a:cxn>
                <a:cxn ang="0">
                  <a:pos x="196" y="10"/>
                </a:cxn>
                <a:cxn ang="0">
                  <a:pos x="177" y="28"/>
                </a:cxn>
              </a:cxnLst>
              <a:rect l="0" t="0" r="r" b="b"/>
              <a:pathLst>
                <a:path w="205" h="688">
                  <a:moveTo>
                    <a:pt x="177" y="28"/>
                  </a:moveTo>
                  <a:cubicBezTo>
                    <a:pt x="0" y="213"/>
                    <a:pt x="13" y="476"/>
                    <a:pt x="98" y="688"/>
                  </a:cubicBezTo>
                  <a:cubicBezTo>
                    <a:pt x="96" y="683"/>
                    <a:pt x="126" y="667"/>
                    <a:pt x="124" y="662"/>
                  </a:cubicBezTo>
                  <a:cubicBezTo>
                    <a:pt x="41" y="456"/>
                    <a:pt x="23" y="190"/>
                    <a:pt x="196" y="10"/>
                  </a:cubicBezTo>
                  <a:cubicBezTo>
                    <a:pt x="205" y="0"/>
                    <a:pt x="180" y="25"/>
                    <a:pt x="177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22" name="Freeform 311"/>
            <p:cNvSpPr>
              <a:spLocks/>
            </p:cNvSpPr>
            <p:nvPr/>
          </p:nvSpPr>
          <p:spPr bwMode="auto">
            <a:xfrm>
              <a:off x="2416160" y="5631558"/>
              <a:ext cx="173933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7"/>
                </a:cxn>
                <a:cxn ang="0">
                  <a:pos x="15" y="21"/>
                </a:cxn>
              </a:cxnLst>
              <a:rect l="0" t="0" r="r" b="b"/>
              <a:pathLst>
                <a:path w="127" h="605">
                  <a:moveTo>
                    <a:pt x="15" y="21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7"/>
                    <a:pt x="98" y="145"/>
                    <a:pt x="6" y="7"/>
                  </a:cubicBezTo>
                  <a:cubicBezTo>
                    <a:pt x="0" y="0"/>
                    <a:pt x="14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23" name="Freeform 312"/>
            <p:cNvSpPr>
              <a:spLocks/>
            </p:cNvSpPr>
            <p:nvPr/>
          </p:nvSpPr>
          <p:spPr bwMode="auto">
            <a:xfrm>
              <a:off x="2180596" y="5625673"/>
              <a:ext cx="26843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6" h="722">
                  <a:moveTo>
                    <a:pt x="23" y="26"/>
                  </a:moveTo>
                  <a:cubicBezTo>
                    <a:pt x="170" y="194"/>
                    <a:pt x="196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1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24" name="Freeform 313"/>
            <p:cNvSpPr>
              <a:spLocks/>
            </p:cNvSpPr>
            <p:nvPr/>
          </p:nvSpPr>
          <p:spPr bwMode="auto">
            <a:xfrm>
              <a:off x="2161421" y="5687462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7" y="433"/>
                    <a:pt x="77" y="180"/>
                    <a:pt x="4" y="10"/>
                  </a:cubicBezTo>
                  <a:cubicBezTo>
                    <a:pt x="0" y="0"/>
                    <a:pt x="10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25" name="Freeform 314"/>
            <p:cNvSpPr>
              <a:spLocks/>
            </p:cNvSpPr>
            <p:nvPr/>
          </p:nvSpPr>
          <p:spPr bwMode="auto">
            <a:xfrm>
              <a:off x="2020357" y="6006214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6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26" name="Freeform 315"/>
            <p:cNvSpPr>
              <a:spLocks/>
            </p:cNvSpPr>
            <p:nvPr/>
          </p:nvSpPr>
          <p:spPr bwMode="auto">
            <a:xfrm>
              <a:off x="2034053" y="5774751"/>
              <a:ext cx="117782" cy="541388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1" y="23"/>
                </a:cxn>
              </a:cxnLst>
              <a:rect l="0" t="0" r="r" b="b"/>
              <a:pathLst>
                <a:path w="86" h="552">
                  <a:moveTo>
                    <a:pt x="11" y="23"/>
                  </a:moveTo>
                  <a:cubicBezTo>
                    <a:pt x="86" y="170"/>
                    <a:pt x="78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6" y="366"/>
                    <a:pt x="76" y="152"/>
                    <a:pt x="4" y="8"/>
                  </a:cubicBezTo>
                  <a:cubicBezTo>
                    <a:pt x="0" y="0"/>
                    <a:pt x="10" y="21"/>
                    <a:pt x="1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27" name="Freeform 316"/>
            <p:cNvSpPr>
              <a:spLocks/>
            </p:cNvSpPr>
            <p:nvPr/>
          </p:nvSpPr>
          <p:spPr bwMode="auto">
            <a:xfrm>
              <a:off x="1877924" y="5645289"/>
              <a:ext cx="173933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3" y="585"/>
                  </a:cubicBezTo>
                  <a:cubicBezTo>
                    <a:pt x="112" y="388"/>
                    <a:pt x="98" y="145"/>
                    <a:pt x="5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28" name="Freeform 317"/>
            <p:cNvSpPr>
              <a:spLocks/>
            </p:cNvSpPr>
            <p:nvPr/>
          </p:nvSpPr>
          <p:spPr bwMode="auto">
            <a:xfrm>
              <a:off x="2009401" y="5815943"/>
              <a:ext cx="98608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5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29" name="Freeform 318"/>
            <p:cNvSpPr>
              <a:spLocks/>
            </p:cNvSpPr>
            <p:nvPr/>
          </p:nvSpPr>
          <p:spPr bwMode="auto">
            <a:xfrm>
              <a:off x="1840945" y="5856155"/>
              <a:ext cx="149282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2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09" h="477">
                  <a:moveTo>
                    <a:pt x="15" y="20"/>
                  </a:moveTo>
                  <a:cubicBezTo>
                    <a:pt x="109" y="147"/>
                    <a:pt x="100" y="329"/>
                    <a:pt x="52" y="477"/>
                  </a:cubicBezTo>
                  <a:cubicBezTo>
                    <a:pt x="54" y="473"/>
                    <a:pt x="37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30" name="Freeform 319"/>
            <p:cNvSpPr>
              <a:spLocks/>
            </p:cNvSpPr>
            <p:nvPr/>
          </p:nvSpPr>
          <p:spPr bwMode="auto">
            <a:xfrm>
              <a:off x="2097053" y="575415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3" y="590"/>
                    <a:pt x="56" y="576"/>
                    <a:pt x="55" y="572"/>
                  </a:cubicBezTo>
                  <a:cubicBezTo>
                    <a:pt x="19" y="394"/>
                    <a:pt x="9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31" name="Freeform 320"/>
            <p:cNvSpPr>
              <a:spLocks/>
            </p:cNvSpPr>
            <p:nvPr/>
          </p:nvSpPr>
          <p:spPr bwMode="auto">
            <a:xfrm>
              <a:off x="1950510" y="5643327"/>
              <a:ext cx="173934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7" y="0"/>
                    <a:pt x="113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32" name="Freeform 321"/>
            <p:cNvSpPr>
              <a:spLocks/>
            </p:cNvSpPr>
            <p:nvPr/>
          </p:nvSpPr>
          <p:spPr bwMode="auto">
            <a:xfrm>
              <a:off x="3246112" y="5724731"/>
              <a:ext cx="238301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33" name="Freeform 322"/>
            <p:cNvSpPr>
              <a:spLocks/>
            </p:cNvSpPr>
            <p:nvPr/>
          </p:nvSpPr>
          <p:spPr bwMode="auto">
            <a:xfrm>
              <a:off x="3259807" y="5855174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34" name="Freeform 323"/>
            <p:cNvSpPr>
              <a:spLocks/>
            </p:cNvSpPr>
            <p:nvPr/>
          </p:nvSpPr>
          <p:spPr bwMode="auto">
            <a:xfrm>
              <a:off x="3313220" y="5832617"/>
              <a:ext cx="219128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4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4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6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35" name="Freeform 324"/>
            <p:cNvSpPr>
              <a:spLocks/>
            </p:cNvSpPr>
            <p:nvPr/>
          </p:nvSpPr>
          <p:spPr bwMode="auto">
            <a:xfrm>
              <a:off x="3324176" y="5686481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36" name="Freeform 325"/>
            <p:cNvSpPr>
              <a:spLocks/>
            </p:cNvSpPr>
            <p:nvPr/>
          </p:nvSpPr>
          <p:spPr bwMode="auto">
            <a:xfrm>
              <a:off x="3183112" y="6005233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37" name="Freeform 326"/>
            <p:cNvSpPr>
              <a:spLocks/>
            </p:cNvSpPr>
            <p:nvPr/>
          </p:nvSpPr>
          <p:spPr bwMode="auto">
            <a:xfrm>
              <a:off x="3196808" y="5773770"/>
              <a:ext cx="117781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38" name="Freeform 327"/>
            <p:cNvSpPr>
              <a:spLocks/>
            </p:cNvSpPr>
            <p:nvPr/>
          </p:nvSpPr>
          <p:spPr bwMode="auto">
            <a:xfrm>
              <a:off x="3040677" y="5644307"/>
              <a:ext cx="17393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8"/>
                    <a:pt x="98" y="145"/>
                    <a:pt x="6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39" name="Freeform 328"/>
            <p:cNvSpPr>
              <a:spLocks/>
            </p:cNvSpPr>
            <p:nvPr/>
          </p:nvSpPr>
          <p:spPr bwMode="auto">
            <a:xfrm>
              <a:off x="3172155" y="5814963"/>
              <a:ext cx="98608" cy="523733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40" name="Freeform 329"/>
            <p:cNvSpPr>
              <a:spLocks/>
            </p:cNvSpPr>
            <p:nvPr/>
          </p:nvSpPr>
          <p:spPr bwMode="auto">
            <a:xfrm>
              <a:off x="3003700" y="5855174"/>
              <a:ext cx="150651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41" name="Freeform 330"/>
            <p:cNvSpPr>
              <a:spLocks/>
            </p:cNvSpPr>
            <p:nvPr/>
          </p:nvSpPr>
          <p:spPr bwMode="auto">
            <a:xfrm>
              <a:off x="3259807" y="575317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42" name="Freeform 331"/>
            <p:cNvSpPr>
              <a:spLocks/>
            </p:cNvSpPr>
            <p:nvPr/>
          </p:nvSpPr>
          <p:spPr bwMode="auto">
            <a:xfrm>
              <a:off x="3113264" y="5642347"/>
              <a:ext cx="173933" cy="593368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43" name="Freeform 332"/>
            <p:cNvSpPr>
              <a:spLocks/>
            </p:cNvSpPr>
            <p:nvPr/>
          </p:nvSpPr>
          <p:spPr bwMode="auto">
            <a:xfrm>
              <a:off x="1640990" y="6069964"/>
              <a:ext cx="198586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44" name="Freeform 333"/>
            <p:cNvSpPr>
              <a:spLocks/>
            </p:cNvSpPr>
            <p:nvPr/>
          </p:nvSpPr>
          <p:spPr bwMode="auto">
            <a:xfrm>
              <a:off x="1751924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45" name="Freeform 334"/>
            <p:cNvSpPr>
              <a:spLocks/>
            </p:cNvSpPr>
            <p:nvPr/>
          </p:nvSpPr>
          <p:spPr bwMode="auto">
            <a:xfrm>
              <a:off x="1883401" y="6047405"/>
              <a:ext cx="135587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46" name="Freeform 335"/>
            <p:cNvSpPr>
              <a:spLocks/>
            </p:cNvSpPr>
            <p:nvPr/>
          </p:nvSpPr>
          <p:spPr bwMode="auto">
            <a:xfrm>
              <a:off x="1772468" y="6069964"/>
              <a:ext cx="198585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47" name="Freeform 336"/>
            <p:cNvSpPr>
              <a:spLocks/>
            </p:cNvSpPr>
            <p:nvPr/>
          </p:nvSpPr>
          <p:spPr bwMode="auto">
            <a:xfrm>
              <a:off x="1714946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48" name="Freeform 337"/>
            <p:cNvSpPr>
              <a:spLocks/>
            </p:cNvSpPr>
            <p:nvPr/>
          </p:nvSpPr>
          <p:spPr bwMode="auto">
            <a:xfrm>
              <a:off x="1657425" y="6047405"/>
              <a:ext cx="13558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49" name="Freeform 338"/>
            <p:cNvSpPr>
              <a:spLocks/>
            </p:cNvSpPr>
            <p:nvPr/>
          </p:nvSpPr>
          <p:spPr bwMode="auto">
            <a:xfrm>
              <a:off x="1801229" y="5965021"/>
              <a:ext cx="15612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50" name="Freeform 339"/>
            <p:cNvSpPr>
              <a:spLocks/>
            </p:cNvSpPr>
            <p:nvPr/>
          </p:nvSpPr>
          <p:spPr bwMode="auto">
            <a:xfrm>
              <a:off x="1776576" y="5965021"/>
              <a:ext cx="15613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51" name="Freeform 340"/>
            <p:cNvSpPr>
              <a:spLocks/>
            </p:cNvSpPr>
            <p:nvPr/>
          </p:nvSpPr>
          <p:spPr bwMode="auto">
            <a:xfrm>
              <a:off x="1835468" y="5882636"/>
              <a:ext cx="71216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52" name="Freeform 341"/>
            <p:cNvSpPr>
              <a:spLocks/>
            </p:cNvSpPr>
            <p:nvPr/>
          </p:nvSpPr>
          <p:spPr bwMode="auto">
            <a:xfrm>
              <a:off x="1853271" y="5933636"/>
              <a:ext cx="108196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53" name="Freeform 342"/>
            <p:cNvSpPr>
              <a:spLocks/>
            </p:cNvSpPr>
            <p:nvPr/>
          </p:nvSpPr>
          <p:spPr bwMode="auto">
            <a:xfrm>
              <a:off x="1998445" y="6161175"/>
              <a:ext cx="90391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54" name="Freeform 343"/>
            <p:cNvSpPr>
              <a:spLocks/>
            </p:cNvSpPr>
            <p:nvPr/>
          </p:nvSpPr>
          <p:spPr bwMode="auto">
            <a:xfrm>
              <a:off x="1969684" y="5999348"/>
              <a:ext cx="106825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55" name="Freeform 344"/>
            <p:cNvSpPr>
              <a:spLocks/>
            </p:cNvSpPr>
            <p:nvPr/>
          </p:nvSpPr>
          <p:spPr bwMode="auto">
            <a:xfrm>
              <a:off x="2088836" y="5959136"/>
              <a:ext cx="128738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6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56" name="Freeform 345"/>
            <p:cNvSpPr>
              <a:spLocks/>
            </p:cNvSpPr>
            <p:nvPr/>
          </p:nvSpPr>
          <p:spPr bwMode="auto">
            <a:xfrm>
              <a:off x="2009401" y="6011118"/>
              <a:ext cx="89021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57" name="Freeform 346"/>
            <p:cNvSpPr>
              <a:spLocks/>
            </p:cNvSpPr>
            <p:nvPr/>
          </p:nvSpPr>
          <p:spPr bwMode="auto">
            <a:xfrm>
              <a:off x="2114857" y="6047405"/>
              <a:ext cx="136956" cy="308945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58" name="Freeform 347"/>
            <p:cNvSpPr>
              <a:spLocks/>
            </p:cNvSpPr>
            <p:nvPr/>
          </p:nvSpPr>
          <p:spPr bwMode="auto">
            <a:xfrm>
              <a:off x="1910793" y="5971887"/>
              <a:ext cx="10819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59" name="Freeform 348"/>
            <p:cNvSpPr>
              <a:spLocks/>
            </p:cNvSpPr>
            <p:nvPr/>
          </p:nvSpPr>
          <p:spPr bwMode="auto">
            <a:xfrm>
              <a:off x="2242225" y="6018964"/>
              <a:ext cx="156130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60" name="Freeform 349"/>
            <p:cNvSpPr>
              <a:spLocks/>
            </p:cNvSpPr>
            <p:nvPr/>
          </p:nvSpPr>
          <p:spPr bwMode="auto">
            <a:xfrm>
              <a:off x="2061444" y="6069964"/>
              <a:ext cx="145173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61" name="Freeform 350"/>
            <p:cNvSpPr>
              <a:spLocks/>
            </p:cNvSpPr>
            <p:nvPr/>
          </p:nvSpPr>
          <p:spPr bwMode="auto">
            <a:xfrm>
              <a:off x="2195661" y="6011118"/>
              <a:ext cx="64369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1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1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62" name="Freeform 351"/>
            <p:cNvSpPr>
              <a:spLocks/>
            </p:cNvSpPr>
            <p:nvPr/>
          </p:nvSpPr>
          <p:spPr bwMode="auto">
            <a:xfrm>
              <a:off x="2291529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63" name="Freeform 352"/>
            <p:cNvSpPr>
              <a:spLocks/>
            </p:cNvSpPr>
            <p:nvPr/>
          </p:nvSpPr>
          <p:spPr bwMode="auto">
            <a:xfrm>
              <a:off x="2210726" y="6069964"/>
              <a:ext cx="145172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64" name="Freeform 353"/>
            <p:cNvSpPr>
              <a:spLocks/>
            </p:cNvSpPr>
            <p:nvPr/>
          </p:nvSpPr>
          <p:spPr bwMode="auto">
            <a:xfrm>
              <a:off x="2001184" y="6011118"/>
              <a:ext cx="6573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65" name="Freeform 354"/>
            <p:cNvSpPr>
              <a:spLocks/>
            </p:cNvSpPr>
            <p:nvPr/>
          </p:nvSpPr>
          <p:spPr bwMode="auto">
            <a:xfrm>
              <a:off x="1958728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66" name="Freeform 355"/>
            <p:cNvSpPr>
              <a:spLocks/>
            </p:cNvSpPr>
            <p:nvPr/>
          </p:nvSpPr>
          <p:spPr bwMode="auto">
            <a:xfrm>
              <a:off x="2213465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67" name="Freeform 356"/>
            <p:cNvSpPr>
              <a:spLocks/>
            </p:cNvSpPr>
            <p:nvPr/>
          </p:nvSpPr>
          <p:spPr bwMode="auto">
            <a:xfrm>
              <a:off x="1942293" y="5911079"/>
              <a:ext cx="184889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68" name="Freeform 357"/>
            <p:cNvSpPr>
              <a:spLocks/>
            </p:cNvSpPr>
            <p:nvPr/>
          </p:nvSpPr>
          <p:spPr bwMode="auto">
            <a:xfrm>
              <a:off x="2065553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69" name="Freeform 358"/>
            <p:cNvSpPr>
              <a:spLocks/>
            </p:cNvSpPr>
            <p:nvPr/>
          </p:nvSpPr>
          <p:spPr bwMode="auto">
            <a:xfrm>
              <a:off x="2157313" y="5888520"/>
              <a:ext cx="178043" cy="467830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70" name="Freeform 359"/>
            <p:cNvSpPr>
              <a:spLocks/>
            </p:cNvSpPr>
            <p:nvPr/>
          </p:nvSpPr>
          <p:spPr bwMode="auto">
            <a:xfrm>
              <a:off x="2269617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71" name="Freeform 360"/>
            <p:cNvSpPr>
              <a:spLocks/>
            </p:cNvSpPr>
            <p:nvPr/>
          </p:nvSpPr>
          <p:spPr bwMode="auto">
            <a:xfrm>
              <a:off x="2375073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72" name="Freeform 361"/>
            <p:cNvSpPr>
              <a:spLocks/>
            </p:cNvSpPr>
            <p:nvPr/>
          </p:nvSpPr>
          <p:spPr bwMode="auto">
            <a:xfrm>
              <a:off x="2354529" y="5999348"/>
              <a:ext cx="76696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6" h="364">
                  <a:moveTo>
                    <a:pt x="49" y="15"/>
                  </a:moveTo>
                  <a:cubicBezTo>
                    <a:pt x="0" y="112"/>
                    <a:pt x="4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6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73" name="Freeform 362"/>
            <p:cNvSpPr>
              <a:spLocks/>
            </p:cNvSpPr>
            <p:nvPr/>
          </p:nvSpPr>
          <p:spPr bwMode="auto">
            <a:xfrm>
              <a:off x="2420268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74" name="Freeform 363"/>
            <p:cNvSpPr>
              <a:spLocks/>
            </p:cNvSpPr>
            <p:nvPr/>
          </p:nvSpPr>
          <p:spPr bwMode="auto">
            <a:xfrm>
              <a:off x="2383290" y="6011118"/>
              <a:ext cx="64370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75" name="Freeform 364"/>
            <p:cNvSpPr>
              <a:spLocks/>
            </p:cNvSpPr>
            <p:nvPr/>
          </p:nvSpPr>
          <p:spPr bwMode="auto">
            <a:xfrm>
              <a:off x="2459985" y="6047405"/>
              <a:ext cx="9860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2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2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76" name="Freeform 365"/>
            <p:cNvSpPr>
              <a:spLocks/>
            </p:cNvSpPr>
            <p:nvPr/>
          </p:nvSpPr>
          <p:spPr bwMode="auto">
            <a:xfrm>
              <a:off x="2312073" y="5971887"/>
              <a:ext cx="78064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0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0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77" name="Freeform 366"/>
            <p:cNvSpPr>
              <a:spLocks/>
            </p:cNvSpPr>
            <p:nvPr/>
          </p:nvSpPr>
          <p:spPr bwMode="auto">
            <a:xfrm>
              <a:off x="2372333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78" name="Freeform 367"/>
            <p:cNvSpPr>
              <a:spLocks/>
            </p:cNvSpPr>
            <p:nvPr/>
          </p:nvSpPr>
          <p:spPr bwMode="auto">
            <a:xfrm>
              <a:off x="1475274" y="6018964"/>
              <a:ext cx="15612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4" h="344">
                  <a:moveTo>
                    <a:pt x="14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79" name="Freeform 368"/>
            <p:cNvSpPr>
              <a:spLocks/>
            </p:cNvSpPr>
            <p:nvPr/>
          </p:nvSpPr>
          <p:spPr bwMode="auto">
            <a:xfrm>
              <a:off x="1524578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80" name="Freeform 369"/>
            <p:cNvSpPr>
              <a:spLocks/>
            </p:cNvSpPr>
            <p:nvPr/>
          </p:nvSpPr>
          <p:spPr bwMode="auto">
            <a:xfrm>
              <a:off x="1443774" y="6069964"/>
              <a:ext cx="145172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81" name="Freeform 370"/>
            <p:cNvSpPr>
              <a:spLocks/>
            </p:cNvSpPr>
            <p:nvPr/>
          </p:nvSpPr>
          <p:spPr bwMode="auto">
            <a:xfrm>
              <a:off x="1502665" y="5933636"/>
              <a:ext cx="78064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82" name="Freeform 371"/>
            <p:cNvSpPr>
              <a:spLocks/>
            </p:cNvSpPr>
            <p:nvPr/>
          </p:nvSpPr>
          <p:spPr bwMode="auto">
            <a:xfrm>
              <a:off x="1608121" y="6161175"/>
              <a:ext cx="65738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83" name="Freeform 372"/>
            <p:cNvSpPr>
              <a:spLocks/>
            </p:cNvSpPr>
            <p:nvPr/>
          </p:nvSpPr>
          <p:spPr bwMode="auto">
            <a:xfrm>
              <a:off x="1587577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84" name="Freeform 373"/>
            <p:cNvSpPr>
              <a:spLocks/>
            </p:cNvSpPr>
            <p:nvPr/>
          </p:nvSpPr>
          <p:spPr bwMode="auto">
            <a:xfrm>
              <a:off x="1653316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85" name="Freeform 374"/>
            <p:cNvSpPr>
              <a:spLocks/>
            </p:cNvSpPr>
            <p:nvPr/>
          </p:nvSpPr>
          <p:spPr bwMode="auto">
            <a:xfrm>
              <a:off x="1616338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86" name="Freeform 375"/>
            <p:cNvSpPr>
              <a:spLocks/>
            </p:cNvSpPr>
            <p:nvPr/>
          </p:nvSpPr>
          <p:spPr bwMode="auto">
            <a:xfrm>
              <a:off x="1693033" y="6047405"/>
              <a:ext cx="9997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87" name="Freeform 376"/>
            <p:cNvSpPr>
              <a:spLocks/>
            </p:cNvSpPr>
            <p:nvPr/>
          </p:nvSpPr>
          <p:spPr bwMode="auto">
            <a:xfrm>
              <a:off x="1545121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88" name="Freeform 377"/>
            <p:cNvSpPr>
              <a:spLocks/>
            </p:cNvSpPr>
            <p:nvPr/>
          </p:nvSpPr>
          <p:spPr bwMode="auto">
            <a:xfrm>
              <a:off x="1605381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89" name="Freeform 378"/>
            <p:cNvSpPr>
              <a:spLocks/>
            </p:cNvSpPr>
            <p:nvPr/>
          </p:nvSpPr>
          <p:spPr bwMode="auto">
            <a:xfrm>
              <a:off x="639843" y="6069964"/>
              <a:ext cx="198587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90" name="Freeform 379"/>
            <p:cNvSpPr>
              <a:spLocks/>
            </p:cNvSpPr>
            <p:nvPr/>
          </p:nvSpPr>
          <p:spPr bwMode="auto">
            <a:xfrm>
              <a:off x="750778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91" name="Freeform 380"/>
            <p:cNvSpPr>
              <a:spLocks/>
            </p:cNvSpPr>
            <p:nvPr/>
          </p:nvSpPr>
          <p:spPr bwMode="auto">
            <a:xfrm>
              <a:off x="882256" y="6047405"/>
              <a:ext cx="13558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92" name="Freeform 381"/>
            <p:cNvSpPr>
              <a:spLocks/>
            </p:cNvSpPr>
            <p:nvPr/>
          </p:nvSpPr>
          <p:spPr bwMode="auto">
            <a:xfrm>
              <a:off x="771321" y="6069964"/>
              <a:ext cx="198587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6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93" name="Freeform 382"/>
            <p:cNvSpPr>
              <a:spLocks/>
            </p:cNvSpPr>
            <p:nvPr/>
          </p:nvSpPr>
          <p:spPr bwMode="auto">
            <a:xfrm>
              <a:off x="713800" y="6011118"/>
              <a:ext cx="90390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94" name="Freeform 383"/>
            <p:cNvSpPr>
              <a:spLocks/>
            </p:cNvSpPr>
            <p:nvPr/>
          </p:nvSpPr>
          <p:spPr bwMode="auto">
            <a:xfrm>
              <a:off x="656278" y="6047405"/>
              <a:ext cx="135587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95" name="Freeform 384"/>
            <p:cNvSpPr>
              <a:spLocks/>
            </p:cNvSpPr>
            <p:nvPr/>
          </p:nvSpPr>
          <p:spPr bwMode="auto">
            <a:xfrm>
              <a:off x="800082" y="5965021"/>
              <a:ext cx="15612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96" name="Freeform 385"/>
            <p:cNvSpPr>
              <a:spLocks/>
            </p:cNvSpPr>
            <p:nvPr/>
          </p:nvSpPr>
          <p:spPr bwMode="auto">
            <a:xfrm>
              <a:off x="775430" y="5965021"/>
              <a:ext cx="15613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97" name="Freeform 386"/>
            <p:cNvSpPr>
              <a:spLocks/>
            </p:cNvSpPr>
            <p:nvPr/>
          </p:nvSpPr>
          <p:spPr bwMode="auto">
            <a:xfrm>
              <a:off x="834321" y="5882636"/>
              <a:ext cx="71217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98" name="Freeform 387"/>
            <p:cNvSpPr>
              <a:spLocks/>
            </p:cNvSpPr>
            <p:nvPr/>
          </p:nvSpPr>
          <p:spPr bwMode="auto">
            <a:xfrm>
              <a:off x="852125" y="5933636"/>
              <a:ext cx="108195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99" name="Freeform 388"/>
            <p:cNvSpPr>
              <a:spLocks/>
            </p:cNvSpPr>
            <p:nvPr/>
          </p:nvSpPr>
          <p:spPr bwMode="auto">
            <a:xfrm>
              <a:off x="997298" y="6161175"/>
              <a:ext cx="90391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00" name="Freeform 389"/>
            <p:cNvSpPr>
              <a:spLocks/>
            </p:cNvSpPr>
            <p:nvPr/>
          </p:nvSpPr>
          <p:spPr bwMode="auto">
            <a:xfrm>
              <a:off x="968538" y="5999348"/>
              <a:ext cx="106824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01" name="Freeform 390"/>
            <p:cNvSpPr>
              <a:spLocks/>
            </p:cNvSpPr>
            <p:nvPr/>
          </p:nvSpPr>
          <p:spPr bwMode="auto">
            <a:xfrm>
              <a:off x="1087689" y="5959136"/>
              <a:ext cx="128738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7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02" name="Freeform 391"/>
            <p:cNvSpPr>
              <a:spLocks/>
            </p:cNvSpPr>
            <p:nvPr/>
          </p:nvSpPr>
          <p:spPr bwMode="auto">
            <a:xfrm>
              <a:off x="1008254" y="6011118"/>
              <a:ext cx="89022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03" name="Freeform 392"/>
            <p:cNvSpPr>
              <a:spLocks/>
            </p:cNvSpPr>
            <p:nvPr/>
          </p:nvSpPr>
          <p:spPr bwMode="auto">
            <a:xfrm>
              <a:off x="1113710" y="6047405"/>
              <a:ext cx="136956" cy="308945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04" name="Freeform 393"/>
            <p:cNvSpPr>
              <a:spLocks/>
            </p:cNvSpPr>
            <p:nvPr/>
          </p:nvSpPr>
          <p:spPr bwMode="auto">
            <a:xfrm>
              <a:off x="909646" y="5971887"/>
              <a:ext cx="108196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05" name="Freeform 394"/>
            <p:cNvSpPr>
              <a:spLocks/>
            </p:cNvSpPr>
            <p:nvPr/>
          </p:nvSpPr>
          <p:spPr bwMode="auto">
            <a:xfrm>
              <a:off x="1241080" y="6018964"/>
              <a:ext cx="156129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06" name="Freeform 395"/>
            <p:cNvSpPr>
              <a:spLocks/>
            </p:cNvSpPr>
            <p:nvPr/>
          </p:nvSpPr>
          <p:spPr bwMode="auto">
            <a:xfrm>
              <a:off x="1060298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07" name="Freeform 396"/>
            <p:cNvSpPr>
              <a:spLocks/>
            </p:cNvSpPr>
            <p:nvPr/>
          </p:nvSpPr>
          <p:spPr bwMode="auto">
            <a:xfrm>
              <a:off x="1194514" y="6011118"/>
              <a:ext cx="64370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08" name="Freeform 397"/>
            <p:cNvSpPr>
              <a:spLocks/>
            </p:cNvSpPr>
            <p:nvPr/>
          </p:nvSpPr>
          <p:spPr bwMode="auto">
            <a:xfrm>
              <a:off x="1290384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09" name="Freeform 398"/>
            <p:cNvSpPr>
              <a:spLocks/>
            </p:cNvSpPr>
            <p:nvPr/>
          </p:nvSpPr>
          <p:spPr bwMode="auto">
            <a:xfrm>
              <a:off x="1209580" y="6069964"/>
              <a:ext cx="145173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10" name="Freeform 399"/>
            <p:cNvSpPr>
              <a:spLocks/>
            </p:cNvSpPr>
            <p:nvPr/>
          </p:nvSpPr>
          <p:spPr bwMode="auto">
            <a:xfrm>
              <a:off x="1000037" y="6011118"/>
              <a:ext cx="65740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11" name="Freeform 400"/>
            <p:cNvSpPr>
              <a:spLocks/>
            </p:cNvSpPr>
            <p:nvPr/>
          </p:nvSpPr>
          <p:spPr bwMode="auto">
            <a:xfrm>
              <a:off x="957581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12" name="Freeform 401"/>
            <p:cNvSpPr>
              <a:spLocks/>
            </p:cNvSpPr>
            <p:nvPr/>
          </p:nvSpPr>
          <p:spPr bwMode="auto">
            <a:xfrm>
              <a:off x="1212318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13" name="Freeform 402"/>
            <p:cNvSpPr>
              <a:spLocks/>
            </p:cNvSpPr>
            <p:nvPr/>
          </p:nvSpPr>
          <p:spPr bwMode="auto">
            <a:xfrm>
              <a:off x="941146" y="5911079"/>
              <a:ext cx="184891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14" name="Freeform 403"/>
            <p:cNvSpPr>
              <a:spLocks/>
            </p:cNvSpPr>
            <p:nvPr/>
          </p:nvSpPr>
          <p:spPr bwMode="auto">
            <a:xfrm>
              <a:off x="1064406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15" name="Freeform 404"/>
            <p:cNvSpPr>
              <a:spLocks/>
            </p:cNvSpPr>
            <p:nvPr/>
          </p:nvSpPr>
          <p:spPr bwMode="auto">
            <a:xfrm>
              <a:off x="1156166" y="5888520"/>
              <a:ext cx="178043" cy="467830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16" name="Freeform 405"/>
            <p:cNvSpPr>
              <a:spLocks/>
            </p:cNvSpPr>
            <p:nvPr/>
          </p:nvSpPr>
          <p:spPr bwMode="auto">
            <a:xfrm>
              <a:off x="1268470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17" name="Freeform 406"/>
            <p:cNvSpPr>
              <a:spLocks/>
            </p:cNvSpPr>
            <p:nvPr/>
          </p:nvSpPr>
          <p:spPr bwMode="auto">
            <a:xfrm>
              <a:off x="1373926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18" name="Freeform 407"/>
            <p:cNvSpPr>
              <a:spLocks/>
            </p:cNvSpPr>
            <p:nvPr/>
          </p:nvSpPr>
          <p:spPr bwMode="auto">
            <a:xfrm>
              <a:off x="1353383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19" name="Freeform 408"/>
            <p:cNvSpPr>
              <a:spLocks/>
            </p:cNvSpPr>
            <p:nvPr/>
          </p:nvSpPr>
          <p:spPr bwMode="auto">
            <a:xfrm>
              <a:off x="1419122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20" name="Freeform 409"/>
            <p:cNvSpPr>
              <a:spLocks/>
            </p:cNvSpPr>
            <p:nvPr/>
          </p:nvSpPr>
          <p:spPr bwMode="auto">
            <a:xfrm>
              <a:off x="1382144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21" name="Freeform 410"/>
            <p:cNvSpPr>
              <a:spLocks/>
            </p:cNvSpPr>
            <p:nvPr/>
          </p:nvSpPr>
          <p:spPr bwMode="auto">
            <a:xfrm>
              <a:off x="1458840" y="6047405"/>
              <a:ext cx="99977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22" name="Freeform 411"/>
            <p:cNvSpPr>
              <a:spLocks/>
            </p:cNvSpPr>
            <p:nvPr/>
          </p:nvSpPr>
          <p:spPr bwMode="auto">
            <a:xfrm>
              <a:off x="1310926" y="5971887"/>
              <a:ext cx="78066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23" name="Freeform 412"/>
            <p:cNvSpPr>
              <a:spLocks/>
            </p:cNvSpPr>
            <p:nvPr/>
          </p:nvSpPr>
          <p:spPr bwMode="auto">
            <a:xfrm>
              <a:off x="1371188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24" name="Freeform 413"/>
            <p:cNvSpPr>
              <a:spLocks/>
            </p:cNvSpPr>
            <p:nvPr/>
          </p:nvSpPr>
          <p:spPr bwMode="auto">
            <a:xfrm>
              <a:off x="474127" y="6018964"/>
              <a:ext cx="15749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25" name="Freeform 414"/>
            <p:cNvSpPr>
              <a:spLocks/>
            </p:cNvSpPr>
            <p:nvPr/>
          </p:nvSpPr>
          <p:spPr bwMode="auto">
            <a:xfrm>
              <a:off x="523431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26" name="Freeform 415"/>
            <p:cNvSpPr>
              <a:spLocks/>
            </p:cNvSpPr>
            <p:nvPr/>
          </p:nvSpPr>
          <p:spPr bwMode="auto">
            <a:xfrm>
              <a:off x="442627" y="6069964"/>
              <a:ext cx="145174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27" name="Freeform 416"/>
            <p:cNvSpPr>
              <a:spLocks/>
            </p:cNvSpPr>
            <p:nvPr/>
          </p:nvSpPr>
          <p:spPr bwMode="auto">
            <a:xfrm>
              <a:off x="501518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28" name="Freeform 417"/>
            <p:cNvSpPr>
              <a:spLocks/>
            </p:cNvSpPr>
            <p:nvPr/>
          </p:nvSpPr>
          <p:spPr bwMode="auto">
            <a:xfrm>
              <a:off x="606974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29" name="Freeform 418"/>
            <p:cNvSpPr>
              <a:spLocks/>
            </p:cNvSpPr>
            <p:nvPr/>
          </p:nvSpPr>
          <p:spPr bwMode="auto">
            <a:xfrm>
              <a:off x="586430" y="5999348"/>
              <a:ext cx="78066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30" name="Freeform 419"/>
            <p:cNvSpPr>
              <a:spLocks/>
            </p:cNvSpPr>
            <p:nvPr/>
          </p:nvSpPr>
          <p:spPr bwMode="auto">
            <a:xfrm>
              <a:off x="652170" y="5965021"/>
              <a:ext cx="11367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5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31" name="Freeform 420"/>
            <p:cNvSpPr>
              <a:spLocks/>
            </p:cNvSpPr>
            <p:nvPr/>
          </p:nvSpPr>
          <p:spPr bwMode="auto">
            <a:xfrm>
              <a:off x="615192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32" name="Freeform 421"/>
            <p:cNvSpPr>
              <a:spLocks/>
            </p:cNvSpPr>
            <p:nvPr/>
          </p:nvSpPr>
          <p:spPr bwMode="auto">
            <a:xfrm>
              <a:off x="691888" y="6047405"/>
              <a:ext cx="99977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33" name="Freeform 422"/>
            <p:cNvSpPr>
              <a:spLocks/>
            </p:cNvSpPr>
            <p:nvPr/>
          </p:nvSpPr>
          <p:spPr bwMode="auto">
            <a:xfrm>
              <a:off x="543975" y="5971887"/>
              <a:ext cx="78064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34" name="Freeform 423"/>
            <p:cNvSpPr>
              <a:spLocks/>
            </p:cNvSpPr>
            <p:nvPr/>
          </p:nvSpPr>
          <p:spPr bwMode="auto">
            <a:xfrm>
              <a:off x="604236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1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35" name="Freeform 424"/>
            <p:cNvSpPr>
              <a:spLocks/>
            </p:cNvSpPr>
            <p:nvPr/>
          </p:nvSpPr>
          <p:spPr bwMode="auto">
            <a:xfrm>
              <a:off x="1616338" y="5920886"/>
              <a:ext cx="301303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5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5" y="441"/>
                  </a:cubicBezTo>
                  <a:cubicBezTo>
                    <a:pt x="34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36" name="Freeform 425"/>
            <p:cNvSpPr>
              <a:spLocks/>
            </p:cNvSpPr>
            <p:nvPr/>
          </p:nvSpPr>
          <p:spPr bwMode="auto">
            <a:xfrm>
              <a:off x="1612229" y="5807117"/>
              <a:ext cx="135587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7" y="521"/>
                    <a:pt x="26" y="516"/>
                  </a:cubicBezTo>
                  <a:cubicBezTo>
                    <a:pt x="11" y="342"/>
                    <a:pt x="23" y="128"/>
                    <a:pt x="95" y="6"/>
                  </a:cubicBezTo>
                  <a:cubicBezTo>
                    <a:pt x="99" y="0"/>
                    <a:pt x="89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37" name="Freeform 426"/>
            <p:cNvSpPr>
              <a:spLocks/>
            </p:cNvSpPr>
            <p:nvPr/>
          </p:nvSpPr>
          <p:spPr bwMode="auto">
            <a:xfrm>
              <a:off x="1343797" y="5856155"/>
              <a:ext cx="20543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3" y="7"/>
                </a:cxn>
                <a:cxn ang="0">
                  <a:pos x="130" y="20"/>
                </a:cxn>
              </a:cxnLst>
              <a:rect l="0" t="0" r="r" b="b"/>
              <a:pathLst>
                <a:path w="150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9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38" name="Freeform 427"/>
            <p:cNvSpPr>
              <a:spLocks/>
            </p:cNvSpPr>
            <p:nvPr/>
          </p:nvSpPr>
          <p:spPr bwMode="auto">
            <a:xfrm>
              <a:off x="1416383" y="5833596"/>
              <a:ext cx="301302" cy="433504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30" y="119"/>
                    <a:pt x="0" y="293"/>
                    <a:pt x="34" y="442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7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39" name="Freeform 428"/>
            <p:cNvSpPr>
              <a:spLocks/>
            </p:cNvSpPr>
            <p:nvPr/>
          </p:nvSpPr>
          <p:spPr bwMode="auto">
            <a:xfrm>
              <a:off x="1668381" y="5831636"/>
              <a:ext cx="135586" cy="524714"/>
            </a:xfrm>
            <a:custGeom>
              <a:avLst/>
              <a:gdLst/>
              <a:ahLst/>
              <a:cxnLst>
                <a:cxn ang="0">
                  <a:pos x="88" y="20"/>
                </a:cxn>
                <a:cxn ang="0">
                  <a:pos x="16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8" y="20"/>
                </a:cxn>
              </a:cxnLst>
              <a:rect l="0" t="0" r="r" b="b"/>
              <a:pathLst>
                <a:path w="99" h="535">
                  <a:moveTo>
                    <a:pt x="88" y="20"/>
                  </a:moveTo>
                  <a:cubicBezTo>
                    <a:pt x="14" y="144"/>
                    <a:pt x="0" y="355"/>
                    <a:pt x="16" y="535"/>
                  </a:cubicBezTo>
                  <a:cubicBezTo>
                    <a:pt x="15" y="530"/>
                    <a:pt x="27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8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40" name="Freeform 429"/>
            <p:cNvSpPr>
              <a:spLocks/>
            </p:cNvSpPr>
            <p:nvPr/>
          </p:nvSpPr>
          <p:spPr bwMode="auto">
            <a:xfrm>
              <a:off x="1686185" y="5884598"/>
              <a:ext cx="206804" cy="467828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4" y="7"/>
                </a:cxn>
                <a:cxn ang="0">
                  <a:pos x="130" y="19"/>
                </a:cxn>
              </a:cxnLst>
              <a:rect l="0" t="0" r="r" b="b"/>
              <a:pathLst>
                <a:path w="151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9" y="462"/>
                    <a:pt x="97" y="458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41" name="Freeform 430"/>
            <p:cNvSpPr>
              <a:spLocks/>
            </p:cNvSpPr>
            <p:nvPr/>
          </p:nvSpPr>
          <p:spPr bwMode="auto">
            <a:xfrm>
              <a:off x="1436926" y="5734539"/>
              <a:ext cx="236933" cy="593369"/>
            </a:xfrm>
            <a:custGeom>
              <a:avLst/>
              <a:gdLst/>
              <a:ahLst/>
              <a:cxnLst>
                <a:cxn ang="0">
                  <a:pos x="20" y="21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7"/>
                </a:cxn>
                <a:cxn ang="0">
                  <a:pos x="20" y="21"/>
                </a:cxn>
              </a:cxnLst>
              <a:rect l="0" t="0" r="r" b="b"/>
              <a:pathLst>
                <a:path w="173" h="605">
                  <a:moveTo>
                    <a:pt x="20" y="21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7"/>
                    <a:pt x="133" y="145"/>
                    <a:pt x="7" y="7"/>
                  </a:cubicBezTo>
                  <a:cubicBezTo>
                    <a:pt x="0" y="0"/>
                    <a:pt x="18" y="19"/>
                    <a:pt x="20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42" name="Freeform 431"/>
            <p:cNvSpPr>
              <a:spLocks/>
            </p:cNvSpPr>
            <p:nvPr/>
          </p:nvSpPr>
          <p:spPr bwMode="auto">
            <a:xfrm>
              <a:off x="1473904" y="5671770"/>
              <a:ext cx="238303" cy="593369"/>
            </a:xfrm>
            <a:custGeom>
              <a:avLst/>
              <a:gdLst/>
              <a:ahLst/>
              <a:cxnLst>
                <a:cxn ang="0">
                  <a:pos x="21" y="22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1" y="22"/>
                </a:cxn>
              </a:cxnLst>
              <a:rect l="0" t="0" r="r" b="b"/>
              <a:pathLst>
                <a:path w="174" h="605">
                  <a:moveTo>
                    <a:pt x="21" y="22"/>
                  </a:moveTo>
                  <a:cubicBezTo>
                    <a:pt x="150" y="162"/>
                    <a:pt x="174" y="401"/>
                    <a:pt x="147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4" y="145"/>
                    <a:pt x="7" y="8"/>
                  </a:cubicBezTo>
                  <a:cubicBezTo>
                    <a:pt x="0" y="0"/>
                    <a:pt x="18" y="19"/>
                    <a:pt x="2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43" name="Freeform 432"/>
            <p:cNvSpPr>
              <a:spLocks/>
            </p:cNvSpPr>
            <p:nvPr/>
          </p:nvSpPr>
          <p:spPr bwMode="auto">
            <a:xfrm>
              <a:off x="1514990" y="5616846"/>
              <a:ext cx="106827" cy="716947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66" y="731"/>
                </a:cxn>
                <a:cxn ang="0">
                  <a:pos x="57" y="707"/>
                </a:cxn>
                <a:cxn ang="0">
                  <a:pos x="3" y="9"/>
                </a:cxn>
                <a:cxn ang="0">
                  <a:pos x="9" y="26"/>
                </a:cxn>
              </a:cxnLst>
              <a:rect l="0" t="0" r="r" b="b"/>
              <a:pathLst>
                <a:path w="78" h="731">
                  <a:moveTo>
                    <a:pt x="9" y="26"/>
                  </a:moveTo>
                  <a:cubicBezTo>
                    <a:pt x="67" y="196"/>
                    <a:pt x="78" y="485"/>
                    <a:pt x="66" y="731"/>
                  </a:cubicBezTo>
                  <a:cubicBezTo>
                    <a:pt x="66" y="725"/>
                    <a:pt x="57" y="713"/>
                    <a:pt x="57" y="707"/>
                  </a:cubicBezTo>
                  <a:cubicBezTo>
                    <a:pt x="69" y="468"/>
                    <a:pt x="60" y="175"/>
                    <a:pt x="3" y="9"/>
                  </a:cubicBezTo>
                  <a:cubicBezTo>
                    <a:pt x="0" y="0"/>
                    <a:pt x="8" y="23"/>
                    <a:pt x="9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44" name="Freeform 433"/>
            <p:cNvSpPr>
              <a:spLocks/>
            </p:cNvSpPr>
            <p:nvPr/>
          </p:nvSpPr>
          <p:spPr bwMode="auto">
            <a:xfrm>
              <a:off x="1432817" y="5687462"/>
              <a:ext cx="161608" cy="641426"/>
            </a:xfrm>
            <a:custGeom>
              <a:avLst/>
              <a:gdLst/>
              <a:ahLst/>
              <a:cxnLst>
                <a:cxn ang="0">
                  <a:pos x="16" y="27"/>
                </a:cxn>
                <a:cxn ang="0">
                  <a:pos x="57" y="654"/>
                </a:cxn>
                <a:cxn ang="0">
                  <a:pos x="42" y="629"/>
                </a:cxn>
                <a:cxn ang="0">
                  <a:pos x="5" y="10"/>
                </a:cxn>
                <a:cxn ang="0">
                  <a:pos x="16" y="27"/>
                </a:cxn>
              </a:cxnLst>
              <a:rect l="0" t="0" r="r" b="b"/>
              <a:pathLst>
                <a:path w="118" h="654">
                  <a:moveTo>
                    <a:pt x="16" y="27"/>
                  </a:moveTo>
                  <a:cubicBezTo>
                    <a:pt x="118" y="202"/>
                    <a:pt x="109" y="452"/>
                    <a:pt x="57" y="654"/>
                  </a:cubicBezTo>
                  <a:cubicBezTo>
                    <a:pt x="58" y="649"/>
                    <a:pt x="41" y="634"/>
                    <a:pt x="42" y="629"/>
                  </a:cubicBezTo>
                  <a:cubicBezTo>
                    <a:pt x="92" y="433"/>
                    <a:pt x="105" y="180"/>
                    <a:pt x="5" y="10"/>
                  </a:cubicBezTo>
                  <a:cubicBezTo>
                    <a:pt x="0" y="0"/>
                    <a:pt x="14" y="24"/>
                    <a:pt x="16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45" name="Freeform 434"/>
            <p:cNvSpPr>
              <a:spLocks/>
            </p:cNvSpPr>
            <p:nvPr/>
          </p:nvSpPr>
          <p:spPr bwMode="auto">
            <a:xfrm>
              <a:off x="1238340" y="6006214"/>
              <a:ext cx="135586" cy="296194"/>
            </a:xfrm>
            <a:custGeom>
              <a:avLst/>
              <a:gdLst/>
              <a:ahLst/>
              <a:cxnLst>
                <a:cxn ang="0">
                  <a:pos x="88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8" y="11"/>
                </a:cxn>
              </a:cxnLst>
              <a:rect l="0" t="0" r="r" b="b"/>
              <a:pathLst>
                <a:path w="99" h="302">
                  <a:moveTo>
                    <a:pt x="88" y="11"/>
                  </a:moveTo>
                  <a:cubicBezTo>
                    <a:pt x="14" y="81"/>
                    <a:pt x="0" y="200"/>
                    <a:pt x="15" y="302"/>
                  </a:cubicBezTo>
                  <a:cubicBezTo>
                    <a:pt x="15" y="299"/>
                    <a:pt x="27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8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46" name="Freeform 435"/>
            <p:cNvSpPr>
              <a:spLocks/>
            </p:cNvSpPr>
            <p:nvPr/>
          </p:nvSpPr>
          <p:spPr bwMode="auto">
            <a:xfrm>
              <a:off x="1256145" y="5774751"/>
              <a:ext cx="162977" cy="541388"/>
            </a:xfrm>
            <a:custGeom>
              <a:avLst/>
              <a:gdLst/>
              <a:ahLst/>
              <a:cxnLst>
                <a:cxn ang="0">
                  <a:pos x="17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7" y="23"/>
                </a:cxn>
              </a:cxnLst>
              <a:rect l="0" t="0" r="r" b="b"/>
              <a:pathLst>
                <a:path w="119" h="552">
                  <a:moveTo>
                    <a:pt x="17" y="23"/>
                  </a:moveTo>
                  <a:cubicBezTo>
                    <a:pt x="119" y="170"/>
                    <a:pt x="109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7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47" name="Freeform 436"/>
            <p:cNvSpPr>
              <a:spLocks/>
            </p:cNvSpPr>
            <p:nvPr/>
          </p:nvSpPr>
          <p:spPr bwMode="auto">
            <a:xfrm>
              <a:off x="1042493" y="5702174"/>
              <a:ext cx="195847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7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9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7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48" name="Freeform 437"/>
            <p:cNvSpPr>
              <a:spLocks/>
            </p:cNvSpPr>
            <p:nvPr/>
          </p:nvSpPr>
          <p:spPr bwMode="auto">
            <a:xfrm>
              <a:off x="1223275" y="5815943"/>
              <a:ext cx="135586" cy="523734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84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2" y="19"/>
                </a:cxn>
              </a:cxnLst>
              <a:rect l="0" t="0" r="r" b="b"/>
              <a:pathLst>
                <a:path w="99" h="534">
                  <a:moveTo>
                    <a:pt x="12" y="19"/>
                  </a:moveTo>
                  <a:cubicBezTo>
                    <a:pt x="86" y="143"/>
                    <a:pt x="99" y="354"/>
                    <a:pt x="84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2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49" name="Freeform 438"/>
            <p:cNvSpPr>
              <a:spLocks/>
            </p:cNvSpPr>
            <p:nvPr/>
          </p:nvSpPr>
          <p:spPr bwMode="auto">
            <a:xfrm>
              <a:off x="991820" y="5856155"/>
              <a:ext cx="206804" cy="467830"/>
            </a:xfrm>
            <a:custGeom>
              <a:avLst/>
              <a:gdLst/>
              <a:ahLst/>
              <a:cxnLst>
                <a:cxn ang="0">
                  <a:pos x="21" y="19"/>
                </a:cxn>
                <a:cxn ang="0">
                  <a:pos x="73" y="477"/>
                </a:cxn>
                <a:cxn ang="0">
                  <a:pos x="54" y="459"/>
                </a:cxn>
                <a:cxn ang="0">
                  <a:pos x="7" y="7"/>
                </a:cxn>
                <a:cxn ang="0">
                  <a:pos x="21" y="19"/>
                </a:cxn>
              </a:cxnLst>
              <a:rect l="0" t="0" r="r" b="b"/>
              <a:pathLst>
                <a:path w="151" h="477">
                  <a:moveTo>
                    <a:pt x="21" y="19"/>
                  </a:moveTo>
                  <a:cubicBezTo>
                    <a:pt x="151" y="147"/>
                    <a:pt x="138" y="329"/>
                    <a:pt x="73" y="477"/>
                  </a:cubicBezTo>
                  <a:cubicBezTo>
                    <a:pt x="74" y="473"/>
                    <a:pt x="52" y="462"/>
                    <a:pt x="54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50" name="Freeform 439"/>
            <p:cNvSpPr>
              <a:spLocks/>
            </p:cNvSpPr>
            <p:nvPr/>
          </p:nvSpPr>
          <p:spPr bwMode="auto">
            <a:xfrm>
              <a:off x="1343797" y="5754154"/>
              <a:ext cx="162976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4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60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4" y="8"/>
                  </a:cubicBezTo>
                  <a:cubicBezTo>
                    <a:pt x="119" y="0"/>
                    <a:pt x="105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51" name="Freeform 440"/>
            <p:cNvSpPr>
              <a:spLocks/>
            </p:cNvSpPr>
            <p:nvPr/>
          </p:nvSpPr>
          <p:spPr bwMode="auto">
            <a:xfrm>
              <a:off x="767213" y="5725713"/>
              <a:ext cx="238303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52" name="Freeform 441"/>
            <p:cNvSpPr>
              <a:spLocks/>
            </p:cNvSpPr>
            <p:nvPr/>
          </p:nvSpPr>
          <p:spPr bwMode="auto">
            <a:xfrm>
              <a:off x="1058928" y="5917944"/>
              <a:ext cx="219129" cy="432522"/>
            </a:xfrm>
            <a:custGeom>
              <a:avLst/>
              <a:gdLst/>
              <a:ahLst/>
              <a:cxnLst>
                <a:cxn ang="0">
                  <a:pos x="142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2" y="15"/>
                </a:cxn>
              </a:cxnLst>
              <a:rect l="0" t="0" r="r" b="b"/>
              <a:pathLst>
                <a:path w="160" h="441">
                  <a:moveTo>
                    <a:pt x="142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4" y="14"/>
                    <a:pt x="142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53" name="Freeform 442"/>
            <p:cNvSpPr>
              <a:spLocks/>
            </p:cNvSpPr>
            <p:nvPr/>
          </p:nvSpPr>
          <p:spPr bwMode="auto">
            <a:xfrm>
              <a:off x="978124" y="5804174"/>
              <a:ext cx="98609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54" name="Freeform 443"/>
            <p:cNvSpPr>
              <a:spLocks/>
            </p:cNvSpPr>
            <p:nvPr/>
          </p:nvSpPr>
          <p:spPr bwMode="auto">
            <a:xfrm>
              <a:off x="780908" y="5856155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55" name="Freeform 444"/>
            <p:cNvSpPr>
              <a:spLocks/>
            </p:cNvSpPr>
            <p:nvPr/>
          </p:nvSpPr>
          <p:spPr bwMode="auto">
            <a:xfrm>
              <a:off x="834321" y="5833596"/>
              <a:ext cx="219129" cy="433504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56" name="Freeform 445"/>
            <p:cNvSpPr>
              <a:spLocks/>
            </p:cNvSpPr>
            <p:nvPr/>
          </p:nvSpPr>
          <p:spPr bwMode="auto">
            <a:xfrm>
              <a:off x="1271209" y="5810058"/>
              <a:ext cx="98609" cy="523734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7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57" name="Freeform 446"/>
            <p:cNvSpPr>
              <a:spLocks/>
            </p:cNvSpPr>
            <p:nvPr/>
          </p:nvSpPr>
          <p:spPr bwMode="auto">
            <a:xfrm>
              <a:off x="1283536" y="5862040"/>
              <a:ext cx="150650" cy="467830"/>
            </a:xfrm>
            <a:custGeom>
              <a:avLst/>
              <a:gdLst/>
              <a:ahLst/>
              <a:cxnLst>
                <a:cxn ang="0">
                  <a:pos x="95" y="19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19"/>
                </a:cxn>
              </a:cxnLst>
              <a:rect l="0" t="0" r="r" b="b"/>
              <a:pathLst>
                <a:path w="110" h="477">
                  <a:moveTo>
                    <a:pt x="95" y="19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5" y="316"/>
                    <a:pt x="12" y="131"/>
                    <a:pt x="105" y="7"/>
                  </a:cubicBezTo>
                  <a:cubicBezTo>
                    <a:pt x="110" y="0"/>
                    <a:pt x="97" y="17"/>
                    <a:pt x="95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58" name="Freeform 447"/>
            <p:cNvSpPr>
              <a:spLocks/>
            </p:cNvSpPr>
            <p:nvPr/>
          </p:nvSpPr>
          <p:spPr bwMode="auto">
            <a:xfrm>
              <a:off x="876777" y="5731597"/>
              <a:ext cx="17393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09" y="162"/>
                    <a:pt x="127" y="401"/>
                    <a:pt x="107" y="605"/>
                  </a:cubicBezTo>
                  <a:cubicBezTo>
                    <a:pt x="107" y="600"/>
                    <a:pt x="93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59" name="Freeform 448"/>
            <p:cNvSpPr>
              <a:spLocks/>
            </p:cNvSpPr>
            <p:nvPr/>
          </p:nvSpPr>
          <p:spPr bwMode="auto">
            <a:xfrm>
              <a:off x="1179449" y="5645289"/>
              <a:ext cx="280760" cy="674773"/>
            </a:xfrm>
            <a:custGeom>
              <a:avLst/>
              <a:gdLst/>
              <a:ahLst/>
              <a:cxnLst>
                <a:cxn ang="0">
                  <a:pos x="176" y="28"/>
                </a:cxn>
                <a:cxn ang="0">
                  <a:pos x="97" y="688"/>
                </a:cxn>
                <a:cxn ang="0">
                  <a:pos x="123" y="662"/>
                </a:cxn>
                <a:cxn ang="0">
                  <a:pos x="195" y="10"/>
                </a:cxn>
                <a:cxn ang="0">
                  <a:pos x="176" y="28"/>
                </a:cxn>
              </a:cxnLst>
              <a:rect l="0" t="0" r="r" b="b"/>
              <a:pathLst>
                <a:path w="205" h="688">
                  <a:moveTo>
                    <a:pt x="176" y="28"/>
                  </a:moveTo>
                  <a:cubicBezTo>
                    <a:pt x="0" y="213"/>
                    <a:pt x="12" y="476"/>
                    <a:pt x="97" y="688"/>
                  </a:cubicBezTo>
                  <a:cubicBezTo>
                    <a:pt x="95" y="683"/>
                    <a:pt x="125" y="667"/>
                    <a:pt x="123" y="662"/>
                  </a:cubicBezTo>
                  <a:cubicBezTo>
                    <a:pt x="41" y="456"/>
                    <a:pt x="22" y="190"/>
                    <a:pt x="195" y="10"/>
                  </a:cubicBezTo>
                  <a:cubicBezTo>
                    <a:pt x="205" y="0"/>
                    <a:pt x="180" y="25"/>
                    <a:pt x="176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60" name="Freeform 449"/>
            <p:cNvSpPr>
              <a:spLocks/>
            </p:cNvSpPr>
            <p:nvPr/>
          </p:nvSpPr>
          <p:spPr bwMode="auto">
            <a:xfrm>
              <a:off x="1101385" y="5631558"/>
              <a:ext cx="172564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1"/>
                </a:cxn>
              </a:cxnLst>
              <a:rect l="0" t="0" r="r" b="b"/>
              <a:pathLst>
                <a:path w="126" h="605">
                  <a:moveTo>
                    <a:pt x="15" y="21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61" name="Freeform 450"/>
            <p:cNvSpPr>
              <a:spLocks/>
            </p:cNvSpPr>
            <p:nvPr/>
          </p:nvSpPr>
          <p:spPr bwMode="auto">
            <a:xfrm>
              <a:off x="864451" y="5625673"/>
              <a:ext cx="26980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7" h="722">
                  <a:moveTo>
                    <a:pt x="23" y="26"/>
                  </a:moveTo>
                  <a:cubicBezTo>
                    <a:pt x="170" y="194"/>
                    <a:pt x="197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2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62" name="Freeform 451"/>
            <p:cNvSpPr>
              <a:spLocks/>
            </p:cNvSpPr>
            <p:nvPr/>
          </p:nvSpPr>
          <p:spPr bwMode="auto">
            <a:xfrm>
              <a:off x="845277" y="5687462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63" name="Freeform 452"/>
            <p:cNvSpPr>
              <a:spLocks/>
            </p:cNvSpPr>
            <p:nvPr/>
          </p:nvSpPr>
          <p:spPr bwMode="auto">
            <a:xfrm>
              <a:off x="704213" y="6006214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64" name="Freeform 453"/>
            <p:cNvSpPr>
              <a:spLocks/>
            </p:cNvSpPr>
            <p:nvPr/>
          </p:nvSpPr>
          <p:spPr bwMode="auto">
            <a:xfrm>
              <a:off x="717909" y="5774751"/>
              <a:ext cx="117781" cy="541388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65" name="Freeform 454"/>
            <p:cNvSpPr>
              <a:spLocks/>
            </p:cNvSpPr>
            <p:nvPr/>
          </p:nvSpPr>
          <p:spPr bwMode="auto">
            <a:xfrm>
              <a:off x="563149" y="5645289"/>
              <a:ext cx="172564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6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6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8"/>
                    <a:pt x="97" y="145"/>
                    <a:pt x="5" y="8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66" name="Freeform 455"/>
            <p:cNvSpPr>
              <a:spLocks/>
            </p:cNvSpPr>
            <p:nvPr/>
          </p:nvSpPr>
          <p:spPr bwMode="auto">
            <a:xfrm>
              <a:off x="693257" y="5815943"/>
              <a:ext cx="98608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67" name="Freeform 456"/>
            <p:cNvSpPr>
              <a:spLocks/>
            </p:cNvSpPr>
            <p:nvPr/>
          </p:nvSpPr>
          <p:spPr bwMode="auto">
            <a:xfrm>
              <a:off x="524801" y="5856155"/>
              <a:ext cx="150652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68" name="Freeform 457"/>
            <p:cNvSpPr>
              <a:spLocks/>
            </p:cNvSpPr>
            <p:nvPr/>
          </p:nvSpPr>
          <p:spPr bwMode="auto">
            <a:xfrm>
              <a:off x="780908" y="575415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69" name="Freeform 458"/>
            <p:cNvSpPr>
              <a:spLocks/>
            </p:cNvSpPr>
            <p:nvPr/>
          </p:nvSpPr>
          <p:spPr bwMode="auto">
            <a:xfrm>
              <a:off x="634365" y="5643327"/>
              <a:ext cx="173934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8" y="163"/>
                    <a:pt x="0" y="402"/>
                    <a:pt x="20" y="605"/>
                  </a:cubicBezTo>
                  <a:cubicBezTo>
                    <a:pt x="20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70" name="Freeform 459"/>
            <p:cNvSpPr>
              <a:spLocks/>
            </p:cNvSpPr>
            <p:nvPr/>
          </p:nvSpPr>
          <p:spPr bwMode="auto">
            <a:xfrm>
              <a:off x="1931336" y="5724731"/>
              <a:ext cx="236934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5" y="504"/>
                </a:cxn>
                <a:cxn ang="0">
                  <a:pos x="166" y="7"/>
                </a:cxn>
                <a:cxn ang="0">
                  <a:pos x="153" y="19"/>
                </a:cxn>
              </a:cxnLst>
              <a:rect l="0" t="0" r="r" b="b"/>
              <a:pathLst>
                <a:path w="173" h="521">
                  <a:moveTo>
                    <a:pt x="153" y="19"/>
                  </a:moveTo>
                  <a:cubicBezTo>
                    <a:pt x="23" y="140"/>
                    <a:pt x="0" y="346"/>
                    <a:pt x="27" y="521"/>
                  </a:cubicBezTo>
                  <a:cubicBezTo>
                    <a:pt x="26" y="517"/>
                    <a:pt x="46" y="508"/>
                    <a:pt x="45" y="504"/>
                  </a:cubicBezTo>
                  <a:cubicBezTo>
                    <a:pt x="19" y="334"/>
                    <a:pt x="40" y="125"/>
                    <a:pt x="166" y="7"/>
                  </a:cubicBezTo>
                  <a:cubicBezTo>
                    <a:pt x="173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71" name="Freeform 460"/>
            <p:cNvSpPr>
              <a:spLocks/>
            </p:cNvSpPr>
            <p:nvPr/>
          </p:nvSpPr>
          <p:spPr bwMode="auto">
            <a:xfrm>
              <a:off x="1943662" y="5855174"/>
              <a:ext cx="150651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72" name="Freeform 461"/>
            <p:cNvSpPr>
              <a:spLocks/>
            </p:cNvSpPr>
            <p:nvPr/>
          </p:nvSpPr>
          <p:spPr bwMode="auto">
            <a:xfrm>
              <a:off x="1997074" y="5832617"/>
              <a:ext cx="219130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4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73" name="Freeform 462"/>
            <p:cNvSpPr>
              <a:spLocks/>
            </p:cNvSpPr>
            <p:nvPr/>
          </p:nvSpPr>
          <p:spPr bwMode="auto">
            <a:xfrm>
              <a:off x="1866968" y="6005233"/>
              <a:ext cx="99977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2" y="302"/>
                </a:cxn>
                <a:cxn ang="0">
                  <a:pos x="19" y="292"/>
                </a:cxn>
                <a:cxn ang="0">
                  <a:pos x="70" y="4"/>
                </a:cxn>
                <a:cxn ang="0">
                  <a:pos x="64" y="11"/>
                </a:cxn>
              </a:cxnLst>
              <a:rect l="0" t="0" r="r" b="b"/>
              <a:pathLst>
                <a:path w="73" h="302">
                  <a:moveTo>
                    <a:pt x="64" y="11"/>
                  </a:moveTo>
                  <a:cubicBezTo>
                    <a:pt x="10" y="81"/>
                    <a:pt x="0" y="200"/>
                    <a:pt x="12" y="302"/>
                  </a:cubicBezTo>
                  <a:cubicBezTo>
                    <a:pt x="11" y="299"/>
                    <a:pt x="20" y="294"/>
                    <a:pt x="19" y="292"/>
                  </a:cubicBezTo>
                  <a:cubicBezTo>
                    <a:pt x="9" y="193"/>
                    <a:pt x="17" y="72"/>
                    <a:pt x="70" y="4"/>
                  </a:cubicBezTo>
                  <a:cubicBezTo>
                    <a:pt x="73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74" name="Freeform 463"/>
            <p:cNvSpPr>
              <a:spLocks/>
            </p:cNvSpPr>
            <p:nvPr/>
          </p:nvSpPr>
          <p:spPr bwMode="auto">
            <a:xfrm>
              <a:off x="1880662" y="5773770"/>
              <a:ext cx="117783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1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1" y="552"/>
                  </a:cubicBezTo>
                  <a:cubicBezTo>
                    <a:pt x="42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1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75" name="Freeform 464"/>
            <p:cNvSpPr>
              <a:spLocks/>
            </p:cNvSpPr>
            <p:nvPr/>
          </p:nvSpPr>
          <p:spPr bwMode="auto">
            <a:xfrm>
              <a:off x="1856010" y="5814963"/>
              <a:ext cx="98609" cy="523733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9" y="19"/>
                </a:cxn>
              </a:cxnLst>
              <a:rect l="0" t="0" r="r" b="b"/>
              <a:pathLst>
                <a:path w="72" h="534">
                  <a:moveTo>
                    <a:pt x="9" y="19"/>
                  </a:moveTo>
                  <a:cubicBezTo>
                    <a:pt x="63" y="143"/>
                    <a:pt x="72" y="354"/>
                    <a:pt x="61" y="534"/>
                  </a:cubicBezTo>
                  <a:cubicBezTo>
                    <a:pt x="62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8" y="17"/>
                    <a:pt x="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76" name="Freeform 465"/>
            <p:cNvSpPr>
              <a:spLocks/>
            </p:cNvSpPr>
            <p:nvPr/>
          </p:nvSpPr>
          <p:spPr bwMode="auto">
            <a:xfrm>
              <a:off x="1687556" y="5855174"/>
              <a:ext cx="150650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6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77" name="Freeform 466"/>
            <p:cNvSpPr>
              <a:spLocks/>
            </p:cNvSpPr>
            <p:nvPr/>
          </p:nvSpPr>
          <p:spPr bwMode="auto">
            <a:xfrm>
              <a:off x="1943662" y="575317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6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7" y="576"/>
                    <a:pt x="56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7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78" name="Freeform 467"/>
            <p:cNvSpPr>
              <a:spLocks/>
            </p:cNvSpPr>
            <p:nvPr/>
          </p:nvSpPr>
          <p:spPr bwMode="auto">
            <a:xfrm>
              <a:off x="1798489" y="5642347"/>
              <a:ext cx="172564" cy="593368"/>
            </a:xfrm>
            <a:custGeom>
              <a:avLst/>
              <a:gdLst/>
              <a:ahLst/>
              <a:cxnLst>
                <a:cxn ang="0">
                  <a:pos x="111" y="22"/>
                </a:cxn>
                <a:cxn ang="0">
                  <a:pos x="19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1" y="22"/>
                </a:cxn>
              </a:cxnLst>
              <a:rect l="0" t="0" r="r" b="b"/>
              <a:pathLst>
                <a:path w="126" h="605">
                  <a:moveTo>
                    <a:pt x="111" y="22"/>
                  </a:moveTo>
                  <a:cubicBezTo>
                    <a:pt x="17" y="163"/>
                    <a:pt x="0" y="402"/>
                    <a:pt x="19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6" y="0"/>
                    <a:pt x="113" y="19"/>
                    <a:pt x="11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79" name="Freeform 468"/>
            <p:cNvSpPr>
              <a:spLocks/>
            </p:cNvSpPr>
            <p:nvPr/>
          </p:nvSpPr>
          <p:spPr bwMode="auto">
            <a:xfrm>
              <a:off x="2638028" y="6069964"/>
              <a:ext cx="198585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80" name="Freeform 469"/>
            <p:cNvSpPr>
              <a:spLocks/>
            </p:cNvSpPr>
            <p:nvPr/>
          </p:nvSpPr>
          <p:spPr bwMode="auto">
            <a:xfrm>
              <a:off x="2750332" y="6011118"/>
              <a:ext cx="8902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8" y="12"/>
                </a:cxn>
              </a:cxnLst>
              <a:rect l="0" t="0" r="r" b="b"/>
              <a:pathLst>
                <a:path w="65" h="352">
                  <a:moveTo>
                    <a:pt x="8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81" name="Freeform 470"/>
            <p:cNvSpPr>
              <a:spLocks/>
            </p:cNvSpPr>
            <p:nvPr/>
          </p:nvSpPr>
          <p:spPr bwMode="auto">
            <a:xfrm>
              <a:off x="2880440" y="6047405"/>
              <a:ext cx="13695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5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82" name="Freeform 471"/>
            <p:cNvSpPr>
              <a:spLocks/>
            </p:cNvSpPr>
            <p:nvPr/>
          </p:nvSpPr>
          <p:spPr bwMode="auto">
            <a:xfrm>
              <a:off x="2770875" y="6069964"/>
              <a:ext cx="198586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5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5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83" name="Freeform 472"/>
            <p:cNvSpPr>
              <a:spLocks/>
            </p:cNvSpPr>
            <p:nvPr/>
          </p:nvSpPr>
          <p:spPr bwMode="auto">
            <a:xfrm>
              <a:off x="2713353" y="6011118"/>
              <a:ext cx="89021" cy="345232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7" y="12"/>
                </a:cxn>
              </a:cxnLst>
              <a:rect l="0" t="0" r="r" b="b"/>
              <a:pathLst>
                <a:path w="65" h="352">
                  <a:moveTo>
                    <a:pt x="7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6" y="11"/>
                    <a:pt x="7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84" name="Freeform 473"/>
            <p:cNvSpPr>
              <a:spLocks/>
            </p:cNvSpPr>
            <p:nvPr/>
          </p:nvSpPr>
          <p:spPr bwMode="auto">
            <a:xfrm>
              <a:off x="2654462" y="6047405"/>
              <a:ext cx="13695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4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85" name="Freeform 474"/>
            <p:cNvSpPr>
              <a:spLocks/>
            </p:cNvSpPr>
            <p:nvPr/>
          </p:nvSpPr>
          <p:spPr bwMode="auto">
            <a:xfrm>
              <a:off x="2798265" y="5965021"/>
              <a:ext cx="15750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5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86" name="Freeform 475"/>
            <p:cNvSpPr>
              <a:spLocks/>
            </p:cNvSpPr>
            <p:nvPr/>
          </p:nvSpPr>
          <p:spPr bwMode="auto">
            <a:xfrm>
              <a:off x="2773614" y="5965021"/>
              <a:ext cx="15749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6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87" name="Freeform 476"/>
            <p:cNvSpPr>
              <a:spLocks/>
            </p:cNvSpPr>
            <p:nvPr/>
          </p:nvSpPr>
          <p:spPr bwMode="auto">
            <a:xfrm>
              <a:off x="2833874" y="5882636"/>
              <a:ext cx="69849" cy="473714"/>
            </a:xfrm>
            <a:custGeom>
              <a:avLst/>
              <a:gdLst/>
              <a:ahLst/>
              <a:cxnLst>
                <a:cxn ang="0">
                  <a:pos x="45" y="18"/>
                </a:cxn>
                <a:cxn ang="0">
                  <a:pos x="8" y="483"/>
                </a:cxn>
                <a:cxn ang="0">
                  <a:pos x="13" y="467"/>
                </a:cxn>
                <a:cxn ang="0">
                  <a:pos x="49" y="7"/>
                </a:cxn>
                <a:cxn ang="0">
                  <a:pos x="45" y="18"/>
                </a:cxn>
              </a:cxnLst>
              <a:rect l="0" t="0" r="r" b="b"/>
              <a:pathLst>
                <a:path w="51" h="483">
                  <a:moveTo>
                    <a:pt x="45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7" y="479"/>
                    <a:pt x="13" y="471"/>
                    <a:pt x="13" y="467"/>
                  </a:cubicBezTo>
                  <a:cubicBezTo>
                    <a:pt x="5" y="310"/>
                    <a:pt x="11" y="116"/>
                    <a:pt x="49" y="7"/>
                  </a:cubicBezTo>
                  <a:cubicBezTo>
                    <a:pt x="51" y="0"/>
                    <a:pt x="46" y="16"/>
                    <a:pt x="45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88" name="Freeform 477"/>
            <p:cNvSpPr>
              <a:spLocks/>
            </p:cNvSpPr>
            <p:nvPr/>
          </p:nvSpPr>
          <p:spPr bwMode="auto">
            <a:xfrm>
              <a:off x="2850309" y="5933636"/>
              <a:ext cx="108195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7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8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89" name="Freeform 478"/>
            <p:cNvSpPr>
              <a:spLocks/>
            </p:cNvSpPr>
            <p:nvPr/>
          </p:nvSpPr>
          <p:spPr bwMode="auto">
            <a:xfrm>
              <a:off x="2996852" y="6161175"/>
              <a:ext cx="89021" cy="195175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55" y="199"/>
                </a:cxn>
                <a:cxn ang="0">
                  <a:pos x="48" y="192"/>
                </a:cxn>
                <a:cxn ang="0">
                  <a:pos x="2" y="3"/>
                </a:cxn>
                <a:cxn ang="0">
                  <a:pos x="7" y="7"/>
                </a:cxn>
              </a:cxnLst>
              <a:rect l="0" t="0" r="r" b="b"/>
              <a:pathLst>
                <a:path w="65" h="199">
                  <a:moveTo>
                    <a:pt x="7" y="7"/>
                  </a:moveTo>
                  <a:cubicBezTo>
                    <a:pt x="56" y="53"/>
                    <a:pt x="65" y="132"/>
                    <a:pt x="55" y="199"/>
                  </a:cubicBezTo>
                  <a:cubicBezTo>
                    <a:pt x="55" y="197"/>
                    <a:pt x="48" y="194"/>
                    <a:pt x="48" y="192"/>
                  </a:cubicBezTo>
                  <a:cubicBezTo>
                    <a:pt x="58" y="127"/>
                    <a:pt x="50" y="48"/>
                    <a:pt x="2" y="3"/>
                  </a:cubicBezTo>
                  <a:cubicBezTo>
                    <a:pt x="0" y="0"/>
                    <a:pt x="7" y="6"/>
                    <a:pt x="7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90" name="Freeform 479"/>
            <p:cNvSpPr>
              <a:spLocks/>
            </p:cNvSpPr>
            <p:nvPr/>
          </p:nvSpPr>
          <p:spPr bwMode="auto">
            <a:xfrm>
              <a:off x="2966721" y="5999348"/>
              <a:ext cx="106826" cy="357002"/>
            </a:xfrm>
            <a:custGeom>
              <a:avLst/>
              <a:gdLst/>
              <a:ahLst/>
              <a:cxnLst>
                <a:cxn ang="0">
                  <a:pos x="68" y="15"/>
                </a:cxn>
                <a:cxn ang="0">
                  <a:pos x="42" y="364"/>
                </a:cxn>
                <a:cxn ang="0">
                  <a:pos x="51" y="350"/>
                </a:cxn>
                <a:cxn ang="0">
                  <a:pos x="75" y="5"/>
                </a:cxn>
                <a:cxn ang="0">
                  <a:pos x="68" y="15"/>
                </a:cxn>
              </a:cxnLst>
              <a:rect l="0" t="0" r="r" b="b"/>
              <a:pathLst>
                <a:path w="78" h="364">
                  <a:moveTo>
                    <a:pt x="68" y="15"/>
                  </a:moveTo>
                  <a:cubicBezTo>
                    <a:pt x="0" y="112"/>
                    <a:pt x="7" y="251"/>
                    <a:pt x="42" y="364"/>
                  </a:cubicBezTo>
                  <a:cubicBezTo>
                    <a:pt x="41" y="361"/>
                    <a:pt x="52" y="353"/>
                    <a:pt x="51" y="350"/>
                  </a:cubicBezTo>
                  <a:cubicBezTo>
                    <a:pt x="18" y="241"/>
                    <a:pt x="9" y="100"/>
                    <a:pt x="75" y="5"/>
                  </a:cubicBezTo>
                  <a:cubicBezTo>
                    <a:pt x="78" y="0"/>
                    <a:pt x="69" y="13"/>
                    <a:pt x="68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91" name="Freeform 480"/>
            <p:cNvSpPr>
              <a:spLocks/>
            </p:cNvSpPr>
            <p:nvPr/>
          </p:nvSpPr>
          <p:spPr bwMode="auto">
            <a:xfrm>
              <a:off x="3085873" y="5959136"/>
              <a:ext cx="128739" cy="397214"/>
            </a:xfrm>
            <a:custGeom>
              <a:avLst/>
              <a:gdLst/>
              <a:ahLst/>
              <a:cxnLst>
                <a:cxn ang="0">
                  <a:pos x="58" y="16"/>
                </a:cxn>
                <a:cxn ang="0">
                  <a:pos x="85" y="405"/>
                </a:cxn>
                <a:cxn ang="0">
                  <a:pos x="93" y="390"/>
                </a:cxn>
                <a:cxn ang="0">
                  <a:pos x="64" y="5"/>
                </a:cxn>
                <a:cxn ang="0">
                  <a:pos x="58" y="16"/>
                </a:cxn>
              </a:cxnLst>
              <a:rect l="0" t="0" r="r" b="b"/>
              <a:pathLst>
                <a:path w="94" h="405">
                  <a:moveTo>
                    <a:pt x="58" y="16"/>
                  </a:moveTo>
                  <a:cubicBezTo>
                    <a:pt x="0" y="120"/>
                    <a:pt x="29" y="276"/>
                    <a:pt x="85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40" y="265"/>
                    <a:pt x="8" y="107"/>
                    <a:pt x="64" y="5"/>
                  </a:cubicBezTo>
                  <a:cubicBezTo>
                    <a:pt x="67" y="0"/>
                    <a:pt x="59" y="14"/>
                    <a:pt x="5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92" name="Freeform 481"/>
            <p:cNvSpPr>
              <a:spLocks/>
            </p:cNvSpPr>
            <p:nvPr/>
          </p:nvSpPr>
          <p:spPr bwMode="auto">
            <a:xfrm>
              <a:off x="3006439" y="6011118"/>
              <a:ext cx="90390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6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8" y="343"/>
                    <a:pt x="17" y="340"/>
                  </a:cubicBezTo>
                  <a:cubicBezTo>
                    <a:pt x="8" y="225"/>
                    <a:pt x="15" y="84"/>
                    <a:pt x="63" y="4"/>
                  </a:cubicBezTo>
                  <a:cubicBezTo>
                    <a:pt x="66" y="0"/>
                    <a:pt x="59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93" name="Freeform 482"/>
            <p:cNvSpPr>
              <a:spLocks/>
            </p:cNvSpPr>
            <p:nvPr/>
          </p:nvSpPr>
          <p:spPr bwMode="auto">
            <a:xfrm>
              <a:off x="3113264" y="6047405"/>
              <a:ext cx="135586" cy="308945"/>
            </a:xfrm>
            <a:custGeom>
              <a:avLst/>
              <a:gdLst/>
              <a:ahLst/>
              <a:cxnLst>
                <a:cxn ang="0">
                  <a:pos x="85" y="13"/>
                </a:cxn>
                <a:cxn ang="0">
                  <a:pos x="51" y="315"/>
                </a:cxn>
                <a:cxn ang="0">
                  <a:pos x="64" y="303"/>
                </a:cxn>
                <a:cxn ang="0">
                  <a:pos x="94" y="5"/>
                </a:cxn>
                <a:cxn ang="0">
                  <a:pos x="85" y="13"/>
                </a:cxn>
              </a:cxnLst>
              <a:rect l="0" t="0" r="r" b="b"/>
              <a:pathLst>
                <a:path w="99" h="315">
                  <a:moveTo>
                    <a:pt x="85" y="13"/>
                  </a:moveTo>
                  <a:cubicBezTo>
                    <a:pt x="0" y="97"/>
                    <a:pt x="8" y="218"/>
                    <a:pt x="51" y="315"/>
                  </a:cubicBezTo>
                  <a:cubicBezTo>
                    <a:pt x="50" y="312"/>
                    <a:pt x="65" y="305"/>
                    <a:pt x="64" y="303"/>
                  </a:cubicBezTo>
                  <a:cubicBezTo>
                    <a:pt x="21" y="209"/>
                    <a:pt x="10" y="87"/>
                    <a:pt x="94" y="5"/>
                  </a:cubicBezTo>
                  <a:cubicBezTo>
                    <a:pt x="99" y="0"/>
                    <a:pt x="87" y="12"/>
                    <a:pt x="85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94" name="Freeform 483"/>
            <p:cNvSpPr>
              <a:spLocks/>
            </p:cNvSpPr>
            <p:nvPr/>
          </p:nvSpPr>
          <p:spPr bwMode="auto">
            <a:xfrm>
              <a:off x="2909200" y="5971887"/>
              <a:ext cx="10682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8" y="392"/>
                </a:cxn>
                <a:cxn ang="0">
                  <a:pos x="28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8" h="392">
                  <a:moveTo>
                    <a:pt x="11" y="16"/>
                  </a:moveTo>
                  <a:cubicBezTo>
                    <a:pt x="78" y="121"/>
                    <a:pt x="72" y="271"/>
                    <a:pt x="38" y="392"/>
                  </a:cubicBezTo>
                  <a:cubicBezTo>
                    <a:pt x="39" y="389"/>
                    <a:pt x="27" y="380"/>
                    <a:pt x="28" y="377"/>
                  </a:cubicBezTo>
                  <a:cubicBezTo>
                    <a:pt x="61" y="259"/>
                    <a:pt x="70" y="108"/>
                    <a:pt x="4" y="5"/>
                  </a:cubicBezTo>
                  <a:cubicBezTo>
                    <a:pt x="0" y="0"/>
                    <a:pt x="9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95" name="Freeform 484"/>
            <p:cNvSpPr>
              <a:spLocks/>
            </p:cNvSpPr>
            <p:nvPr/>
          </p:nvSpPr>
          <p:spPr bwMode="auto">
            <a:xfrm>
              <a:off x="3239263" y="6018964"/>
              <a:ext cx="157500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96" name="Freeform 485"/>
            <p:cNvSpPr>
              <a:spLocks/>
            </p:cNvSpPr>
            <p:nvPr/>
          </p:nvSpPr>
          <p:spPr bwMode="auto">
            <a:xfrm>
              <a:off x="3059852" y="6069964"/>
              <a:ext cx="143803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5" h="292">
                  <a:moveTo>
                    <a:pt x="12" y="11"/>
                  </a:moveTo>
                  <a:cubicBezTo>
                    <a:pt x="91" y="79"/>
                    <a:pt x="105" y="194"/>
                    <a:pt x="89" y="292"/>
                  </a:cubicBezTo>
                  <a:cubicBezTo>
                    <a:pt x="89" y="289"/>
                    <a:pt x="77" y="285"/>
                    <a:pt x="78" y="282"/>
                  </a:cubicBezTo>
                  <a:cubicBezTo>
                    <a:pt x="93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97" name="Freeform 486"/>
            <p:cNvSpPr>
              <a:spLocks/>
            </p:cNvSpPr>
            <p:nvPr/>
          </p:nvSpPr>
          <p:spPr bwMode="auto">
            <a:xfrm>
              <a:off x="3192699" y="6011118"/>
              <a:ext cx="6573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1" y="94"/>
                    <a:pt x="48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98" name="Freeform 487"/>
            <p:cNvSpPr>
              <a:spLocks/>
            </p:cNvSpPr>
            <p:nvPr/>
          </p:nvSpPr>
          <p:spPr bwMode="auto">
            <a:xfrm>
              <a:off x="3288567" y="6047405"/>
              <a:ext cx="98609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99" name="Freeform 488"/>
            <p:cNvSpPr>
              <a:spLocks/>
            </p:cNvSpPr>
            <p:nvPr/>
          </p:nvSpPr>
          <p:spPr bwMode="auto">
            <a:xfrm>
              <a:off x="3207764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89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00" name="Freeform 489"/>
            <p:cNvSpPr>
              <a:spLocks/>
            </p:cNvSpPr>
            <p:nvPr/>
          </p:nvSpPr>
          <p:spPr bwMode="auto">
            <a:xfrm>
              <a:off x="2999591" y="6011118"/>
              <a:ext cx="64369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01" name="Freeform 490"/>
            <p:cNvSpPr>
              <a:spLocks/>
            </p:cNvSpPr>
            <p:nvPr/>
          </p:nvSpPr>
          <p:spPr bwMode="auto">
            <a:xfrm>
              <a:off x="2957135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02" name="Freeform 491"/>
            <p:cNvSpPr>
              <a:spLocks/>
            </p:cNvSpPr>
            <p:nvPr/>
          </p:nvSpPr>
          <p:spPr bwMode="auto">
            <a:xfrm>
              <a:off x="3210502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03" name="Freeform 492"/>
            <p:cNvSpPr>
              <a:spLocks/>
            </p:cNvSpPr>
            <p:nvPr/>
          </p:nvSpPr>
          <p:spPr bwMode="auto">
            <a:xfrm>
              <a:off x="2940700" y="5911079"/>
              <a:ext cx="184891" cy="445271"/>
            </a:xfrm>
            <a:custGeom>
              <a:avLst/>
              <a:gdLst/>
              <a:ahLst/>
              <a:cxnLst>
                <a:cxn ang="0">
                  <a:pos x="18" y="19"/>
                </a:cxn>
                <a:cxn ang="0">
                  <a:pos x="70" y="454"/>
                </a:cxn>
                <a:cxn ang="0">
                  <a:pos x="53" y="436"/>
                </a:cxn>
                <a:cxn ang="0">
                  <a:pos x="6" y="6"/>
                </a:cxn>
                <a:cxn ang="0">
                  <a:pos x="18" y="19"/>
                </a:cxn>
              </a:cxnLst>
              <a:rect l="0" t="0" r="r" b="b"/>
              <a:pathLst>
                <a:path w="135" h="454">
                  <a:moveTo>
                    <a:pt x="18" y="19"/>
                  </a:moveTo>
                  <a:cubicBezTo>
                    <a:pt x="135" y="141"/>
                    <a:pt x="127" y="314"/>
                    <a:pt x="70" y="454"/>
                  </a:cubicBezTo>
                  <a:cubicBezTo>
                    <a:pt x="72" y="450"/>
                    <a:pt x="52" y="440"/>
                    <a:pt x="53" y="436"/>
                  </a:cubicBezTo>
                  <a:cubicBezTo>
                    <a:pt x="108" y="301"/>
                    <a:pt x="120" y="125"/>
                    <a:pt x="6" y="6"/>
                  </a:cubicBezTo>
                  <a:cubicBezTo>
                    <a:pt x="0" y="0"/>
                    <a:pt x="16" y="17"/>
                    <a:pt x="1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04" name="Freeform 493"/>
            <p:cNvSpPr>
              <a:spLocks/>
            </p:cNvSpPr>
            <p:nvPr/>
          </p:nvSpPr>
          <p:spPr bwMode="auto">
            <a:xfrm>
              <a:off x="3062590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05" name="Freeform 494"/>
            <p:cNvSpPr>
              <a:spLocks/>
            </p:cNvSpPr>
            <p:nvPr/>
          </p:nvSpPr>
          <p:spPr bwMode="auto">
            <a:xfrm>
              <a:off x="3154351" y="5888520"/>
              <a:ext cx="178042" cy="467830"/>
            </a:xfrm>
            <a:custGeom>
              <a:avLst/>
              <a:gdLst/>
              <a:ahLst/>
              <a:cxnLst>
                <a:cxn ang="0">
                  <a:pos x="115" y="17"/>
                </a:cxn>
                <a:cxn ang="0">
                  <a:pos x="21" y="477"/>
                </a:cxn>
                <a:cxn ang="0">
                  <a:pos x="35" y="461"/>
                </a:cxn>
                <a:cxn ang="0">
                  <a:pos x="125" y="6"/>
                </a:cxn>
                <a:cxn ang="0">
                  <a:pos x="115" y="17"/>
                </a:cxn>
              </a:cxnLst>
              <a:rect l="0" t="0" r="r" b="b"/>
              <a:pathLst>
                <a:path w="130" h="477">
                  <a:moveTo>
                    <a:pt x="115" y="17"/>
                  </a:moveTo>
                  <a:cubicBezTo>
                    <a:pt x="18" y="128"/>
                    <a:pt x="0" y="316"/>
                    <a:pt x="21" y="477"/>
                  </a:cubicBezTo>
                  <a:cubicBezTo>
                    <a:pt x="20" y="473"/>
                    <a:pt x="35" y="465"/>
                    <a:pt x="35" y="461"/>
                  </a:cubicBezTo>
                  <a:cubicBezTo>
                    <a:pt x="15" y="306"/>
                    <a:pt x="30" y="115"/>
                    <a:pt x="125" y="6"/>
                  </a:cubicBezTo>
                  <a:cubicBezTo>
                    <a:pt x="130" y="0"/>
                    <a:pt x="116" y="16"/>
                    <a:pt x="115" y="1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06" name="Freeform 495"/>
            <p:cNvSpPr>
              <a:spLocks/>
            </p:cNvSpPr>
            <p:nvPr/>
          </p:nvSpPr>
          <p:spPr bwMode="auto">
            <a:xfrm>
              <a:off x="3266655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6" y="119"/>
                    <a:pt x="55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07" name="Freeform 496"/>
            <p:cNvSpPr>
              <a:spLocks/>
            </p:cNvSpPr>
            <p:nvPr/>
          </p:nvSpPr>
          <p:spPr bwMode="auto">
            <a:xfrm>
              <a:off x="3373480" y="6161175"/>
              <a:ext cx="64369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4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08" name="Freeform 497"/>
            <p:cNvSpPr>
              <a:spLocks/>
            </p:cNvSpPr>
            <p:nvPr/>
          </p:nvSpPr>
          <p:spPr bwMode="auto">
            <a:xfrm>
              <a:off x="3351567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09" name="Freeform 498"/>
            <p:cNvSpPr>
              <a:spLocks/>
            </p:cNvSpPr>
            <p:nvPr/>
          </p:nvSpPr>
          <p:spPr bwMode="auto">
            <a:xfrm>
              <a:off x="3417305" y="5965021"/>
              <a:ext cx="115043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10" name="Freeform 499"/>
            <p:cNvSpPr>
              <a:spLocks/>
            </p:cNvSpPr>
            <p:nvPr/>
          </p:nvSpPr>
          <p:spPr bwMode="auto">
            <a:xfrm>
              <a:off x="3380328" y="6011118"/>
              <a:ext cx="6573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11" name="Freeform 500"/>
            <p:cNvSpPr>
              <a:spLocks/>
            </p:cNvSpPr>
            <p:nvPr/>
          </p:nvSpPr>
          <p:spPr bwMode="auto">
            <a:xfrm>
              <a:off x="3457023" y="6047405"/>
              <a:ext cx="9997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12" name="Freeform 501"/>
            <p:cNvSpPr>
              <a:spLocks/>
            </p:cNvSpPr>
            <p:nvPr/>
          </p:nvSpPr>
          <p:spPr bwMode="auto">
            <a:xfrm>
              <a:off x="3309111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13" name="Freeform 502"/>
            <p:cNvSpPr>
              <a:spLocks/>
            </p:cNvSpPr>
            <p:nvPr/>
          </p:nvSpPr>
          <p:spPr bwMode="auto">
            <a:xfrm>
              <a:off x="3369371" y="5965021"/>
              <a:ext cx="1150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14" name="Freeform 503"/>
            <p:cNvSpPr>
              <a:spLocks/>
            </p:cNvSpPr>
            <p:nvPr/>
          </p:nvSpPr>
          <p:spPr bwMode="auto">
            <a:xfrm>
              <a:off x="2472312" y="6018964"/>
              <a:ext cx="15749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9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15" name="Freeform 504"/>
            <p:cNvSpPr>
              <a:spLocks/>
            </p:cNvSpPr>
            <p:nvPr/>
          </p:nvSpPr>
          <p:spPr bwMode="auto">
            <a:xfrm>
              <a:off x="2521616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16" name="Freeform 505"/>
            <p:cNvSpPr>
              <a:spLocks/>
            </p:cNvSpPr>
            <p:nvPr/>
          </p:nvSpPr>
          <p:spPr bwMode="auto">
            <a:xfrm>
              <a:off x="2440812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17" name="Freeform 506"/>
            <p:cNvSpPr>
              <a:spLocks/>
            </p:cNvSpPr>
            <p:nvPr/>
          </p:nvSpPr>
          <p:spPr bwMode="auto">
            <a:xfrm>
              <a:off x="2499703" y="5933636"/>
              <a:ext cx="78064" cy="422714"/>
            </a:xfrm>
            <a:custGeom>
              <a:avLst/>
              <a:gdLst/>
              <a:ahLst/>
              <a:cxnLst>
                <a:cxn ang="0">
                  <a:pos x="50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50" y="18"/>
                </a:cxn>
              </a:cxnLst>
              <a:rect l="0" t="0" r="r" b="b"/>
              <a:pathLst>
                <a:path w="57" h="431">
                  <a:moveTo>
                    <a:pt x="50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7" y="119"/>
                    <a:pt x="55" y="6"/>
                  </a:cubicBezTo>
                  <a:cubicBezTo>
                    <a:pt x="57" y="0"/>
                    <a:pt x="50" y="16"/>
                    <a:pt x="50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18" name="Freeform 507"/>
            <p:cNvSpPr>
              <a:spLocks/>
            </p:cNvSpPr>
            <p:nvPr/>
          </p:nvSpPr>
          <p:spPr bwMode="auto">
            <a:xfrm>
              <a:off x="2606528" y="6161175"/>
              <a:ext cx="64369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5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19" name="Freeform 508"/>
            <p:cNvSpPr>
              <a:spLocks/>
            </p:cNvSpPr>
            <p:nvPr/>
          </p:nvSpPr>
          <p:spPr bwMode="auto">
            <a:xfrm>
              <a:off x="2584615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30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20" name="Freeform 509"/>
            <p:cNvSpPr>
              <a:spLocks/>
            </p:cNvSpPr>
            <p:nvPr/>
          </p:nvSpPr>
          <p:spPr bwMode="auto">
            <a:xfrm>
              <a:off x="2650353" y="5965021"/>
              <a:ext cx="115043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3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21" name="Freeform 510"/>
            <p:cNvSpPr>
              <a:spLocks/>
            </p:cNvSpPr>
            <p:nvPr/>
          </p:nvSpPr>
          <p:spPr bwMode="auto">
            <a:xfrm>
              <a:off x="2613376" y="6011118"/>
              <a:ext cx="6573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7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22" name="Freeform 511"/>
            <p:cNvSpPr>
              <a:spLocks/>
            </p:cNvSpPr>
            <p:nvPr/>
          </p:nvSpPr>
          <p:spPr bwMode="auto">
            <a:xfrm>
              <a:off x="2691441" y="6047405"/>
              <a:ext cx="98608" cy="308945"/>
            </a:xfrm>
            <a:custGeom>
              <a:avLst/>
              <a:gdLst/>
              <a:ahLst/>
              <a:cxnLst>
                <a:cxn ang="0">
                  <a:pos x="62" y="13"/>
                </a:cxn>
                <a:cxn ang="0">
                  <a:pos x="37" y="315"/>
                </a:cxn>
                <a:cxn ang="0">
                  <a:pos x="46" y="303"/>
                </a:cxn>
                <a:cxn ang="0">
                  <a:pos x="68" y="5"/>
                </a:cxn>
                <a:cxn ang="0">
                  <a:pos x="62" y="13"/>
                </a:cxn>
              </a:cxnLst>
              <a:rect l="0" t="0" r="r" b="b"/>
              <a:pathLst>
                <a:path w="72" h="315">
                  <a:moveTo>
                    <a:pt x="62" y="13"/>
                  </a:moveTo>
                  <a:cubicBezTo>
                    <a:pt x="0" y="97"/>
                    <a:pt x="5" y="218"/>
                    <a:pt x="37" y="315"/>
                  </a:cubicBezTo>
                  <a:cubicBezTo>
                    <a:pt x="36" y="312"/>
                    <a:pt x="47" y="305"/>
                    <a:pt x="46" y="303"/>
                  </a:cubicBezTo>
                  <a:cubicBezTo>
                    <a:pt x="15" y="209"/>
                    <a:pt x="7" y="87"/>
                    <a:pt x="68" y="5"/>
                  </a:cubicBezTo>
                  <a:cubicBezTo>
                    <a:pt x="72" y="0"/>
                    <a:pt x="63" y="12"/>
                    <a:pt x="62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23" name="Freeform 512"/>
            <p:cNvSpPr>
              <a:spLocks/>
            </p:cNvSpPr>
            <p:nvPr/>
          </p:nvSpPr>
          <p:spPr bwMode="auto">
            <a:xfrm>
              <a:off x="2542159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24" name="Freeform 513"/>
            <p:cNvSpPr>
              <a:spLocks/>
            </p:cNvSpPr>
            <p:nvPr/>
          </p:nvSpPr>
          <p:spPr bwMode="auto">
            <a:xfrm>
              <a:off x="2602420" y="5965021"/>
              <a:ext cx="1150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25" name="Freeform 514"/>
            <p:cNvSpPr>
              <a:spLocks/>
            </p:cNvSpPr>
            <p:nvPr/>
          </p:nvSpPr>
          <p:spPr bwMode="auto">
            <a:xfrm>
              <a:off x="2277834" y="5717866"/>
              <a:ext cx="279390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9" y="8"/>
                </a:cxn>
                <a:cxn ang="0">
                  <a:pos x="24" y="23"/>
                </a:cxn>
              </a:cxnLst>
              <a:rect l="0" t="0" r="r" b="b"/>
              <a:pathLst>
                <a:path w="204" h="651">
                  <a:moveTo>
                    <a:pt x="24" y="23"/>
                  </a:moveTo>
                  <a:cubicBezTo>
                    <a:pt x="176" y="174"/>
                    <a:pt x="204" y="432"/>
                    <a:pt x="172" y="651"/>
                  </a:cubicBezTo>
                  <a:cubicBezTo>
                    <a:pt x="173" y="645"/>
                    <a:pt x="149" y="635"/>
                    <a:pt x="150" y="629"/>
                  </a:cubicBezTo>
                  <a:cubicBezTo>
                    <a:pt x="181" y="417"/>
                    <a:pt x="157" y="156"/>
                    <a:pt x="9" y="8"/>
                  </a:cubicBezTo>
                  <a:cubicBezTo>
                    <a:pt x="0" y="0"/>
                    <a:pt x="22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26" name="Freeform 515"/>
            <p:cNvSpPr>
              <a:spLocks/>
            </p:cNvSpPr>
            <p:nvPr/>
          </p:nvSpPr>
          <p:spPr bwMode="auto">
            <a:xfrm>
              <a:off x="2531202" y="5583500"/>
              <a:ext cx="125999" cy="772850"/>
            </a:xfrm>
            <a:custGeom>
              <a:avLst/>
              <a:gdLst/>
              <a:ahLst/>
              <a:cxnLst>
                <a:cxn ang="0">
                  <a:pos x="11" y="29"/>
                </a:cxn>
                <a:cxn ang="0">
                  <a:pos x="78" y="788"/>
                </a:cxn>
                <a:cxn ang="0">
                  <a:pos x="68" y="762"/>
                </a:cxn>
                <a:cxn ang="0">
                  <a:pos x="4" y="10"/>
                </a:cxn>
                <a:cxn ang="0">
                  <a:pos x="11" y="29"/>
                </a:cxn>
              </a:cxnLst>
              <a:rect l="0" t="0" r="r" b="b"/>
              <a:pathLst>
                <a:path w="92" h="788">
                  <a:moveTo>
                    <a:pt x="11" y="29"/>
                  </a:moveTo>
                  <a:cubicBezTo>
                    <a:pt x="80" y="212"/>
                    <a:pt x="92" y="523"/>
                    <a:pt x="78" y="788"/>
                  </a:cubicBezTo>
                  <a:cubicBezTo>
                    <a:pt x="78" y="781"/>
                    <a:pt x="67" y="769"/>
                    <a:pt x="68" y="762"/>
                  </a:cubicBezTo>
                  <a:cubicBezTo>
                    <a:pt x="82" y="505"/>
                    <a:pt x="71" y="189"/>
                    <a:pt x="4" y="10"/>
                  </a:cubicBezTo>
                  <a:cubicBezTo>
                    <a:pt x="0" y="0"/>
                    <a:pt x="10" y="26"/>
                    <a:pt x="1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27" name="Freeform 516"/>
            <p:cNvSpPr>
              <a:spLocks/>
            </p:cNvSpPr>
            <p:nvPr/>
          </p:nvSpPr>
          <p:spPr bwMode="auto">
            <a:xfrm>
              <a:off x="3006439" y="5717866"/>
              <a:ext cx="278020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8" y="8"/>
                </a:cxn>
                <a:cxn ang="0">
                  <a:pos x="24" y="23"/>
                </a:cxn>
              </a:cxnLst>
              <a:rect l="0" t="0" r="r" b="b"/>
              <a:pathLst>
                <a:path w="203" h="651">
                  <a:moveTo>
                    <a:pt x="24" y="23"/>
                  </a:moveTo>
                  <a:cubicBezTo>
                    <a:pt x="176" y="174"/>
                    <a:pt x="203" y="432"/>
                    <a:pt x="172" y="651"/>
                  </a:cubicBezTo>
                  <a:cubicBezTo>
                    <a:pt x="172" y="645"/>
                    <a:pt x="149" y="635"/>
                    <a:pt x="150" y="629"/>
                  </a:cubicBezTo>
                  <a:cubicBezTo>
                    <a:pt x="180" y="417"/>
                    <a:pt x="156" y="156"/>
                    <a:pt x="8" y="8"/>
                  </a:cubicBezTo>
                  <a:cubicBezTo>
                    <a:pt x="0" y="0"/>
                    <a:pt x="21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28" name="Freeform 517"/>
            <p:cNvSpPr>
              <a:spLocks/>
            </p:cNvSpPr>
            <p:nvPr/>
          </p:nvSpPr>
          <p:spPr bwMode="auto">
            <a:xfrm>
              <a:off x="2168270" y="5583500"/>
              <a:ext cx="124630" cy="772850"/>
            </a:xfrm>
            <a:custGeom>
              <a:avLst/>
              <a:gdLst/>
              <a:ahLst/>
              <a:cxnLst>
                <a:cxn ang="0">
                  <a:pos x="10" y="29"/>
                </a:cxn>
                <a:cxn ang="0">
                  <a:pos x="77" y="788"/>
                </a:cxn>
                <a:cxn ang="0">
                  <a:pos x="67" y="762"/>
                </a:cxn>
                <a:cxn ang="0">
                  <a:pos x="3" y="10"/>
                </a:cxn>
                <a:cxn ang="0">
                  <a:pos x="10" y="29"/>
                </a:cxn>
              </a:cxnLst>
              <a:rect l="0" t="0" r="r" b="b"/>
              <a:pathLst>
                <a:path w="91" h="788">
                  <a:moveTo>
                    <a:pt x="10" y="29"/>
                  </a:moveTo>
                  <a:cubicBezTo>
                    <a:pt x="79" y="212"/>
                    <a:pt x="91" y="523"/>
                    <a:pt x="77" y="788"/>
                  </a:cubicBezTo>
                  <a:cubicBezTo>
                    <a:pt x="77" y="781"/>
                    <a:pt x="67" y="769"/>
                    <a:pt x="67" y="762"/>
                  </a:cubicBezTo>
                  <a:cubicBezTo>
                    <a:pt x="81" y="505"/>
                    <a:pt x="70" y="189"/>
                    <a:pt x="3" y="10"/>
                  </a:cubicBezTo>
                  <a:cubicBezTo>
                    <a:pt x="0" y="0"/>
                    <a:pt x="9" y="26"/>
                    <a:pt x="1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29" name="Freeform 518"/>
            <p:cNvSpPr>
              <a:spLocks/>
            </p:cNvSpPr>
            <p:nvPr/>
          </p:nvSpPr>
          <p:spPr bwMode="auto">
            <a:xfrm>
              <a:off x="1782054" y="5666865"/>
              <a:ext cx="191739" cy="689485"/>
            </a:xfrm>
            <a:custGeom>
              <a:avLst/>
              <a:gdLst/>
              <a:ahLst/>
              <a:cxnLst>
                <a:cxn ang="0">
                  <a:pos x="19" y="29"/>
                </a:cxn>
                <a:cxn ang="0">
                  <a:pos x="67" y="703"/>
                </a:cxn>
                <a:cxn ang="0">
                  <a:pos x="50" y="676"/>
                </a:cxn>
                <a:cxn ang="0">
                  <a:pos x="7" y="10"/>
                </a:cxn>
                <a:cxn ang="0">
                  <a:pos x="19" y="29"/>
                </a:cxn>
              </a:cxnLst>
              <a:rect l="0" t="0" r="r" b="b"/>
              <a:pathLst>
                <a:path w="140" h="703">
                  <a:moveTo>
                    <a:pt x="19" y="29"/>
                  </a:moveTo>
                  <a:cubicBezTo>
                    <a:pt x="140" y="216"/>
                    <a:pt x="128" y="485"/>
                    <a:pt x="67" y="703"/>
                  </a:cubicBezTo>
                  <a:cubicBezTo>
                    <a:pt x="69" y="697"/>
                    <a:pt x="48" y="682"/>
                    <a:pt x="50" y="676"/>
                  </a:cubicBezTo>
                  <a:cubicBezTo>
                    <a:pt x="109" y="465"/>
                    <a:pt x="124" y="193"/>
                    <a:pt x="7" y="10"/>
                  </a:cubicBezTo>
                  <a:cubicBezTo>
                    <a:pt x="0" y="0"/>
                    <a:pt x="17" y="26"/>
                    <a:pt x="1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30" name="Freeform 519"/>
            <p:cNvSpPr>
              <a:spLocks/>
            </p:cNvSpPr>
            <p:nvPr/>
          </p:nvSpPr>
          <p:spPr bwMode="auto">
            <a:xfrm>
              <a:off x="3200916" y="5481499"/>
              <a:ext cx="220499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2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4" y="884"/>
                    <a:pt x="43" y="870"/>
                    <a:pt x="42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31" name="Freeform 520"/>
            <p:cNvSpPr>
              <a:spLocks/>
            </p:cNvSpPr>
            <p:nvPr/>
          </p:nvSpPr>
          <p:spPr bwMode="auto">
            <a:xfrm>
              <a:off x="2836613" y="5481499"/>
              <a:ext cx="220499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3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5" y="884"/>
                    <a:pt x="43" y="870"/>
                    <a:pt x="43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32" name="Freeform 521"/>
            <p:cNvSpPr>
              <a:spLocks/>
            </p:cNvSpPr>
            <p:nvPr/>
          </p:nvSpPr>
          <p:spPr bwMode="auto">
            <a:xfrm>
              <a:off x="2718832" y="5299075"/>
              <a:ext cx="99977" cy="1057275"/>
            </a:xfrm>
            <a:custGeom>
              <a:avLst/>
              <a:gdLst/>
              <a:ahLst/>
              <a:cxnLst>
                <a:cxn ang="0">
                  <a:pos x="64" y="38"/>
                </a:cxn>
                <a:cxn ang="0">
                  <a:pos x="12" y="1078"/>
                </a:cxn>
                <a:cxn ang="0">
                  <a:pos x="19" y="1042"/>
                </a:cxn>
                <a:cxn ang="0">
                  <a:pos x="70" y="13"/>
                </a:cxn>
                <a:cxn ang="0">
                  <a:pos x="64" y="38"/>
                </a:cxn>
              </a:cxnLst>
              <a:rect l="0" t="0" r="r" b="b"/>
              <a:pathLst>
                <a:path w="73" h="1078">
                  <a:moveTo>
                    <a:pt x="64" y="38"/>
                  </a:moveTo>
                  <a:cubicBezTo>
                    <a:pt x="10" y="289"/>
                    <a:pt x="0" y="715"/>
                    <a:pt x="12" y="1078"/>
                  </a:cubicBezTo>
                  <a:cubicBezTo>
                    <a:pt x="11" y="1069"/>
                    <a:pt x="20" y="1052"/>
                    <a:pt x="19" y="1042"/>
                  </a:cubicBezTo>
                  <a:cubicBezTo>
                    <a:pt x="9" y="690"/>
                    <a:pt x="17" y="258"/>
                    <a:pt x="70" y="13"/>
                  </a:cubicBezTo>
                  <a:cubicBezTo>
                    <a:pt x="73" y="0"/>
                    <a:pt x="65" y="34"/>
                    <a:pt x="64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33" name="Freeform 522"/>
            <p:cNvSpPr>
              <a:spLocks/>
            </p:cNvSpPr>
            <p:nvPr/>
          </p:nvSpPr>
          <p:spPr bwMode="auto">
            <a:xfrm>
              <a:off x="3413197" y="5411864"/>
              <a:ext cx="150651" cy="944486"/>
            </a:xfrm>
            <a:custGeom>
              <a:avLst/>
              <a:gdLst/>
              <a:ahLst/>
              <a:cxnLst>
                <a:cxn ang="0">
                  <a:pos x="95" y="40"/>
                </a:cxn>
                <a:cxn ang="0">
                  <a:pos x="57" y="963"/>
                </a:cxn>
                <a:cxn ang="0">
                  <a:pos x="70" y="926"/>
                </a:cxn>
                <a:cxn ang="0">
                  <a:pos x="104" y="14"/>
                </a:cxn>
                <a:cxn ang="0">
                  <a:pos x="95" y="40"/>
                </a:cxn>
              </a:cxnLst>
              <a:rect l="0" t="0" r="r" b="b"/>
              <a:pathLst>
                <a:path w="110" h="963">
                  <a:moveTo>
                    <a:pt x="95" y="40"/>
                  </a:moveTo>
                  <a:cubicBezTo>
                    <a:pt x="0" y="297"/>
                    <a:pt x="8" y="665"/>
                    <a:pt x="57" y="963"/>
                  </a:cubicBezTo>
                  <a:cubicBezTo>
                    <a:pt x="55" y="955"/>
                    <a:pt x="72" y="934"/>
                    <a:pt x="70" y="926"/>
                  </a:cubicBezTo>
                  <a:cubicBezTo>
                    <a:pt x="24" y="638"/>
                    <a:pt x="12" y="265"/>
                    <a:pt x="104" y="14"/>
                  </a:cubicBezTo>
                  <a:cubicBezTo>
                    <a:pt x="110" y="0"/>
                    <a:pt x="96" y="36"/>
                    <a:pt x="9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34" name="Freeform 523"/>
            <p:cNvSpPr>
              <a:spLocks/>
            </p:cNvSpPr>
            <p:nvPr/>
          </p:nvSpPr>
          <p:spPr bwMode="auto">
            <a:xfrm>
              <a:off x="849386" y="5603115"/>
              <a:ext cx="220499" cy="753235"/>
            </a:xfrm>
            <a:custGeom>
              <a:avLst/>
              <a:gdLst/>
              <a:ahLst/>
              <a:cxnLst>
                <a:cxn ang="0">
                  <a:pos x="19" y="28"/>
                </a:cxn>
                <a:cxn ang="0">
                  <a:pos x="136" y="768"/>
                </a:cxn>
                <a:cxn ang="0">
                  <a:pos x="119" y="742"/>
                </a:cxn>
                <a:cxn ang="0">
                  <a:pos x="7" y="10"/>
                </a:cxn>
                <a:cxn ang="0">
                  <a:pos x="19" y="28"/>
                </a:cxn>
              </a:cxnLst>
              <a:rect l="0" t="0" r="r" b="b"/>
              <a:pathLst>
                <a:path w="161" h="768">
                  <a:moveTo>
                    <a:pt x="19" y="28"/>
                  </a:moveTo>
                  <a:cubicBezTo>
                    <a:pt x="139" y="206"/>
                    <a:pt x="161" y="509"/>
                    <a:pt x="136" y="768"/>
                  </a:cubicBezTo>
                  <a:cubicBezTo>
                    <a:pt x="137" y="761"/>
                    <a:pt x="118" y="749"/>
                    <a:pt x="119" y="742"/>
                  </a:cubicBezTo>
                  <a:cubicBezTo>
                    <a:pt x="143" y="492"/>
                    <a:pt x="124" y="184"/>
                    <a:pt x="7" y="10"/>
                  </a:cubicBezTo>
                  <a:cubicBezTo>
                    <a:pt x="0" y="0"/>
                    <a:pt x="17" y="25"/>
                    <a:pt x="19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35" name="Freeform 524"/>
            <p:cNvSpPr>
              <a:spLocks/>
            </p:cNvSpPr>
            <p:nvPr/>
          </p:nvSpPr>
          <p:spPr bwMode="auto">
            <a:xfrm>
              <a:off x="530280" y="5666865"/>
              <a:ext cx="138325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5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5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36" name="Freeform 525"/>
            <p:cNvSpPr>
              <a:spLocks/>
            </p:cNvSpPr>
            <p:nvPr/>
          </p:nvSpPr>
          <p:spPr bwMode="auto">
            <a:xfrm>
              <a:off x="311150" y="5717866"/>
              <a:ext cx="204064" cy="638484"/>
            </a:xfrm>
            <a:custGeom>
              <a:avLst/>
              <a:gdLst/>
              <a:ahLst/>
              <a:cxnLst>
                <a:cxn ang="0">
                  <a:pos x="18" y="23"/>
                </a:cxn>
                <a:cxn ang="0">
                  <a:pos x="126" y="651"/>
                </a:cxn>
                <a:cxn ang="0">
                  <a:pos x="110" y="629"/>
                </a:cxn>
                <a:cxn ang="0">
                  <a:pos x="7" y="8"/>
                </a:cxn>
                <a:cxn ang="0">
                  <a:pos x="18" y="23"/>
                </a:cxn>
              </a:cxnLst>
              <a:rect l="0" t="0" r="r" b="b"/>
              <a:pathLst>
                <a:path w="149" h="651">
                  <a:moveTo>
                    <a:pt x="18" y="23"/>
                  </a:moveTo>
                  <a:cubicBezTo>
                    <a:pt x="129" y="174"/>
                    <a:pt x="149" y="432"/>
                    <a:pt x="126" y="651"/>
                  </a:cubicBezTo>
                  <a:cubicBezTo>
                    <a:pt x="126" y="645"/>
                    <a:pt x="109" y="635"/>
                    <a:pt x="110" y="629"/>
                  </a:cubicBezTo>
                  <a:cubicBezTo>
                    <a:pt x="132" y="417"/>
                    <a:pt x="115" y="156"/>
                    <a:pt x="7" y="8"/>
                  </a:cubicBezTo>
                  <a:cubicBezTo>
                    <a:pt x="0" y="0"/>
                    <a:pt x="16" y="20"/>
                    <a:pt x="18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37" name="Freeform 526"/>
            <p:cNvSpPr>
              <a:spLocks/>
            </p:cNvSpPr>
            <p:nvPr/>
          </p:nvSpPr>
          <p:spPr bwMode="auto">
            <a:xfrm>
              <a:off x="1273949" y="5919906"/>
              <a:ext cx="91761" cy="436444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56" y="445"/>
                </a:cxn>
                <a:cxn ang="0">
                  <a:pos x="49" y="430"/>
                </a:cxn>
                <a:cxn ang="0">
                  <a:pos x="3" y="6"/>
                </a:cxn>
                <a:cxn ang="0">
                  <a:pos x="8" y="16"/>
                </a:cxn>
              </a:cxnLst>
              <a:rect l="0" t="0" r="r" b="b"/>
              <a:pathLst>
                <a:path w="67" h="445">
                  <a:moveTo>
                    <a:pt x="8" y="16"/>
                  </a:moveTo>
                  <a:cubicBezTo>
                    <a:pt x="58" y="120"/>
                    <a:pt x="67" y="295"/>
                    <a:pt x="56" y="445"/>
                  </a:cubicBezTo>
                  <a:cubicBezTo>
                    <a:pt x="57" y="441"/>
                    <a:pt x="49" y="434"/>
                    <a:pt x="49" y="430"/>
                  </a:cubicBezTo>
                  <a:cubicBezTo>
                    <a:pt x="59" y="285"/>
                    <a:pt x="51" y="107"/>
                    <a:pt x="3" y="6"/>
                  </a:cubicBezTo>
                  <a:cubicBezTo>
                    <a:pt x="0" y="0"/>
                    <a:pt x="7" y="15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38" name="Freeform 527"/>
            <p:cNvSpPr>
              <a:spLocks/>
            </p:cNvSpPr>
            <p:nvPr/>
          </p:nvSpPr>
          <p:spPr bwMode="auto">
            <a:xfrm>
              <a:off x="1071255" y="5557999"/>
              <a:ext cx="108194" cy="798351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42" y="814"/>
                </a:cxn>
                <a:cxn ang="0">
                  <a:pos x="52" y="783"/>
                </a:cxn>
                <a:cxn ang="0">
                  <a:pos x="76" y="12"/>
                </a:cxn>
                <a:cxn ang="0">
                  <a:pos x="68" y="34"/>
                </a:cxn>
              </a:cxnLst>
              <a:rect l="0" t="0" r="r" b="b"/>
              <a:pathLst>
                <a:path w="79" h="814">
                  <a:moveTo>
                    <a:pt x="68" y="34"/>
                  </a:moveTo>
                  <a:cubicBezTo>
                    <a:pt x="0" y="251"/>
                    <a:pt x="6" y="562"/>
                    <a:pt x="42" y="814"/>
                  </a:cubicBezTo>
                  <a:cubicBezTo>
                    <a:pt x="41" y="808"/>
                    <a:pt x="53" y="789"/>
                    <a:pt x="52" y="783"/>
                  </a:cubicBezTo>
                  <a:cubicBezTo>
                    <a:pt x="18" y="539"/>
                    <a:pt x="8" y="224"/>
                    <a:pt x="76" y="12"/>
                  </a:cubicBezTo>
                  <a:cubicBezTo>
                    <a:pt x="79" y="0"/>
                    <a:pt x="70" y="30"/>
                    <a:pt x="68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39" name="Freeform 528"/>
            <p:cNvSpPr>
              <a:spLocks/>
            </p:cNvSpPr>
            <p:nvPr/>
          </p:nvSpPr>
          <p:spPr bwMode="auto">
            <a:xfrm>
              <a:off x="1449252" y="5583500"/>
              <a:ext cx="91761" cy="772850"/>
            </a:xfrm>
            <a:custGeom>
              <a:avLst/>
              <a:gdLst/>
              <a:ahLst/>
              <a:cxnLst>
                <a:cxn ang="0">
                  <a:pos x="59" y="29"/>
                </a:cxn>
                <a:cxn ang="0">
                  <a:pos x="11" y="788"/>
                </a:cxn>
                <a:cxn ang="0">
                  <a:pos x="18" y="762"/>
                </a:cxn>
                <a:cxn ang="0">
                  <a:pos x="64" y="10"/>
                </a:cxn>
                <a:cxn ang="0">
                  <a:pos x="59" y="29"/>
                </a:cxn>
              </a:cxnLst>
              <a:rect l="0" t="0" r="r" b="b"/>
              <a:pathLst>
                <a:path w="67" h="788">
                  <a:moveTo>
                    <a:pt x="59" y="29"/>
                  </a:moveTo>
                  <a:cubicBezTo>
                    <a:pt x="9" y="212"/>
                    <a:pt x="0" y="523"/>
                    <a:pt x="11" y="788"/>
                  </a:cubicBezTo>
                  <a:cubicBezTo>
                    <a:pt x="10" y="781"/>
                    <a:pt x="18" y="769"/>
                    <a:pt x="18" y="762"/>
                  </a:cubicBezTo>
                  <a:cubicBezTo>
                    <a:pt x="8" y="505"/>
                    <a:pt x="16" y="189"/>
                    <a:pt x="64" y="10"/>
                  </a:cubicBezTo>
                  <a:cubicBezTo>
                    <a:pt x="67" y="0"/>
                    <a:pt x="60" y="26"/>
                    <a:pt x="5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40" name="Freeform 529"/>
            <p:cNvSpPr>
              <a:spLocks/>
            </p:cNvSpPr>
            <p:nvPr/>
          </p:nvSpPr>
          <p:spPr bwMode="auto">
            <a:xfrm>
              <a:off x="1964206" y="5666865"/>
              <a:ext cx="138325" cy="689485"/>
            </a:xfrm>
            <a:custGeom>
              <a:avLst/>
              <a:gdLst/>
              <a:ahLst/>
              <a:cxnLst>
                <a:cxn ang="0">
                  <a:pos x="87" y="29"/>
                </a:cxn>
                <a:cxn ang="0">
                  <a:pos x="52" y="703"/>
                </a:cxn>
                <a:cxn ang="0">
                  <a:pos x="65" y="676"/>
                </a:cxn>
                <a:cxn ang="0">
                  <a:pos x="96" y="10"/>
                </a:cxn>
                <a:cxn ang="0">
                  <a:pos x="87" y="29"/>
                </a:cxn>
              </a:cxnLst>
              <a:rect l="0" t="0" r="r" b="b"/>
              <a:pathLst>
                <a:path w="101" h="703">
                  <a:moveTo>
                    <a:pt x="87" y="29"/>
                  </a:moveTo>
                  <a:cubicBezTo>
                    <a:pt x="0" y="216"/>
                    <a:pt x="8" y="485"/>
                    <a:pt x="52" y="703"/>
                  </a:cubicBezTo>
                  <a:cubicBezTo>
                    <a:pt x="51" y="697"/>
                    <a:pt x="66" y="682"/>
                    <a:pt x="65" y="676"/>
                  </a:cubicBezTo>
                  <a:cubicBezTo>
                    <a:pt x="22" y="465"/>
                    <a:pt x="11" y="193"/>
                    <a:pt x="96" y="10"/>
                  </a:cubicBezTo>
                  <a:cubicBezTo>
                    <a:pt x="101" y="0"/>
                    <a:pt x="89" y="26"/>
                    <a:pt x="87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41" name="Freeform 530"/>
            <p:cNvSpPr>
              <a:spLocks/>
            </p:cNvSpPr>
            <p:nvPr/>
          </p:nvSpPr>
          <p:spPr bwMode="auto">
            <a:xfrm>
              <a:off x="724757" y="5496210"/>
              <a:ext cx="109564" cy="860140"/>
            </a:xfrm>
            <a:custGeom>
              <a:avLst/>
              <a:gdLst/>
              <a:ahLst/>
              <a:cxnLst>
                <a:cxn ang="0">
                  <a:pos x="11" y="37"/>
                </a:cxn>
                <a:cxn ang="0">
                  <a:pos x="39" y="877"/>
                </a:cxn>
                <a:cxn ang="0">
                  <a:pos x="29" y="843"/>
                </a:cxn>
                <a:cxn ang="0">
                  <a:pos x="3" y="13"/>
                </a:cxn>
                <a:cxn ang="0">
                  <a:pos x="11" y="37"/>
                </a:cxn>
              </a:cxnLst>
              <a:rect l="0" t="0" r="r" b="b"/>
              <a:pathLst>
                <a:path w="80" h="877">
                  <a:moveTo>
                    <a:pt x="11" y="37"/>
                  </a:moveTo>
                  <a:cubicBezTo>
                    <a:pt x="80" y="271"/>
                    <a:pt x="74" y="606"/>
                    <a:pt x="39" y="877"/>
                  </a:cubicBezTo>
                  <a:cubicBezTo>
                    <a:pt x="40" y="870"/>
                    <a:pt x="28" y="850"/>
                    <a:pt x="29" y="843"/>
                  </a:cubicBezTo>
                  <a:cubicBezTo>
                    <a:pt x="63" y="581"/>
                    <a:pt x="71" y="242"/>
                    <a:pt x="3" y="13"/>
                  </a:cubicBezTo>
                  <a:cubicBezTo>
                    <a:pt x="0" y="0"/>
                    <a:pt x="9" y="33"/>
                    <a:pt x="11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42" name="Freeform 531"/>
            <p:cNvSpPr>
              <a:spLocks/>
            </p:cNvSpPr>
            <p:nvPr/>
          </p:nvSpPr>
          <p:spPr bwMode="auto">
            <a:xfrm>
              <a:off x="1605382" y="5481499"/>
              <a:ext cx="160238" cy="874851"/>
            </a:xfrm>
            <a:custGeom>
              <a:avLst/>
              <a:gdLst/>
              <a:ahLst/>
              <a:cxnLst>
                <a:cxn ang="0">
                  <a:pos x="14" y="32"/>
                </a:cxn>
                <a:cxn ang="0">
                  <a:pos x="99" y="892"/>
                </a:cxn>
                <a:cxn ang="0">
                  <a:pos x="86" y="862"/>
                </a:cxn>
                <a:cxn ang="0">
                  <a:pos x="5" y="11"/>
                </a:cxn>
                <a:cxn ang="0">
                  <a:pos x="14" y="32"/>
                </a:cxn>
              </a:cxnLst>
              <a:rect l="0" t="0" r="r" b="b"/>
              <a:pathLst>
                <a:path w="117" h="892">
                  <a:moveTo>
                    <a:pt x="14" y="32"/>
                  </a:moveTo>
                  <a:cubicBezTo>
                    <a:pt x="101" y="239"/>
                    <a:pt x="117" y="592"/>
                    <a:pt x="99" y="892"/>
                  </a:cubicBezTo>
                  <a:cubicBezTo>
                    <a:pt x="99" y="884"/>
                    <a:pt x="86" y="870"/>
                    <a:pt x="86" y="862"/>
                  </a:cubicBezTo>
                  <a:cubicBezTo>
                    <a:pt x="104" y="571"/>
                    <a:pt x="90" y="214"/>
                    <a:pt x="5" y="11"/>
                  </a:cubicBezTo>
                  <a:cubicBezTo>
                    <a:pt x="0" y="0"/>
                    <a:pt x="12" y="29"/>
                    <a:pt x="14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</p:grpSp>
      <p:sp>
        <p:nvSpPr>
          <p:cNvPr id="543" name="Line 534"/>
          <p:cNvSpPr>
            <a:spLocks noChangeShapeType="1"/>
          </p:cNvSpPr>
          <p:nvPr/>
        </p:nvSpPr>
        <p:spPr bwMode="auto">
          <a:xfrm>
            <a:off x="242888" y="5932488"/>
            <a:ext cx="8686800" cy="0"/>
          </a:xfrm>
          <a:prstGeom prst="line">
            <a:avLst/>
          </a:prstGeom>
          <a:noFill/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lIns="36576" tIns="36576" rIns="36576" bIns="36576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grpSp>
        <p:nvGrpSpPr>
          <p:cNvPr id="1032" name="Group 535"/>
          <p:cNvGrpSpPr>
            <a:grpSpLocks/>
          </p:cNvGrpSpPr>
          <p:nvPr/>
        </p:nvGrpSpPr>
        <p:grpSpPr bwMode="auto">
          <a:xfrm>
            <a:off x="7086600" y="4800600"/>
            <a:ext cx="1806575" cy="1568450"/>
            <a:chOff x="118213708" y="113327540"/>
            <a:chExt cx="1191874" cy="1035370"/>
          </a:xfrm>
        </p:grpSpPr>
        <p:sp>
          <p:nvSpPr>
            <p:cNvPr id="545" name="Freeform 536"/>
            <p:cNvSpPr>
              <a:spLocks/>
            </p:cNvSpPr>
            <p:nvPr/>
          </p:nvSpPr>
          <p:spPr bwMode="auto">
            <a:xfrm>
              <a:off x="119069386" y="113327540"/>
              <a:ext cx="336196" cy="462144"/>
            </a:xfrm>
            <a:custGeom>
              <a:avLst/>
              <a:gdLst/>
              <a:ahLst/>
              <a:cxnLst>
                <a:cxn ang="0">
                  <a:pos x="261" y="301"/>
                </a:cxn>
                <a:cxn ang="0">
                  <a:pos x="218" y="292"/>
                </a:cxn>
                <a:cxn ang="0">
                  <a:pos x="247" y="244"/>
                </a:cxn>
                <a:cxn ang="0">
                  <a:pos x="302" y="257"/>
                </a:cxn>
                <a:cxn ang="0">
                  <a:pos x="248" y="235"/>
                </a:cxn>
                <a:cxn ang="0">
                  <a:pos x="185" y="232"/>
                </a:cxn>
                <a:cxn ang="0">
                  <a:pos x="243" y="171"/>
                </a:cxn>
                <a:cxn ang="0">
                  <a:pos x="256" y="119"/>
                </a:cxn>
                <a:cxn ang="0">
                  <a:pos x="256" y="113"/>
                </a:cxn>
                <a:cxn ang="0">
                  <a:pos x="229" y="132"/>
                </a:cxn>
                <a:cxn ang="0">
                  <a:pos x="199" y="177"/>
                </a:cxn>
                <a:cxn ang="0">
                  <a:pos x="166" y="106"/>
                </a:cxn>
                <a:cxn ang="0">
                  <a:pos x="171" y="6"/>
                </a:cxn>
                <a:cxn ang="0">
                  <a:pos x="163" y="4"/>
                </a:cxn>
                <a:cxn ang="0">
                  <a:pos x="123" y="73"/>
                </a:cxn>
                <a:cxn ang="0">
                  <a:pos x="45" y="50"/>
                </a:cxn>
                <a:cxn ang="0">
                  <a:pos x="40" y="58"/>
                </a:cxn>
                <a:cxn ang="0">
                  <a:pos x="96" y="120"/>
                </a:cxn>
                <a:cxn ang="0">
                  <a:pos x="94" y="189"/>
                </a:cxn>
                <a:cxn ang="0">
                  <a:pos x="40" y="169"/>
                </a:cxn>
                <a:cxn ang="0">
                  <a:pos x="0" y="170"/>
                </a:cxn>
                <a:cxn ang="0">
                  <a:pos x="4" y="175"/>
                </a:cxn>
                <a:cxn ang="0">
                  <a:pos x="52" y="200"/>
                </a:cxn>
                <a:cxn ang="0">
                  <a:pos x="94" y="206"/>
                </a:cxn>
                <a:cxn ang="0">
                  <a:pos x="121" y="261"/>
                </a:cxn>
                <a:cxn ang="0">
                  <a:pos x="36" y="317"/>
                </a:cxn>
                <a:cxn ang="0">
                  <a:pos x="43" y="322"/>
                </a:cxn>
                <a:cxn ang="0">
                  <a:pos x="119" y="270"/>
                </a:cxn>
                <a:cxn ang="0">
                  <a:pos x="123" y="321"/>
                </a:cxn>
                <a:cxn ang="0">
                  <a:pos x="86" y="418"/>
                </a:cxn>
                <a:cxn ang="0">
                  <a:pos x="94" y="418"/>
                </a:cxn>
                <a:cxn ang="0">
                  <a:pos x="126" y="330"/>
                </a:cxn>
                <a:cxn ang="0">
                  <a:pos x="220" y="314"/>
                </a:cxn>
                <a:cxn ang="0">
                  <a:pos x="298" y="380"/>
                </a:cxn>
                <a:cxn ang="0">
                  <a:pos x="305" y="375"/>
                </a:cxn>
              </a:cxnLst>
              <a:rect l="0" t="0" r="r" b="b"/>
              <a:pathLst>
                <a:path w="307" h="422">
                  <a:moveTo>
                    <a:pt x="305" y="375"/>
                  </a:moveTo>
                  <a:cubicBezTo>
                    <a:pt x="261" y="301"/>
                    <a:pt x="261" y="301"/>
                    <a:pt x="261" y="301"/>
                  </a:cubicBezTo>
                  <a:cubicBezTo>
                    <a:pt x="220" y="305"/>
                    <a:pt x="220" y="305"/>
                    <a:pt x="220" y="305"/>
                  </a:cubicBezTo>
                  <a:cubicBezTo>
                    <a:pt x="220" y="300"/>
                    <a:pt x="219" y="296"/>
                    <a:pt x="218" y="292"/>
                  </a:cubicBezTo>
                  <a:cubicBezTo>
                    <a:pt x="215" y="277"/>
                    <a:pt x="210" y="264"/>
                    <a:pt x="203" y="253"/>
                  </a:cubicBezTo>
                  <a:cubicBezTo>
                    <a:pt x="215" y="251"/>
                    <a:pt x="246" y="244"/>
                    <a:pt x="247" y="244"/>
                  </a:cubicBezTo>
                  <a:cubicBezTo>
                    <a:pt x="249" y="245"/>
                    <a:pt x="297" y="259"/>
                    <a:pt x="297" y="259"/>
                  </a:cubicBezTo>
                  <a:cubicBezTo>
                    <a:pt x="299" y="260"/>
                    <a:pt x="302" y="259"/>
                    <a:pt x="302" y="257"/>
                  </a:cubicBezTo>
                  <a:cubicBezTo>
                    <a:pt x="303" y="254"/>
                    <a:pt x="302" y="252"/>
                    <a:pt x="299" y="251"/>
                  </a:cubicBezTo>
                  <a:cubicBezTo>
                    <a:pt x="248" y="235"/>
                    <a:pt x="248" y="235"/>
                    <a:pt x="248" y="235"/>
                  </a:cubicBezTo>
                  <a:cubicBezTo>
                    <a:pt x="198" y="245"/>
                    <a:pt x="198" y="245"/>
                    <a:pt x="198" y="245"/>
                  </a:cubicBezTo>
                  <a:cubicBezTo>
                    <a:pt x="194" y="240"/>
                    <a:pt x="189" y="236"/>
                    <a:pt x="185" y="232"/>
                  </a:cubicBezTo>
                  <a:cubicBezTo>
                    <a:pt x="198" y="220"/>
                    <a:pt x="204" y="203"/>
                    <a:pt x="201" y="185"/>
                  </a:cubicBezTo>
                  <a:cubicBezTo>
                    <a:pt x="243" y="171"/>
                    <a:pt x="243" y="171"/>
                    <a:pt x="243" y="171"/>
                  </a:cubicBezTo>
                  <a:cubicBezTo>
                    <a:pt x="243" y="171"/>
                    <a:pt x="238" y="139"/>
                    <a:pt x="238" y="135"/>
                  </a:cubicBezTo>
                  <a:cubicBezTo>
                    <a:pt x="241" y="133"/>
                    <a:pt x="256" y="119"/>
                    <a:pt x="256" y="119"/>
                  </a:cubicBezTo>
                  <a:cubicBezTo>
                    <a:pt x="257" y="118"/>
                    <a:pt x="258" y="116"/>
                    <a:pt x="258" y="115"/>
                  </a:cubicBezTo>
                  <a:cubicBezTo>
                    <a:pt x="257" y="114"/>
                    <a:pt x="257" y="113"/>
                    <a:pt x="256" y="113"/>
                  </a:cubicBezTo>
                  <a:cubicBezTo>
                    <a:pt x="255" y="111"/>
                    <a:pt x="252" y="111"/>
                    <a:pt x="250" y="112"/>
                  </a:cubicBezTo>
                  <a:cubicBezTo>
                    <a:pt x="229" y="132"/>
                    <a:pt x="229" y="132"/>
                    <a:pt x="229" y="132"/>
                  </a:cubicBezTo>
                  <a:cubicBezTo>
                    <a:pt x="229" y="132"/>
                    <a:pt x="232" y="160"/>
                    <a:pt x="233" y="165"/>
                  </a:cubicBezTo>
                  <a:cubicBezTo>
                    <a:pt x="229" y="166"/>
                    <a:pt x="212" y="173"/>
                    <a:pt x="199" y="177"/>
                  </a:cubicBezTo>
                  <a:cubicBezTo>
                    <a:pt x="192" y="159"/>
                    <a:pt x="176" y="146"/>
                    <a:pt x="156" y="143"/>
                  </a:cubicBezTo>
                  <a:cubicBezTo>
                    <a:pt x="165" y="134"/>
                    <a:pt x="169" y="120"/>
                    <a:pt x="166" y="106"/>
                  </a:cubicBezTo>
                  <a:cubicBezTo>
                    <a:pt x="164" y="96"/>
                    <a:pt x="159" y="88"/>
                    <a:pt x="153" y="82"/>
                  </a:cubicBezTo>
                  <a:cubicBezTo>
                    <a:pt x="171" y="6"/>
                    <a:pt x="171" y="6"/>
                    <a:pt x="171" y="6"/>
                  </a:cubicBezTo>
                  <a:cubicBezTo>
                    <a:pt x="172" y="4"/>
                    <a:pt x="170" y="2"/>
                    <a:pt x="168" y="1"/>
                  </a:cubicBezTo>
                  <a:cubicBezTo>
                    <a:pt x="166" y="0"/>
                    <a:pt x="163" y="2"/>
                    <a:pt x="163" y="4"/>
                  </a:cubicBezTo>
                  <a:cubicBezTo>
                    <a:pt x="145" y="77"/>
                    <a:pt x="145" y="77"/>
                    <a:pt x="145" y="77"/>
                  </a:cubicBezTo>
                  <a:cubicBezTo>
                    <a:pt x="138" y="73"/>
                    <a:pt x="131" y="72"/>
                    <a:pt x="123" y="73"/>
                  </a:cubicBezTo>
                  <a:cubicBezTo>
                    <a:pt x="115" y="75"/>
                    <a:pt x="108" y="80"/>
                    <a:pt x="103" y="86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3" y="49"/>
                    <a:pt x="40" y="50"/>
                    <a:pt x="39" y="52"/>
                  </a:cubicBezTo>
                  <a:cubicBezTo>
                    <a:pt x="37" y="54"/>
                    <a:pt x="38" y="57"/>
                    <a:pt x="40" y="58"/>
                  </a:cubicBezTo>
                  <a:cubicBezTo>
                    <a:pt x="99" y="94"/>
                    <a:pt x="99" y="94"/>
                    <a:pt x="99" y="94"/>
                  </a:cubicBezTo>
                  <a:cubicBezTo>
                    <a:pt x="95" y="101"/>
                    <a:pt x="94" y="111"/>
                    <a:pt x="96" y="120"/>
                  </a:cubicBezTo>
                  <a:cubicBezTo>
                    <a:pt x="99" y="134"/>
                    <a:pt x="108" y="146"/>
                    <a:pt x="120" y="151"/>
                  </a:cubicBezTo>
                  <a:cubicBezTo>
                    <a:pt x="105" y="159"/>
                    <a:pt x="96" y="173"/>
                    <a:pt x="94" y="189"/>
                  </a:cubicBezTo>
                  <a:cubicBezTo>
                    <a:pt x="81" y="190"/>
                    <a:pt x="60" y="191"/>
                    <a:pt x="57" y="191"/>
                  </a:cubicBezTo>
                  <a:cubicBezTo>
                    <a:pt x="54" y="188"/>
                    <a:pt x="40" y="169"/>
                    <a:pt x="40" y="169"/>
                  </a:cubicBezTo>
                  <a:cubicBezTo>
                    <a:pt x="5" y="166"/>
                    <a:pt x="5" y="166"/>
                    <a:pt x="5" y="166"/>
                  </a:cubicBezTo>
                  <a:cubicBezTo>
                    <a:pt x="2" y="166"/>
                    <a:pt x="0" y="168"/>
                    <a:pt x="0" y="170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1" y="173"/>
                    <a:pt x="2" y="175"/>
                    <a:pt x="4" y="175"/>
                  </a:cubicBezTo>
                  <a:cubicBezTo>
                    <a:pt x="4" y="175"/>
                    <a:pt x="32" y="177"/>
                    <a:pt x="36" y="177"/>
                  </a:cubicBezTo>
                  <a:cubicBezTo>
                    <a:pt x="38" y="180"/>
                    <a:pt x="52" y="200"/>
                    <a:pt x="52" y="200"/>
                  </a:cubicBezTo>
                  <a:cubicBezTo>
                    <a:pt x="93" y="198"/>
                    <a:pt x="93" y="198"/>
                    <a:pt x="93" y="198"/>
                  </a:cubicBezTo>
                  <a:cubicBezTo>
                    <a:pt x="93" y="201"/>
                    <a:pt x="94" y="203"/>
                    <a:pt x="94" y="206"/>
                  </a:cubicBezTo>
                  <a:cubicBezTo>
                    <a:pt x="98" y="224"/>
                    <a:pt x="111" y="238"/>
                    <a:pt x="128" y="244"/>
                  </a:cubicBezTo>
                  <a:cubicBezTo>
                    <a:pt x="125" y="249"/>
                    <a:pt x="123" y="255"/>
                    <a:pt x="121" y="261"/>
                  </a:cubicBezTo>
                  <a:cubicBezTo>
                    <a:pt x="71" y="273"/>
                    <a:pt x="71" y="273"/>
                    <a:pt x="71" y="273"/>
                  </a:cubicBezTo>
                  <a:cubicBezTo>
                    <a:pt x="36" y="317"/>
                    <a:pt x="36" y="317"/>
                    <a:pt x="36" y="317"/>
                  </a:cubicBezTo>
                  <a:cubicBezTo>
                    <a:pt x="34" y="319"/>
                    <a:pt x="35" y="321"/>
                    <a:pt x="37" y="323"/>
                  </a:cubicBezTo>
                  <a:cubicBezTo>
                    <a:pt x="38" y="324"/>
                    <a:pt x="41" y="324"/>
                    <a:pt x="43" y="322"/>
                  </a:cubicBezTo>
                  <a:cubicBezTo>
                    <a:pt x="43" y="322"/>
                    <a:pt x="74" y="283"/>
                    <a:pt x="76" y="281"/>
                  </a:cubicBezTo>
                  <a:cubicBezTo>
                    <a:pt x="78" y="281"/>
                    <a:pt x="104" y="274"/>
                    <a:pt x="119" y="270"/>
                  </a:cubicBezTo>
                  <a:cubicBezTo>
                    <a:pt x="117" y="283"/>
                    <a:pt x="117" y="297"/>
                    <a:pt x="120" y="311"/>
                  </a:cubicBezTo>
                  <a:cubicBezTo>
                    <a:pt x="121" y="315"/>
                    <a:pt x="122" y="318"/>
                    <a:pt x="123" y="321"/>
                  </a:cubicBezTo>
                  <a:cubicBezTo>
                    <a:pt x="87" y="352"/>
                    <a:pt x="87" y="352"/>
                    <a:pt x="87" y="352"/>
                  </a:cubicBezTo>
                  <a:cubicBezTo>
                    <a:pt x="86" y="418"/>
                    <a:pt x="86" y="418"/>
                    <a:pt x="86" y="418"/>
                  </a:cubicBezTo>
                  <a:cubicBezTo>
                    <a:pt x="86" y="420"/>
                    <a:pt x="88" y="422"/>
                    <a:pt x="90" y="422"/>
                  </a:cubicBezTo>
                  <a:cubicBezTo>
                    <a:pt x="92" y="422"/>
                    <a:pt x="94" y="420"/>
                    <a:pt x="94" y="418"/>
                  </a:cubicBezTo>
                  <a:cubicBezTo>
                    <a:pt x="94" y="418"/>
                    <a:pt x="95" y="360"/>
                    <a:pt x="96" y="356"/>
                  </a:cubicBezTo>
                  <a:cubicBezTo>
                    <a:pt x="97" y="354"/>
                    <a:pt x="115" y="339"/>
                    <a:pt x="126" y="330"/>
                  </a:cubicBezTo>
                  <a:cubicBezTo>
                    <a:pt x="138" y="363"/>
                    <a:pt x="162" y="384"/>
                    <a:pt x="185" y="380"/>
                  </a:cubicBezTo>
                  <a:cubicBezTo>
                    <a:pt x="207" y="375"/>
                    <a:pt x="221" y="347"/>
                    <a:pt x="220" y="314"/>
                  </a:cubicBezTo>
                  <a:cubicBezTo>
                    <a:pt x="233" y="312"/>
                    <a:pt x="253" y="311"/>
                    <a:pt x="256" y="310"/>
                  </a:cubicBezTo>
                  <a:cubicBezTo>
                    <a:pt x="259" y="315"/>
                    <a:pt x="298" y="380"/>
                    <a:pt x="298" y="380"/>
                  </a:cubicBezTo>
                  <a:cubicBezTo>
                    <a:pt x="299" y="382"/>
                    <a:pt x="302" y="382"/>
                    <a:pt x="304" y="381"/>
                  </a:cubicBezTo>
                  <a:cubicBezTo>
                    <a:pt x="306" y="380"/>
                    <a:pt x="307" y="377"/>
                    <a:pt x="305" y="375"/>
                  </a:cubicBez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50000">
                  <a:srgbClr val="010101"/>
                </a:gs>
                <a:gs pos="100000">
                  <a:srgbClr val="4D4D4D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46" name="Freeform 537"/>
            <p:cNvSpPr>
              <a:spLocks/>
            </p:cNvSpPr>
            <p:nvPr/>
          </p:nvSpPr>
          <p:spPr bwMode="auto">
            <a:xfrm>
              <a:off x="119046344" y="113917534"/>
              <a:ext cx="202136" cy="316479"/>
            </a:xfrm>
            <a:custGeom>
              <a:avLst/>
              <a:gdLst/>
              <a:ahLst/>
              <a:cxnLst>
                <a:cxn ang="0">
                  <a:pos x="164" y="108"/>
                </a:cxn>
                <a:cxn ang="0">
                  <a:pos x="134" y="128"/>
                </a:cxn>
                <a:cxn ang="0">
                  <a:pos x="139" y="73"/>
                </a:cxn>
                <a:cxn ang="0">
                  <a:pos x="173" y="12"/>
                </a:cxn>
                <a:cxn ang="0">
                  <a:pos x="169" y="8"/>
                </a:cxn>
                <a:cxn ang="0">
                  <a:pos x="127" y="39"/>
                </a:cxn>
                <a:cxn ang="0">
                  <a:pos x="94" y="1"/>
                </a:cxn>
                <a:cxn ang="0">
                  <a:pos x="89" y="5"/>
                </a:cxn>
                <a:cxn ang="0">
                  <a:pos x="98" y="61"/>
                </a:cxn>
                <a:cxn ang="0">
                  <a:pos x="76" y="104"/>
                </a:cxn>
                <a:cxn ang="0">
                  <a:pos x="55" y="75"/>
                </a:cxn>
                <a:cxn ang="0">
                  <a:pos x="33" y="64"/>
                </a:cxn>
                <a:cxn ang="0">
                  <a:pos x="34" y="68"/>
                </a:cxn>
                <a:cxn ang="0">
                  <a:pos x="51" y="99"/>
                </a:cxn>
                <a:cxn ang="0">
                  <a:pos x="71" y="115"/>
                </a:cxn>
                <a:cxn ang="0">
                  <a:pos x="68" y="158"/>
                </a:cxn>
                <a:cxn ang="0">
                  <a:pos x="6" y="168"/>
                </a:cxn>
                <a:cxn ang="0">
                  <a:pos x="8" y="173"/>
                </a:cxn>
                <a:cxn ang="0">
                  <a:pos x="64" y="163"/>
                </a:cxn>
                <a:cxn ang="0">
                  <a:pos x="50" y="197"/>
                </a:cxn>
                <a:cxn ang="0">
                  <a:pos x="1" y="247"/>
                </a:cxn>
                <a:cxn ang="0">
                  <a:pos x="5" y="250"/>
                </a:cxn>
                <a:cxn ang="0">
                  <a:pos x="49" y="203"/>
                </a:cxn>
                <a:cxn ang="0">
                  <a:pos x="103" y="221"/>
                </a:cxn>
                <a:cxn ang="0">
                  <a:pos x="123" y="286"/>
                </a:cxn>
                <a:cxn ang="0">
                  <a:pos x="128" y="286"/>
                </a:cxn>
                <a:cxn ang="0">
                  <a:pos x="106" y="215"/>
                </a:cxn>
                <a:cxn ang="0">
                  <a:pos x="113" y="177"/>
                </a:cxn>
                <a:cxn ang="0">
                  <a:pos x="160" y="210"/>
                </a:cxn>
                <a:cxn ang="0">
                  <a:pos x="163" y="205"/>
                </a:cxn>
                <a:cxn ang="0">
                  <a:pos x="112" y="171"/>
                </a:cxn>
                <a:cxn ang="0">
                  <a:pos x="133" y="134"/>
                </a:cxn>
                <a:cxn ang="0">
                  <a:pos x="168" y="113"/>
                </a:cxn>
                <a:cxn ang="0">
                  <a:pos x="184" y="106"/>
                </a:cxn>
                <a:cxn ang="0">
                  <a:pos x="181" y="102"/>
                </a:cxn>
              </a:cxnLst>
              <a:rect l="0" t="0" r="r" b="b"/>
              <a:pathLst>
                <a:path w="184" h="289">
                  <a:moveTo>
                    <a:pt x="181" y="102"/>
                  </a:moveTo>
                  <a:cubicBezTo>
                    <a:pt x="164" y="108"/>
                    <a:pt x="164" y="108"/>
                    <a:pt x="164" y="108"/>
                  </a:cubicBezTo>
                  <a:cubicBezTo>
                    <a:pt x="164" y="108"/>
                    <a:pt x="157" y="127"/>
                    <a:pt x="156" y="131"/>
                  </a:cubicBezTo>
                  <a:cubicBezTo>
                    <a:pt x="153" y="131"/>
                    <a:pt x="142" y="129"/>
                    <a:pt x="134" y="128"/>
                  </a:cubicBezTo>
                  <a:cubicBezTo>
                    <a:pt x="137" y="114"/>
                    <a:pt x="132" y="101"/>
                    <a:pt x="123" y="94"/>
                  </a:cubicBezTo>
                  <a:cubicBezTo>
                    <a:pt x="130" y="91"/>
                    <a:pt x="137" y="83"/>
                    <a:pt x="139" y="73"/>
                  </a:cubicBezTo>
                  <a:cubicBezTo>
                    <a:pt x="141" y="66"/>
                    <a:pt x="141" y="60"/>
                    <a:pt x="140" y="54"/>
                  </a:cubicBezTo>
                  <a:cubicBezTo>
                    <a:pt x="173" y="12"/>
                    <a:pt x="173" y="12"/>
                    <a:pt x="173" y="12"/>
                  </a:cubicBezTo>
                  <a:cubicBezTo>
                    <a:pt x="174" y="10"/>
                    <a:pt x="174" y="8"/>
                    <a:pt x="173" y="7"/>
                  </a:cubicBezTo>
                  <a:cubicBezTo>
                    <a:pt x="172" y="6"/>
                    <a:pt x="170" y="6"/>
                    <a:pt x="169" y="8"/>
                  </a:cubicBezTo>
                  <a:cubicBezTo>
                    <a:pt x="138" y="48"/>
                    <a:pt x="138" y="48"/>
                    <a:pt x="138" y="48"/>
                  </a:cubicBezTo>
                  <a:cubicBezTo>
                    <a:pt x="135" y="44"/>
                    <a:pt x="132" y="41"/>
                    <a:pt x="127" y="39"/>
                  </a:cubicBezTo>
                  <a:cubicBezTo>
                    <a:pt x="122" y="38"/>
                    <a:pt x="117" y="39"/>
                    <a:pt x="113" y="42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3" y="0"/>
                    <a:pt x="91" y="0"/>
                    <a:pt x="90" y="1"/>
                  </a:cubicBezTo>
                  <a:cubicBezTo>
                    <a:pt x="89" y="1"/>
                    <a:pt x="88" y="3"/>
                    <a:pt x="89" y="5"/>
                  </a:cubicBezTo>
                  <a:cubicBezTo>
                    <a:pt x="108" y="45"/>
                    <a:pt x="108" y="45"/>
                    <a:pt x="108" y="45"/>
                  </a:cubicBezTo>
                  <a:cubicBezTo>
                    <a:pt x="104" y="49"/>
                    <a:pt x="100" y="54"/>
                    <a:pt x="98" y="61"/>
                  </a:cubicBezTo>
                  <a:cubicBezTo>
                    <a:pt x="96" y="71"/>
                    <a:pt x="97" y="81"/>
                    <a:pt x="101" y="87"/>
                  </a:cubicBezTo>
                  <a:cubicBezTo>
                    <a:pt x="91" y="89"/>
                    <a:pt x="82" y="95"/>
                    <a:pt x="76" y="104"/>
                  </a:cubicBezTo>
                  <a:cubicBezTo>
                    <a:pt x="69" y="101"/>
                    <a:pt x="58" y="95"/>
                    <a:pt x="56" y="94"/>
                  </a:cubicBezTo>
                  <a:cubicBezTo>
                    <a:pt x="56" y="92"/>
                    <a:pt x="55" y="75"/>
                    <a:pt x="55" y="75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6" y="62"/>
                    <a:pt x="34" y="63"/>
                    <a:pt x="33" y="64"/>
                  </a:cubicBezTo>
                  <a:cubicBezTo>
                    <a:pt x="33" y="64"/>
                    <a:pt x="33" y="65"/>
                    <a:pt x="33" y="65"/>
                  </a:cubicBezTo>
                  <a:cubicBezTo>
                    <a:pt x="32" y="66"/>
                    <a:pt x="33" y="67"/>
                    <a:pt x="34" y="68"/>
                  </a:cubicBezTo>
                  <a:cubicBezTo>
                    <a:pt x="34" y="68"/>
                    <a:pt x="48" y="78"/>
                    <a:pt x="49" y="79"/>
                  </a:cubicBezTo>
                  <a:cubicBezTo>
                    <a:pt x="50" y="82"/>
                    <a:pt x="51" y="99"/>
                    <a:pt x="51" y="99"/>
                  </a:cubicBezTo>
                  <a:cubicBezTo>
                    <a:pt x="73" y="110"/>
                    <a:pt x="73" y="110"/>
                    <a:pt x="73" y="110"/>
                  </a:cubicBezTo>
                  <a:cubicBezTo>
                    <a:pt x="72" y="111"/>
                    <a:pt x="72" y="113"/>
                    <a:pt x="71" y="115"/>
                  </a:cubicBezTo>
                  <a:cubicBezTo>
                    <a:pt x="67" y="127"/>
                    <a:pt x="70" y="140"/>
                    <a:pt x="77" y="149"/>
                  </a:cubicBezTo>
                  <a:cubicBezTo>
                    <a:pt x="74" y="151"/>
                    <a:pt x="71" y="154"/>
                    <a:pt x="68" y="158"/>
                  </a:cubicBezTo>
                  <a:cubicBezTo>
                    <a:pt x="38" y="151"/>
                    <a:pt x="38" y="151"/>
                    <a:pt x="38" y="151"/>
                  </a:cubicBezTo>
                  <a:cubicBezTo>
                    <a:pt x="6" y="168"/>
                    <a:pt x="6" y="168"/>
                    <a:pt x="6" y="168"/>
                  </a:cubicBezTo>
                  <a:cubicBezTo>
                    <a:pt x="5" y="168"/>
                    <a:pt x="4" y="170"/>
                    <a:pt x="5" y="172"/>
                  </a:cubicBezTo>
                  <a:cubicBezTo>
                    <a:pt x="5" y="173"/>
                    <a:pt x="7" y="174"/>
                    <a:pt x="8" y="173"/>
                  </a:cubicBezTo>
                  <a:cubicBezTo>
                    <a:pt x="8" y="173"/>
                    <a:pt x="36" y="158"/>
                    <a:pt x="38" y="157"/>
                  </a:cubicBezTo>
                  <a:cubicBezTo>
                    <a:pt x="39" y="157"/>
                    <a:pt x="55" y="161"/>
                    <a:pt x="64" y="163"/>
                  </a:cubicBezTo>
                  <a:cubicBezTo>
                    <a:pt x="59" y="171"/>
                    <a:pt x="55" y="180"/>
                    <a:pt x="52" y="190"/>
                  </a:cubicBezTo>
                  <a:cubicBezTo>
                    <a:pt x="51" y="192"/>
                    <a:pt x="51" y="194"/>
                    <a:pt x="50" y="197"/>
                  </a:cubicBezTo>
                  <a:cubicBezTo>
                    <a:pt x="22" y="205"/>
                    <a:pt x="22" y="205"/>
                    <a:pt x="22" y="205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0" y="248"/>
                    <a:pt x="0" y="250"/>
                    <a:pt x="1" y="251"/>
                  </a:cubicBezTo>
                  <a:cubicBezTo>
                    <a:pt x="3" y="252"/>
                    <a:pt x="4" y="251"/>
                    <a:pt x="5" y="250"/>
                  </a:cubicBezTo>
                  <a:cubicBezTo>
                    <a:pt x="5" y="250"/>
                    <a:pt x="24" y="213"/>
                    <a:pt x="25" y="210"/>
                  </a:cubicBezTo>
                  <a:cubicBezTo>
                    <a:pt x="27" y="210"/>
                    <a:pt x="40" y="206"/>
                    <a:pt x="49" y="203"/>
                  </a:cubicBezTo>
                  <a:cubicBezTo>
                    <a:pt x="45" y="228"/>
                    <a:pt x="51" y="249"/>
                    <a:pt x="64" y="253"/>
                  </a:cubicBezTo>
                  <a:cubicBezTo>
                    <a:pt x="77" y="256"/>
                    <a:pt x="93" y="243"/>
                    <a:pt x="103" y="221"/>
                  </a:cubicBezTo>
                  <a:cubicBezTo>
                    <a:pt x="110" y="224"/>
                    <a:pt x="121" y="229"/>
                    <a:pt x="123" y="230"/>
                  </a:cubicBezTo>
                  <a:cubicBezTo>
                    <a:pt x="123" y="233"/>
                    <a:pt x="123" y="286"/>
                    <a:pt x="123" y="286"/>
                  </a:cubicBezTo>
                  <a:cubicBezTo>
                    <a:pt x="123" y="288"/>
                    <a:pt x="124" y="289"/>
                    <a:pt x="125" y="289"/>
                  </a:cubicBezTo>
                  <a:cubicBezTo>
                    <a:pt x="127" y="289"/>
                    <a:pt x="128" y="287"/>
                    <a:pt x="128" y="286"/>
                  </a:cubicBezTo>
                  <a:cubicBezTo>
                    <a:pt x="128" y="226"/>
                    <a:pt x="128" y="226"/>
                    <a:pt x="128" y="226"/>
                  </a:cubicBezTo>
                  <a:cubicBezTo>
                    <a:pt x="106" y="215"/>
                    <a:pt x="106" y="215"/>
                    <a:pt x="106" y="215"/>
                  </a:cubicBezTo>
                  <a:cubicBezTo>
                    <a:pt x="107" y="213"/>
                    <a:pt x="108" y="210"/>
                    <a:pt x="109" y="206"/>
                  </a:cubicBezTo>
                  <a:cubicBezTo>
                    <a:pt x="112" y="196"/>
                    <a:pt x="113" y="186"/>
                    <a:pt x="113" y="177"/>
                  </a:cubicBezTo>
                  <a:cubicBezTo>
                    <a:pt x="120" y="180"/>
                    <a:pt x="138" y="185"/>
                    <a:pt x="139" y="185"/>
                  </a:cubicBezTo>
                  <a:cubicBezTo>
                    <a:pt x="140" y="186"/>
                    <a:pt x="160" y="210"/>
                    <a:pt x="160" y="210"/>
                  </a:cubicBezTo>
                  <a:cubicBezTo>
                    <a:pt x="161" y="211"/>
                    <a:pt x="162" y="211"/>
                    <a:pt x="163" y="210"/>
                  </a:cubicBezTo>
                  <a:cubicBezTo>
                    <a:pt x="164" y="208"/>
                    <a:pt x="164" y="206"/>
                    <a:pt x="163" y="20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12" y="171"/>
                    <a:pt x="112" y="171"/>
                    <a:pt x="112" y="171"/>
                  </a:cubicBezTo>
                  <a:cubicBezTo>
                    <a:pt x="112" y="166"/>
                    <a:pt x="111" y="162"/>
                    <a:pt x="110" y="159"/>
                  </a:cubicBezTo>
                  <a:cubicBezTo>
                    <a:pt x="120" y="155"/>
                    <a:pt x="129" y="146"/>
                    <a:pt x="133" y="134"/>
                  </a:cubicBezTo>
                  <a:cubicBezTo>
                    <a:pt x="159" y="138"/>
                    <a:pt x="159" y="138"/>
                    <a:pt x="159" y="138"/>
                  </a:cubicBezTo>
                  <a:cubicBezTo>
                    <a:pt x="159" y="138"/>
                    <a:pt x="167" y="116"/>
                    <a:pt x="168" y="113"/>
                  </a:cubicBezTo>
                  <a:cubicBezTo>
                    <a:pt x="170" y="113"/>
                    <a:pt x="182" y="108"/>
                    <a:pt x="182" y="108"/>
                  </a:cubicBezTo>
                  <a:cubicBezTo>
                    <a:pt x="183" y="108"/>
                    <a:pt x="184" y="107"/>
                    <a:pt x="184" y="106"/>
                  </a:cubicBezTo>
                  <a:cubicBezTo>
                    <a:pt x="184" y="106"/>
                    <a:pt x="184" y="105"/>
                    <a:pt x="184" y="104"/>
                  </a:cubicBezTo>
                  <a:cubicBezTo>
                    <a:pt x="184" y="103"/>
                    <a:pt x="183" y="102"/>
                    <a:pt x="181" y="102"/>
                  </a:cubicBezTo>
                  <a:close/>
                </a:path>
              </a:pathLst>
            </a:custGeom>
            <a:solidFill>
              <a:srgbClr val="01010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47" name="Freeform 538"/>
            <p:cNvSpPr>
              <a:spLocks/>
            </p:cNvSpPr>
            <p:nvPr/>
          </p:nvSpPr>
          <p:spPr bwMode="auto">
            <a:xfrm>
              <a:off x="118514295" y="113742526"/>
              <a:ext cx="461877" cy="620384"/>
            </a:xfrm>
            <a:custGeom>
              <a:avLst/>
              <a:gdLst/>
              <a:ahLst/>
              <a:cxnLst>
                <a:cxn ang="0">
                  <a:pos x="415" y="227"/>
                </a:cxn>
                <a:cxn ang="0">
                  <a:pos x="356" y="273"/>
                </a:cxn>
                <a:cxn ang="0">
                  <a:pos x="287" y="191"/>
                </a:cxn>
                <a:cxn ang="0">
                  <a:pos x="329" y="120"/>
                </a:cxn>
                <a:cxn ang="0">
                  <a:pos x="407" y="42"/>
                </a:cxn>
                <a:cxn ang="0">
                  <a:pos x="325" y="109"/>
                </a:cxn>
                <a:cxn ang="0">
                  <a:pos x="271" y="87"/>
                </a:cxn>
                <a:cxn ang="0">
                  <a:pos x="224" y="1"/>
                </a:cxn>
                <a:cxn ang="0">
                  <a:pos x="260" y="92"/>
                </a:cxn>
                <a:cxn ang="0">
                  <a:pos x="241" y="172"/>
                </a:cxn>
                <a:cxn ang="0">
                  <a:pos x="140" y="170"/>
                </a:cxn>
                <a:cxn ang="0">
                  <a:pos x="101" y="103"/>
                </a:cxn>
                <a:cxn ang="0">
                  <a:pos x="92" y="105"/>
                </a:cxn>
                <a:cxn ang="0">
                  <a:pos x="127" y="139"/>
                </a:cxn>
                <a:cxn ang="0">
                  <a:pos x="176" y="205"/>
                </a:cxn>
                <a:cxn ang="0">
                  <a:pos x="180" y="282"/>
                </a:cxn>
                <a:cxn ang="0">
                  <a:pos x="94" y="272"/>
                </a:cxn>
                <a:cxn ang="0">
                  <a:pos x="19" y="301"/>
                </a:cxn>
                <a:cxn ang="0">
                  <a:pos x="94" y="284"/>
                </a:cxn>
                <a:cxn ang="0">
                  <a:pos x="121" y="351"/>
                </a:cxn>
                <a:cxn ang="0">
                  <a:pos x="53" y="371"/>
                </a:cxn>
                <a:cxn ang="0">
                  <a:pos x="4" y="452"/>
                </a:cxn>
                <a:cxn ang="0">
                  <a:pos x="60" y="382"/>
                </a:cxn>
                <a:cxn ang="0">
                  <a:pos x="141" y="476"/>
                </a:cxn>
                <a:cxn ang="0">
                  <a:pos x="273" y="452"/>
                </a:cxn>
                <a:cxn ang="0">
                  <a:pos x="273" y="567"/>
                </a:cxn>
                <a:cxn ang="0">
                  <a:pos x="285" y="446"/>
                </a:cxn>
                <a:cxn ang="0">
                  <a:pos x="244" y="403"/>
                </a:cxn>
                <a:cxn ang="0">
                  <a:pos x="313" y="372"/>
                </a:cxn>
                <a:cxn ang="0">
                  <a:pos x="364" y="427"/>
                </a:cxn>
                <a:cxn ang="0">
                  <a:pos x="320" y="362"/>
                </a:cxn>
                <a:cxn ang="0">
                  <a:pos x="252" y="311"/>
                </a:cxn>
                <a:cxn ang="0">
                  <a:pos x="362" y="287"/>
                </a:cxn>
                <a:cxn ang="0">
                  <a:pos x="417" y="239"/>
                </a:cxn>
                <a:cxn ang="0">
                  <a:pos x="422" y="232"/>
                </a:cxn>
              </a:cxnLst>
              <a:rect l="0" t="0" r="r" b="b"/>
              <a:pathLst>
                <a:path w="422" h="567">
                  <a:moveTo>
                    <a:pt x="422" y="232"/>
                  </a:moveTo>
                  <a:cubicBezTo>
                    <a:pt x="421" y="229"/>
                    <a:pt x="418" y="227"/>
                    <a:pt x="415" y="227"/>
                  </a:cubicBezTo>
                  <a:cubicBezTo>
                    <a:pt x="376" y="233"/>
                    <a:pt x="376" y="233"/>
                    <a:pt x="376" y="233"/>
                  </a:cubicBezTo>
                  <a:cubicBezTo>
                    <a:pt x="376" y="233"/>
                    <a:pt x="359" y="266"/>
                    <a:pt x="356" y="273"/>
                  </a:cubicBezTo>
                  <a:cubicBezTo>
                    <a:pt x="351" y="272"/>
                    <a:pt x="327" y="265"/>
                    <a:pt x="309" y="261"/>
                  </a:cubicBezTo>
                  <a:cubicBezTo>
                    <a:pt x="316" y="235"/>
                    <a:pt x="307" y="209"/>
                    <a:pt x="287" y="191"/>
                  </a:cubicBezTo>
                  <a:cubicBezTo>
                    <a:pt x="303" y="187"/>
                    <a:pt x="319" y="175"/>
                    <a:pt x="326" y="157"/>
                  </a:cubicBezTo>
                  <a:cubicBezTo>
                    <a:pt x="331" y="145"/>
                    <a:pt x="332" y="132"/>
                    <a:pt x="329" y="120"/>
                  </a:cubicBezTo>
                  <a:cubicBezTo>
                    <a:pt x="407" y="50"/>
                    <a:pt x="407" y="50"/>
                    <a:pt x="407" y="50"/>
                  </a:cubicBezTo>
                  <a:cubicBezTo>
                    <a:pt x="409" y="48"/>
                    <a:pt x="409" y="44"/>
                    <a:pt x="407" y="42"/>
                  </a:cubicBezTo>
                  <a:cubicBezTo>
                    <a:pt x="405" y="39"/>
                    <a:pt x="401" y="39"/>
                    <a:pt x="399" y="41"/>
                  </a:cubicBezTo>
                  <a:cubicBezTo>
                    <a:pt x="325" y="109"/>
                    <a:pt x="325" y="109"/>
                    <a:pt x="325" y="109"/>
                  </a:cubicBezTo>
                  <a:cubicBezTo>
                    <a:pt x="320" y="100"/>
                    <a:pt x="312" y="92"/>
                    <a:pt x="302" y="88"/>
                  </a:cubicBezTo>
                  <a:cubicBezTo>
                    <a:pt x="292" y="84"/>
                    <a:pt x="281" y="84"/>
                    <a:pt x="271" y="87"/>
                  </a:cubicBezTo>
                  <a:cubicBezTo>
                    <a:pt x="232" y="4"/>
                    <a:pt x="232" y="4"/>
                    <a:pt x="232" y="4"/>
                  </a:cubicBezTo>
                  <a:cubicBezTo>
                    <a:pt x="231" y="1"/>
                    <a:pt x="227" y="0"/>
                    <a:pt x="224" y="1"/>
                  </a:cubicBezTo>
                  <a:cubicBezTo>
                    <a:pt x="222" y="2"/>
                    <a:pt x="220" y="6"/>
                    <a:pt x="222" y="9"/>
                  </a:cubicBezTo>
                  <a:cubicBezTo>
                    <a:pt x="260" y="92"/>
                    <a:pt x="260" y="92"/>
                    <a:pt x="260" y="92"/>
                  </a:cubicBezTo>
                  <a:cubicBezTo>
                    <a:pt x="250" y="98"/>
                    <a:pt x="242" y="108"/>
                    <a:pt x="237" y="120"/>
                  </a:cubicBezTo>
                  <a:cubicBezTo>
                    <a:pt x="229" y="138"/>
                    <a:pt x="231" y="158"/>
                    <a:pt x="241" y="172"/>
                  </a:cubicBezTo>
                  <a:cubicBezTo>
                    <a:pt x="218" y="170"/>
                    <a:pt x="197" y="179"/>
                    <a:pt x="183" y="195"/>
                  </a:cubicBezTo>
                  <a:cubicBezTo>
                    <a:pt x="168" y="187"/>
                    <a:pt x="143" y="172"/>
                    <a:pt x="140" y="170"/>
                  </a:cubicBezTo>
                  <a:cubicBezTo>
                    <a:pt x="140" y="165"/>
                    <a:pt x="139" y="133"/>
                    <a:pt x="139" y="133"/>
                  </a:cubicBezTo>
                  <a:cubicBezTo>
                    <a:pt x="101" y="103"/>
                    <a:pt x="101" y="103"/>
                    <a:pt x="101" y="103"/>
                  </a:cubicBezTo>
                  <a:cubicBezTo>
                    <a:pt x="98" y="101"/>
                    <a:pt x="95" y="101"/>
                    <a:pt x="93" y="104"/>
                  </a:cubicBezTo>
                  <a:cubicBezTo>
                    <a:pt x="92" y="104"/>
                    <a:pt x="92" y="105"/>
                    <a:pt x="92" y="105"/>
                  </a:cubicBezTo>
                  <a:cubicBezTo>
                    <a:pt x="91" y="108"/>
                    <a:pt x="92" y="110"/>
                    <a:pt x="94" y="112"/>
                  </a:cubicBezTo>
                  <a:cubicBezTo>
                    <a:pt x="94" y="112"/>
                    <a:pt x="123" y="136"/>
                    <a:pt x="127" y="139"/>
                  </a:cubicBezTo>
                  <a:cubicBezTo>
                    <a:pt x="127" y="143"/>
                    <a:pt x="128" y="177"/>
                    <a:pt x="128" y="177"/>
                  </a:cubicBezTo>
                  <a:cubicBezTo>
                    <a:pt x="176" y="205"/>
                    <a:pt x="176" y="205"/>
                    <a:pt x="176" y="205"/>
                  </a:cubicBezTo>
                  <a:cubicBezTo>
                    <a:pt x="174" y="208"/>
                    <a:pt x="172" y="211"/>
                    <a:pt x="171" y="214"/>
                  </a:cubicBezTo>
                  <a:cubicBezTo>
                    <a:pt x="162" y="237"/>
                    <a:pt x="166" y="262"/>
                    <a:pt x="180" y="282"/>
                  </a:cubicBezTo>
                  <a:cubicBezTo>
                    <a:pt x="173" y="285"/>
                    <a:pt x="166" y="290"/>
                    <a:pt x="159" y="296"/>
                  </a:cubicBezTo>
                  <a:cubicBezTo>
                    <a:pt x="94" y="272"/>
                    <a:pt x="94" y="272"/>
                    <a:pt x="94" y="272"/>
                  </a:cubicBezTo>
                  <a:cubicBezTo>
                    <a:pt x="23" y="294"/>
                    <a:pt x="23" y="294"/>
                    <a:pt x="23" y="294"/>
                  </a:cubicBezTo>
                  <a:cubicBezTo>
                    <a:pt x="20" y="295"/>
                    <a:pt x="18" y="298"/>
                    <a:pt x="19" y="301"/>
                  </a:cubicBezTo>
                  <a:cubicBezTo>
                    <a:pt x="20" y="304"/>
                    <a:pt x="23" y="306"/>
                    <a:pt x="26" y="305"/>
                  </a:cubicBezTo>
                  <a:cubicBezTo>
                    <a:pt x="26" y="305"/>
                    <a:pt x="90" y="285"/>
                    <a:pt x="94" y="284"/>
                  </a:cubicBezTo>
                  <a:cubicBezTo>
                    <a:pt x="96" y="285"/>
                    <a:pt x="130" y="297"/>
                    <a:pt x="150" y="305"/>
                  </a:cubicBezTo>
                  <a:cubicBezTo>
                    <a:pt x="139" y="317"/>
                    <a:pt x="128" y="333"/>
                    <a:pt x="121" y="351"/>
                  </a:cubicBezTo>
                  <a:cubicBezTo>
                    <a:pt x="119" y="356"/>
                    <a:pt x="117" y="360"/>
                    <a:pt x="116" y="364"/>
                  </a:cubicBezTo>
                  <a:cubicBezTo>
                    <a:pt x="53" y="371"/>
                    <a:pt x="53" y="371"/>
                    <a:pt x="53" y="371"/>
                  </a:cubicBezTo>
                  <a:cubicBezTo>
                    <a:pt x="2" y="444"/>
                    <a:pt x="2" y="444"/>
                    <a:pt x="2" y="444"/>
                  </a:cubicBezTo>
                  <a:cubicBezTo>
                    <a:pt x="0" y="447"/>
                    <a:pt x="1" y="450"/>
                    <a:pt x="4" y="452"/>
                  </a:cubicBezTo>
                  <a:cubicBezTo>
                    <a:pt x="6" y="454"/>
                    <a:pt x="10" y="453"/>
                    <a:pt x="12" y="451"/>
                  </a:cubicBezTo>
                  <a:cubicBezTo>
                    <a:pt x="12" y="451"/>
                    <a:pt x="57" y="386"/>
                    <a:pt x="60" y="382"/>
                  </a:cubicBezTo>
                  <a:cubicBezTo>
                    <a:pt x="63" y="382"/>
                    <a:pt x="94" y="379"/>
                    <a:pt x="113" y="377"/>
                  </a:cubicBezTo>
                  <a:cubicBezTo>
                    <a:pt x="102" y="422"/>
                    <a:pt x="113" y="464"/>
                    <a:pt x="141" y="476"/>
                  </a:cubicBezTo>
                  <a:cubicBezTo>
                    <a:pt x="170" y="488"/>
                    <a:pt x="206" y="467"/>
                    <a:pt x="231" y="429"/>
                  </a:cubicBezTo>
                  <a:cubicBezTo>
                    <a:pt x="245" y="437"/>
                    <a:pt x="269" y="450"/>
                    <a:pt x="273" y="452"/>
                  </a:cubicBezTo>
                  <a:cubicBezTo>
                    <a:pt x="273" y="459"/>
                    <a:pt x="267" y="561"/>
                    <a:pt x="267" y="561"/>
                  </a:cubicBezTo>
                  <a:cubicBezTo>
                    <a:pt x="267" y="564"/>
                    <a:pt x="269" y="567"/>
                    <a:pt x="273" y="567"/>
                  </a:cubicBezTo>
                  <a:cubicBezTo>
                    <a:pt x="276" y="567"/>
                    <a:pt x="279" y="565"/>
                    <a:pt x="279" y="561"/>
                  </a:cubicBezTo>
                  <a:cubicBezTo>
                    <a:pt x="285" y="446"/>
                    <a:pt x="285" y="446"/>
                    <a:pt x="285" y="446"/>
                  </a:cubicBezTo>
                  <a:cubicBezTo>
                    <a:pt x="237" y="419"/>
                    <a:pt x="237" y="419"/>
                    <a:pt x="237" y="419"/>
                  </a:cubicBezTo>
                  <a:cubicBezTo>
                    <a:pt x="239" y="414"/>
                    <a:pt x="242" y="408"/>
                    <a:pt x="244" y="403"/>
                  </a:cubicBezTo>
                  <a:cubicBezTo>
                    <a:pt x="252" y="384"/>
                    <a:pt x="256" y="365"/>
                    <a:pt x="257" y="348"/>
                  </a:cubicBezTo>
                  <a:cubicBezTo>
                    <a:pt x="272" y="355"/>
                    <a:pt x="311" y="371"/>
                    <a:pt x="313" y="372"/>
                  </a:cubicBezTo>
                  <a:cubicBezTo>
                    <a:pt x="315" y="374"/>
                    <a:pt x="356" y="426"/>
                    <a:pt x="356" y="426"/>
                  </a:cubicBezTo>
                  <a:cubicBezTo>
                    <a:pt x="358" y="428"/>
                    <a:pt x="362" y="429"/>
                    <a:pt x="364" y="427"/>
                  </a:cubicBezTo>
                  <a:cubicBezTo>
                    <a:pt x="367" y="425"/>
                    <a:pt x="367" y="421"/>
                    <a:pt x="365" y="419"/>
                  </a:cubicBezTo>
                  <a:cubicBezTo>
                    <a:pt x="320" y="362"/>
                    <a:pt x="320" y="362"/>
                    <a:pt x="320" y="362"/>
                  </a:cubicBezTo>
                  <a:cubicBezTo>
                    <a:pt x="257" y="336"/>
                    <a:pt x="257" y="336"/>
                    <a:pt x="257" y="336"/>
                  </a:cubicBezTo>
                  <a:cubicBezTo>
                    <a:pt x="256" y="327"/>
                    <a:pt x="254" y="319"/>
                    <a:pt x="252" y="311"/>
                  </a:cubicBezTo>
                  <a:cubicBezTo>
                    <a:pt x="275" y="308"/>
                    <a:pt x="295" y="294"/>
                    <a:pt x="305" y="272"/>
                  </a:cubicBezTo>
                  <a:cubicBezTo>
                    <a:pt x="362" y="287"/>
                    <a:pt x="362" y="287"/>
                    <a:pt x="362" y="287"/>
                  </a:cubicBezTo>
                  <a:cubicBezTo>
                    <a:pt x="362" y="287"/>
                    <a:pt x="381" y="248"/>
                    <a:pt x="384" y="244"/>
                  </a:cubicBezTo>
                  <a:cubicBezTo>
                    <a:pt x="389" y="243"/>
                    <a:pt x="417" y="239"/>
                    <a:pt x="417" y="239"/>
                  </a:cubicBezTo>
                  <a:cubicBezTo>
                    <a:pt x="419" y="238"/>
                    <a:pt x="420" y="237"/>
                    <a:pt x="421" y="235"/>
                  </a:cubicBezTo>
                  <a:cubicBezTo>
                    <a:pt x="422" y="234"/>
                    <a:pt x="422" y="233"/>
                    <a:pt x="422" y="232"/>
                  </a:cubicBezTo>
                  <a:close/>
                </a:path>
              </a:pathLst>
            </a:custGeom>
            <a:solidFill>
              <a:srgbClr val="01010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48" name="Freeform 539"/>
            <p:cNvSpPr>
              <a:spLocks/>
            </p:cNvSpPr>
            <p:nvPr/>
          </p:nvSpPr>
          <p:spPr bwMode="auto">
            <a:xfrm>
              <a:off x="118213708" y="113837890"/>
              <a:ext cx="330960" cy="390883"/>
            </a:xfrm>
            <a:custGeom>
              <a:avLst/>
              <a:gdLst/>
              <a:ahLst/>
              <a:cxnLst>
                <a:cxn ang="0">
                  <a:pos x="245" y="214"/>
                </a:cxn>
                <a:cxn ang="0">
                  <a:pos x="208" y="218"/>
                </a:cxn>
                <a:cxn ang="0">
                  <a:pos x="219" y="173"/>
                </a:cxn>
                <a:cxn ang="0">
                  <a:pos x="266" y="168"/>
                </a:cxn>
                <a:cxn ang="0">
                  <a:pos x="217" y="165"/>
                </a:cxn>
                <a:cxn ang="0">
                  <a:pos x="166" y="180"/>
                </a:cxn>
                <a:cxn ang="0">
                  <a:pos x="196" y="116"/>
                </a:cxn>
                <a:cxn ang="0">
                  <a:pos x="192" y="70"/>
                </a:cxn>
                <a:cxn ang="0">
                  <a:pos x="191" y="65"/>
                </a:cxn>
                <a:cxn ang="0">
                  <a:pos x="174" y="88"/>
                </a:cxn>
                <a:cxn ang="0">
                  <a:pos x="162" y="132"/>
                </a:cxn>
                <a:cxn ang="0">
                  <a:pos x="117" y="84"/>
                </a:cxn>
                <a:cxn ang="0">
                  <a:pos x="94" y="3"/>
                </a:cxn>
                <a:cxn ang="0">
                  <a:pos x="87" y="4"/>
                </a:cxn>
                <a:cxn ang="0">
                  <a:pos x="74" y="70"/>
                </a:cxn>
                <a:cxn ang="0">
                  <a:pos x="5" y="73"/>
                </a:cxn>
                <a:cxn ang="0">
                  <a:pos x="4" y="80"/>
                </a:cxn>
                <a:cxn ang="0">
                  <a:pos x="65" y="115"/>
                </a:cxn>
                <a:cxn ang="0">
                  <a:pos x="82" y="170"/>
                </a:cxn>
                <a:cxn ang="0">
                  <a:pos x="34" y="168"/>
                </a:cxn>
                <a:cxn ang="0">
                  <a:pos x="2" y="180"/>
                </a:cxn>
                <a:cxn ang="0">
                  <a:pos x="6" y="183"/>
                </a:cxn>
                <a:cxn ang="0">
                  <a:pos x="52" y="190"/>
                </a:cxn>
                <a:cxn ang="0">
                  <a:pos x="87" y="183"/>
                </a:cxn>
                <a:cxn ang="0">
                  <a:pos x="123" y="220"/>
                </a:cxn>
                <a:cxn ang="0">
                  <a:pos x="70" y="287"/>
                </a:cxn>
                <a:cxn ang="0">
                  <a:pos x="77" y="290"/>
                </a:cxn>
                <a:cxn ang="0">
                  <a:pos x="124" y="228"/>
                </a:cxn>
                <a:cxn ang="0">
                  <a:pos x="140" y="268"/>
                </a:cxn>
                <a:cxn ang="0">
                  <a:pos x="137" y="355"/>
                </a:cxn>
                <a:cxn ang="0">
                  <a:pos x="144" y="352"/>
                </a:cxn>
                <a:cxn ang="0">
                  <a:pos x="145" y="274"/>
                </a:cxn>
                <a:cxn ang="0">
                  <a:pos x="216" y="235"/>
                </a:cxn>
                <a:cxn ang="0">
                  <a:pos x="296" y="267"/>
                </a:cxn>
                <a:cxn ang="0">
                  <a:pos x="300" y="262"/>
                </a:cxn>
              </a:cxnLst>
              <a:rect l="0" t="0" r="r" b="b"/>
              <a:pathLst>
                <a:path w="302" h="358">
                  <a:moveTo>
                    <a:pt x="300" y="262"/>
                  </a:moveTo>
                  <a:cubicBezTo>
                    <a:pt x="245" y="214"/>
                    <a:pt x="245" y="214"/>
                    <a:pt x="245" y="214"/>
                  </a:cubicBezTo>
                  <a:cubicBezTo>
                    <a:pt x="213" y="228"/>
                    <a:pt x="213" y="228"/>
                    <a:pt x="213" y="228"/>
                  </a:cubicBezTo>
                  <a:cubicBezTo>
                    <a:pt x="212" y="225"/>
                    <a:pt x="210" y="222"/>
                    <a:pt x="208" y="218"/>
                  </a:cubicBezTo>
                  <a:cubicBezTo>
                    <a:pt x="202" y="207"/>
                    <a:pt x="194" y="198"/>
                    <a:pt x="186" y="192"/>
                  </a:cubicBezTo>
                  <a:cubicBezTo>
                    <a:pt x="195" y="187"/>
                    <a:pt x="218" y="173"/>
                    <a:pt x="219" y="173"/>
                  </a:cubicBezTo>
                  <a:cubicBezTo>
                    <a:pt x="221" y="172"/>
                    <a:pt x="263" y="172"/>
                    <a:pt x="263" y="172"/>
                  </a:cubicBezTo>
                  <a:cubicBezTo>
                    <a:pt x="265" y="172"/>
                    <a:pt x="266" y="170"/>
                    <a:pt x="266" y="168"/>
                  </a:cubicBezTo>
                  <a:cubicBezTo>
                    <a:pt x="266" y="166"/>
                    <a:pt x="264" y="164"/>
                    <a:pt x="262" y="164"/>
                  </a:cubicBezTo>
                  <a:cubicBezTo>
                    <a:pt x="217" y="165"/>
                    <a:pt x="217" y="165"/>
                    <a:pt x="217" y="165"/>
                  </a:cubicBezTo>
                  <a:cubicBezTo>
                    <a:pt x="180" y="187"/>
                    <a:pt x="180" y="187"/>
                    <a:pt x="180" y="187"/>
                  </a:cubicBezTo>
                  <a:cubicBezTo>
                    <a:pt x="175" y="184"/>
                    <a:pt x="170" y="181"/>
                    <a:pt x="166" y="180"/>
                  </a:cubicBezTo>
                  <a:cubicBezTo>
                    <a:pt x="173" y="167"/>
                    <a:pt x="174" y="151"/>
                    <a:pt x="166" y="138"/>
                  </a:cubicBezTo>
                  <a:cubicBezTo>
                    <a:pt x="196" y="116"/>
                    <a:pt x="196" y="116"/>
                    <a:pt x="196" y="116"/>
                  </a:cubicBezTo>
                  <a:cubicBezTo>
                    <a:pt x="196" y="116"/>
                    <a:pt x="184" y="91"/>
                    <a:pt x="182" y="88"/>
                  </a:cubicBezTo>
                  <a:cubicBezTo>
                    <a:pt x="184" y="86"/>
                    <a:pt x="192" y="70"/>
                    <a:pt x="192" y="70"/>
                  </a:cubicBezTo>
                  <a:cubicBezTo>
                    <a:pt x="193" y="69"/>
                    <a:pt x="193" y="68"/>
                    <a:pt x="192" y="67"/>
                  </a:cubicBezTo>
                  <a:cubicBezTo>
                    <a:pt x="192" y="66"/>
                    <a:pt x="191" y="66"/>
                    <a:pt x="191" y="65"/>
                  </a:cubicBezTo>
                  <a:cubicBezTo>
                    <a:pt x="189" y="64"/>
                    <a:pt x="187" y="65"/>
                    <a:pt x="186" y="67"/>
                  </a:cubicBezTo>
                  <a:cubicBezTo>
                    <a:pt x="174" y="88"/>
                    <a:pt x="174" y="88"/>
                    <a:pt x="174" y="88"/>
                  </a:cubicBezTo>
                  <a:cubicBezTo>
                    <a:pt x="174" y="88"/>
                    <a:pt x="184" y="109"/>
                    <a:pt x="186" y="114"/>
                  </a:cubicBezTo>
                  <a:cubicBezTo>
                    <a:pt x="184" y="116"/>
                    <a:pt x="171" y="125"/>
                    <a:pt x="162" y="132"/>
                  </a:cubicBezTo>
                  <a:cubicBezTo>
                    <a:pt x="152" y="119"/>
                    <a:pt x="135" y="114"/>
                    <a:pt x="119" y="117"/>
                  </a:cubicBezTo>
                  <a:cubicBezTo>
                    <a:pt x="124" y="107"/>
                    <a:pt x="123" y="95"/>
                    <a:pt x="117" y="84"/>
                  </a:cubicBezTo>
                  <a:cubicBezTo>
                    <a:pt x="113" y="77"/>
                    <a:pt x="107" y="72"/>
                    <a:pt x="100" y="69"/>
                  </a:cubicBezTo>
                  <a:cubicBezTo>
                    <a:pt x="94" y="3"/>
                    <a:pt x="94" y="3"/>
                    <a:pt x="94" y="3"/>
                  </a:cubicBezTo>
                  <a:cubicBezTo>
                    <a:pt x="94" y="1"/>
                    <a:pt x="93" y="0"/>
                    <a:pt x="91" y="0"/>
                  </a:cubicBezTo>
                  <a:cubicBezTo>
                    <a:pt x="89" y="0"/>
                    <a:pt x="87" y="2"/>
                    <a:pt x="87" y="4"/>
                  </a:cubicBezTo>
                  <a:cubicBezTo>
                    <a:pt x="93" y="67"/>
                    <a:pt x="93" y="67"/>
                    <a:pt x="93" y="67"/>
                  </a:cubicBezTo>
                  <a:cubicBezTo>
                    <a:pt x="86" y="66"/>
                    <a:pt x="80" y="67"/>
                    <a:pt x="74" y="70"/>
                  </a:cubicBezTo>
                  <a:cubicBezTo>
                    <a:pt x="68" y="73"/>
                    <a:pt x="64" y="79"/>
                    <a:pt x="62" y="85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3" y="72"/>
                    <a:pt x="1" y="74"/>
                    <a:pt x="1" y="75"/>
                  </a:cubicBezTo>
                  <a:cubicBezTo>
                    <a:pt x="0" y="77"/>
                    <a:pt x="2" y="79"/>
                    <a:pt x="4" y="80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59" y="100"/>
                    <a:pt x="61" y="107"/>
                    <a:pt x="65" y="115"/>
                  </a:cubicBezTo>
                  <a:cubicBezTo>
                    <a:pt x="71" y="125"/>
                    <a:pt x="81" y="132"/>
                    <a:pt x="92" y="132"/>
                  </a:cubicBezTo>
                  <a:cubicBezTo>
                    <a:pt x="83" y="143"/>
                    <a:pt x="79" y="157"/>
                    <a:pt x="82" y="170"/>
                  </a:cubicBezTo>
                  <a:cubicBezTo>
                    <a:pt x="72" y="174"/>
                    <a:pt x="55" y="181"/>
                    <a:pt x="53" y="182"/>
                  </a:cubicBezTo>
                  <a:cubicBezTo>
                    <a:pt x="50" y="180"/>
                    <a:pt x="34" y="168"/>
                    <a:pt x="34" y="168"/>
                  </a:cubicBezTo>
                  <a:cubicBezTo>
                    <a:pt x="5" y="176"/>
                    <a:pt x="5" y="176"/>
                    <a:pt x="5" y="176"/>
                  </a:cubicBezTo>
                  <a:cubicBezTo>
                    <a:pt x="3" y="176"/>
                    <a:pt x="2" y="178"/>
                    <a:pt x="2" y="180"/>
                  </a:cubicBezTo>
                  <a:cubicBezTo>
                    <a:pt x="2" y="181"/>
                    <a:pt x="2" y="181"/>
                    <a:pt x="2" y="181"/>
                  </a:cubicBezTo>
                  <a:cubicBezTo>
                    <a:pt x="3" y="182"/>
                    <a:pt x="5" y="183"/>
                    <a:pt x="6" y="183"/>
                  </a:cubicBezTo>
                  <a:cubicBezTo>
                    <a:pt x="6" y="183"/>
                    <a:pt x="29" y="177"/>
                    <a:pt x="32" y="176"/>
                  </a:cubicBezTo>
                  <a:cubicBezTo>
                    <a:pt x="35" y="178"/>
                    <a:pt x="52" y="190"/>
                    <a:pt x="52" y="190"/>
                  </a:cubicBezTo>
                  <a:cubicBezTo>
                    <a:pt x="84" y="177"/>
                    <a:pt x="84" y="177"/>
                    <a:pt x="84" y="177"/>
                  </a:cubicBezTo>
                  <a:cubicBezTo>
                    <a:pt x="85" y="179"/>
                    <a:pt x="85" y="181"/>
                    <a:pt x="87" y="183"/>
                  </a:cubicBezTo>
                  <a:cubicBezTo>
                    <a:pt x="94" y="197"/>
                    <a:pt x="109" y="204"/>
                    <a:pt x="124" y="204"/>
                  </a:cubicBezTo>
                  <a:cubicBezTo>
                    <a:pt x="123" y="209"/>
                    <a:pt x="122" y="214"/>
                    <a:pt x="123" y="220"/>
                  </a:cubicBezTo>
                  <a:cubicBezTo>
                    <a:pt x="86" y="243"/>
                    <a:pt x="86" y="243"/>
                    <a:pt x="86" y="243"/>
                  </a:cubicBezTo>
                  <a:cubicBezTo>
                    <a:pt x="70" y="287"/>
                    <a:pt x="70" y="287"/>
                    <a:pt x="70" y="287"/>
                  </a:cubicBezTo>
                  <a:cubicBezTo>
                    <a:pt x="69" y="289"/>
                    <a:pt x="70" y="291"/>
                    <a:pt x="72" y="292"/>
                  </a:cubicBezTo>
                  <a:cubicBezTo>
                    <a:pt x="74" y="293"/>
                    <a:pt x="76" y="292"/>
                    <a:pt x="77" y="290"/>
                  </a:cubicBezTo>
                  <a:cubicBezTo>
                    <a:pt x="77" y="290"/>
                    <a:pt x="91" y="250"/>
                    <a:pt x="92" y="248"/>
                  </a:cubicBezTo>
                  <a:cubicBezTo>
                    <a:pt x="93" y="247"/>
                    <a:pt x="112" y="235"/>
                    <a:pt x="124" y="228"/>
                  </a:cubicBezTo>
                  <a:cubicBezTo>
                    <a:pt x="126" y="239"/>
                    <a:pt x="130" y="250"/>
                    <a:pt x="136" y="260"/>
                  </a:cubicBezTo>
                  <a:cubicBezTo>
                    <a:pt x="137" y="263"/>
                    <a:pt x="139" y="265"/>
                    <a:pt x="140" y="268"/>
                  </a:cubicBezTo>
                  <a:cubicBezTo>
                    <a:pt x="120" y="302"/>
                    <a:pt x="120" y="302"/>
                    <a:pt x="120" y="302"/>
                  </a:cubicBezTo>
                  <a:cubicBezTo>
                    <a:pt x="137" y="355"/>
                    <a:pt x="137" y="355"/>
                    <a:pt x="137" y="355"/>
                  </a:cubicBezTo>
                  <a:cubicBezTo>
                    <a:pt x="137" y="357"/>
                    <a:pt x="139" y="358"/>
                    <a:pt x="141" y="357"/>
                  </a:cubicBezTo>
                  <a:cubicBezTo>
                    <a:pt x="143" y="356"/>
                    <a:pt x="144" y="354"/>
                    <a:pt x="144" y="352"/>
                  </a:cubicBezTo>
                  <a:cubicBezTo>
                    <a:pt x="144" y="352"/>
                    <a:pt x="129" y="306"/>
                    <a:pt x="128" y="303"/>
                  </a:cubicBezTo>
                  <a:cubicBezTo>
                    <a:pt x="129" y="301"/>
                    <a:pt x="139" y="284"/>
                    <a:pt x="145" y="274"/>
                  </a:cubicBezTo>
                  <a:cubicBezTo>
                    <a:pt x="164" y="297"/>
                    <a:pt x="189" y="307"/>
                    <a:pt x="206" y="298"/>
                  </a:cubicBezTo>
                  <a:cubicBezTo>
                    <a:pt x="222" y="288"/>
                    <a:pt x="226" y="262"/>
                    <a:pt x="216" y="235"/>
                  </a:cubicBezTo>
                  <a:cubicBezTo>
                    <a:pt x="226" y="231"/>
                    <a:pt x="241" y="224"/>
                    <a:pt x="244" y="223"/>
                  </a:cubicBezTo>
                  <a:cubicBezTo>
                    <a:pt x="247" y="226"/>
                    <a:pt x="296" y="267"/>
                    <a:pt x="296" y="267"/>
                  </a:cubicBezTo>
                  <a:cubicBezTo>
                    <a:pt x="297" y="268"/>
                    <a:pt x="300" y="268"/>
                    <a:pt x="301" y="267"/>
                  </a:cubicBezTo>
                  <a:cubicBezTo>
                    <a:pt x="302" y="265"/>
                    <a:pt x="302" y="263"/>
                    <a:pt x="300" y="262"/>
                  </a:cubicBezTo>
                  <a:close/>
                </a:path>
              </a:pathLst>
            </a:custGeom>
            <a:solidFill>
              <a:srgbClr val="01010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</p:grpSp>
      <p:sp>
        <p:nvSpPr>
          <p:cNvPr id="1033" name="Title Placeholder 1"/>
          <p:cNvSpPr>
            <a:spLocks noGrp="1"/>
          </p:cNvSpPr>
          <p:nvPr>
            <p:ph type="title"/>
          </p:nvPr>
        </p:nvSpPr>
        <p:spPr bwMode="auto">
          <a:xfrm>
            <a:off x="661988" y="533400"/>
            <a:ext cx="7848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103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61988" y="1752600"/>
            <a:ext cx="7848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4" r:id="rId4"/>
    <p:sldLayoutId id="2147483665" r:id="rId5"/>
    <p:sldLayoutId id="2147483666" r:id="rId6"/>
    <p:sldLayoutId id="2147483660" r:id="rId7"/>
    <p:sldLayoutId id="2147483659" r:id="rId8"/>
    <p:sldLayoutId id="2147483658" r:id="rId9"/>
    <p:sldLayoutId id="2147483657" r:id="rId10"/>
    <p:sldLayoutId id="2147483656" r:id="rId11"/>
    <p:sldLayoutId id="2147483655" r:id="rId12"/>
    <p:sldLayoutId id="2147483654" r:id="rId13"/>
    <p:sldLayoutId id="2147483653" r:id="rId1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ea typeface="新細明體" charset="-120"/>
        </a:defRPr>
      </a:lvl9pPr>
      <a:extLst/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/>
          <a:srcRect t="2755" b="2755"/>
          <a:stretch>
            <a:fillRect/>
          </a:stretch>
        </p:blipFill>
        <p:spPr bwMode="auto">
          <a:xfrm>
            <a:off x="32" y="-28042"/>
            <a:ext cx="9144000" cy="6496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Arial" charset="0"/>
              <a:buNone/>
            </a:pPr>
            <a:r>
              <a:rPr kumimoji="0" lang="zh-TW" altLang="en-US" sz="35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二、統計圖表</a:t>
            </a:r>
            <a:endParaRPr kumimoji="0" lang="en-US" altLang="zh-TW" sz="35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charset="0"/>
              <a:buNone/>
            </a:pPr>
            <a:endParaRPr kumimoji="0"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charset="0"/>
              <a:buNone/>
            </a:pPr>
            <a:endParaRPr kumimoji="0"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charset="0"/>
              <a:buNone/>
            </a:pPr>
            <a:endParaRPr kumimoji="0" lang="en-US" altLang="zh-TW" sz="25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charset="0"/>
              <a:buNone/>
            </a:pPr>
            <a:endParaRPr kumimoji="0" lang="en-US" alt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charset="0"/>
              <a:buNone/>
            </a:pPr>
            <a:endParaRPr kumimoji="0" lang="en-US" alt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charset="0"/>
              <a:buNone/>
            </a:pPr>
            <a:endParaRPr kumimoji="0" lang="en-US" alt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charset="0"/>
              <a:buNone/>
            </a:pPr>
            <a:r>
              <a:rPr kumimoji="0" lang="zh-TW" altLang="en-US" sz="17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圖八　請問你一週進行幾次休閒活動？</a:t>
            </a:r>
            <a:endParaRPr kumimoji="0" lang="en-US" altLang="zh-TW" sz="17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charset="0"/>
              <a:buNone/>
            </a:pPr>
            <a:r>
              <a:rPr kumimoji="0" lang="zh-TW" altLang="en-US" sz="15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                                 </a:t>
            </a:r>
            <a:endParaRPr kumimoji="0" lang="en-US" altLang="zh-TW" sz="15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charset="0"/>
              <a:buNone/>
            </a:pPr>
            <a:r>
              <a:rPr kumimoji="0" lang="zh-TW" altLang="en-US" sz="15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                              </a:t>
            </a:r>
            <a:r>
              <a:rPr kumimoji="0"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圖十　請勾選你時常參與的休閒活動項目（３Ｃ</a:t>
            </a:r>
            <a:r>
              <a:rPr kumimoji="0" lang="en-US" altLang="zh-TW" sz="15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buFont typeface="Arial" charset="0"/>
              <a:buNone/>
            </a:pPr>
            <a:r>
              <a:rPr kumimoji="0" lang="zh-TW" altLang="en-US" sz="15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kumimoji="0" lang="en-US" sz="15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charset="0"/>
              <a:buNone/>
            </a:pPr>
            <a:endParaRPr kumimoji="0" lang="en-US" altLang="zh-TW" sz="15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charset="0"/>
              <a:buNone/>
            </a:pPr>
            <a:endParaRPr kumimoji="0" lang="en-US" altLang="zh-TW" sz="15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charset="0"/>
              <a:buNone/>
            </a:pPr>
            <a:endParaRPr kumimoji="0" lang="en-US" altLang="zh-TW" sz="15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charset="0"/>
              <a:buNone/>
            </a:pPr>
            <a:endParaRPr kumimoji="0" lang="en-US" alt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charset="0"/>
              <a:buNone/>
            </a:pPr>
            <a:r>
              <a:rPr kumimoji="0"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圖十一　請問你一週進行幾次與網路或３Ｃ遊戲有關之休閒活動？</a:t>
            </a: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457200" y="476672"/>
            <a:ext cx="8229600" cy="940966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9pPr>
            <a:extLst/>
          </a:lstStyle>
          <a:p>
            <a:pPr algn="l"/>
            <a:r>
              <a:rPr kumimoji="0"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(</a:t>
            </a:r>
            <a:r>
              <a:rPr kumimoji="0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kumimoji="0"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0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休閒活動調查與分析</a:t>
            </a:r>
            <a:endParaRPr kumimoji="0"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6" name="圖表 5"/>
          <p:cNvGraphicFramePr/>
          <p:nvPr/>
        </p:nvGraphicFramePr>
        <p:xfrm>
          <a:off x="4429124" y="1857365"/>
          <a:ext cx="3643338" cy="2500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圖表 6"/>
          <p:cNvGraphicFramePr/>
          <p:nvPr/>
        </p:nvGraphicFramePr>
        <p:xfrm>
          <a:off x="642910" y="2143116"/>
          <a:ext cx="3071834" cy="178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圖表 7"/>
          <p:cNvGraphicFramePr/>
          <p:nvPr/>
        </p:nvGraphicFramePr>
        <p:xfrm>
          <a:off x="500034" y="4214818"/>
          <a:ext cx="3214710" cy="1714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7689976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457200" y="1268760"/>
            <a:ext cx="8229600" cy="45259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Arial" charset="0"/>
              <a:buNone/>
            </a:pPr>
            <a:r>
              <a:rPr kumimoji="0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三、綜合發現</a:t>
            </a:r>
            <a:endParaRPr kumimoji="0"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charset="0"/>
              <a:buNone/>
            </a:pPr>
            <a:endParaRPr kumimoji="0" lang="en-US" altLang="zh-TW" sz="1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itchFamily="2" charset="2"/>
              <a:buChar char="u"/>
            </a:pPr>
            <a:r>
              <a:rPr kumimoji="0"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志學國小高年級同學</a:t>
            </a:r>
            <a:r>
              <a:rPr kumimoji="0"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都喜愛休閒活動</a:t>
            </a:r>
            <a:r>
              <a:rPr kumimoji="0"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，並且</a:t>
            </a:r>
            <a:r>
              <a:rPr kumimoji="0"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認為休閒活動是必須的</a:t>
            </a:r>
            <a:r>
              <a:rPr kumimoji="0"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kumimoji="0"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itchFamily="2" charset="2"/>
              <a:buChar char="u"/>
            </a:pPr>
            <a:r>
              <a:rPr kumimoji="0"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四大類休閒活動都有參與，但</a:t>
            </a:r>
            <a:r>
              <a:rPr kumimoji="0"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主要集中在少數幾樣常見的休閒活動</a:t>
            </a:r>
            <a:r>
              <a:rPr kumimoji="0"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kumimoji="0"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itchFamily="2" charset="2"/>
              <a:buChar char="u"/>
            </a:pPr>
            <a:r>
              <a:rPr kumimoji="0"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從事休閒活動的次數</a:t>
            </a:r>
            <a:r>
              <a:rPr kumimoji="0"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</a:t>
            </a:r>
            <a:r>
              <a:rPr kumimoji="0"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達</a:t>
            </a:r>
            <a:r>
              <a:rPr kumimoji="0"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到</a:t>
            </a:r>
            <a:r>
              <a:rPr kumimoji="0"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一週七次以上</a:t>
            </a:r>
            <a:r>
              <a:rPr kumimoji="0"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，代表大家有</a:t>
            </a:r>
            <a:r>
              <a:rPr kumimoji="0"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充分的機會</a:t>
            </a:r>
            <a:r>
              <a:rPr kumimoji="0"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從事休閒活動。</a:t>
            </a:r>
          </a:p>
          <a:p>
            <a:pPr>
              <a:buFont typeface="Wingdings" pitchFamily="2" charset="2"/>
              <a:buChar char="u"/>
            </a:pPr>
            <a:r>
              <a:rPr kumimoji="0"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３Ｃ產品</a:t>
            </a:r>
            <a:r>
              <a:rPr kumimoji="0"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使用的頻率很高</a:t>
            </a:r>
            <a:r>
              <a:rPr kumimoji="0"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，已是一種很頻繁的休閒活動。</a:t>
            </a:r>
          </a:p>
          <a:p>
            <a:pPr>
              <a:buFont typeface="Wingdings" pitchFamily="2" charset="2"/>
              <a:buChar char="u"/>
            </a:pPr>
            <a:endParaRPr kumimoji="0"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itchFamily="2" charset="2"/>
              <a:buChar char="u"/>
            </a:pPr>
            <a:endParaRPr kumimoji="0" lang="zh-TW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itchFamily="2" charset="2"/>
              <a:buChar char="u"/>
            </a:pPr>
            <a:endParaRPr kumimoji="0"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charset="0"/>
              <a:buNone/>
            </a:pPr>
            <a:endParaRPr kumimoji="0" lang="en-US" altLang="zh-TW" sz="25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charset="0"/>
              <a:buNone/>
            </a:pPr>
            <a:endParaRPr kumimoji="0" lang="zh-TW" altLang="en-US" sz="25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457200" y="476672"/>
            <a:ext cx="8229600" cy="940966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9pPr>
            <a:extLst/>
          </a:lstStyle>
          <a:p>
            <a:pPr algn="l"/>
            <a:r>
              <a:rPr kumimoji="0"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(</a:t>
            </a:r>
            <a:r>
              <a:rPr kumimoji="0"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kumimoji="0"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0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休閒活動調查與分析</a:t>
            </a:r>
            <a:endParaRPr kumimoji="0"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16216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Arial" charset="0"/>
              <a:buNone/>
            </a:pPr>
            <a:r>
              <a:rPr kumimoji="0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四、</a:t>
            </a:r>
            <a:r>
              <a:rPr kumimoji="0"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桌遊推廣活動</a:t>
            </a:r>
            <a:endParaRPr kumimoji="0"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charset="0"/>
              <a:buNone/>
            </a:pPr>
            <a:endParaRPr kumimoji="0"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charset="0"/>
              <a:buNone/>
            </a:pPr>
            <a:r>
              <a:rPr kumimoji="0"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kumimoji="0"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原由及桌遊規則</a:t>
            </a:r>
            <a:endParaRPr kumimoji="0"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charset="0"/>
              <a:buNone/>
            </a:pPr>
            <a:endParaRPr kumimoji="0"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charset="0"/>
              <a:buNone/>
            </a:pPr>
            <a:r>
              <a:rPr kumimoji="0"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r>
              <a:rPr kumimoji="0"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分組帶開玩桌遊</a:t>
            </a:r>
            <a:endParaRPr kumimoji="0"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charset="0"/>
              <a:buNone/>
            </a:pPr>
            <a:endParaRPr kumimoji="0"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charset="0"/>
              <a:buNone/>
            </a:pPr>
            <a:r>
              <a:rPr kumimoji="0"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(3)</a:t>
            </a:r>
            <a:r>
              <a:rPr kumimoji="0"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回饋及成效</a:t>
            </a:r>
            <a:endParaRPr kumimoji="0" lang="zh-TW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457200" y="476672"/>
            <a:ext cx="8229600" cy="940966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9pPr>
            <a:extLst/>
          </a:lstStyle>
          <a:p>
            <a:pPr algn="l"/>
            <a:r>
              <a:rPr kumimoji="0"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(</a:t>
            </a:r>
            <a:r>
              <a:rPr kumimoji="0"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kumimoji="0"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0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休閒活動調查與分析</a:t>
            </a:r>
            <a:endParaRPr kumimoji="0"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Picture 8" descr="F:\小論文\第三組\活動集\子晰\桌遊推廣\桌遊推廣\IMG_06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700808"/>
            <a:ext cx="2488707" cy="1944215"/>
          </a:xfrm>
          <a:prstGeom prst="rect">
            <a:avLst/>
          </a:prstGeom>
          <a:noFill/>
        </p:spPr>
      </p:pic>
      <p:pic>
        <p:nvPicPr>
          <p:cNvPr id="8" name="Picture 2" descr="F:\小論文\第三組\活動集\子晰\桌遊推廣\桌遊推廣照片\IMG_06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0156" y="3825986"/>
            <a:ext cx="2406020" cy="205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小論文\第三組\活動集\子晰\桌遊推廣\桌遊推廣照片\IMG_06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9725" y="3810274"/>
            <a:ext cx="2660106" cy="199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:\小論文\第三組\活動集\其他照片\新增資料夾 (2)\IMG_09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0534" y="1857364"/>
            <a:ext cx="2270090" cy="176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817542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457200" y="1600200"/>
            <a:ext cx="8229600" cy="492514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None/>
            </a:pPr>
            <a:r>
              <a:rPr kumimoji="0" lang="en-US" altLang="zh-TW" sz="35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35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kumimoji="0" lang="en-US" altLang="zh-TW" sz="35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0" lang="zh-TW" altLang="en-US" sz="35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結論</a:t>
            </a:r>
            <a:endParaRPr kumimoji="0" lang="en-US" altLang="zh-TW" sz="35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kumimoji="0" lang="zh-TW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休閒活動對我們來說是</a:t>
            </a:r>
            <a:r>
              <a:rPr kumimoji="0" lang="zh-TW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必須</a:t>
            </a:r>
            <a:r>
              <a:rPr kumimoji="0"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而有益</a:t>
            </a:r>
            <a:r>
              <a:rPr kumimoji="0" lang="zh-TW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kumimoji="0" lang="zh-TW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，應該適當的進行</a:t>
            </a:r>
            <a:r>
              <a:rPr kumimoji="0"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kumimoji="0" lang="en-US" altLang="zh-TW" sz="2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kumimoji="0" lang="zh-TW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每個人的休閒活動</a:t>
            </a:r>
            <a:r>
              <a:rPr kumimoji="0"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都</a:t>
            </a:r>
            <a:r>
              <a:rPr kumimoji="0" lang="zh-TW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不一樣</a:t>
            </a:r>
            <a:r>
              <a:rPr kumimoji="0"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，我們要多</a:t>
            </a:r>
            <a:r>
              <a:rPr kumimoji="0" lang="zh-TW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鼓勵其他人嘗試不同的休閒活動</a:t>
            </a:r>
            <a:r>
              <a:rPr kumimoji="0"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</a:t>
            </a:r>
            <a:r>
              <a:rPr kumimoji="0" lang="zh-TW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在不同休閒活動中</a:t>
            </a:r>
            <a:r>
              <a:rPr kumimoji="0" lang="zh-TW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發現</a:t>
            </a:r>
            <a:r>
              <a:rPr kumimoji="0"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kumimoji="0" lang="zh-TW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培養自己的興趣與專長</a:t>
            </a:r>
            <a:r>
              <a:rPr kumimoji="0" lang="zh-TW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kumimoji="0" lang="en-US" altLang="zh-TW" sz="2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kumimoji="0"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桌遊</a:t>
            </a:r>
            <a:r>
              <a:rPr kumimoji="0"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有趣、好玩、益智</a:t>
            </a:r>
            <a:r>
              <a:rPr kumimoji="0"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，又可以</a:t>
            </a:r>
            <a:r>
              <a:rPr kumimoji="0"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增進社交能力</a:t>
            </a:r>
            <a:r>
              <a:rPr kumimoji="0"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kumimoji="0"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值得繼續推廣</a:t>
            </a:r>
            <a:r>
              <a:rPr kumimoji="0"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kumimoji="0" lang="en-US" altLang="zh-TW" sz="2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charset="0"/>
              <a:buNone/>
            </a:pPr>
            <a:endParaRPr kumimoji="0" lang="en-US" altLang="zh-TW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457200" y="476672"/>
            <a:ext cx="8229600" cy="940966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9pPr>
            <a:extLst/>
          </a:lstStyle>
          <a:p>
            <a:pPr algn="l"/>
            <a:r>
              <a:rPr kumimoji="0"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</a:t>
            </a:r>
            <a:r>
              <a:rPr kumimoji="0"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0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結論</a:t>
            </a:r>
            <a:endParaRPr kumimoji="0"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22624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Arial" charset="0"/>
              <a:buNone/>
            </a:pPr>
            <a:r>
              <a:rPr kumimoji="0" lang="en-US" altLang="zh-TW" sz="35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35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kumimoji="0" lang="en-US" altLang="zh-TW" sz="35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0" lang="zh-TW" altLang="en-US" sz="35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建議</a:t>
            </a:r>
            <a:endParaRPr kumimoji="0" lang="en-US" altLang="zh-TW" sz="35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itchFamily="2" charset="2"/>
              <a:buChar char="u"/>
            </a:pPr>
            <a:r>
              <a:rPr kumimoji="0"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給學生的建議</a:t>
            </a:r>
            <a:r>
              <a:rPr kumimoji="0"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kumimoji="0"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None/>
            </a:pPr>
            <a:r>
              <a:rPr kumimoji="0"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kumimoji="0"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進行</a:t>
            </a:r>
            <a:r>
              <a:rPr kumimoji="0"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休閒活動</a:t>
            </a:r>
            <a:r>
              <a:rPr kumimoji="0"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次數較少</a:t>
            </a:r>
            <a:r>
              <a:rPr kumimoji="0"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的同學，</a:t>
            </a:r>
            <a:r>
              <a:rPr kumimoji="0"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可將次數</a:t>
            </a:r>
            <a:r>
              <a:rPr kumimoji="0"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</a:t>
            </a:r>
            <a:r>
              <a:rPr kumimoji="0"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升</a:t>
            </a:r>
            <a:r>
              <a:rPr kumimoji="0"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</a:t>
            </a:r>
            <a:r>
              <a:rPr kumimoji="0"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嘗試多</a:t>
            </a:r>
            <a:r>
              <a:rPr kumimoji="0"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kumimoji="0"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kumimoji="0"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休閒活動</a:t>
            </a:r>
            <a:r>
              <a:rPr kumimoji="0"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kumimoji="0"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itchFamily="2" charset="2"/>
              <a:buChar char="u"/>
            </a:pPr>
            <a:r>
              <a:rPr kumimoji="0"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給老師的建議</a:t>
            </a:r>
            <a:r>
              <a:rPr kumimoji="0"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>
              <a:buNone/>
            </a:pPr>
            <a:r>
              <a:rPr kumimoji="0"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老師</a:t>
            </a:r>
            <a:r>
              <a:rPr kumimoji="0"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</a:t>
            </a:r>
            <a:r>
              <a:rPr kumimoji="0"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多帶領學生進行大地遊戲</a:t>
            </a:r>
            <a:r>
              <a:rPr kumimoji="0"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，親近自然等活動</a:t>
            </a:r>
            <a:r>
              <a:rPr kumimoji="0"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kumimoji="0"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itchFamily="2" charset="2"/>
              <a:buChar char="u"/>
            </a:pPr>
            <a:r>
              <a:rPr kumimoji="0"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給家長的建議</a:t>
            </a:r>
            <a:r>
              <a:rPr kumimoji="0"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kumimoji="0"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charset="0"/>
              <a:buNone/>
            </a:pPr>
            <a:r>
              <a:rPr kumimoji="0"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家長</a:t>
            </a:r>
            <a:r>
              <a:rPr kumimoji="0"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可帶領小孩一起進行休閒活動</a:t>
            </a:r>
            <a:r>
              <a:rPr kumimoji="0"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，增進感情、增加</a:t>
            </a:r>
            <a:r>
              <a:rPr kumimoji="0"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</a:t>
            </a:r>
            <a:r>
              <a:rPr kumimoji="0"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</a:t>
            </a:r>
            <a:r>
              <a:rPr kumimoji="0"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憶</a:t>
            </a:r>
            <a:r>
              <a:rPr kumimoji="0"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</a:t>
            </a:r>
            <a:r>
              <a:rPr kumimoji="0"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限制３Ｃ產品使用時間</a:t>
            </a:r>
            <a:r>
              <a:rPr kumimoji="0"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kumimoji="0"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charset="0"/>
              <a:buNone/>
            </a:pPr>
            <a:endParaRPr kumimoji="0" lang="en-US" altLang="zh-TW" sz="25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charset="0"/>
              <a:buNone/>
            </a:pPr>
            <a:endParaRPr kumimoji="0" lang="en-US" altLang="zh-TW" sz="25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457200" y="548680"/>
            <a:ext cx="8229600" cy="86895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9pPr>
            <a:extLst/>
          </a:lstStyle>
          <a:p>
            <a:pPr algn="l"/>
            <a:r>
              <a:rPr kumimoji="0"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</a:t>
            </a:r>
            <a:r>
              <a:rPr kumimoji="0"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0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結論</a:t>
            </a:r>
            <a:endParaRPr kumimoji="0"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62182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Placeholder 20"/>
          <p:cNvSpPr>
            <a:spLocks noGrp="1"/>
          </p:cNvSpPr>
          <p:nvPr>
            <p:ph type="body" sz="quarter" idx="23"/>
          </p:nvPr>
        </p:nvSpPr>
        <p:spPr>
          <a:xfrm>
            <a:off x="642910" y="785794"/>
            <a:ext cx="4500594" cy="857256"/>
          </a:xfrm>
        </p:spPr>
        <p:txBody>
          <a:bodyPr>
            <a:normAutofit fontScale="62500" lnSpcReduction="20000"/>
          </a:bodyPr>
          <a:lstStyle/>
          <a:p>
            <a:pPr algn="ctr" fontAlgn="base">
              <a:spcAft>
                <a:spcPct val="0"/>
              </a:spcAft>
            </a:pPr>
            <a:endParaRPr lang="en-US" altLang="zh-TW" dirty="0" smtClean="0">
              <a:latin typeface="新細明體" charset="-120"/>
            </a:endParaRPr>
          </a:p>
          <a:p>
            <a:pPr fontAlgn="base">
              <a:spcAft>
                <a:spcPct val="0"/>
              </a:spcAft>
            </a:pPr>
            <a:r>
              <a:rPr lang="zh-TW" altLang="en-US" sz="6600" dirty="0" smtClean="0">
                <a:latin typeface="標楷體" pitchFamily="65" charset="-120"/>
                <a:ea typeface="標楷體" pitchFamily="65" charset="-120"/>
              </a:rPr>
              <a:t> 謝謝大家的聆聽</a:t>
            </a:r>
            <a:r>
              <a:rPr lang="en-US" altLang="zh-TW" sz="6600" dirty="0" smtClean="0">
                <a:latin typeface="標楷體" pitchFamily="65" charset="-120"/>
                <a:ea typeface="標楷體" pitchFamily="65" charset="-120"/>
              </a:rPr>
              <a:t>~</a:t>
            </a:r>
            <a:endParaRPr lang="en-US" altLang="zh-TW" sz="6600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6" name="Picture 2" descr="F:\小論文\第三組\活動集\子晰\問卷討論20150829\IMG_07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5" y="1000108"/>
            <a:ext cx="2809895" cy="2107421"/>
          </a:xfrm>
          <a:prstGeom prst="rect">
            <a:avLst/>
          </a:prstGeom>
          <a:noFill/>
        </p:spPr>
      </p:pic>
      <p:pic>
        <p:nvPicPr>
          <p:cNvPr id="1027" name="Picture 3" descr="F:\小論文\第三組\活動集\子晰\練習寫第二章20150825\IMG_08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5" y="3250405"/>
            <a:ext cx="2809895" cy="2107421"/>
          </a:xfrm>
          <a:prstGeom prst="rect">
            <a:avLst/>
          </a:prstGeom>
          <a:noFill/>
        </p:spPr>
      </p:pic>
      <p:pic>
        <p:nvPicPr>
          <p:cNvPr id="1028" name="Picture 4" descr="F:\小論文\第三組\活動集\子晰\桌遊推廣\桌遊推廣照片\IMG_07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1857364"/>
            <a:ext cx="4381498" cy="328612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Arial" charset="0"/>
              <a:buNone/>
            </a:pPr>
            <a:r>
              <a:rPr kumimoji="0"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kumimoji="0"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0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研究動機與目的</a:t>
            </a:r>
            <a:endParaRPr kumimoji="0"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charset="0"/>
              <a:buNone/>
            </a:pPr>
            <a:endParaRPr kumimoji="0"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charset="0"/>
              <a:buNone/>
            </a:pPr>
            <a:r>
              <a:rPr kumimoji="0"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kumimoji="0"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休閒活動在生活中是不可或缺的</a:t>
            </a:r>
            <a:r>
              <a:rPr kumimoji="0"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，我們想要了解小學生在做甚麼休閒活動，對我們有什麼影響。</a:t>
            </a:r>
            <a:endParaRPr kumimoji="0"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charset="0"/>
              <a:buNone/>
            </a:pPr>
            <a:endParaRPr kumimoji="0"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charset="0"/>
              <a:buNone/>
            </a:pPr>
            <a:r>
              <a:rPr kumimoji="0"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kumimoji="0"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發展更多休閒活動</a:t>
            </a:r>
            <a:r>
              <a:rPr kumimoji="0"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。甚至讓其他沒時間從事休閒活動、不了解休閒活動好處的人，有更多</a:t>
            </a:r>
            <a:r>
              <a:rPr kumimoji="0"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嘗試</a:t>
            </a:r>
            <a:r>
              <a:rPr kumimoji="0"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kumimoji="0"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放鬆</a:t>
            </a:r>
            <a:r>
              <a:rPr kumimoji="0"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的事情可以做。</a:t>
            </a:r>
          </a:p>
          <a:p>
            <a:pPr>
              <a:buFont typeface="Arial" charset="0"/>
              <a:buNone/>
            </a:pPr>
            <a:endParaRPr kumimoji="0" lang="en-US" altLang="zh-TW" sz="25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9pPr>
            <a:extLst/>
          </a:lstStyle>
          <a:p>
            <a:pPr algn="l"/>
            <a:r>
              <a:rPr kumimoji="0"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壹</a:t>
            </a:r>
            <a:r>
              <a:rPr kumimoji="0"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0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前言</a:t>
            </a:r>
            <a:endParaRPr kumimoji="0"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38229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611560" y="1340768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Arial" charset="0"/>
              <a:buNone/>
            </a:pPr>
            <a:r>
              <a:rPr kumimoji="0"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kumimoji="0"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0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研究方法</a:t>
            </a:r>
            <a:endParaRPr kumimoji="0"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charset="0"/>
              <a:buNone/>
            </a:pPr>
            <a:endParaRPr kumimoji="0"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charset="0"/>
              <a:buNone/>
            </a:pPr>
            <a:endParaRPr kumimoji="0"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charset="0"/>
              <a:buNone/>
            </a:pPr>
            <a:endParaRPr kumimoji="0"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charset="0"/>
              <a:buNone/>
            </a:pPr>
            <a:endParaRPr kumimoji="0"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charset="0"/>
              <a:buNone/>
            </a:pPr>
            <a:endParaRPr kumimoji="0" lang="zh-TW" altLang="en-US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charset="0"/>
              <a:buNone/>
            </a:pPr>
            <a:endParaRPr kumimoji="0"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charset="0"/>
              <a:buNone/>
            </a:pPr>
            <a:endParaRPr kumimoji="0"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charset="0"/>
              <a:buNone/>
            </a:pPr>
            <a:endParaRPr kumimoji="0" lang="zh-TW" altLang="en-US" sz="25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457200" y="476672"/>
            <a:ext cx="8229600" cy="940966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9pPr>
            <a:extLst/>
          </a:lstStyle>
          <a:p>
            <a:pPr algn="l"/>
            <a:r>
              <a:rPr kumimoji="0"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壹</a:t>
            </a:r>
            <a:r>
              <a:rPr kumimoji="0"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0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前言</a:t>
            </a:r>
            <a:endParaRPr kumimoji="0"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xmlns="" val="280347964"/>
              </p:ext>
            </p:extLst>
          </p:nvPr>
        </p:nvGraphicFramePr>
        <p:xfrm>
          <a:off x="457200" y="1916832"/>
          <a:ext cx="6275040" cy="3659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xmlns="" val="3046371888"/>
              </p:ext>
            </p:extLst>
          </p:nvPr>
        </p:nvGraphicFramePr>
        <p:xfrm>
          <a:off x="4245392" y="1124744"/>
          <a:ext cx="4560168" cy="3472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30879831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457200" y="1484784"/>
            <a:ext cx="8229600" cy="4641379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Arial" charset="0"/>
              <a:buNone/>
            </a:pPr>
            <a:r>
              <a:rPr kumimoji="0"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kumimoji="0"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0"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研究流程</a:t>
            </a:r>
            <a:endParaRPr kumimoji="0" lang="en-US" altLang="zh-TW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charset="0"/>
              <a:buNone/>
            </a:pPr>
            <a:endParaRPr kumimoji="0" lang="zh-TW" altLang="en-US" sz="25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457200" y="476672"/>
            <a:ext cx="8229600" cy="940966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9pPr>
            <a:extLst/>
          </a:lstStyle>
          <a:p>
            <a:pPr algn="l"/>
            <a:r>
              <a:rPr kumimoji="0"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壹</a:t>
            </a:r>
            <a:r>
              <a:rPr kumimoji="0"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0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前言</a:t>
            </a:r>
            <a:endParaRPr kumimoji="0"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向右箭號 4"/>
          <p:cNvSpPr>
            <a:spLocks noChangeArrowheads="1"/>
          </p:cNvSpPr>
          <p:nvPr/>
        </p:nvSpPr>
        <p:spPr bwMode="auto">
          <a:xfrm rot="3583367">
            <a:off x="5549051" y="5032433"/>
            <a:ext cx="528764" cy="497487"/>
          </a:xfrm>
          <a:prstGeom prst="rightArrow">
            <a:avLst>
              <a:gd name="adj1" fmla="val 37568"/>
              <a:gd name="adj2" fmla="val 51199"/>
            </a:avLst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" name="矩形 7"/>
          <p:cNvSpPr>
            <a:spLocks noChangeArrowheads="1"/>
          </p:cNvSpPr>
          <p:nvPr/>
        </p:nvSpPr>
        <p:spPr bwMode="auto">
          <a:xfrm>
            <a:off x="4835249" y="5634909"/>
            <a:ext cx="2002544" cy="576064"/>
          </a:xfrm>
          <a:prstGeom prst="rect">
            <a:avLst/>
          </a:prstGeom>
          <a:solidFill>
            <a:srgbClr val="C06000"/>
          </a:solidFill>
          <a:ln w="25400">
            <a:solidFill>
              <a:srgbClr val="C06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rPr>
              <a:t>分析與討論</a:t>
            </a:r>
          </a:p>
        </p:txBody>
      </p:sp>
      <p:grpSp>
        <p:nvGrpSpPr>
          <p:cNvPr id="8" name="群組 25"/>
          <p:cNvGrpSpPr>
            <a:grpSpLocks/>
          </p:cNvGrpSpPr>
          <p:nvPr/>
        </p:nvGrpSpPr>
        <p:grpSpPr bwMode="auto">
          <a:xfrm>
            <a:off x="3491880" y="1070328"/>
            <a:ext cx="3371305" cy="4230260"/>
            <a:chOff x="10001" y="5506"/>
            <a:chExt cx="36582" cy="45401"/>
          </a:xfrm>
        </p:grpSpPr>
        <p:sp>
          <p:nvSpPr>
            <p:cNvPr id="9" name="向右箭號 18"/>
            <p:cNvSpPr>
              <a:spLocks noChangeArrowheads="1"/>
            </p:cNvSpPr>
            <p:nvPr/>
          </p:nvSpPr>
          <p:spPr bwMode="auto">
            <a:xfrm rot="7369011">
              <a:off x="17226" y="37886"/>
              <a:ext cx="6267" cy="5221"/>
            </a:xfrm>
            <a:prstGeom prst="rightArrow">
              <a:avLst>
                <a:gd name="adj1" fmla="val 39796"/>
                <a:gd name="adj2" fmla="val 50000"/>
              </a:avLst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zh-TW" altLang="en-US" sz="2400"/>
            </a:p>
          </p:txBody>
        </p:sp>
        <p:sp>
          <p:nvSpPr>
            <p:cNvPr id="10" name="向右箭號 19"/>
            <p:cNvSpPr>
              <a:spLocks noChangeArrowheads="1"/>
            </p:cNvSpPr>
            <p:nvPr/>
          </p:nvSpPr>
          <p:spPr bwMode="auto">
            <a:xfrm rot="3583367">
              <a:off x="30934" y="27815"/>
              <a:ext cx="8087" cy="4287"/>
            </a:xfrm>
            <a:prstGeom prst="rightArrow">
              <a:avLst>
                <a:gd name="adj1" fmla="val 50000"/>
                <a:gd name="adj2" fmla="val 49994"/>
              </a:avLst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zh-TW" altLang="en-US" sz="2400"/>
            </a:p>
          </p:txBody>
        </p:sp>
        <p:sp>
          <p:nvSpPr>
            <p:cNvPr id="11" name="向右箭號 20"/>
            <p:cNvSpPr>
              <a:spLocks noChangeArrowheads="1"/>
            </p:cNvSpPr>
            <p:nvPr/>
          </p:nvSpPr>
          <p:spPr bwMode="auto">
            <a:xfrm rot="7779752">
              <a:off x="17883" y="19282"/>
              <a:ext cx="6741" cy="4504"/>
            </a:xfrm>
            <a:prstGeom prst="rightArrow">
              <a:avLst>
                <a:gd name="adj1" fmla="val 50000"/>
                <a:gd name="adj2" fmla="val 50005"/>
              </a:avLst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zh-TW" altLang="en-US" sz="2400"/>
            </a:p>
          </p:txBody>
        </p:sp>
        <p:sp>
          <p:nvSpPr>
            <p:cNvPr id="12" name="向右箭號 21"/>
            <p:cNvSpPr>
              <a:spLocks noChangeArrowheads="1"/>
            </p:cNvSpPr>
            <p:nvPr/>
          </p:nvSpPr>
          <p:spPr bwMode="auto">
            <a:xfrm rot="3351102">
              <a:off x="32004" y="9899"/>
              <a:ext cx="5479" cy="4287"/>
            </a:xfrm>
            <a:prstGeom prst="rightArrow">
              <a:avLst>
                <a:gd name="adj1" fmla="val 50000"/>
                <a:gd name="adj2" fmla="val 49992"/>
              </a:avLst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zh-TW" altLang="en-US" sz="2400"/>
            </a:p>
          </p:txBody>
        </p:sp>
        <p:grpSp>
          <p:nvGrpSpPr>
            <p:cNvPr id="13" name="群組 22"/>
            <p:cNvGrpSpPr>
              <a:grpSpLocks/>
            </p:cNvGrpSpPr>
            <p:nvPr/>
          </p:nvGrpSpPr>
          <p:grpSpPr bwMode="auto">
            <a:xfrm>
              <a:off x="10084" y="44529"/>
              <a:ext cx="25498" cy="6378"/>
              <a:chOff x="10084" y="44529"/>
              <a:chExt cx="25498" cy="6378"/>
            </a:xfrm>
          </p:grpSpPr>
          <p:sp>
            <p:nvSpPr>
              <p:cNvPr id="26" name="矩形 36"/>
              <p:cNvSpPr>
                <a:spLocks noChangeArrowheads="1"/>
              </p:cNvSpPr>
              <p:nvPr/>
            </p:nvSpPr>
            <p:spPr bwMode="auto">
              <a:xfrm>
                <a:off x="10084" y="44621"/>
                <a:ext cx="20717" cy="6286"/>
              </a:xfrm>
              <a:prstGeom prst="rect">
                <a:avLst/>
              </a:prstGeom>
              <a:solidFill>
                <a:srgbClr val="C06000"/>
              </a:solidFill>
              <a:ln w="25400">
                <a:solidFill>
                  <a:srgbClr val="C06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sz="24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itchFamily="34" charset="0"/>
                    <a:ea typeface="新細明體" pitchFamily="18" charset="-120"/>
                    <a:cs typeface="Times New Roman" pitchFamily="18" charset="0"/>
                  </a:rPr>
                  <a:t>統計問卷</a:t>
                </a:r>
                <a:endParaRPr kumimoji="1" lang="zh-TW" sz="2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27" name="流程圖: 接點 37"/>
              <p:cNvSpPr>
                <a:spLocks noChangeArrowheads="1"/>
              </p:cNvSpPr>
              <p:nvPr/>
            </p:nvSpPr>
            <p:spPr bwMode="auto">
              <a:xfrm>
                <a:off x="29289" y="44529"/>
                <a:ext cx="6293" cy="6286"/>
              </a:xfrm>
              <a:prstGeom prst="flowChartConnector">
                <a:avLst/>
              </a:prstGeom>
              <a:solidFill>
                <a:srgbClr val="D8D8D8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TW" sz="2400" b="1" i="0" u="none" strike="noStrike" cap="none" normalizeH="0" baseline="0" dirty="0" smtClean="0">
                    <a:ln>
                      <a:noFill/>
                    </a:ln>
                    <a:latin typeface="Calibri" pitchFamily="34" charset="0"/>
                    <a:ea typeface="新細明體" pitchFamily="18" charset="-120"/>
                    <a:cs typeface="Times New Roman" pitchFamily="18" charset="0"/>
                  </a:rPr>
                  <a:t>5</a:t>
                </a:r>
                <a:endParaRPr kumimoji="1" lang="en-US" altLang="zh-TW" sz="2400" b="0" i="0" u="none" strike="noStrike" cap="none" normalizeH="0" baseline="0" dirty="0" smtClean="0">
                  <a:ln>
                    <a:noFill/>
                  </a:ln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</p:grpSp>
        <p:grpSp>
          <p:nvGrpSpPr>
            <p:cNvPr id="14" name="群組 23"/>
            <p:cNvGrpSpPr>
              <a:grpSpLocks/>
            </p:cNvGrpSpPr>
            <p:nvPr/>
          </p:nvGrpSpPr>
          <p:grpSpPr bwMode="auto">
            <a:xfrm>
              <a:off x="19776" y="34577"/>
              <a:ext cx="26659" cy="6378"/>
              <a:chOff x="19776" y="34577"/>
              <a:chExt cx="26658" cy="6378"/>
            </a:xfrm>
          </p:grpSpPr>
          <p:sp>
            <p:nvSpPr>
              <p:cNvPr id="24" name="矩形 34"/>
              <p:cNvSpPr>
                <a:spLocks noChangeArrowheads="1"/>
              </p:cNvSpPr>
              <p:nvPr/>
            </p:nvSpPr>
            <p:spPr bwMode="auto">
              <a:xfrm>
                <a:off x="25107" y="34669"/>
                <a:ext cx="21327" cy="6286"/>
              </a:xfrm>
              <a:prstGeom prst="rect">
                <a:avLst/>
              </a:prstGeom>
              <a:solidFill>
                <a:srgbClr val="C06000"/>
              </a:solidFill>
              <a:ln w="25400">
                <a:solidFill>
                  <a:srgbClr val="C06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sz="24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itchFamily="34" charset="0"/>
                    <a:ea typeface="新細明體" pitchFamily="18" charset="-120"/>
                    <a:cs typeface="Times New Roman" pitchFamily="18" charset="0"/>
                  </a:rPr>
                  <a:t>正式發放問卷</a:t>
                </a:r>
                <a:endParaRPr kumimoji="1" lang="zh-TW" sz="2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25" name="流程圖: 接點 35"/>
              <p:cNvSpPr>
                <a:spLocks noChangeArrowheads="1"/>
              </p:cNvSpPr>
              <p:nvPr/>
            </p:nvSpPr>
            <p:spPr bwMode="auto">
              <a:xfrm>
                <a:off x="19776" y="34577"/>
                <a:ext cx="6220" cy="6286"/>
              </a:xfrm>
              <a:prstGeom prst="flowChartConnector">
                <a:avLst/>
              </a:prstGeom>
              <a:solidFill>
                <a:srgbClr val="D8D8D8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TW" sz="2400" b="1" i="0" u="none" strike="noStrike" cap="none" normalizeH="0" baseline="0" dirty="0" smtClean="0">
                    <a:ln>
                      <a:noFill/>
                    </a:ln>
                    <a:latin typeface="Calibri" pitchFamily="34" charset="0"/>
                    <a:ea typeface="新細明體" pitchFamily="18" charset="-120"/>
                    <a:cs typeface="Times New Roman" pitchFamily="18" charset="0"/>
                  </a:rPr>
                  <a:t>4</a:t>
                </a:r>
                <a:endParaRPr kumimoji="1" lang="en-US" altLang="zh-TW" sz="2400" b="0" i="0" u="none" strike="noStrike" cap="none" normalizeH="0" baseline="0" dirty="0" smtClean="0">
                  <a:ln>
                    <a:noFill/>
                  </a:ln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</p:grpSp>
        <p:grpSp>
          <p:nvGrpSpPr>
            <p:cNvPr id="15" name="群組 24"/>
            <p:cNvGrpSpPr>
              <a:grpSpLocks/>
            </p:cNvGrpSpPr>
            <p:nvPr/>
          </p:nvGrpSpPr>
          <p:grpSpPr bwMode="auto">
            <a:xfrm>
              <a:off x="10001" y="25149"/>
              <a:ext cx="25717" cy="6378"/>
              <a:chOff x="10001" y="25149"/>
              <a:chExt cx="25717" cy="6378"/>
            </a:xfrm>
          </p:grpSpPr>
          <p:sp>
            <p:nvSpPr>
              <p:cNvPr id="22" name="矩形 32"/>
              <p:cNvSpPr>
                <a:spLocks noChangeArrowheads="1"/>
              </p:cNvSpPr>
              <p:nvPr/>
            </p:nvSpPr>
            <p:spPr bwMode="auto">
              <a:xfrm>
                <a:off x="10001" y="25241"/>
                <a:ext cx="20717" cy="6286"/>
              </a:xfrm>
              <a:prstGeom prst="rect">
                <a:avLst/>
              </a:prstGeom>
              <a:solidFill>
                <a:srgbClr val="C06000"/>
              </a:solidFill>
              <a:ln w="25400">
                <a:solidFill>
                  <a:srgbClr val="C06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sz="24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itchFamily="34" charset="0"/>
                    <a:ea typeface="新細明體" pitchFamily="18" charset="-120"/>
                    <a:cs typeface="Times New Roman" pitchFamily="18" charset="0"/>
                  </a:rPr>
                  <a:t>問卷設計與討論</a:t>
                </a:r>
                <a:endParaRPr kumimoji="1" lang="zh-TW" sz="2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23" name="流程圖: 接點 33"/>
              <p:cNvSpPr>
                <a:spLocks noChangeArrowheads="1"/>
              </p:cNvSpPr>
              <p:nvPr/>
            </p:nvSpPr>
            <p:spPr bwMode="auto">
              <a:xfrm>
                <a:off x="29289" y="25149"/>
                <a:ext cx="6429" cy="6286"/>
              </a:xfrm>
              <a:prstGeom prst="flowChartConnector">
                <a:avLst/>
              </a:prstGeom>
              <a:solidFill>
                <a:srgbClr val="D8D8D8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TW" sz="2400" b="1" i="0" u="none" strike="noStrike" cap="none" normalizeH="0" baseline="0" dirty="0" smtClean="0">
                    <a:ln>
                      <a:noFill/>
                    </a:ln>
                    <a:latin typeface="Calibri" pitchFamily="34" charset="0"/>
                    <a:ea typeface="新細明體" pitchFamily="18" charset="-120"/>
                    <a:cs typeface="Times New Roman" pitchFamily="18" charset="0"/>
                  </a:rPr>
                  <a:t>3</a:t>
                </a:r>
                <a:endParaRPr kumimoji="1" lang="en-US" altLang="zh-TW" sz="2400" b="0" i="0" u="none" strike="noStrike" cap="none" normalizeH="0" baseline="0" dirty="0" smtClean="0">
                  <a:ln>
                    <a:noFill/>
                  </a:ln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</p:grpSp>
        <p:grpSp>
          <p:nvGrpSpPr>
            <p:cNvPr id="16" name="Group 19"/>
            <p:cNvGrpSpPr>
              <a:grpSpLocks/>
            </p:cNvGrpSpPr>
            <p:nvPr/>
          </p:nvGrpSpPr>
          <p:grpSpPr bwMode="auto">
            <a:xfrm>
              <a:off x="20016" y="14935"/>
              <a:ext cx="26567" cy="7163"/>
              <a:chOff x="20016" y="14935"/>
              <a:chExt cx="26566" cy="7163"/>
            </a:xfrm>
          </p:grpSpPr>
          <p:sp>
            <p:nvSpPr>
              <p:cNvPr id="20" name="矩形 30"/>
              <p:cNvSpPr>
                <a:spLocks noChangeArrowheads="1"/>
              </p:cNvSpPr>
              <p:nvPr/>
            </p:nvSpPr>
            <p:spPr bwMode="auto">
              <a:xfrm>
                <a:off x="25002" y="15093"/>
                <a:ext cx="21580" cy="7005"/>
              </a:xfrm>
              <a:prstGeom prst="rect">
                <a:avLst/>
              </a:prstGeom>
              <a:solidFill>
                <a:srgbClr val="C06000"/>
              </a:solidFill>
              <a:ln w="25400">
                <a:solidFill>
                  <a:srgbClr val="C06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sz="24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itchFamily="34" charset="0"/>
                    <a:ea typeface="新細明體" pitchFamily="18" charset="-120"/>
                    <a:cs typeface="Times New Roman" pitchFamily="18" charset="0"/>
                  </a:rPr>
                  <a:t>蒐集文獻與資料</a:t>
                </a:r>
                <a:endParaRPr kumimoji="1" lang="zh-TW" sz="2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21" name="流程圖: 接點 31"/>
              <p:cNvSpPr>
                <a:spLocks noChangeArrowheads="1"/>
              </p:cNvSpPr>
              <p:nvPr/>
            </p:nvSpPr>
            <p:spPr bwMode="auto">
              <a:xfrm>
                <a:off x="20016" y="14935"/>
                <a:ext cx="6415" cy="7071"/>
              </a:xfrm>
              <a:prstGeom prst="flowChartConnector">
                <a:avLst/>
              </a:prstGeom>
              <a:solidFill>
                <a:srgbClr val="D8D8D8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TW" sz="2400" b="1" cap="none" normalizeH="0" baseline="0" dirty="0" smtClean="0">
                    <a:ln>
                      <a:noFill/>
                    </a:ln>
                    <a:latin typeface="Calibri" pitchFamily="34" charset="0"/>
                    <a:ea typeface="新細明體" pitchFamily="18" charset="-120"/>
                    <a:cs typeface="Times New Roman" pitchFamily="18" charset="0"/>
                  </a:rPr>
                  <a:t>2</a:t>
                </a:r>
                <a:endParaRPr kumimoji="1" lang="en-US" altLang="zh-TW" sz="2400" b="1" cap="none" normalizeH="0" baseline="0" dirty="0" smtClean="0">
                  <a:ln>
                    <a:noFill/>
                  </a:ln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</p:grpSp>
        <p:grpSp>
          <p:nvGrpSpPr>
            <p:cNvPr id="17" name="群組 27"/>
            <p:cNvGrpSpPr>
              <a:grpSpLocks/>
            </p:cNvGrpSpPr>
            <p:nvPr/>
          </p:nvGrpSpPr>
          <p:grpSpPr bwMode="auto">
            <a:xfrm>
              <a:off x="10001" y="5506"/>
              <a:ext cx="25717" cy="7163"/>
              <a:chOff x="10001" y="5506"/>
              <a:chExt cx="25717" cy="7163"/>
            </a:xfrm>
          </p:grpSpPr>
          <p:sp>
            <p:nvSpPr>
              <p:cNvPr id="18" name="矩形 28"/>
              <p:cNvSpPr>
                <a:spLocks noChangeArrowheads="1"/>
              </p:cNvSpPr>
              <p:nvPr/>
            </p:nvSpPr>
            <p:spPr bwMode="auto">
              <a:xfrm>
                <a:off x="10001" y="5598"/>
                <a:ext cx="20717" cy="7071"/>
              </a:xfrm>
              <a:prstGeom prst="rect">
                <a:avLst/>
              </a:prstGeom>
              <a:solidFill>
                <a:srgbClr val="C06000"/>
              </a:solidFill>
              <a:ln w="25400">
                <a:solidFill>
                  <a:srgbClr val="C06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sz="24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itchFamily="34" charset="0"/>
                    <a:ea typeface="新細明體" pitchFamily="18" charset="-120"/>
                    <a:cs typeface="Times New Roman" pitchFamily="18" charset="0"/>
                  </a:rPr>
                  <a:t>確認研究</a:t>
                </a:r>
                <a:endParaRPr kumimoji="1" lang="en-US" altLang="zh-TW" sz="2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新細明體" pitchFamily="18" charset="-120"/>
                  <a:cs typeface="Times New Roman" pitchFamily="18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sz="24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itchFamily="34" charset="0"/>
                    <a:ea typeface="新細明體" pitchFamily="18" charset="-120"/>
                    <a:cs typeface="Times New Roman" pitchFamily="18" charset="0"/>
                  </a:rPr>
                  <a:t>主題</a:t>
                </a:r>
                <a:endParaRPr kumimoji="1" lang="zh-TW" sz="2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19" name="流程圖: 接點 29"/>
              <p:cNvSpPr>
                <a:spLocks noChangeArrowheads="1"/>
              </p:cNvSpPr>
              <p:nvPr/>
            </p:nvSpPr>
            <p:spPr bwMode="auto">
              <a:xfrm>
                <a:off x="29289" y="5506"/>
                <a:ext cx="6429" cy="7071"/>
              </a:xfrm>
              <a:prstGeom prst="flowChartConnector">
                <a:avLst/>
              </a:prstGeom>
              <a:solidFill>
                <a:srgbClr val="D8D8D8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TW" sz="2400" b="1" i="0" u="none" strike="noStrike" cap="none" normalizeH="0" baseline="0" dirty="0" smtClean="0">
                    <a:ln>
                      <a:noFill/>
                    </a:ln>
                    <a:latin typeface="Calibri" pitchFamily="34" charset="0"/>
                    <a:ea typeface="新細明體" pitchFamily="18" charset="-120"/>
                    <a:cs typeface="Times New Roman" pitchFamily="18" charset="0"/>
                  </a:rPr>
                  <a:t>1</a:t>
                </a:r>
                <a:endParaRPr kumimoji="1" lang="en-US" altLang="zh-TW" sz="2400" b="1" i="0" u="none" strike="noStrike" cap="none" normalizeH="0" baseline="0" dirty="0" smtClean="0">
                  <a:ln>
                    <a:noFill/>
                  </a:ln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</p:grpSp>
      </p:grpSp>
      <p:sp>
        <p:nvSpPr>
          <p:cNvPr id="28" name="流程圖: 接點 13"/>
          <p:cNvSpPr>
            <a:spLocks noChangeArrowheads="1"/>
          </p:cNvSpPr>
          <p:nvPr/>
        </p:nvSpPr>
        <p:spPr bwMode="auto">
          <a:xfrm>
            <a:off x="4387135" y="5634909"/>
            <a:ext cx="576064" cy="576064"/>
          </a:xfrm>
          <a:prstGeom prst="flowChartConnector">
            <a:avLst/>
          </a:prstGeom>
          <a:solidFill>
            <a:srgbClr val="D9D9D9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200" b="1" i="0" u="none" strike="noStrike" cap="none" normalizeH="0" baseline="0" dirty="0" smtClean="0">
                <a:ln>
                  <a:noFill/>
                </a:ln>
                <a:latin typeface="Calibri" pitchFamily="34" charset="0"/>
                <a:ea typeface="新細明體" pitchFamily="18" charset="-120"/>
                <a:cs typeface="Times New Roman" pitchFamily="18" charset="0"/>
              </a:rPr>
              <a:t>6</a:t>
            </a:r>
            <a:endParaRPr kumimoji="1" lang="en-US" altLang="zh-TW" sz="1800" b="0" i="0" u="none" strike="noStrike" cap="none" normalizeH="0" baseline="0" dirty="0" smtClean="0">
              <a:ln>
                <a:noFill/>
              </a:ln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43879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428596" y="164305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Arial" charset="0"/>
              <a:buNone/>
            </a:pPr>
            <a:r>
              <a:rPr kumimoji="0"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kumimoji="0"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0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休閒活動的意義</a:t>
            </a:r>
            <a:endParaRPr kumimoji="0"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charset="0"/>
              <a:buNone/>
            </a:pPr>
            <a:endParaRPr kumimoji="0" lang="en-US" altLang="zh-TW" sz="25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charset="0"/>
              <a:buNone/>
            </a:pPr>
            <a:r>
              <a:rPr kumimoji="0"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休閒活動可定義為</a:t>
            </a:r>
            <a:r>
              <a:rPr kumimoji="0"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>
              <a:buFont typeface="Arial" charset="0"/>
              <a:buNone/>
            </a:pPr>
            <a:r>
              <a:rPr kumimoji="0"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在課餘或閒暇等</a:t>
            </a:r>
            <a:r>
              <a:rPr kumimoji="0"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可以自由運用的時間</a:t>
            </a:r>
            <a:r>
              <a:rPr kumimoji="0"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中，依</a:t>
            </a:r>
            <a:r>
              <a:rPr kumimoji="0"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個人意願</a:t>
            </a:r>
            <a:r>
              <a:rPr kumimoji="0"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所做的活動，具有</a:t>
            </a:r>
            <a:r>
              <a:rPr kumimoji="0"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放鬆身心</a:t>
            </a:r>
            <a:r>
              <a:rPr kumimoji="0"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且可以</a:t>
            </a:r>
            <a:r>
              <a:rPr kumimoji="0"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抒解壓力</a:t>
            </a:r>
            <a:r>
              <a:rPr kumimoji="0"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的效果。</a:t>
            </a:r>
            <a:endParaRPr kumimoji="0"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457200" y="476672"/>
            <a:ext cx="8229600" cy="940966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9pPr>
            <a:extLst/>
          </a:lstStyle>
          <a:p>
            <a:pPr algn="l"/>
            <a:r>
              <a:rPr kumimoji="0"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貳</a:t>
            </a:r>
            <a:r>
              <a:rPr kumimoji="0"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0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正文</a:t>
            </a:r>
            <a:endParaRPr kumimoji="0"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45774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Arial" charset="0"/>
              <a:buNone/>
            </a:pPr>
            <a:r>
              <a:rPr kumimoji="0"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kumimoji="0"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0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為甚麼要有休閒活動？</a:t>
            </a:r>
            <a:endParaRPr kumimoji="0"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charset="0"/>
              <a:buNone/>
            </a:pPr>
            <a:endParaRPr kumimoji="0"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charset="0"/>
              <a:buNone/>
            </a:pPr>
            <a:r>
              <a:rPr kumimoji="0"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透過進行休閒活動，</a:t>
            </a:r>
            <a:r>
              <a:rPr kumimoji="0"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可以把工作所留下來的雜亂思維推出思想領域</a:t>
            </a:r>
            <a:r>
              <a:rPr kumimoji="0"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，得以暫時放鬆，會</a:t>
            </a:r>
            <a:r>
              <a:rPr kumimoji="0"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使人感到輕快</a:t>
            </a:r>
            <a:r>
              <a:rPr kumimoji="0"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kumimoji="0"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腦筋也會更清楚</a:t>
            </a:r>
            <a:r>
              <a:rPr kumimoji="0"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一些。</a:t>
            </a:r>
            <a:endParaRPr kumimoji="0"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457200" y="476672"/>
            <a:ext cx="8229600" cy="940966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9pPr>
            <a:extLst/>
          </a:lstStyle>
          <a:p>
            <a:pPr algn="l"/>
            <a:r>
              <a:rPr kumimoji="0"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貳</a:t>
            </a:r>
            <a:r>
              <a:rPr kumimoji="0"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0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正文</a:t>
            </a:r>
            <a:endParaRPr kumimoji="0"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55067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Arial" charset="0"/>
              <a:buNone/>
            </a:pPr>
            <a:r>
              <a:rPr kumimoji="0"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kumimoji="0"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0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休閒活動的功用</a:t>
            </a:r>
            <a:endParaRPr kumimoji="0"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457200" y="476672"/>
            <a:ext cx="8229600" cy="940966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9pPr>
            <a:extLst/>
          </a:lstStyle>
          <a:p>
            <a:pPr algn="l"/>
            <a:r>
              <a:rPr kumimoji="0"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貳</a:t>
            </a:r>
            <a:r>
              <a:rPr kumimoji="0"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0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正文</a:t>
            </a:r>
            <a:endParaRPr kumimoji="0"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xmlns="" val="3489469202"/>
              </p:ext>
            </p:extLst>
          </p:nvPr>
        </p:nvGraphicFramePr>
        <p:xfrm>
          <a:off x="1979712" y="1296037"/>
          <a:ext cx="698477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4565994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Arial" charset="0"/>
              <a:buNone/>
            </a:pPr>
            <a:r>
              <a:rPr kumimoji="0"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kumimoji="0"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0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各種類別特色的休閒活動</a:t>
            </a:r>
            <a:endParaRPr kumimoji="0"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charset="0"/>
              <a:buNone/>
            </a:pPr>
            <a:endParaRPr kumimoji="0" lang="en-US" altLang="zh-TW" sz="1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charset="0"/>
              <a:buNone/>
            </a:pPr>
            <a:r>
              <a:rPr kumimoji="0"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我們有參考文獻分類出不同類別特色的休閒活動</a:t>
            </a:r>
            <a:endParaRPr kumimoji="0"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charset="0"/>
              <a:buNone/>
            </a:pPr>
            <a:endParaRPr kumimoji="0"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charset="0"/>
              <a:buNone/>
            </a:pPr>
            <a:endParaRPr kumimoji="0"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charset="0"/>
              <a:buNone/>
            </a:pPr>
            <a:endParaRPr kumimoji="0"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charset="0"/>
              <a:buNone/>
            </a:pPr>
            <a:endParaRPr kumimoji="0"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charset="0"/>
              <a:buNone/>
            </a:pPr>
            <a:r>
              <a:rPr kumimoji="0"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kumimoji="0"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體育性</a:t>
            </a:r>
            <a:r>
              <a:rPr kumimoji="0"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</a:t>
            </a:r>
            <a:r>
              <a:rPr kumimoji="0"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藝文性</a:t>
            </a:r>
            <a:r>
              <a:rPr kumimoji="0"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kumimoji="0"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0"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0"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康樂性</a:t>
            </a:r>
            <a:r>
              <a:rPr kumimoji="0"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</a:t>
            </a:r>
            <a:r>
              <a:rPr kumimoji="0"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網路與</a:t>
            </a:r>
            <a:r>
              <a:rPr kumimoji="0"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3C</a:t>
            </a:r>
            <a:r>
              <a:rPr kumimoji="0"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endParaRPr kumimoji="0"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457200" y="476672"/>
            <a:ext cx="8229600" cy="940966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9pPr>
            <a:extLst/>
          </a:lstStyle>
          <a:p>
            <a:pPr algn="l"/>
            <a:r>
              <a:rPr kumimoji="0"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貳</a:t>
            </a:r>
            <a:r>
              <a:rPr kumimoji="0"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0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正文</a:t>
            </a:r>
            <a:endParaRPr kumimoji="0"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68960"/>
            <a:ext cx="1843065" cy="1658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1027" y="3085180"/>
            <a:ext cx="2235773" cy="165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068960"/>
            <a:ext cx="1658888" cy="1658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085180"/>
            <a:ext cx="1962808" cy="1642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440608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Arial" charset="0"/>
              <a:buNone/>
            </a:pPr>
            <a:r>
              <a:rPr kumimoji="0"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kumimoji="0"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0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休閒活動調查與分析</a:t>
            </a:r>
            <a:endParaRPr kumimoji="0"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charset="0"/>
              <a:buNone/>
            </a:pPr>
            <a:endParaRPr kumimoji="0" lang="en-US" altLang="zh-TW" sz="11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charset="0"/>
              <a:buNone/>
            </a:pPr>
            <a:r>
              <a:rPr kumimoji="0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一、問卷</a:t>
            </a:r>
            <a:endParaRPr kumimoji="0"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charset="0"/>
              <a:buNone/>
            </a:pPr>
            <a:endParaRPr kumimoji="0" lang="en-US" altLang="zh-TW" sz="1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charset="0"/>
              <a:buNone/>
            </a:pPr>
            <a:r>
              <a:rPr kumimoji="0"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調查表主要緊扣研究目的分為兩部分：</a:t>
            </a:r>
            <a:endParaRPr kumimoji="0"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charset="0"/>
              <a:buNone/>
            </a:pPr>
            <a:r>
              <a:rPr kumimoji="0"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第一部分</a:t>
            </a:r>
            <a:r>
              <a:rPr kumimoji="0"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kumimoji="0"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基本資料</a:t>
            </a:r>
            <a:endParaRPr kumimoji="0"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charset="0"/>
              <a:buNone/>
            </a:pPr>
            <a:r>
              <a:rPr kumimoji="0"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第二部分</a:t>
            </a:r>
            <a:r>
              <a:rPr kumimoji="0"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kumimoji="0"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休閒活動在國小高年級學生的</a:t>
            </a:r>
            <a:r>
              <a:rPr kumimoji="0"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內容及時間調查</a:t>
            </a:r>
            <a:r>
              <a:rPr kumimoji="0"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kumimoji="0"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457200" y="476672"/>
            <a:ext cx="8229600" cy="940966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9pPr>
            <a:extLst/>
          </a:lstStyle>
          <a:p>
            <a:pPr algn="l"/>
            <a:r>
              <a:rPr kumimoji="0"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貳</a:t>
            </a:r>
            <a:r>
              <a:rPr kumimoji="0"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0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正文</a:t>
            </a:r>
            <a:endParaRPr kumimoji="0"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 descr="J:\小論文\第三組\問卷\IMG_09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26334" y="1042418"/>
            <a:ext cx="2221406" cy="166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J:\小論文\第三組\問卷\IMG_09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27082" y="1042419"/>
            <a:ext cx="2221408" cy="166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333844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milyReunion_album_TP10250516">
  <a:themeElements>
    <a:clrScheme name="Picnic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CC0033"/>
      </a:accent1>
      <a:accent2>
        <a:srgbClr val="67CB35"/>
      </a:accent2>
      <a:accent3>
        <a:srgbClr val="75CFEB"/>
      </a:accent3>
      <a:accent4>
        <a:srgbClr val="AB5037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家庭聚會相簿</Template>
  <TotalTime>0</TotalTime>
  <Words>614</Words>
  <Application>Microsoft Office PowerPoint</Application>
  <PresentationFormat>如螢幕大小 (4:3)</PresentationFormat>
  <Paragraphs>119</Paragraphs>
  <Slides>15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FamilyReunion_album_TP10250516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腦性麻痺 &amp; 肢體障礙</dc:title>
  <dc:creator/>
  <cp:lastModifiedBy/>
  <cp:revision>3</cp:revision>
  <dcterms:created xsi:type="dcterms:W3CDTF">2014-12-14T08:53:13Z</dcterms:created>
  <dcterms:modified xsi:type="dcterms:W3CDTF">2015-10-21T05:54:47Z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TC102505169990</vt:lpwstr>
  </property>
</Properties>
</file>