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2" r:id="rId16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1780A1"/>
    <a:srgbClr val="009900"/>
    <a:srgbClr val="00FF00"/>
    <a:srgbClr val="FF0066"/>
    <a:srgbClr val="000066"/>
    <a:srgbClr val="CC3300"/>
    <a:srgbClr val="C06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6" autoAdjust="0"/>
    <p:restoredTop sz="86388" autoAdjust="0"/>
  </p:normalViewPr>
  <p:slideViewPr>
    <p:cSldViewPr>
      <p:cViewPr>
        <p:scale>
          <a:sx n="76" d="100"/>
          <a:sy n="76" d="100"/>
        </p:scale>
        <p:origin x="-810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37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1888004900999"/>
          <c:y val="3.0996720831538569E-2"/>
          <c:w val="0.86805054699539563"/>
          <c:h val="0.76373592062111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工作表1!$A$2:$A$5</c:f>
              <c:strCache>
                <c:ptCount val="4"/>
                <c:pt idx="0">
                  <c:v>社群網路</c:v>
                </c:pt>
                <c:pt idx="1">
                  <c:v>通訊軟體</c:v>
                </c:pt>
                <c:pt idx="2">
                  <c:v>3C產品</c:v>
                </c:pt>
                <c:pt idx="3">
                  <c:v>電玩遊戲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33</c:v>
                </c:pt>
                <c:pt idx="1">
                  <c:v>28</c:v>
                </c:pt>
                <c:pt idx="2">
                  <c:v>52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9033216"/>
        <c:axId val="29080576"/>
      </c:barChart>
      <c:catAx>
        <c:axId val="29033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080576"/>
        <c:crosses val="autoZero"/>
        <c:auto val="1"/>
        <c:lblAlgn val="ctr"/>
        <c:lblOffset val="100"/>
        <c:noMultiLvlLbl val="0"/>
      </c:catAx>
      <c:valAx>
        <c:axId val="2908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9033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44958312125527"/>
          <c:y val="6.4809793955049794E-2"/>
          <c:w val="0.8473774950078683"/>
          <c:h val="0.56041999543483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工作表1!$A$2:$A$6</c:f>
              <c:strCache>
                <c:ptCount val="5"/>
                <c:pt idx="0">
                  <c:v>一次</c:v>
                </c:pt>
                <c:pt idx="1">
                  <c:v>兩次</c:v>
                </c:pt>
                <c:pt idx="2">
                  <c:v>三次</c:v>
                </c:pt>
                <c:pt idx="3">
                  <c:v>五次</c:v>
                </c:pt>
                <c:pt idx="4">
                  <c:v>七次以上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12</c:v>
                </c:pt>
                <c:pt idx="3">
                  <c:v>10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209472"/>
        <c:axId val="21213952"/>
      </c:barChart>
      <c:catAx>
        <c:axId val="21209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213952"/>
        <c:crosses val="autoZero"/>
        <c:auto val="1"/>
        <c:lblAlgn val="ctr"/>
        <c:lblOffset val="100"/>
        <c:noMultiLvlLbl val="0"/>
      </c:catAx>
      <c:valAx>
        <c:axId val="21213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209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74321167383683"/>
          <c:y val="5.0312275446307765E-2"/>
          <c:w val="0.8207107066162187"/>
          <c:h val="0.48645577197587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工作表1!$A$2:$A$6</c:f>
              <c:strCache>
                <c:ptCount val="5"/>
                <c:pt idx="0">
                  <c:v>一次</c:v>
                </c:pt>
                <c:pt idx="1">
                  <c:v>兩次</c:v>
                </c:pt>
                <c:pt idx="2">
                  <c:v>三次</c:v>
                </c:pt>
                <c:pt idx="3">
                  <c:v>五次</c:v>
                </c:pt>
                <c:pt idx="4">
                  <c:v>七次以上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7</c:v>
                </c:pt>
                <c:pt idx="1">
                  <c:v>10</c:v>
                </c:pt>
                <c:pt idx="2">
                  <c:v>8</c:v>
                </c:pt>
                <c:pt idx="3">
                  <c:v>11</c:v>
                </c:pt>
                <c:pt idx="4">
                  <c:v>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224832"/>
        <c:axId val="21237760"/>
      </c:barChart>
      <c:catAx>
        <c:axId val="21224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237760"/>
        <c:crosses val="autoZero"/>
        <c:auto val="1"/>
        <c:lblAlgn val="ctr"/>
        <c:lblOffset val="100"/>
        <c:noMultiLvlLbl val="0"/>
      </c:catAx>
      <c:valAx>
        <c:axId val="21237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224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5ED7E-F860-4EF1-A700-AE06640BCEC5}" type="doc">
      <dgm:prSet loTypeId="urn:microsoft.com/office/officeart/2005/8/layout/vList3#1" loCatId="list" qsTypeId="urn:microsoft.com/office/officeart/2005/8/quickstyle/simple1" qsCatId="simple" csTypeId="urn:microsoft.com/office/officeart/2005/8/colors/colorful4" csCatId="colorful" phldr="1"/>
      <dgm:spPr/>
    </dgm:pt>
    <dgm:pt modelId="{E6F14DB9-EAA8-46BC-93A6-58E1606A1F18}">
      <dgm:prSet phldrT="[文字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altLang="zh-TW" sz="2400" b="1" dirty="0" smtClean="0"/>
            <a:t>1</a:t>
          </a:r>
          <a:r>
            <a:rPr lang="zh-TW" altLang="en-US" sz="2400" b="1" dirty="0" smtClean="0"/>
            <a:t>閱讀</a:t>
          </a:r>
          <a:endParaRPr lang="en-US" altLang="zh-TW" sz="2400" b="1" dirty="0" smtClean="0"/>
        </a:p>
        <a:p>
          <a:r>
            <a:rPr lang="zh-TW" altLang="en-US" sz="2400" b="1" dirty="0" smtClean="0"/>
            <a:t>書籍</a:t>
          </a:r>
          <a:r>
            <a:rPr lang="en-US" altLang="zh-TW" sz="2400" b="1" dirty="0" smtClean="0"/>
            <a:t>&amp;</a:t>
          </a:r>
          <a:r>
            <a:rPr lang="zh-TW" altLang="en-US" sz="2400" b="1" dirty="0" smtClean="0"/>
            <a:t>相關文章</a:t>
          </a:r>
          <a:endParaRPr lang="zh-TW" altLang="en-US" sz="2400" b="1" dirty="0"/>
        </a:p>
      </dgm:t>
    </dgm:pt>
    <dgm:pt modelId="{01FD3755-448F-464D-9200-4C7590EEC5F4}" type="parTrans" cxnId="{6AFF7ABC-8DEE-4272-888C-F0321C3824CA}">
      <dgm:prSet/>
      <dgm:spPr/>
      <dgm:t>
        <a:bodyPr/>
        <a:lstStyle/>
        <a:p>
          <a:endParaRPr lang="zh-TW" altLang="en-US"/>
        </a:p>
      </dgm:t>
    </dgm:pt>
    <dgm:pt modelId="{786EA0A0-2DC7-48F8-820E-2C74E40E7701}" type="sibTrans" cxnId="{6AFF7ABC-8DEE-4272-888C-F0321C3824CA}">
      <dgm:prSet/>
      <dgm:spPr/>
      <dgm:t>
        <a:bodyPr/>
        <a:lstStyle/>
        <a:p>
          <a:endParaRPr lang="zh-TW" altLang="en-US"/>
        </a:p>
      </dgm:t>
    </dgm:pt>
    <dgm:pt modelId="{F182CA9A-C4D9-4719-9528-D3122A0B6EDB}">
      <dgm:prSet phldrT="[文字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altLang="zh-TW" sz="2400" b="1" dirty="0" smtClean="0"/>
            <a:t>2</a:t>
          </a:r>
          <a:r>
            <a:rPr lang="zh-TW" altLang="en-US" sz="2400" b="1" dirty="0" smtClean="0"/>
            <a:t>查詢網路資料</a:t>
          </a:r>
          <a:endParaRPr lang="zh-TW" altLang="en-US" sz="2400" b="1" dirty="0"/>
        </a:p>
      </dgm:t>
    </dgm:pt>
    <dgm:pt modelId="{9DEEA6E4-9D66-4E65-973F-B8D4A5A78E68}" type="parTrans" cxnId="{E9450938-9E38-4D28-B4A0-730C2BA6C55D}">
      <dgm:prSet/>
      <dgm:spPr/>
      <dgm:t>
        <a:bodyPr/>
        <a:lstStyle/>
        <a:p>
          <a:endParaRPr lang="zh-TW" altLang="en-US"/>
        </a:p>
      </dgm:t>
    </dgm:pt>
    <dgm:pt modelId="{B5DBF092-480E-459E-9C75-10B1EC627A19}" type="sibTrans" cxnId="{E9450938-9E38-4D28-B4A0-730C2BA6C55D}">
      <dgm:prSet/>
      <dgm:spPr/>
      <dgm:t>
        <a:bodyPr/>
        <a:lstStyle/>
        <a:p>
          <a:endParaRPr lang="zh-TW" altLang="en-US"/>
        </a:p>
      </dgm:t>
    </dgm:pt>
    <dgm:pt modelId="{F0ECC465-314E-408F-9D8A-041BAB66B887}">
      <dgm:prSet phldrT="[文字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altLang="zh-TW" sz="2400" b="1" dirty="0" smtClean="0"/>
            <a:t>3</a:t>
          </a:r>
          <a:r>
            <a:rPr lang="zh-TW" altLang="en-US" sz="2400" b="1" dirty="0" smtClean="0"/>
            <a:t>發放問卷</a:t>
          </a:r>
          <a:endParaRPr lang="zh-TW" altLang="en-US" sz="2400" b="1" dirty="0"/>
        </a:p>
      </dgm:t>
    </dgm:pt>
    <dgm:pt modelId="{46ECD46F-FE1F-4444-87B0-99CCC099C021}" type="parTrans" cxnId="{94E36F48-0836-46EC-A7F0-8FDFDB45E1E4}">
      <dgm:prSet/>
      <dgm:spPr/>
      <dgm:t>
        <a:bodyPr/>
        <a:lstStyle/>
        <a:p>
          <a:endParaRPr lang="zh-TW" altLang="en-US"/>
        </a:p>
      </dgm:t>
    </dgm:pt>
    <dgm:pt modelId="{62F16171-2810-4791-9847-8ADC360D025A}" type="sibTrans" cxnId="{94E36F48-0836-46EC-A7F0-8FDFDB45E1E4}">
      <dgm:prSet/>
      <dgm:spPr/>
      <dgm:t>
        <a:bodyPr/>
        <a:lstStyle/>
        <a:p>
          <a:endParaRPr lang="zh-TW" altLang="en-US"/>
        </a:p>
      </dgm:t>
    </dgm:pt>
    <dgm:pt modelId="{542BA5E1-7A74-43A4-8B57-8B6CC1DF740C}" type="pres">
      <dgm:prSet presAssocID="{9E45ED7E-F860-4EF1-A700-AE06640BCEC5}" presName="linearFlow" presStyleCnt="0">
        <dgm:presLayoutVars>
          <dgm:dir/>
          <dgm:resizeHandles val="exact"/>
        </dgm:presLayoutVars>
      </dgm:prSet>
      <dgm:spPr/>
    </dgm:pt>
    <dgm:pt modelId="{DEECFDAD-8141-4A01-A939-AAA35CDBD6C3}" type="pres">
      <dgm:prSet presAssocID="{E6F14DB9-EAA8-46BC-93A6-58E1606A1F18}" presName="composite" presStyleCnt="0"/>
      <dgm:spPr/>
    </dgm:pt>
    <dgm:pt modelId="{EA545B07-CBFD-4942-B029-911B6332F297}" type="pres">
      <dgm:prSet presAssocID="{E6F14DB9-EAA8-46BC-93A6-58E1606A1F18}" presName="imgShp" presStyleLbl="fgImgPlace1" presStyleIdx="0" presStyleCnt="3" custLinFactNeighborX="86296" custLinFactNeighborY="70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C278A3E-4C1F-4A11-BFB2-5C5F3E0B8ED1}" type="pres">
      <dgm:prSet presAssocID="{E6F14DB9-EAA8-46BC-93A6-58E1606A1F18}" presName="txShp" presStyleLbl="node1" presStyleIdx="0" presStyleCnt="3" custScaleX="86966" custScaleY="85889" custLinFactNeighborX="15257" custLinFactNeighborY="70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2BDD22-9DF4-45F1-A9CC-51973CAFF1B7}" type="pres">
      <dgm:prSet presAssocID="{786EA0A0-2DC7-48F8-820E-2C74E40E7701}" presName="spacing" presStyleCnt="0"/>
      <dgm:spPr/>
    </dgm:pt>
    <dgm:pt modelId="{0CF569BC-30AE-48D0-9396-D6632BCF6577}" type="pres">
      <dgm:prSet presAssocID="{F182CA9A-C4D9-4719-9528-D3122A0B6EDB}" presName="composite" presStyleCnt="0"/>
      <dgm:spPr/>
    </dgm:pt>
    <dgm:pt modelId="{58FE1726-7CF2-41EF-80FB-9A3B745DD865}" type="pres">
      <dgm:prSet presAssocID="{F182CA9A-C4D9-4719-9528-D3122A0B6EDB}" presName="imgShp" presStyleLbl="fgImgPlace1" presStyleIdx="1" presStyleCnt="3" custScaleY="98222" custLinFactNeighborX="-59637" custLinFactNeighborY="462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zh-TW" altLang="en-US"/>
        </a:p>
      </dgm:t>
    </dgm:pt>
    <dgm:pt modelId="{950FF67B-6BAA-43BC-899B-C43EB471363A}" type="pres">
      <dgm:prSet presAssocID="{F182CA9A-C4D9-4719-9528-D3122A0B6EDB}" presName="txShp" presStyleLbl="node1" presStyleIdx="1" presStyleCnt="3" custScaleX="75820" custScaleY="90889" custLinFactNeighborX="-30187" custLinFactNeighborY="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7BB00-5AC8-4C36-8126-7DA2B8EE39C9}" type="pres">
      <dgm:prSet presAssocID="{B5DBF092-480E-459E-9C75-10B1EC627A19}" presName="spacing" presStyleCnt="0"/>
      <dgm:spPr/>
    </dgm:pt>
    <dgm:pt modelId="{98243618-DC5D-4715-8643-1A435E956CB4}" type="pres">
      <dgm:prSet presAssocID="{F0ECC465-314E-408F-9D8A-041BAB66B887}" presName="composite" presStyleCnt="0"/>
      <dgm:spPr/>
    </dgm:pt>
    <dgm:pt modelId="{821A6D40-DD58-4EF3-9511-6226D3EB00C7}" type="pres">
      <dgm:prSet presAssocID="{F0ECC465-314E-408F-9D8A-041BAB66B887}" presName="imgShp" presStyleLbl="fgImgPlace1" presStyleIdx="2" presStyleCnt="3" custLinFactNeighborX="88723" custLinFactNeighborY="267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6765D0B-BF65-4E65-BFB0-A3236CA6701D}" type="pres">
      <dgm:prSet presAssocID="{F0ECC465-314E-408F-9D8A-041BAB66B887}" presName="txShp" presStyleLbl="node1" presStyleIdx="2" presStyleCnt="3" custScaleX="89646" custScaleY="95644" custLinFactNeighborX="14706" custLinFactNeighborY="5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4E36F48-0836-46EC-A7F0-8FDFDB45E1E4}" srcId="{9E45ED7E-F860-4EF1-A700-AE06640BCEC5}" destId="{F0ECC465-314E-408F-9D8A-041BAB66B887}" srcOrd="2" destOrd="0" parTransId="{46ECD46F-FE1F-4444-87B0-99CCC099C021}" sibTransId="{62F16171-2810-4791-9847-8ADC360D025A}"/>
    <dgm:cxn modelId="{74B18CE6-942D-4125-A233-83C8960E39ED}" type="presOf" srcId="{E6F14DB9-EAA8-46BC-93A6-58E1606A1F18}" destId="{4C278A3E-4C1F-4A11-BFB2-5C5F3E0B8ED1}" srcOrd="0" destOrd="0" presId="urn:microsoft.com/office/officeart/2005/8/layout/vList3#1"/>
    <dgm:cxn modelId="{6AFF7ABC-8DEE-4272-888C-F0321C3824CA}" srcId="{9E45ED7E-F860-4EF1-A700-AE06640BCEC5}" destId="{E6F14DB9-EAA8-46BC-93A6-58E1606A1F18}" srcOrd="0" destOrd="0" parTransId="{01FD3755-448F-464D-9200-4C7590EEC5F4}" sibTransId="{786EA0A0-2DC7-48F8-820E-2C74E40E7701}"/>
    <dgm:cxn modelId="{18FD39FA-AD9C-4784-B91A-2C7A5F85D997}" type="presOf" srcId="{9E45ED7E-F860-4EF1-A700-AE06640BCEC5}" destId="{542BA5E1-7A74-43A4-8B57-8B6CC1DF740C}" srcOrd="0" destOrd="0" presId="urn:microsoft.com/office/officeart/2005/8/layout/vList3#1"/>
    <dgm:cxn modelId="{E9450938-9E38-4D28-B4A0-730C2BA6C55D}" srcId="{9E45ED7E-F860-4EF1-A700-AE06640BCEC5}" destId="{F182CA9A-C4D9-4719-9528-D3122A0B6EDB}" srcOrd="1" destOrd="0" parTransId="{9DEEA6E4-9D66-4E65-973F-B8D4A5A78E68}" sibTransId="{B5DBF092-480E-459E-9C75-10B1EC627A19}"/>
    <dgm:cxn modelId="{AE3B26F2-ECB8-41C9-B199-3573E9AEA101}" type="presOf" srcId="{F0ECC465-314E-408F-9D8A-041BAB66B887}" destId="{86765D0B-BF65-4E65-BFB0-A3236CA6701D}" srcOrd="0" destOrd="0" presId="urn:microsoft.com/office/officeart/2005/8/layout/vList3#1"/>
    <dgm:cxn modelId="{510000E9-C369-4206-973C-0EA6D474BAA1}" type="presOf" srcId="{F182CA9A-C4D9-4719-9528-D3122A0B6EDB}" destId="{950FF67B-6BAA-43BC-899B-C43EB471363A}" srcOrd="0" destOrd="0" presId="urn:microsoft.com/office/officeart/2005/8/layout/vList3#1"/>
    <dgm:cxn modelId="{D2B0B7E0-4EA9-42E8-BD6B-C55DCA514F49}" type="presParOf" srcId="{542BA5E1-7A74-43A4-8B57-8B6CC1DF740C}" destId="{DEECFDAD-8141-4A01-A939-AAA35CDBD6C3}" srcOrd="0" destOrd="0" presId="urn:microsoft.com/office/officeart/2005/8/layout/vList3#1"/>
    <dgm:cxn modelId="{207DB172-2E98-435A-BF7D-ABDAD490B2CF}" type="presParOf" srcId="{DEECFDAD-8141-4A01-A939-AAA35CDBD6C3}" destId="{EA545B07-CBFD-4942-B029-911B6332F297}" srcOrd="0" destOrd="0" presId="urn:microsoft.com/office/officeart/2005/8/layout/vList3#1"/>
    <dgm:cxn modelId="{48F98AE7-1A55-4890-8B57-8129C9A651F8}" type="presParOf" srcId="{DEECFDAD-8141-4A01-A939-AAA35CDBD6C3}" destId="{4C278A3E-4C1F-4A11-BFB2-5C5F3E0B8ED1}" srcOrd="1" destOrd="0" presId="urn:microsoft.com/office/officeart/2005/8/layout/vList3#1"/>
    <dgm:cxn modelId="{2A5A23AD-FAE7-4288-8B1C-388ED9EDC1AB}" type="presParOf" srcId="{542BA5E1-7A74-43A4-8B57-8B6CC1DF740C}" destId="{B72BDD22-9DF4-45F1-A9CC-51973CAFF1B7}" srcOrd="1" destOrd="0" presId="urn:microsoft.com/office/officeart/2005/8/layout/vList3#1"/>
    <dgm:cxn modelId="{17D861CD-2B3F-4B72-8E4B-D95BEC606A3D}" type="presParOf" srcId="{542BA5E1-7A74-43A4-8B57-8B6CC1DF740C}" destId="{0CF569BC-30AE-48D0-9396-D6632BCF6577}" srcOrd="2" destOrd="0" presId="urn:microsoft.com/office/officeart/2005/8/layout/vList3#1"/>
    <dgm:cxn modelId="{2BD79E1F-7C17-4069-ACBF-E7C1420BFDAB}" type="presParOf" srcId="{0CF569BC-30AE-48D0-9396-D6632BCF6577}" destId="{58FE1726-7CF2-41EF-80FB-9A3B745DD865}" srcOrd="0" destOrd="0" presId="urn:microsoft.com/office/officeart/2005/8/layout/vList3#1"/>
    <dgm:cxn modelId="{D73E688E-AB60-43D0-8D2C-0BADEB55EDFE}" type="presParOf" srcId="{0CF569BC-30AE-48D0-9396-D6632BCF6577}" destId="{950FF67B-6BAA-43BC-899B-C43EB471363A}" srcOrd="1" destOrd="0" presId="urn:microsoft.com/office/officeart/2005/8/layout/vList3#1"/>
    <dgm:cxn modelId="{2C858A6D-0455-400A-BA2A-4848E78586BD}" type="presParOf" srcId="{542BA5E1-7A74-43A4-8B57-8B6CC1DF740C}" destId="{7157BB00-5AC8-4C36-8126-7DA2B8EE39C9}" srcOrd="3" destOrd="0" presId="urn:microsoft.com/office/officeart/2005/8/layout/vList3#1"/>
    <dgm:cxn modelId="{55E6D8EB-4C93-4F37-B211-9DA7DD0A0310}" type="presParOf" srcId="{542BA5E1-7A74-43A4-8B57-8B6CC1DF740C}" destId="{98243618-DC5D-4715-8643-1A435E956CB4}" srcOrd="4" destOrd="0" presId="urn:microsoft.com/office/officeart/2005/8/layout/vList3#1"/>
    <dgm:cxn modelId="{58C8A7EF-4429-419A-BEA7-BE46C05E0CB3}" type="presParOf" srcId="{98243618-DC5D-4715-8643-1A435E956CB4}" destId="{821A6D40-DD58-4EF3-9511-6226D3EB00C7}" srcOrd="0" destOrd="0" presId="urn:microsoft.com/office/officeart/2005/8/layout/vList3#1"/>
    <dgm:cxn modelId="{291C9023-AD5A-4B11-8DCB-46AD2FAE250A}" type="presParOf" srcId="{98243618-DC5D-4715-8643-1A435E956CB4}" destId="{86765D0B-BF65-4E65-BFB0-A3236CA6701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F34984-B755-40D1-8279-5CDF3FFDC697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B64776C1-7A74-4033-AD7A-C579FFE0BC30}">
      <dgm:prSet phldrT="[文字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altLang="zh-TW" sz="2400" b="1" dirty="0" smtClean="0"/>
            <a:t>4</a:t>
          </a:r>
          <a:r>
            <a:rPr lang="zh-TW" altLang="en-US" sz="2400" b="1" dirty="0" smtClean="0"/>
            <a:t>統整分析</a:t>
          </a:r>
          <a:endParaRPr lang="en-US" altLang="zh-TW" sz="2400" b="1" dirty="0" smtClean="0"/>
        </a:p>
      </dgm:t>
    </dgm:pt>
    <dgm:pt modelId="{D58F9B09-EAD8-4F5C-A6F1-3ED3BA6FC72D}" type="parTrans" cxnId="{0ADD7A23-CB78-4702-BD78-A23781CFC4A9}">
      <dgm:prSet/>
      <dgm:spPr/>
      <dgm:t>
        <a:bodyPr/>
        <a:lstStyle/>
        <a:p>
          <a:endParaRPr lang="zh-TW" altLang="en-US"/>
        </a:p>
      </dgm:t>
    </dgm:pt>
    <dgm:pt modelId="{A1F113EE-D69E-49C5-9395-89EB65901286}" type="sibTrans" cxnId="{0ADD7A23-CB78-4702-BD78-A23781CFC4A9}">
      <dgm:prSet/>
      <dgm:spPr/>
      <dgm:t>
        <a:bodyPr/>
        <a:lstStyle/>
        <a:p>
          <a:endParaRPr lang="zh-TW" altLang="en-US"/>
        </a:p>
      </dgm:t>
    </dgm:pt>
    <dgm:pt modelId="{611DCA81-86F5-44E1-A8E2-E8349ECD4B01}" type="pres">
      <dgm:prSet presAssocID="{B6F34984-B755-40D1-8279-5CDF3FFDC697}" presName="linearFlow" presStyleCnt="0">
        <dgm:presLayoutVars>
          <dgm:dir/>
          <dgm:resizeHandles val="exact"/>
        </dgm:presLayoutVars>
      </dgm:prSet>
      <dgm:spPr/>
    </dgm:pt>
    <dgm:pt modelId="{A1350F1D-1344-44DF-979E-A1851A1F00D9}" type="pres">
      <dgm:prSet presAssocID="{B64776C1-7A74-4033-AD7A-C579FFE0BC30}" presName="composite" presStyleCnt="0"/>
      <dgm:spPr/>
    </dgm:pt>
    <dgm:pt modelId="{0649433B-2EE1-4937-8580-9EA53E605228}" type="pres">
      <dgm:prSet presAssocID="{B64776C1-7A74-4033-AD7A-C579FFE0BC30}" presName="imgShp" presStyleLbl="fgImgPlace1" presStyleIdx="0" presStyleCnt="1" custScaleX="68136" custScaleY="63309" custLinFactNeighborX="1690" custLinFactNeighborY="5942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zh-TW" altLang="en-US"/>
        </a:p>
      </dgm:t>
    </dgm:pt>
    <dgm:pt modelId="{ED30D30E-E046-4C66-BD14-DDEAE69E38DB}" type="pres">
      <dgm:prSet presAssocID="{B64776C1-7A74-4033-AD7A-C579FFE0BC30}" presName="txShp" presStyleLbl="node1" presStyleIdx="0" presStyleCnt="1" custAng="0" custScaleX="109724" custScaleY="63309" custLinFactNeighborX="5438" custLinFactNeighborY="594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938A846-999F-457D-9378-07A303265B49}" type="presOf" srcId="{B6F34984-B755-40D1-8279-5CDF3FFDC697}" destId="{611DCA81-86F5-44E1-A8E2-E8349ECD4B01}" srcOrd="0" destOrd="0" presId="urn:microsoft.com/office/officeart/2005/8/layout/vList3#2"/>
    <dgm:cxn modelId="{0ADD7A23-CB78-4702-BD78-A23781CFC4A9}" srcId="{B6F34984-B755-40D1-8279-5CDF3FFDC697}" destId="{B64776C1-7A74-4033-AD7A-C579FFE0BC30}" srcOrd="0" destOrd="0" parTransId="{D58F9B09-EAD8-4F5C-A6F1-3ED3BA6FC72D}" sibTransId="{A1F113EE-D69E-49C5-9395-89EB65901286}"/>
    <dgm:cxn modelId="{4C2169D5-BAD9-4474-B9CB-D6F9F0A5BFFD}" type="presOf" srcId="{B64776C1-7A74-4033-AD7A-C579FFE0BC30}" destId="{ED30D30E-E046-4C66-BD14-DDEAE69E38DB}" srcOrd="0" destOrd="0" presId="urn:microsoft.com/office/officeart/2005/8/layout/vList3#2"/>
    <dgm:cxn modelId="{1841BC6C-F7E3-4B34-94AE-A2ED9BF28FD4}" type="presParOf" srcId="{611DCA81-86F5-44E1-A8E2-E8349ECD4B01}" destId="{A1350F1D-1344-44DF-979E-A1851A1F00D9}" srcOrd="0" destOrd="0" presId="urn:microsoft.com/office/officeart/2005/8/layout/vList3#2"/>
    <dgm:cxn modelId="{56DC40F5-6EDB-47CF-A55D-947F9CEA2535}" type="presParOf" srcId="{A1350F1D-1344-44DF-979E-A1851A1F00D9}" destId="{0649433B-2EE1-4937-8580-9EA53E605228}" srcOrd="0" destOrd="0" presId="urn:microsoft.com/office/officeart/2005/8/layout/vList3#2"/>
    <dgm:cxn modelId="{503325FC-9997-4983-8567-FEC403C730CB}" type="presParOf" srcId="{A1350F1D-1344-44DF-979E-A1851A1F00D9}" destId="{ED30D30E-E046-4C66-BD14-DDEAE69E38DB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1D0893-D0FD-4123-8B52-9F9EE9D851E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916FEE8-E67F-4877-93CA-58C836C784F8}">
      <dgm:prSet phldrT="[文字]" custT="1"/>
      <dgm:spPr>
        <a:solidFill>
          <a:srgbClr val="FF0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800" b="1" dirty="0" smtClean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休閒活動的功用</a:t>
          </a:r>
          <a:endParaRPr lang="en-US" altLang="zh-TW" sz="2800" b="1" dirty="0" smtClean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F7684A7-2C0E-4A13-864E-6C60240355E6}" type="parTrans" cxnId="{0B4F6EA2-5322-42DD-805D-362C11BF3015}">
      <dgm:prSet/>
      <dgm:spPr/>
      <dgm:t>
        <a:bodyPr/>
        <a:lstStyle/>
        <a:p>
          <a:endParaRPr lang="zh-TW" altLang="en-US"/>
        </a:p>
      </dgm:t>
    </dgm:pt>
    <dgm:pt modelId="{2978CD70-C9BE-43F0-893B-DECFE53FD716}" type="sibTrans" cxnId="{0B4F6EA2-5322-42DD-805D-362C11BF3015}">
      <dgm:prSet/>
      <dgm:spPr/>
      <dgm:t>
        <a:bodyPr/>
        <a:lstStyle/>
        <a:p>
          <a:endParaRPr lang="zh-TW" altLang="en-US"/>
        </a:p>
      </dgm:t>
    </dgm:pt>
    <dgm:pt modelId="{3C7D2CC1-19AA-4BCC-AB50-D01C717316E9}">
      <dgm:prSet phldrT="[文字]" custT="1"/>
      <dgm:spPr>
        <a:solidFill>
          <a:srgbClr val="CC66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身體放鬆</a:t>
          </a:r>
          <a:endParaRPr lang="zh-TW" altLang="en-US" sz="28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80E2307-B33E-4FD1-8DDB-B8CD0E57C75C}" type="parTrans" cxnId="{2987AD1C-856F-4ECE-997D-9F7AEF2B003F}">
      <dgm:prSet/>
      <dgm:spPr/>
      <dgm:t>
        <a:bodyPr/>
        <a:lstStyle/>
        <a:p>
          <a:endParaRPr lang="zh-TW" altLang="en-US"/>
        </a:p>
      </dgm:t>
    </dgm:pt>
    <dgm:pt modelId="{9D8AF2C5-88C4-43F0-A000-C16A3F7ABFDC}" type="sibTrans" cxnId="{2987AD1C-856F-4ECE-997D-9F7AEF2B003F}">
      <dgm:prSet/>
      <dgm:spPr/>
      <dgm:t>
        <a:bodyPr/>
        <a:lstStyle/>
        <a:p>
          <a:endParaRPr lang="zh-TW" altLang="en-US"/>
        </a:p>
      </dgm:t>
    </dgm:pt>
    <dgm:pt modelId="{766637A2-A593-4FD1-8E41-53F576971DC5}">
      <dgm:prSet phldrT="[文字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擴展能力</a:t>
          </a:r>
          <a:endParaRPr lang="zh-TW" altLang="en-US" sz="28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8F12584-CFB5-4FE9-8171-0F3E927FB5F0}" type="parTrans" cxnId="{D33A4E91-E983-43F6-A227-8939E3595944}">
      <dgm:prSet/>
      <dgm:spPr/>
      <dgm:t>
        <a:bodyPr/>
        <a:lstStyle/>
        <a:p>
          <a:endParaRPr lang="zh-TW" altLang="en-US"/>
        </a:p>
      </dgm:t>
    </dgm:pt>
    <dgm:pt modelId="{4088000B-64C6-46B7-B765-C48FC4F3DB3E}" type="sibTrans" cxnId="{D33A4E91-E983-43F6-A227-8939E3595944}">
      <dgm:prSet/>
      <dgm:spPr/>
      <dgm:t>
        <a:bodyPr/>
        <a:lstStyle/>
        <a:p>
          <a:endParaRPr lang="zh-TW" altLang="en-US"/>
        </a:p>
      </dgm:t>
    </dgm:pt>
    <dgm:pt modelId="{B0B46A85-D9D9-4667-A5A1-3867EA340CC9}">
      <dgm:prSet phldrT="[文字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促進人際關係</a:t>
          </a:r>
          <a:endParaRPr lang="zh-TW" altLang="en-US" sz="28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D662BD5-6345-4834-A61E-74E19CD52479}" type="parTrans" cxnId="{E3E4D837-E4C3-4B8B-97CE-D3681CDD7D79}">
      <dgm:prSet/>
      <dgm:spPr/>
      <dgm:t>
        <a:bodyPr/>
        <a:lstStyle/>
        <a:p>
          <a:endParaRPr lang="zh-TW" altLang="en-US"/>
        </a:p>
      </dgm:t>
    </dgm:pt>
    <dgm:pt modelId="{982B5F4F-EF33-49BC-B9D0-6DB315FB1B53}" type="sibTrans" cxnId="{E3E4D837-E4C3-4B8B-97CE-D3681CDD7D79}">
      <dgm:prSet/>
      <dgm:spPr/>
      <dgm:t>
        <a:bodyPr/>
        <a:lstStyle/>
        <a:p>
          <a:endParaRPr lang="zh-TW" altLang="en-US"/>
        </a:p>
      </dgm:t>
    </dgm:pt>
    <dgm:pt modelId="{FBFB5481-4BEA-41BB-91F7-DEE9936FDBE5}">
      <dgm:prSet phldrT="[文字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精神舒壓</a:t>
          </a:r>
          <a:endParaRPr lang="zh-TW" altLang="en-US" sz="28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5B65A2-6217-4A61-B0EE-CFD3C370E5B6}" type="parTrans" cxnId="{DA982FBD-CBBA-4162-B66E-59F5B332584D}">
      <dgm:prSet/>
      <dgm:spPr/>
      <dgm:t>
        <a:bodyPr/>
        <a:lstStyle/>
        <a:p>
          <a:endParaRPr lang="zh-TW" altLang="en-US"/>
        </a:p>
      </dgm:t>
    </dgm:pt>
    <dgm:pt modelId="{3B80F4AB-E665-44C8-8E67-18B87431E5D3}" type="sibTrans" cxnId="{DA982FBD-CBBA-4162-B66E-59F5B332584D}">
      <dgm:prSet/>
      <dgm:spPr/>
      <dgm:t>
        <a:bodyPr/>
        <a:lstStyle/>
        <a:p>
          <a:endParaRPr lang="zh-TW" altLang="en-US"/>
        </a:p>
      </dgm:t>
    </dgm:pt>
    <dgm:pt modelId="{979767C0-5F59-4127-A965-53F47F90D513}" type="pres">
      <dgm:prSet presAssocID="{DB1D0893-D0FD-4123-8B52-9F9EE9D851E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ACF2182-9CC2-47D8-85B5-57620D3E5111}" type="pres">
      <dgm:prSet presAssocID="{9916FEE8-E67F-4877-93CA-58C836C784F8}" presName="centerShape" presStyleLbl="node0" presStyleIdx="0" presStyleCnt="1" custScaleX="153842"/>
      <dgm:spPr/>
      <dgm:t>
        <a:bodyPr/>
        <a:lstStyle/>
        <a:p>
          <a:endParaRPr lang="zh-TW" altLang="en-US"/>
        </a:p>
      </dgm:t>
    </dgm:pt>
    <dgm:pt modelId="{FC2AC00A-0787-4DCE-9C5F-956E87E2BAB7}" type="pres">
      <dgm:prSet presAssocID="{C80E2307-B33E-4FD1-8DDB-B8CD0E57C75C}" presName="Name9" presStyleLbl="parChTrans1D2" presStyleIdx="0" presStyleCnt="4"/>
      <dgm:spPr/>
      <dgm:t>
        <a:bodyPr/>
        <a:lstStyle/>
        <a:p>
          <a:endParaRPr lang="zh-TW" altLang="en-US"/>
        </a:p>
      </dgm:t>
    </dgm:pt>
    <dgm:pt modelId="{06B675D9-5350-48F7-ADD8-782195B9DF80}" type="pres">
      <dgm:prSet presAssocID="{C80E2307-B33E-4FD1-8DDB-B8CD0E57C75C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1CD97955-5BDA-400C-B7AE-C3A47277C283}" type="pres">
      <dgm:prSet presAssocID="{3C7D2CC1-19AA-4BCC-AB50-D01C717316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D1326B-0C03-47E6-9519-2EFD0299071A}" type="pres">
      <dgm:prSet presAssocID="{C8F12584-CFB5-4FE9-8171-0F3E927FB5F0}" presName="Name9" presStyleLbl="parChTrans1D2" presStyleIdx="1" presStyleCnt="4"/>
      <dgm:spPr/>
      <dgm:t>
        <a:bodyPr/>
        <a:lstStyle/>
        <a:p>
          <a:endParaRPr lang="zh-TW" altLang="en-US"/>
        </a:p>
      </dgm:t>
    </dgm:pt>
    <dgm:pt modelId="{7D038C73-2927-4F1B-84BD-0459F4A47D98}" type="pres">
      <dgm:prSet presAssocID="{C8F12584-CFB5-4FE9-8171-0F3E927FB5F0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9866F208-9931-411E-AF88-307C337E86B9}" type="pres">
      <dgm:prSet presAssocID="{766637A2-A593-4FD1-8E41-53F576971DC5}" presName="node" presStyleLbl="node1" presStyleIdx="1" presStyleCnt="4" custRadScaleRad="126187" custRadScaleInc="17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140205-01E5-42CA-9E3A-E44FA6E2DD80}" type="pres">
      <dgm:prSet presAssocID="{AD662BD5-6345-4834-A61E-74E19CD52479}" presName="Name9" presStyleLbl="parChTrans1D2" presStyleIdx="2" presStyleCnt="4"/>
      <dgm:spPr/>
      <dgm:t>
        <a:bodyPr/>
        <a:lstStyle/>
        <a:p>
          <a:endParaRPr lang="zh-TW" altLang="en-US"/>
        </a:p>
      </dgm:t>
    </dgm:pt>
    <dgm:pt modelId="{F2355637-237C-42ED-AA8E-CEE7DD267ED7}" type="pres">
      <dgm:prSet presAssocID="{AD662BD5-6345-4834-A61E-74E19CD52479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10B19C50-0707-4BE0-8AB7-620151F97F31}" type="pres">
      <dgm:prSet presAssocID="{B0B46A85-D9D9-4667-A5A1-3867EA340CC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9AD30D-3793-4B68-AF0D-57EEC5FDBFAC}" type="pres">
      <dgm:prSet presAssocID="{2E5B65A2-6217-4A61-B0EE-CFD3C370E5B6}" presName="Name9" presStyleLbl="parChTrans1D2" presStyleIdx="3" presStyleCnt="4"/>
      <dgm:spPr/>
      <dgm:t>
        <a:bodyPr/>
        <a:lstStyle/>
        <a:p>
          <a:endParaRPr lang="zh-TW" altLang="en-US"/>
        </a:p>
      </dgm:t>
    </dgm:pt>
    <dgm:pt modelId="{30DC3914-F850-400A-9734-5A11BC0DDB08}" type="pres">
      <dgm:prSet presAssocID="{2E5B65A2-6217-4A61-B0EE-CFD3C370E5B6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59E3CE20-FBD8-45C8-B8AD-8F50EF04ADE7}" type="pres">
      <dgm:prSet presAssocID="{FBFB5481-4BEA-41BB-91F7-DEE9936FDBE5}" presName="node" presStyleLbl="node1" presStyleIdx="3" presStyleCnt="4" custRadScaleRad="122727" custRadScaleInc="24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994E0DC-3C61-4F7C-8665-F0FA0991227D}" type="presOf" srcId="{3C7D2CC1-19AA-4BCC-AB50-D01C717316E9}" destId="{1CD97955-5BDA-400C-B7AE-C3A47277C283}" srcOrd="0" destOrd="0" presId="urn:microsoft.com/office/officeart/2005/8/layout/radial1"/>
    <dgm:cxn modelId="{E97A7C50-BD25-4417-A532-28E8C62449EA}" type="presOf" srcId="{AD662BD5-6345-4834-A61E-74E19CD52479}" destId="{95140205-01E5-42CA-9E3A-E44FA6E2DD80}" srcOrd="0" destOrd="0" presId="urn:microsoft.com/office/officeart/2005/8/layout/radial1"/>
    <dgm:cxn modelId="{3BCEE89F-0D4B-4D21-B218-09C345E6842C}" type="presOf" srcId="{C8F12584-CFB5-4FE9-8171-0F3E927FB5F0}" destId="{7D038C73-2927-4F1B-84BD-0459F4A47D98}" srcOrd="1" destOrd="0" presId="urn:microsoft.com/office/officeart/2005/8/layout/radial1"/>
    <dgm:cxn modelId="{E3E4D837-E4C3-4B8B-97CE-D3681CDD7D79}" srcId="{9916FEE8-E67F-4877-93CA-58C836C784F8}" destId="{B0B46A85-D9D9-4667-A5A1-3867EA340CC9}" srcOrd="2" destOrd="0" parTransId="{AD662BD5-6345-4834-A61E-74E19CD52479}" sibTransId="{982B5F4F-EF33-49BC-B9D0-6DB315FB1B53}"/>
    <dgm:cxn modelId="{DDB48EE6-B6BB-41B1-A923-0C0037FC4E07}" type="presOf" srcId="{2E5B65A2-6217-4A61-B0EE-CFD3C370E5B6}" destId="{30DC3914-F850-400A-9734-5A11BC0DDB08}" srcOrd="1" destOrd="0" presId="urn:microsoft.com/office/officeart/2005/8/layout/radial1"/>
    <dgm:cxn modelId="{3A9A3A70-2E71-45CB-BFBD-48C1DBAC5DCA}" type="presOf" srcId="{AD662BD5-6345-4834-A61E-74E19CD52479}" destId="{F2355637-237C-42ED-AA8E-CEE7DD267ED7}" srcOrd="1" destOrd="0" presId="urn:microsoft.com/office/officeart/2005/8/layout/radial1"/>
    <dgm:cxn modelId="{E3D9A057-218F-414A-9829-7D55D8256707}" type="presOf" srcId="{FBFB5481-4BEA-41BB-91F7-DEE9936FDBE5}" destId="{59E3CE20-FBD8-45C8-B8AD-8F50EF04ADE7}" srcOrd="0" destOrd="0" presId="urn:microsoft.com/office/officeart/2005/8/layout/radial1"/>
    <dgm:cxn modelId="{2987AD1C-856F-4ECE-997D-9F7AEF2B003F}" srcId="{9916FEE8-E67F-4877-93CA-58C836C784F8}" destId="{3C7D2CC1-19AA-4BCC-AB50-D01C717316E9}" srcOrd="0" destOrd="0" parTransId="{C80E2307-B33E-4FD1-8DDB-B8CD0E57C75C}" sibTransId="{9D8AF2C5-88C4-43F0-A000-C16A3F7ABFDC}"/>
    <dgm:cxn modelId="{5BAD16C0-FE8C-4893-9C1E-A1A1EB6499E0}" type="presOf" srcId="{9916FEE8-E67F-4877-93CA-58C836C784F8}" destId="{EACF2182-9CC2-47D8-85B5-57620D3E5111}" srcOrd="0" destOrd="0" presId="urn:microsoft.com/office/officeart/2005/8/layout/radial1"/>
    <dgm:cxn modelId="{4B7DF693-53B5-4CBF-8B0A-7F6488AF5146}" type="presOf" srcId="{2E5B65A2-6217-4A61-B0EE-CFD3C370E5B6}" destId="{D69AD30D-3793-4B68-AF0D-57EEC5FDBFAC}" srcOrd="0" destOrd="0" presId="urn:microsoft.com/office/officeart/2005/8/layout/radial1"/>
    <dgm:cxn modelId="{CA37175F-3711-4F9D-A7DB-EB857AB9D9B9}" type="presOf" srcId="{C80E2307-B33E-4FD1-8DDB-B8CD0E57C75C}" destId="{FC2AC00A-0787-4DCE-9C5F-956E87E2BAB7}" srcOrd="0" destOrd="0" presId="urn:microsoft.com/office/officeart/2005/8/layout/radial1"/>
    <dgm:cxn modelId="{0747BF0C-801F-4EA7-AE70-26C585FCBEEF}" type="presOf" srcId="{766637A2-A593-4FD1-8E41-53F576971DC5}" destId="{9866F208-9931-411E-AF88-307C337E86B9}" srcOrd="0" destOrd="0" presId="urn:microsoft.com/office/officeart/2005/8/layout/radial1"/>
    <dgm:cxn modelId="{0A0A969C-0583-4343-8299-E93534764A6B}" type="presOf" srcId="{B0B46A85-D9D9-4667-A5A1-3867EA340CC9}" destId="{10B19C50-0707-4BE0-8AB7-620151F97F31}" srcOrd="0" destOrd="0" presId="urn:microsoft.com/office/officeart/2005/8/layout/radial1"/>
    <dgm:cxn modelId="{DA982FBD-CBBA-4162-B66E-59F5B332584D}" srcId="{9916FEE8-E67F-4877-93CA-58C836C784F8}" destId="{FBFB5481-4BEA-41BB-91F7-DEE9936FDBE5}" srcOrd="3" destOrd="0" parTransId="{2E5B65A2-6217-4A61-B0EE-CFD3C370E5B6}" sibTransId="{3B80F4AB-E665-44C8-8E67-18B87431E5D3}"/>
    <dgm:cxn modelId="{AD66ABC2-0342-4D1D-9764-AADB58A26C7D}" type="presOf" srcId="{DB1D0893-D0FD-4123-8B52-9F9EE9D851E2}" destId="{979767C0-5F59-4127-A965-53F47F90D513}" srcOrd="0" destOrd="0" presId="urn:microsoft.com/office/officeart/2005/8/layout/radial1"/>
    <dgm:cxn modelId="{D33A4E91-E983-43F6-A227-8939E3595944}" srcId="{9916FEE8-E67F-4877-93CA-58C836C784F8}" destId="{766637A2-A593-4FD1-8E41-53F576971DC5}" srcOrd="1" destOrd="0" parTransId="{C8F12584-CFB5-4FE9-8171-0F3E927FB5F0}" sibTransId="{4088000B-64C6-46B7-B765-C48FC4F3DB3E}"/>
    <dgm:cxn modelId="{FB8A8120-D883-49BA-92FF-7F35AE922E11}" type="presOf" srcId="{C80E2307-B33E-4FD1-8DDB-B8CD0E57C75C}" destId="{06B675D9-5350-48F7-ADD8-782195B9DF80}" srcOrd="1" destOrd="0" presId="urn:microsoft.com/office/officeart/2005/8/layout/radial1"/>
    <dgm:cxn modelId="{0B4F6EA2-5322-42DD-805D-362C11BF3015}" srcId="{DB1D0893-D0FD-4123-8B52-9F9EE9D851E2}" destId="{9916FEE8-E67F-4877-93CA-58C836C784F8}" srcOrd="0" destOrd="0" parTransId="{AF7684A7-2C0E-4A13-864E-6C60240355E6}" sibTransId="{2978CD70-C9BE-43F0-893B-DECFE53FD716}"/>
    <dgm:cxn modelId="{4AA8A6A5-F9AE-464C-8C73-5265CC0DB1C2}" type="presOf" srcId="{C8F12584-CFB5-4FE9-8171-0F3E927FB5F0}" destId="{2ED1326B-0C03-47E6-9519-2EFD0299071A}" srcOrd="0" destOrd="0" presId="urn:microsoft.com/office/officeart/2005/8/layout/radial1"/>
    <dgm:cxn modelId="{A53B18BD-5149-4F1E-958C-9F2B7ADBF0E5}" type="presParOf" srcId="{979767C0-5F59-4127-A965-53F47F90D513}" destId="{EACF2182-9CC2-47D8-85B5-57620D3E5111}" srcOrd="0" destOrd="0" presId="urn:microsoft.com/office/officeart/2005/8/layout/radial1"/>
    <dgm:cxn modelId="{AC5EC66B-6E36-4532-951D-5E44DFFB9836}" type="presParOf" srcId="{979767C0-5F59-4127-A965-53F47F90D513}" destId="{FC2AC00A-0787-4DCE-9C5F-956E87E2BAB7}" srcOrd="1" destOrd="0" presId="urn:microsoft.com/office/officeart/2005/8/layout/radial1"/>
    <dgm:cxn modelId="{74F3303C-9B9D-408D-A0BC-27305C695A9B}" type="presParOf" srcId="{FC2AC00A-0787-4DCE-9C5F-956E87E2BAB7}" destId="{06B675D9-5350-48F7-ADD8-782195B9DF80}" srcOrd="0" destOrd="0" presId="urn:microsoft.com/office/officeart/2005/8/layout/radial1"/>
    <dgm:cxn modelId="{73E6FAE6-CFE1-49A1-94BB-CCC1A01A8F7C}" type="presParOf" srcId="{979767C0-5F59-4127-A965-53F47F90D513}" destId="{1CD97955-5BDA-400C-B7AE-C3A47277C283}" srcOrd="2" destOrd="0" presId="urn:microsoft.com/office/officeart/2005/8/layout/radial1"/>
    <dgm:cxn modelId="{15F99182-B8B9-4777-A72F-CB5168784D38}" type="presParOf" srcId="{979767C0-5F59-4127-A965-53F47F90D513}" destId="{2ED1326B-0C03-47E6-9519-2EFD0299071A}" srcOrd="3" destOrd="0" presId="urn:microsoft.com/office/officeart/2005/8/layout/radial1"/>
    <dgm:cxn modelId="{89C93A7C-0B30-48EA-A763-147F2237256E}" type="presParOf" srcId="{2ED1326B-0C03-47E6-9519-2EFD0299071A}" destId="{7D038C73-2927-4F1B-84BD-0459F4A47D98}" srcOrd="0" destOrd="0" presId="urn:microsoft.com/office/officeart/2005/8/layout/radial1"/>
    <dgm:cxn modelId="{FA7C5CD5-C3F8-4928-A0D9-AC23A47692FD}" type="presParOf" srcId="{979767C0-5F59-4127-A965-53F47F90D513}" destId="{9866F208-9931-411E-AF88-307C337E86B9}" srcOrd="4" destOrd="0" presId="urn:microsoft.com/office/officeart/2005/8/layout/radial1"/>
    <dgm:cxn modelId="{075C0F7D-9ADF-4D2B-9794-4539358D79E5}" type="presParOf" srcId="{979767C0-5F59-4127-A965-53F47F90D513}" destId="{95140205-01E5-42CA-9E3A-E44FA6E2DD80}" srcOrd="5" destOrd="0" presId="urn:microsoft.com/office/officeart/2005/8/layout/radial1"/>
    <dgm:cxn modelId="{F2CAC32B-A42E-4E43-9C3D-7DF1B9F58752}" type="presParOf" srcId="{95140205-01E5-42CA-9E3A-E44FA6E2DD80}" destId="{F2355637-237C-42ED-AA8E-CEE7DD267ED7}" srcOrd="0" destOrd="0" presId="urn:microsoft.com/office/officeart/2005/8/layout/radial1"/>
    <dgm:cxn modelId="{8DA2F1BA-E3D3-44B7-ADC3-0D7CFC50FD3D}" type="presParOf" srcId="{979767C0-5F59-4127-A965-53F47F90D513}" destId="{10B19C50-0707-4BE0-8AB7-620151F97F31}" srcOrd="6" destOrd="0" presId="urn:microsoft.com/office/officeart/2005/8/layout/radial1"/>
    <dgm:cxn modelId="{A68D5F16-B39A-4906-B62F-3ED300B02A73}" type="presParOf" srcId="{979767C0-5F59-4127-A965-53F47F90D513}" destId="{D69AD30D-3793-4B68-AF0D-57EEC5FDBFAC}" srcOrd="7" destOrd="0" presId="urn:microsoft.com/office/officeart/2005/8/layout/radial1"/>
    <dgm:cxn modelId="{25095365-2D13-4F53-9D50-43672891D25B}" type="presParOf" srcId="{D69AD30D-3793-4B68-AF0D-57EEC5FDBFAC}" destId="{30DC3914-F850-400A-9734-5A11BC0DDB08}" srcOrd="0" destOrd="0" presId="urn:microsoft.com/office/officeart/2005/8/layout/radial1"/>
    <dgm:cxn modelId="{6774C2BB-DE7F-4A34-8165-575B14F85C68}" type="presParOf" srcId="{979767C0-5F59-4127-A965-53F47F90D513}" destId="{59E3CE20-FBD8-45C8-B8AD-8F50EF04ADE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78A3E-4C1F-4A11-BFB2-5C5F3E0B8ED1}">
      <dsp:nvSpPr>
        <dsp:cNvPr id="0" name=""/>
        <dsp:cNvSpPr/>
      </dsp:nvSpPr>
      <dsp:spPr>
        <a:xfrm rot="10800000">
          <a:off x="2351233" y="144601"/>
          <a:ext cx="3629005" cy="87806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8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/>
            <a:t>1</a:t>
          </a:r>
          <a:r>
            <a:rPr lang="zh-TW" altLang="en-US" sz="2400" b="1" kern="1200" dirty="0" smtClean="0"/>
            <a:t>閱讀</a:t>
          </a:r>
          <a:endParaRPr lang="en-US" altLang="zh-TW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書籍</a:t>
          </a:r>
          <a:r>
            <a:rPr lang="en-US" altLang="zh-TW" sz="2400" b="1" kern="1200" dirty="0" smtClean="0"/>
            <a:t>&amp;</a:t>
          </a:r>
          <a:r>
            <a:rPr lang="zh-TW" altLang="en-US" sz="2400" b="1" kern="1200" dirty="0" smtClean="0"/>
            <a:t>相關文章</a:t>
          </a:r>
          <a:endParaRPr lang="zh-TW" altLang="en-US" sz="2400" b="1" kern="1200" dirty="0"/>
        </a:p>
      </dsp:txBody>
      <dsp:txXfrm rot="10800000">
        <a:off x="2570750" y="144601"/>
        <a:ext cx="3409488" cy="878068"/>
      </dsp:txXfrm>
    </dsp:sp>
    <dsp:sp modelId="{EA545B07-CBFD-4942-B029-911B6332F297}">
      <dsp:nvSpPr>
        <dsp:cNvPr id="0" name=""/>
        <dsp:cNvSpPr/>
      </dsp:nvSpPr>
      <dsp:spPr>
        <a:xfrm>
          <a:off x="1813689" y="72225"/>
          <a:ext cx="1022329" cy="10223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FF67B-6BAA-43BC-899B-C43EB471363A}">
      <dsp:nvSpPr>
        <dsp:cNvPr id="0" name=""/>
        <dsp:cNvSpPr/>
      </dsp:nvSpPr>
      <dsp:spPr>
        <a:xfrm rot="10800000">
          <a:off x="803733" y="1365821"/>
          <a:ext cx="3163893" cy="929184"/>
        </a:xfrm>
        <a:prstGeom prst="homePlate">
          <a:avLst/>
        </a:prstGeom>
        <a:solidFill>
          <a:schemeClr val="accent4">
            <a:hueOff val="7712056"/>
            <a:satOff val="-13164"/>
            <a:lumOff val="-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8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/>
            <a:t>2</a:t>
          </a:r>
          <a:r>
            <a:rPr lang="zh-TW" altLang="en-US" sz="2400" b="1" kern="1200" dirty="0" smtClean="0"/>
            <a:t>查詢網路資料</a:t>
          </a:r>
          <a:endParaRPr lang="zh-TW" altLang="en-US" sz="2400" b="1" kern="1200" dirty="0"/>
        </a:p>
      </dsp:txBody>
      <dsp:txXfrm rot="10800000">
        <a:off x="1036029" y="1365821"/>
        <a:ext cx="2931597" cy="929184"/>
      </dsp:txXfrm>
    </dsp:sp>
    <dsp:sp modelId="{58FE1726-7CF2-41EF-80FB-9A3B745DD865}">
      <dsp:nvSpPr>
        <dsp:cNvPr id="0" name=""/>
        <dsp:cNvSpPr/>
      </dsp:nvSpPr>
      <dsp:spPr>
        <a:xfrm>
          <a:off x="438052" y="1374915"/>
          <a:ext cx="1022329" cy="100415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65D0B-BF65-4E65-BFB0-A3236CA6701D}">
      <dsp:nvSpPr>
        <dsp:cNvPr id="0" name=""/>
        <dsp:cNvSpPr/>
      </dsp:nvSpPr>
      <dsp:spPr>
        <a:xfrm rot="10800000">
          <a:off x="2244365" y="2664294"/>
          <a:ext cx="3740839" cy="977796"/>
        </a:xfrm>
        <a:prstGeom prst="homePlate">
          <a:avLst/>
        </a:prstGeom>
        <a:solidFill>
          <a:schemeClr val="accent4">
            <a:hueOff val="15424113"/>
            <a:satOff val="-26329"/>
            <a:lumOff val="-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81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/>
            <a:t>3</a:t>
          </a:r>
          <a:r>
            <a:rPr lang="zh-TW" altLang="en-US" sz="2400" b="1" kern="1200" dirty="0" smtClean="0"/>
            <a:t>發放問卷</a:t>
          </a:r>
          <a:endParaRPr lang="zh-TW" altLang="en-US" sz="2400" b="1" kern="1200" dirty="0"/>
        </a:p>
      </dsp:txBody>
      <dsp:txXfrm rot="10800000">
        <a:off x="2488814" y="2664294"/>
        <a:ext cx="3496390" cy="977796"/>
      </dsp:txXfrm>
    </dsp:sp>
    <dsp:sp modelId="{821A6D40-DD58-4EF3-9511-6226D3EB00C7}">
      <dsp:nvSpPr>
        <dsp:cNvPr id="0" name=""/>
        <dsp:cNvSpPr/>
      </dsp:nvSpPr>
      <dsp:spPr>
        <a:xfrm>
          <a:off x="1810543" y="2637006"/>
          <a:ext cx="1022329" cy="102232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0D30E-E046-4C66-BD14-DDEAE69E38DB}">
      <dsp:nvSpPr>
        <dsp:cNvPr id="0" name=""/>
        <dsp:cNvSpPr/>
      </dsp:nvSpPr>
      <dsp:spPr>
        <a:xfrm rot="10800000">
          <a:off x="967796" y="2160241"/>
          <a:ext cx="3327393" cy="967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65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/>
            <a:t>4</a:t>
          </a:r>
          <a:r>
            <a:rPr lang="zh-TW" altLang="en-US" sz="2400" b="1" kern="1200" dirty="0" smtClean="0"/>
            <a:t>統整分析</a:t>
          </a:r>
          <a:endParaRPr lang="en-US" altLang="zh-TW" sz="2400" b="1" kern="1200" dirty="0" smtClean="0"/>
        </a:p>
      </dsp:txBody>
      <dsp:txXfrm rot="10800000">
        <a:off x="1209582" y="2160241"/>
        <a:ext cx="3085607" cy="967143"/>
      </dsp:txXfrm>
    </dsp:sp>
    <dsp:sp modelId="{0649433B-2EE1-4937-8580-9EA53E605228}">
      <dsp:nvSpPr>
        <dsp:cNvPr id="0" name=""/>
        <dsp:cNvSpPr/>
      </dsp:nvSpPr>
      <dsp:spPr>
        <a:xfrm>
          <a:off x="455704" y="2160241"/>
          <a:ext cx="1040883" cy="96714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F2182-9CC2-47D8-85B5-57620D3E5111}">
      <dsp:nvSpPr>
        <dsp:cNvPr id="0" name=""/>
        <dsp:cNvSpPr/>
      </dsp:nvSpPr>
      <dsp:spPr>
        <a:xfrm>
          <a:off x="2448267" y="1769575"/>
          <a:ext cx="2088240" cy="135739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800" b="1" kern="1200" dirty="0" smtClean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休閒活動的功用</a:t>
          </a:r>
          <a:endParaRPr lang="en-US" altLang="zh-TW" sz="2800" b="1" kern="1200" dirty="0" smtClean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b="1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754083" y="1968360"/>
        <a:ext cx="1476608" cy="959822"/>
      </dsp:txXfrm>
    </dsp:sp>
    <dsp:sp modelId="{FC2AC00A-0787-4DCE-9C5F-956E87E2BAB7}">
      <dsp:nvSpPr>
        <dsp:cNvPr id="0" name=""/>
        <dsp:cNvSpPr/>
      </dsp:nvSpPr>
      <dsp:spPr>
        <a:xfrm rot="16200000">
          <a:off x="3288629" y="1548326"/>
          <a:ext cx="407517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407517" y="174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482200" y="1555628"/>
        <a:ext cx="20375" cy="20375"/>
      </dsp:txXfrm>
    </dsp:sp>
    <dsp:sp modelId="{1CD97955-5BDA-400C-B7AE-C3A47277C283}">
      <dsp:nvSpPr>
        <dsp:cNvPr id="0" name=""/>
        <dsp:cNvSpPr/>
      </dsp:nvSpPr>
      <dsp:spPr>
        <a:xfrm>
          <a:off x="2813691" y="4664"/>
          <a:ext cx="1357392" cy="1357392"/>
        </a:xfrm>
        <a:prstGeom prst="ellipse">
          <a:avLst/>
        </a:prstGeom>
        <a:solidFill>
          <a:srgbClr val="CC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身體放鬆</a:t>
          </a:r>
          <a:endParaRPr lang="zh-TW" altLang="en-US" sz="2800" b="1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12476" y="203449"/>
        <a:ext cx="959822" cy="959822"/>
      </dsp:txXfrm>
    </dsp:sp>
    <dsp:sp modelId="{2ED1326B-0C03-47E6-9519-2EFD0299071A}">
      <dsp:nvSpPr>
        <dsp:cNvPr id="0" name=""/>
        <dsp:cNvSpPr/>
      </dsp:nvSpPr>
      <dsp:spPr>
        <a:xfrm rot="47277">
          <a:off x="4536250" y="2448606"/>
          <a:ext cx="504406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504406" y="174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775843" y="2453486"/>
        <a:ext cx="25220" cy="25220"/>
      </dsp:txXfrm>
    </dsp:sp>
    <dsp:sp modelId="{9866F208-9931-411E-AF88-307C337E86B9}">
      <dsp:nvSpPr>
        <dsp:cNvPr id="0" name=""/>
        <dsp:cNvSpPr/>
      </dsp:nvSpPr>
      <dsp:spPr>
        <a:xfrm>
          <a:off x="5040569" y="1800202"/>
          <a:ext cx="1357392" cy="1357392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擴展能力</a:t>
          </a:r>
          <a:endParaRPr lang="zh-TW" altLang="en-US" sz="2800" b="1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239354" y="1998987"/>
        <a:ext cx="959822" cy="959822"/>
      </dsp:txXfrm>
    </dsp:sp>
    <dsp:sp modelId="{95140205-01E5-42CA-9E3A-E44FA6E2DD80}">
      <dsp:nvSpPr>
        <dsp:cNvPr id="0" name=""/>
        <dsp:cNvSpPr/>
      </dsp:nvSpPr>
      <dsp:spPr>
        <a:xfrm rot="5400000">
          <a:off x="3288629" y="3313237"/>
          <a:ext cx="407517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407517" y="174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482200" y="3320539"/>
        <a:ext cx="20375" cy="20375"/>
      </dsp:txXfrm>
    </dsp:sp>
    <dsp:sp modelId="{10B19C50-0707-4BE0-8AB7-620151F97F31}">
      <dsp:nvSpPr>
        <dsp:cNvPr id="0" name=""/>
        <dsp:cNvSpPr/>
      </dsp:nvSpPr>
      <dsp:spPr>
        <a:xfrm>
          <a:off x="2813691" y="3534486"/>
          <a:ext cx="1357392" cy="1357392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促進人際關係</a:t>
          </a:r>
          <a:endParaRPr lang="zh-TW" altLang="en-US" sz="2800" b="1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12476" y="3733271"/>
        <a:ext cx="959822" cy="959822"/>
      </dsp:txXfrm>
    </dsp:sp>
    <dsp:sp modelId="{D69AD30D-3793-4B68-AF0D-57EEC5FDBFAC}">
      <dsp:nvSpPr>
        <dsp:cNvPr id="0" name=""/>
        <dsp:cNvSpPr/>
      </dsp:nvSpPr>
      <dsp:spPr>
        <a:xfrm rot="10865691">
          <a:off x="2005293" y="2406599"/>
          <a:ext cx="443465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443465" y="174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215939" y="2413002"/>
        <a:ext cx="22173" cy="22173"/>
      </dsp:txXfrm>
    </dsp:sp>
    <dsp:sp modelId="{59E3CE20-FBD8-45C8-B8AD-8F50EF04ADE7}">
      <dsp:nvSpPr>
        <dsp:cNvPr id="0" name=""/>
        <dsp:cNvSpPr/>
      </dsp:nvSpPr>
      <dsp:spPr>
        <a:xfrm>
          <a:off x="648064" y="1728188"/>
          <a:ext cx="1357392" cy="135739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精神舒壓</a:t>
          </a:r>
          <a:endParaRPr lang="zh-TW" altLang="en-US" sz="2800" b="1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46849" y="1926973"/>
        <a:ext cx="959822" cy="959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85576AB6-50D0-4962-B006-0B2042190D04}" type="datetimeFigureOut">
              <a:rPr lang="en-US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56118822-9EF2-44E0-8130-1B0896699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41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10892E7F-3F94-4B8D-8DC5-C56858FC47AD}" type="datetimeFigureOut">
              <a:rPr lang="en-US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zh-TW" altLang="en-US" noProof="0" dirty="0" smtClean="0"/>
              <a:t>按一下以編輯母片文字樣式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en-US" noProof="0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E84E2AA1-471D-4A52-9FFB-E7556A835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00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81923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C5881B-BD23-4C3C-919B-1CDF82539195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gingham.jp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6" name="Rounded Rectangle 16"/>
          <p:cNvSpPr/>
          <p:nvPr userDrawn="1"/>
        </p:nvSpPr>
        <p:spPr>
          <a:xfrm>
            <a:off x="319088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Rounded Rectangle 18"/>
          <p:cNvSpPr/>
          <p:nvPr userDrawn="1"/>
        </p:nvSpPr>
        <p:spPr>
          <a:xfrm>
            <a:off x="319088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Rounded Rectangle 19"/>
          <p:cNvSpPr/>
          <p:nvPr userDrawn="1"/>
        </p:nvSpPr>
        <p:spPr>
          <a:xfrm>
            <a:off x="585788" y="533400"/>
            <a:ext cx="8001000" cy="4999038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9" name="Group 20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5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9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0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2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3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4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6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7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8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9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0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1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2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3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4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5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6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7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8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9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0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2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3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5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6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7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8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9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0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1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2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3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4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5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6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7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8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9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0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1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2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3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4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5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6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7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8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9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0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1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2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3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4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5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6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7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8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9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0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1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2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3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4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5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6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7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8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9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0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1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2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3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4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5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6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7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8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9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0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1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2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3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4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5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6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7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8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9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0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1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2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3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4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5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6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7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8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9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0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1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2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3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4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5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6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7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8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9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0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1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2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3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4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5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6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7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8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9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0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1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2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3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4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5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6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7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8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9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0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1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2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3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4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5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6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7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8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9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0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1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2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3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4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5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6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7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8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9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0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1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2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3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4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5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6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7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8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9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0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1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2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3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4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5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6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7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8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9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0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1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2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3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4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5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6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7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8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9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0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1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2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3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4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5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6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7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8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9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0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1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2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3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4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5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6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7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8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9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0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1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2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3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4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5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6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7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8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9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0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1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2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3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4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5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6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7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8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9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0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1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2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3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4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5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6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7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8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9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0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1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2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3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4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5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6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7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8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9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0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1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2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3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4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5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6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7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8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9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0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1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2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3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4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5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6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7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8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9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0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1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2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3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4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5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6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7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8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9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0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1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2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3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4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5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6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7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8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9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0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1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2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3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4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5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6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7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8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9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0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1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2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3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4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5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6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7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8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9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0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1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2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3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4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5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6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7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8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9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0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1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2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3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4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5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6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7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8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9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0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1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2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3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4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5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6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7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8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9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0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1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2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3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4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5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6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7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8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9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0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1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2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3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4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5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6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7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8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9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0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1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2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3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4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5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6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7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8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9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0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1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2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3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4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5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6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7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8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9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0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1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2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3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4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5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6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7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8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9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0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1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2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3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4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5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6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7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8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9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0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1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2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3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4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5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6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7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8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9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0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1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2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3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4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5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6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7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8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9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0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1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2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3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4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5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6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7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8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9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0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1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2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3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4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5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6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7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8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9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0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1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2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3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4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5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6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7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538" name="Line 534"/>
          <p:cNvSpPr>
            <a:spLocks noChangeShapeType="1"/>
          </p:cNvSpPr>
          <p:nvPr userDrawn="1"/>
        </p:nvSpPr>
        <p:spPr bwMode="auto">
          <a:xfrm>
            <a:off x="242888" y="5932488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39" name="Rounded Rectangle 552"/>
          <p:cNvSpPr/>
          <p:nvPr userDrawn="1"/>
        </p:nvSpPr>
        <p:spPr>
          <a:xfrm>
            <a:off x="533400" y="4267200"/>
            <a:ext cx="8153400" cy="16764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">
                <a:schemeClr val="bg1">
                  <a:alpha val="50000"/>
                </a:schemeClr>
              </a:gs>
              <a:gs pos="50000">
                <a:schemeClr val="bg1">
                  <a:alpha val="70000"/>
                </a:schemeClr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40" name="Freeform 536"/>
          <p:cNvSpPr>
            <a:spLocks/>
          </p:cNvSpPr>
          <p:nvPr userDrawn="1"/>
        </p:nvSpPr>
        <p:spPr bwMode="auto">
          <a:xfrm flipH="1">
            <a:off x="304800" y="4800600"/>
            <a:ext cx="509588" cy="700088"/>
          </a:xfrm>
          <a:custGeom>
            <a:avLst/>
            <a:gdLst/>
            <a:ahLst/>
            <a:cxnLst>
              <a:cxn ang="0">
                <a:pos x="261" y="301"/>
              </a:cxn>
              <a:cxn ang="0">
                <a:pos x="218" y="292"/>
              </a:cxn>
              <a:cxn ang="0">
                <a:pos x="247" y="244"/>
              </a:cxn>
              <a:cxn ang="0">
                <a:pos x="302" y="257"/>
              </a:cxn>
              <a:cxn ang="0">
                <a:pos x="248" y="235"/>
              </a:cxn>
              <a:cxn ang="0">
                <a:pos x="185" y="232"/>
              </a:cxn>
              <a:cxn ang="0">
                <a:pos x="243" y="171"/>
              </a:cxn>
              <a:cxn ang="0">
                <a:pos x="256" y="119"/>
              </a:cxn>
              <a:cxn ang="0">
                <a:pos x="256" y="113"/>
              </a:cxn>
              <a:cxn ang="0">
                <a:pos x="229" y="132"/>
              </a:cxn>
              <a:cxn ang="0">
                <a:pos x="199" y="177"/>
              </a:cxn>
              <a:cxn ang="0">
                <a:pos x="166" y="106"/>
              </a:cxn>
              <a:cxn ang="0">
                <a:pos x="171" y="6"/>
              </a:cxn>
              <a:cxn ang="0">
                <a:pos x="163" y="4"/>
              </a:cxn>
              <a:cxn ang="0">
                <a:pos x="123" y="73"/>
              </a:cxn>
              <a:cxn ang="0">
                <a:pos x="45" y="50"/>
              </a:cxn>
              <a:cxn ang="0">
                <a:pos x="40" y="58"/>
              </a:cxn>
              <a:cxn ang="0">
                <a:pos x="96" y="120"/>
              </a:cxn>
              <a:cxn ang="0">
                <a:pos x="94" y="189"/>
              </a:cxn>
              <a:cxn ang="0">
                <a:pos x="40" y="169"/>
              </a:cxn>
              <a:cxn ang="0">
                <a:pos x="0" y="170"/>
              </a:cxn>
              <a:cxn ang="0">
                <a:pos x="4" y="175"/>
              </a:cxn>
              <a:cxn ang="0">
                <a:pos x="52" y="200"/>
              </a:cxn>
              <a:cxn ang="0">
                <a:pos x="94" y="206"/>
              </a:cxn>
              <a:cxn ang="0">
                <a:pos x="121" y="261"/>
              </a:cxn>
              <a:cxn ang="0">
                <a:pos x="36" y="317"/>
              </a:cxn>
              <a:cxn ang="0">
                <a:pos x="43" y="322"/>
              </a:cxn>
              <a:cxn ang="0">
                <a:pos x="119" y="270"/>
              </a:cxn>
              <a:cxn ang="0">
                <a:pos x="123" y="321"/>
              </a:cxn>
              <a:cxn ang="0">
                <a:pos x="86" y="418"/>
              </a:cxn>
              <a:cxn ang="0">
                <a:pos x="94" y="418"/>
              </a:cxn>
              <a:cxn ang="0">
                <a:pos x="126" y="330"/>
              </a:cxn>
              <a:cxn ang="0">
                <a:pos x="220" y="314"/>
              </a:cxn>
              <a:cxn ang="0">
                <a:pos x="298" y="380"/>
              </a:cxn>
              <a:cxn ang="0">
                <a:pos x="305" y="375"/>
              </a:cxn>
            </a:cxnLst>
            <a:rect l="0" t="0" r="r" b="b"/>
            <a:pathLst>
              <a:path w="307" h="422">
                <a:moveTo>
                  <a:pt x="305" y="375"/>
                </a:moveTo>
                <a:cubicBezTo>
                  <a:pt x="261" y="301"/>
                  <a:pt x="261" y="301"/>
                  <a:pt x="261" y="301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220" y="300"/>
                  <a:pt x="219" y="296"/>
                  <a:pt x="218" y="292"/>
                </a:cubicBezTo>
                <a:cubicBezTo>
                  <a:pt x="215" y="277"/>
                  <a:pt x="210" y="264"/>
                  <a:pt x="203" y="253"/>
                </a:cubicBezTo>
                <a:cubicBezTo>
                  <a:pt x="215" y="251"/>
                  <a:pt x="246" y="244"/>
                  <a:pt x="247" y="244"/>
                </a:cubicBezTo>
                <a:cubicBezTo>
                  <a:pt x="249" y="245"/>
                  <a:pt x="297" y="259"/>
                  <a:pt x="297" y="259"/>
                </a:cubicBezTo>
                <a:cubicBezTo>
                  <a:pt x="299" y="260"/>
                  <a:pt x="302" y="259"/>
                  <a:pt x="302" y="257"/>
                </a:cubicBezTo>
                <a:cubicBezTo>
                  <a:pt x="303" y="254"/>
                  <a:pt x="302" y="252"/>
                  <a:pt x="299" y="251"/>
                </a:cubicBezTo>
                <a:cubicBezTo>
                  <a:pt x="248" y="235"/>
                  <a:pt x="248" y="235"/>
                  <a:pt x="248" y="235"/>
                </a:cubicBezTo>
                <a:cubicBezTo>
                  <a:pt x="198" y="245"/>
                  <a:pt x="198" y="245"/>
                  <a:pt x="198" y="245"/>
                </a:cubicBezTo>
                <a:cubicBezTo>
                  <a:pt x="194" y="240"/>
                  <a:pt x="189" y="236"/>
                  <a:pt x="185" y="232"/>
                </a:cubicBezTo>
                <a:cubicBezTo>
                  <a:pt x="198" y="220"/>
                  <a:pt x="204" y="203"/>
                  <a:pt x="201" y="185"/>
                </a:cubicBezTo>
                <a:cubicBezTo>
                  <a:pt x="243" y="171"/>
                  <a:pt x="243" y="171"/>
                  <a:pt x="243" y="171"/>
                </a:cubicBezTo>
                <a:cubicBezTo>
                  <a:pt x="243" y="171"/>
                  <a:pt x="238" y="139"/>
                  <a:pt x="238" y="135"/>
                </a:cubicBezTo>
                <a:cubicBezTo>
                  <a:pt x="241" y="133"/>
                  <a:pt x="256" y="119"/>
                  <a:pt x="256" y="119"/>
                </a:cubicBezTo>
                <a:cubicBezTo>
                  <a:pt x="257" y="118"/>
                  <a:pt x="258" y="116"/>
                  <a:pt x="258" y="115"/>
                </a:cubicBezTo>
                <a:cubicBezTo>
                  <a:pt x="257" y="114"/>
                  <a:pt x="257" y="113"/>
                  <a:pt x="256" y="113"/>
                </a:cubicBezTo>
                <a:cubicBezTo>
                  <a:pt x="255" y="111"/>
                  <a:pt x="252" y="111"/>
                  <a:pt x="250" y="112"/>
                </a:cubicBezTo>
                <a:cubicBezTo>
                  <a:pt x="229" y="132"/>
                  <a:pt x="229" y="132"/>
                  <a:pt x="229" y="132"/>
                </a:cubicBezTo>
                <a:cubicBezTo>
                  <a:pt x="229" y="132"/>
                  <a:pt x="232" y="160"/>
                  <a:pt x="233" y="165"/>
                </a:cubicBezTo>
                <a:cubicBezTo>
                  <a:pt x="229" y="166"/>
                  <a:pt x="212" y="173"/>
                  <a:pt x="199" y="177"/>
                </a:cubicBezTo>
                <a:cubicBezTo>
                  <a:pt x="192" y="159"/>
                  <a:pt x="176" y="146"/>
                  <a:pt x="156" y="143"/>
                </a:cubicBezTo>
                <a:cubicBezTo>
                  <a:pt x="165" y="134"/>
                  <a:pt x="169" y="120"/>
                  <a:pt x="166" y="106"/>
                </a:cubicBezTo>
                <a:cubicBezTo>
                  <a:pt x="164" y="96"/>
                  <a:pt x="159" y="88"/>
                  <a:pt x="153" y="82"/>
                </a:cubicBezTo>
                <a:cubicBezTo>
                  <a:pt x="171" y="6"/>
                  <a:pt x="171" y="6"/>
                  <a:pt x="171" y="6"/>
                </a:cubicBezTo>
                <a:cubicBezTo>
                  <a:pt x="172" y="4"/>
                  <a:pt x="170" y="2"/>
                  <a:pt x="168" y="1"/>
                </a:cubicBezTo>
                <a:cubicBezTo>
                  <a:pt x="166" y="0"/>
                  <a:pt x="163" y="2"/>
                  <a:pt x="163" y="4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38" y="73"/>
                  <a:pt x="131" y="72"/>
                  <a:pt x="123" y="73"/>
                </a:cubicBezTo>
                <a:cubicBezTo>
                  <a:pt x="115" y="75"/>
                  <a:pt x="108" y="80"/>
                  <a:pt x="103" y="86"/>
                </a:cubicBezTo>
                <a:cubicBezTo>
                  <a:pt x="45" y="50"/>
                  <a:pt x="45" y="50"/>
                  <a:pt x="45" y="50"/>
                </a:cubicBezTo>
                <a:cubicBezTo>
                  <a:pt x="43" y="49"/>
                  <a:pt x="40" y="50"/>
                  <a:pt x="39" y="52"/>
                </a:cubicBezTo>
                <a:cubicBezTo>
                  <a:pt x="37" y="54"/>
                  <a:pt x="38" y="57"/>
                  <a:pt x="40" y="58"/>
                </a:cubicBezTo>
                <a:cubicBezTo>
                  <a:pt x="99" y="94"/>
                  <a:pt x="99" y="94"/>
                  <a:pt x="99" y="94"/>
                </a:cubicBezTo>
                <a:cubicBezTo>
                  <a:pt x="95" y="101"/>
                  <a:pt x="94" y="111"/>
                  <a:pt x="96" y="120"/>
                </a:cubicBezTo>
                <a:cubicBezTo>
                  <a:pt x="99" y="134"/>
                  <a:pt x="108" y="146"/>
                  <a:pt x="120" y="151"/>
                </a:cubicBezTo>
                <a:cubicBezTo>
                  <a:pt x="105" y="159"/>
                  <a:pt x="96" y="173"/>
                  <a:pt x="94" y="189"/>
                </a:cubicBezTo>
                <a:cubicBezTo>
                  <a:pt x="81" y="190"/>
                  <a:pt x="60" y="191"/>
                  <a:pt x="57" y="191"/>
                </a:cubicBezTo>
                <a:cubicBezTo>
                  <a:pt x="54" y="188"/>
                  <a:pt x="40" y="169"/>
                  <a:pt x="40" y="169"/>
                </a:cubicBezTo>
                <a:cubicBezTo>
                  <a:pt x="5" y="166"/>
                  <a:pt x="5" y="166"/>
                  <a:pt x="5" y="166"/>
                </a:cubicBezTo>
                <a:cubicBezTo>
                  <a:pt x="2" y="166"/>
                  <a:pt x="0" y="168"/>
                  <a:pt x="0" y="170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5"/>
                  <a:pt x="4" y="175"/>
                </a:cubicBezTo>
                <a:cubicBezTo>
                  <a:pt x="4" y="175"/>
                  <a:pt x="32" y="177"/>
                  <a:pt x="36" y="177"/>
                </a:cubicBezTo>
                <a:cubicBezTo>
                  <a:pt x="38" y="180"/>
                  <a:pt x="52" y="200"/>
                  <a:pt x="52" y="200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01"/>
                  <a:pt x="94" y="203"/>
                  <a:pt x="94" y="206"/>
                </a:cubicBezTo>
                <a:cubicBezTo>
                  <a:pt x="98" y="224"/>
                  <a:pt x="111" y="238"/>
                  <a:pt x="128" y="244"/>
                </a:cubicBezTo>
                <a:cubicBezTo>
                  <a:pt x="125" y="249"/>
                  <a:pt x="123" y="255"/>
                  <a:pt x="121" y="261"/>
                </a:cubicBezTo>
                <a:cubicBezTo>
                  <a:pt x="71" y="273"/>
                  <a:pt x="71" y="273"/>
                  <a:pt x="71" y="273"/>
                </a:cubicBezTo>
                <a:cubicBezTo>
                  <a:pt x="36" y="317"/>
                  <a:pt x="36" y="317"/>
                  <a:pt x="36" y="317"/>
                </a:cubicBezTo>
                <a:cubicBezTo>
                  <a:pt x="34" y="319"/>
                  <a:pt x="35" y="321"/>
                  <a:pt x="37" y="323"/>
                </a:cubicBezTo>
                <a:cubicBezTo>
                  <a:pt x="38" y="324"/>
                  <a:pt x="41" y="324"/>
                  <a:pt x="43" y="322"/>
                </a:cubicBezTo>
                <a:cubicBezTo>
                  <a:pt x="43" y="322"/>
                  <a:pt x="74" y="283"/>
                  <a:pt x="76" y="281"/>
                </a:cubicBezTo>
                <a:cubicBezTo>
                  <a:pt x="78" y="281"/>
                  <a:pt x="104" y="274"/>
                  <a:pt x="119" y="270"/>
                </a:cubicBezTo>
                <a:cubicBezTo>
                  <a:pt x="117" y="283"/>
                  <a:pt x="117" y="297"/>
                  <a:pt x="120" y="311"/>
                </a:cubicBezTo>
                <a:cubicBezTo>
                  <a:pt x="121" y="315"/>
                  <a:pt x="122" y="318"/>
                  <a:pt x="123" y="321"/>
                </a:cubicBezTo>
                <a:cubicBezTo>
                  <a:pt x="87" y="352"/>
                  <a:pt x="87" y="352"/>
                  <a:pt x="87" y="352"/>
                </a:cubicBezTo>
                <a:cubicBezTo>
                  <a:pt x="86" y="418"/>
                  <a:pt x="86" y="418"/>
                  <a:pt x="86" y="418"/>
                </a:cubicBezTo>
                <a:cubicBezTo>
                  <a:pt x="86" y="420"/>
                  <a:pt x="88" y="422"/>
                  <a:pt x="90" y="422"/>
                </a:cubicBezTo>
                <a:cubicBezTo>
                  <a:pt x="92" y="422"/>
                  <a:pt x="94" y="420"/>
                  <a:pt x="94" y="418"/>
                </a:cubicBezTo>
                <a:cubicBezTo>
                  <a:pt x="94" y="418"/>
                  <a:pt x="95" y="360"/>
                  <a:pt x="96" y="356"/>
                </a:cubicBezTo>
                <a:cubicBezTo>
                  <a:pt x="97" y="354"/>
                  <a:pt x="115" y="339"/>
                  <a:pt x="126" y="330"/>
                </a:cubicBezTo>
                <a:cubicBezTo>
                  <a:pt x="138" y="363"/>
                  <a:pt x="162" y="384"/>
                  <a:pt x="185" y="380"/>
                </a:cubicBezTo>
                <a:cubicBezTo>
                  <a:pt x="207" y="375"/>
                  <a:pt x="221" y="347"/>
                  <a:pt x="220" y="314"/>
                </a:cubicBezTo>
                <a:cubicBezTo>
                  <a:pt x="233" y="312"/>
                  <a:pt x="253" y="311"/>
                  <a:pt x="256" y="310"/>
                </a:cubicBezTo>
                <a:cubicBezTo>
                  <a:pt x="259" y="315"/>
                  <a:pt x="298" y="380"/>
                  <a:pt x="298" y="380"/>
                </a:cubicBezTo>
                <a:cubicBezTo>
                  <a:pt x="299" y="382"/>
                  <a:pt x="302" y="382"/>
                  <a:pt x="304" y="381"/>
                </a:cubicBezTo>
                <a:cubicBezTo>
                  <a:pt x="306" y="380"/>
                  <a:pt x="307" y="377"/>
                  <a:pt x="305" y="375"/>
                </a:cubicBez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50000">
                <a:srgbClr val="010101"/>
              </a:gs>
              <a:gs pos="100000">
                <a:srgbClr val="4D4D4D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41" name="Freeform 537"/>
          <p:cNvSpPr>
            <a:spLocks/>
          </p:cNvSpPr>
          <p:nvPr userDrawn="1"/>
        </p:nvSpPr>
        <p:spPr bwMode="auto">
          <a:xfrm rot="1863332" flipH="1">
            <a:off x="542925" y="5694363"/>
            <a:ext cx="306388" cy="479425"/>
          </a:xfrm>
          <a:custGeom>
            <a:avLst/>
            <a:gdLst/>
            <a:ahLst/>
            <a:cxnLst>
              <a:cxn ang="0">
                <a:pos x="164" y="108"/>
              </a:cxn>
              <a:cxn ang="0">
                <a:pos x="134" y="128"/>
              </a:cxn>
              <a:cxn ang="0">
                <a:pos x="139" y="73"/>
              </a:cxn>
              <a:cxn ang="0">
                <a:pos x="173" y="12"/>
              </a:cxn>
              <a:cxn ang="0">
                <a:pos x="169" y="8"/>
              </a:cxn>
              <a:cxn ang="0">
                <a:pos x="127" y="39"/>
              </a:cxn>
              <a:cxn ang="0">
                <a:pos x="94" y="1"/>
              </a:cxn>
              <a:cxn ang="0">
                <a:pos x="89" y="5"/>
              </a:cxn>
              <a:cxn ang="0">
                <a:pos x="98" y="61"/>
              </a:cxn>
              <a:cxn ang="0">
                <a:pos x="76" y="104"/>
              </a:cxn>
              <a:cxn ang="0">
                <a:pos x="55" y="75"/>
              </a:cxn>
              <a:cxn ang="0">
                <a:pos x="33" y="64"/>
              </a:cxn>
              <a:cxn ang="0">
                <a:pos x="34" y="68"/>
              </a:cxn>
              <a:cxn ang="0">
                <a:pos x="51" y="99"/>
              </a:cxn>
              <a:cxn ang="0">
                <a:pos x="71" y="115"/>
              </a:cxn>
              <a:cxn ang="0">
                <a:pos x="68" y="158"/>
              </a:cxn>
              <a:cxn ang="0">
                <a:pos x="6" y="168"/>
              </a:cxn>
              <a:cxn ang="0">
                <a:pos x="8" y="173"/>
              </a:cxn>
              <a:cxn ang="0">
                <a:pos x="64" y="163"/>
              </a:cxn>
              <a:cxn ang="0">
                <a:pos x="50" y="197"/>
              </a:cxn>
              <a:cxn ang="0">
                <a:pos x="1" y="247"/>
              </a:cxn>
              <a:cxn ang="0">
                <a:pos x="5" y="250"/>
              </a:cxn>
              <a:cxn ang="0">
                <a:pos x="49" y="203"/>
              </a:cxn>
              <a:cxn ang="0">
                <a:pos x="103" y="221"/>
              </a:cxn>
              <a:cxn ang="0">
                <a:pos x="123" y="286"/>
              </a:cxn>
              <a:cxn ang="0">
                <a:pos x="128" y="286"/>
              </a:cxn>
              <a:cxn ang="0">
                <a:pos x="106" y="215"/>
              </a:cxn>
              <a:cxn ang="0">
                <a:pos x="113" y="177"/>
              </a:cxn>
              <a:cxn ang="0">
                <a:pos x="160" y="210"/>
              </a:cxn>
              <a:cxn ang="0">
                <a:pos x="163" y="205"/>
              </a:cxn>
              <a:cxn ang="0">
                <a:pos x="112" y="171"/>
              </a:cxn>
              <a:cxn ang="0">
                <a:pos x="133" y="134"/>
              </a:cxn>
              <a:cxn ang="0">
                <a:pos x="168" y="113"/>
              </a:cxn>
              <a:cxn ang="0">
                <a:pos x="184" y="106"/>
              </a:cxn>
              <a:cxn ang="0">
                <a:pos x="181" y="102"/>
              </a:cxn>
            </a:cxnLst>
            <a:rect l="0" t="0" r="r" b="b"/>
            <a:pathLst>
              <a:path w="184" h="289">
                <a:moveTo>
                  <a:pt x="181" y="102"/>
                </a:moveTo>
                <a:cubicBezTo>
                  <a:pt x="164" y="108"/>
                  <a:pt x="164" y="108"/>
                  <a:pt x="164" y="108"/>
                </a:cubicBezTo>
                <a:cubicBezTo>
                  <a:pt x="164" y="108"/>
                  <a:pt x="157" y="127"/>
                  <a:pt x="156" y="131"/>
                </a:cubicBezTo>
                <a:cubicBezTo>
                  <a:pt x="153" y="131"/>
                  <a:pt x="142" y="129"/>
                  <a:pt x="134" y="128"/>
                </a:cubicBezTo>
                <a:cubicBezTo>
                  <a:pt x="137" y="114"/>
                  <a:pt x="132" y="101"/>
                  <a:pt x="123" y="94"/>
                </a:cubicBezTo>
                <a:cubicBezTo>
                  <a:pt x="130" y="91"/>
                  <a:pt x="137" y="83"/>
                  <a:pt x="139" y="73"/>
                </a:cubicBezTo>
                <a:cubicBezTo>
                  <a:pt x="141" y="66"/>
                  <a:pt x="141" y="60"/>
                  <a:pt x="140" y="54"/>
                </a:cubicBezTo>
                <a:cubicBezTo>
                  <a:pt x="173" y="12"/>
                  <a:pt x="173" y="12"/>
                  <a:pt x="173" y="12"/>
                </a:cubicBezTo>
                <a:cubicBezTo>
                  <a:pt x="174" y="10"/>
                  <a:pt x="174" y="8"/>
                  <a:pt x="173" y="7"/>
                </a:cubicBezTo>
                <a:cubicBezTo>
                  <a:pt x="172" y="6"/>
                  <a:pt x="170" y="6"/>
                  <a:pt x="169" y="8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135" y="44"/>
                  <a:pt x="132" y="41"/>
                  <a:pt x="127" y="39"/>
                </a:cubicBezTo>
                <a:cubicBezTo>
                  <a:pt x="122" y="38"/>
                  <a:pt x="117" y="39"/>
                  <a:pt x="113" y="42"/>
                </a:cubicBezTo>
                <a:cubicBezTo>
                  <a:pt x="94" y="1"/>
                  <a:pt x="94" y="1"/>
                  <a:pt x="94" y="1"/>
                </a:cubicBezTo>
                <a:cubicBezTo>
                  <a:pt x="93" y="0"/>
                  <a:pt x="91" y="0"/>
                  <a:pt x="90" y="1"/>
                </a:cubicBezTo>
                <a:cubicBezTo>
                  <a:pt x="89" y="1"/>
                  <a:pt x="88" y="3"/>
                  <a:pt x="89" y="5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49"/>
                  <a:pt x="100" y="54"/>
                  <a:pt x="98" y="61"/>
                </a:cubicBezTo>
                <a:cubicBezTo>
                  <a:pt x="96" y="71"/>
                  <a:pt x="97" y="81"/>
                  <a:pt x="101" y="87"/>
                </a:cubicBezTo>
                <a:cubicBezTo>
                  <a:pt x="91" y="89"/>
                  <a:pt x="82" y="95"/>
                  <a:pt x="76" y="104"/>
                </a:cubicBezTo>
                <a:cubicBezTo>
                  <a:pt x="69" y="101"/>
                  <a:pt x="58" y="95"/>
                  <a:pt x="56" y="94"/>
                </a:cubicBezTo>
                <a:cubicBezTo>
                  <a:pt x="56" y="92"/>
                  <a:pt x="55" y="75"/>
                  <a:pt x="55" y="75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2"/>
                  <a:pt x="34" y="63"/>
                  <a:pt x="33" y="64"/>
                </a:cubicBezTo>
                <a:cubicBezTo>
                  <a:pt x="33" y="64"/>
                  <a:pt x="33" y="65"/>
                  <a:pt x="33" y="65"/>
                </a:cubicBezTo>
                <a:cubicBezTo>
                  <a:pt x="32" y="66"/>
                  <a:pt x="33" y="67"/>
                  <a:pt x="34" y="68"/>
                </a:cubicBezTo>
                <a:cubicBezTo>
                  <a:pt x="34" y="68"/>
                  <a:pt x="48" y="78"/>
                  <a:pt x="49" y="79"/>
                </a:cubicBezTo>
                <a:cubicBezTo>
                  <a:pt x="50" y="82"/>
                  <a:pt x="51" y="99"/>
                  <a:pt x="51" y="99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2" y="111"/>
                  <a:pt x="72" y="113"/>
                  <a:pt x="71" y="115"/>
                </a:cubicBezTo>
                <a:cubicBezTo>
                  <a:pt x="67" y="127"/>
                  <a:pt x="70" y="140"/>
                  <a:pt x="77" y="149"/>
                </a:cubicBezTo>
                <a:cubicBezTo>
                  <a:pt x="74" y="151"/>
                  <a:pt x="71" y="154"/>
                  <a:pt x="68" y="158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6" y="168"/>
                  <a:pt x="6" y="168"/>
                  <a:pt x="6" y="168"/>
                </a:cubicBezTo>
                <a:cubicBezTo>
                  <a:pt x="5" y="168"/>
                  <a:pt x="4" y="170"/>
                  <a:pt x="5" y="172"/>
                </a:cubicBezTo>
                <a:cubicBezTo>
                  <a:pt x="5" y="173"/>
                  <a:pt x="7" y="174"/>
                  <a:pt x="8" y="173"/>
                </a:cubicBezTo>
                <a:cubicBezTo>
                  <a:pt x="8" y="173"/>
                  <a:pt x="36" y="158"/>
                  <a:pt x="38" y="157"/>
                </a:cubicBezTo>
                <a:cubicBezTo>
                  <a:pt x="39" y="157"/>
                  <a:pt x="55" y="161"/>
                  <a:pt x="64" y="163"/>
                </a:cubicBezTo>
                <a:cubicBezTo>
                  <a:pt x="59" y="171"/>
                  <a:pt x="55" y="180"/>
                  <a:pt x="52" y="190"/>
                </a:cubicBezTo>
                <a:cubicBezTo>
                  <a:pt x="51" y="192"/>
                  <a:pt x="51" y="194"/>
                  <a:pt x="50" y="197"/>
                </a:cubicBezTo>
                <a:cubicBezTo>
                  <a:pt x="22" y="205"/>
                  <a:pt x="22" y="205"/>
                  <a:pt x="22" y="205"/>
                </a:cubicBezTo>
                <a:cubicBezTo>
                  <a:pt x="1" y="247"/>
                  <a:pt x="1" y="247"/>
                  <a:pt x="1" y="247"/>
                </a:cubicBezTo>
                <a:cubicBezTo>
                  <a:pt x="0" y="248"/>
                  <a:pt x="0" y="250"/>
                  <a:pt x="1" y="251"/>
                </a:cubicBezTo>
                <a:cubicBezTo>
                  <a:pt x="3" y="252"/>
                  <a:pt x="4" y="251"/>
                  <a:pt x="5" y="250"/>
                </a:cubicBezTo>
                <a:cubicBezTo>
                  <a:pt x="5" y="250"/>
                  <a:pt x="24" y="213"/>
                  <a:pt x="25" y="210"/>
                </a:cubicBezTo>
                <a:cubicBezTo>
                  <a:pt x="27" y="210"/>
                  <a:pt x="40" y="206"/>
                  <a:pt x="49" y="203"/>
                </a:cubicBezTo>
                <a:cubicBezTo>
                  <a:pt x="45" y="228"/>
                  <a:pt x="51" y="249"/>
                  <a:pt x="64" y="253"/>
                </a:cubicBezTo>
                <a:cubicBezTo>
                  <a:pt x="77" y="256"/>
                  <a:pt x="93" y="243"/>
                  <a:pt x="103" y="221"/>
                </a:cubicBezTo>
                <a:cubicBezTo>
                  <a:pt x="110" y="224"/>
                  <a:pt x="121" y="229"/>
                  <a:pt x="123" y="230"/>
                </a:cubicBezTo>
                <a:cubicBezTo>
                  <a:pt x="123" y="233"/>
                  <a:pt x="123" y="286"/>
                  <a:pt x="123" y="286"/>
                </a:cubicBezTo>
                <a:cubicBezTo>
                  <a:pt x="123" y="288"/>
                  <a:pt x="124" y="289"/>
                  <a:pt x="125" y="289"/>
                </a:cubicBezTo>
                <a:cubicBezTo>
                  <a:pt x="127" y="289"/>
                  <a:pt x="128" y="287"/>
                  <a:pt x="128" y="286"/>
                </a:cubicBezTo>
                <a:cubicBezTo>
                  <a:pt x="128" y="226"/>
                  <a:pt x="128" y="226"/>
                  <a:pt x="128" y="226"/>
                </a:cubicBezTo>
                <a:cubicBezTo>
                  <a:pt x="106" y="215"/>
                  <a:pt x="106" y="215"/>
                  <a:pt x="106" y="215"/>
                </a:cubicBezTo>
                <a:cubicBezTo>
                  <a:pt x="107" y="213"/>
                  <a:pt x="108" y="210"/>
                  <a:pt x="109" y="206"/>
                </a:cubicBezTo>
                <a:cubicBezTo>
                  <a:pt x="112" y="196"/>
                  <a:pt x="113" y="186"/>
                  <a:pt x="113" y="177"/>
                </a:cubicBezTo>
                <a:cubicBezTo>
                  <a:pt x="120" y="180"/>
                  <a:pt x="138" y="185"/>
                  <a:pt x="139" y="185"/>
                </a:cubicBezTo>
                <a:cubicBezTo>
                  <a:pt x="140" y="186"/>
                  <a:pt x="160" y="210"/>
                  <a:pt x="160" y="210"/>
                </a:cubicBezTo>
                <a:cubicBezTo>
                  <a:pt x="161" y="211"/>
                  <a:pt x="162" y="211"/>
                  <a:pt x="163" y="210"/>
                </a:cubicBezTo>
                <a:cubicBezTo>
                  <a:pt x="164" y="208"/>
                  <a:pt x="164" y="206"/>
                  <a:pt x="163" y="20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66"/>
                  <a:pt x="111" y="162"/>
                  <a:pt x="110" y="159"/>
                </a:cubicBezTo>
                <a:cubicBezTo>
                  <a:pt x="120" y="155"/>
                  <a:pt x="129" y="146"/>
                  <a:pt x="133" y="134"/>
                </a:cubicBezTo>
                <a:cubicBezTo>
                  <a:pt x="159" y="138"/>
                  <a:pt x="159" y="138"/>
                  <a:pt x="159" y="138"/>
                </a:cubicBezTo>
                <a:cubicBezTo>
                  <a:pt x="159" y="138"/>
                  <a:pt x="167" y="116"/>
                  <a:pt x="168" y="113"/>
                </a:cubicBezTo>
                <a:cubicBezTo>
                  <a:pt x="170" y="113"/>
                  <a:pt x="182" y="108"/>
                  <a:pt x="182" y="108"/>
                </a:cubicBezTo>
                <a:cubicBezTo>
                  <a:pt x="183" y="108"/>
                  <a:pt x="184" y="107"/>
                  <a:pt x="184" y="106"/>
                </a:cubicBezTo>
                <a:cubicBezTo>
                  <a:pt x="184" y="106"/>
                  <a:pt x="184" y="105"/>
                  <a:pt x="184" y="104"/>
                </a:cubicBezTo>
                <a:cubicBezTo>
                  <a:pt x="184" y="103"/>
                  <a:pt x="183" y="102"/>
                  <a:pt x="181" y="10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42" name="Freeform 538"/>
          <p:cNvSpPr>
            <a:spLocks/>
          </p:cNvSpPr>
          <p:nvPr userDrawn="1"/>
        </p:nvSpPr>
        <p:spPr bwMode="auto">
          <a:xfrm rot="375817" flipH="1">
            <a:off x="887413" y="5597525"/>
            <a:ext cx="700087" cy="939800"/>
          </a:xfrm>
          <a:custGeom>
            <a:avLst/>
            <a:gdLst/>
            <a:ahLst/>
            <a:cxnLst>
              <a:cxn ang="0">
                <a:pos x="415" y="227"/>
              </a:cxn>
              <a:cxn ang="0">
                <a:pos x="356" y="273"/>
              </a:cxn>
              <a:cxn ang="0">
                <a:pos x="287" y="191"/>
              </a:cxn>
              <a:cxn ang="0">
                <a:pos x="329" y="120"/>
              </a:cxn>
              <a:cxn ang="0">
                <a:pos x="407" y="42"/>
              </a:cxn>
              <a:cxn ang="0">
                <a:pos x="325" y="109"/>
              </a:cxn>
              <a:cxn ang="0">
                <a:pos x="271" y="87"/>
              </a:cxn>
              <a:cxn ang="0">
                <a:pos x="224" y="1"/>
              </a:cxn>
              <a:cxn ang="0">
                <a:pos x="260" y="92"/>
              </a:cxn>
              <a:cxn ang="0">
                <a:pos x="241" y="172"/>
              </a:cxn>
              <a:cxn ang="0">
                <a:pos x="140" y="170"/>
              </a:cxn>
              <a:cxn ang="0">
                <a:pos x="101" y="103"/>
              </a:cxn>
              <a:cxn ang="0">
                <a:pos x="92" y="105"/>
              </a:cxn>
              <a:cxn ang="0">
                <a:pos x="127" y="139"/>
              </a:cxn>
              <a:cxn ang="0">
                <a:pos x="176" y="205"/>
              </a:cxn>
              <a:cxn ang="0">
                <a:pos x="180" y="282"/>
              </a:cxn>
              <a:cxn ang="0">
                <a:pos x="94" y="272"/>
              </a:cxn>
              <a:cxn ang="0">
                <a:pos x="19" y="301"/>
              </a:cxn>
              <a:cxn ang="0">
                <a:pos x="94" y="284"/>
              </a:cxn>
              <a:cxn ang="0">
                <a:pos x="121" y="351"/>
              </a:cxn>
              <a:cxn ang="0">
                <a:pos x="53" y="371"/>
              </a:cxn>
              <a:cxn ang="0">
                <a:pos x="4" y="452"/>
              </a:cxn>
              <a:cxn ang="0">
                <a:pos x="60" y="382"/>
              </a:cxn>
              <a:cxn ang="0">
                <a:pos x="141" y="476"/>
              </a:cxn>
              <a:cxn ang="0">
                <a:pos x="273" y="452"/>
              </a:cxn>
              <a:cxn ang="0">
                <a:pos x="273" y="567"/>
              </a:cxn>
              <a:cxn ang="0">
                <a:pos x="285" y="446"/>
              </a:cxn>
              <a:cxn ang="0">
                <a:pos x="244" y="403"/>
              </a:cxn>
              <a:cxn ang="0">
                <a:pos x="313" y="372"/>
              </a:cxn>
              <a:cxn ang="0">
                <a:pos x="364" y="427"/>
              </a:cxn>
              <a:cxn ang="0">
                <a:pos x="320" y="362"/>
              </a:cxn>
              <a:cxn ang="0">
                <a:pos x="252" y="311"/>
              </a:cxn>
              <a:cxn ang="0">
                <a:pos x="362" y="287"/>
              </a:cxn>
              <a:cxn ang="0">
                <a:pos x="417" y="239"/>
              </a:cxn>
              <a:cxn ang="0">
                <a:pos x="422" y="232"/>
              </a:cxn>
            </a:cxnLst>
            <a:rect l="0" t="0" r="r" b="b"/>
            <a:pathLst>
              <a:path w="422" h="567">
                <a:moveTo>
                  <a:pt x="422" y="232"/>
                </a:moveTo>
                <a:cubicBezTo>
                  <a:pt x="421" y="229"/>
                  <a:pt x="418" y="227"/>
                  <a:pt x="415" y="227"/>
                </a:cubicBezTo>
                <a:cubicBezTo>
                  <a:pt x="376" y="233"/>
                  <a:pt x="376" y="233"/>
                  <a:pt x="376" y="233"/>
                </a:cubicBezTo>
                <a:cubicBezTo>
                  <a:pt x="376" y="233"/>
                  <a:pt x="359" y="266"/>
                  <a:pt x="356" y="273"/>
                </a:cubicBezTo>
                <a:cubicBezTo>
                  <a:pt x="351" y="272"/>
                  <a:pt x="327" y="265"/>
                  <a:pt x="309" y="261"/>
                </a:cubicBezTo>
                <a:cubicBezTo>
                  <a:pt x="316" y="235"/>
                  <a:pt x="307" y="209"/>
                  <a:pt x="287" y="191"/>
                </a:cubicBezTo>
                <a:cubicBezTo>
                  <a:pt x="303" y="187"/>
                  <a:pt x="319" y="175"/>
                  <a:pt x="326" y="157"/>
                </a:cubicBezTo>
                <a:cubicBezTo>
                  <a:pt x="331" y="145"/>
                  <a:pt x="332" y="132"/>
                  <a:pt x="329" y="120"/>
                </a:cubicBezTo>
                <a:cubicBezTo>
                  <a:pt x="407" y="50"/>
                  <a:pt x="407" y="50"/>
                  <a:pt x="407" y="50"/>
                </a:cubicBezTo>
                <a:cubicBezTo>
                  <a:pt x="409" y="48"/>
                  <a:pt x="409" y="44"/>
                  <a:pt x="407" y="42"/>
                </a:cubicBezTo>
                <a:cubicBezTo>
                  <a:pt x="405" y="39"/>
                  <a:pt x="401" y="39"/>
                  <a:pt x="399" y="41"/>
                </a:cubicBezTo>
                <a:cubicBezTo>
                  <a:pt x="325" y="109"/>
                  <a:pt x="325" y="109"/>
                  <a:pt x="325" y="109"/>
                </a:cubicBezTo>
                <a:cubicBezTo>
                  <a:pt x="320" y="100"/>
                  <a:pt x="312" y="92"/>
                  <a:pt x="302" y="88"/>
                </a:cubicBezTo>
                <a:cubicBezTo>
                  <a:pt x="292" y="84"/>
                  <a:pt x="281" y="84"/>
                  <a:pt x="271" y="87"/>
                </a:cubicBezTo>
                <a:cubicBezTo>
                  <a:pt x="232" y="4"/>
                  <a:pt x="232" y="4"/>
                  <a:pt x="232" y="4"/>
                </a:cubicBezTo>
                <a:cubicBezTo>
                  <a:pt x="231" y="1"/>
                  <a:pt x="227" y="0"/>
                  <a:pt x="224" y="1"/>
                </a:cubicBezTo>
                <a:cubicBezTo>
                  <a:pt x="222" y="2"/>
                  <a:pt x="220" y="6"/>
                  <a:pt x="222" y="9"/>
                </a:cubicBezTo>
                <a:cubicBezTo>
                  <a:pt x="260" y="92"/>
                  <a:pt x="260" y="92"/>
                  <a:pt x="260" y="92"/>
                </a:cubicBezTo>
                <a:cubicBezTo>
                  <a:pt x="250" y="98"/>
                  <a:pt x="242" y="108"/>
                  <a:pt x="237" y="120"/>
                </a:cubicBezTo>
                <a:cubicBezTo>
                  <a:pt x="229" y="138"/>
                  <a:pt x="231" y="158"/>
                  <a:pt x="241" y="172"/>
                </a:cubicBezTo>
                <a:cubicBezTo>
                  <a:pt x="218" y="170"/>
                  <a:pt x="197" y="179"/>
                  <a:pt x="183" y="195"/>
                </a:cubicBezTo>
                <a:cubicBezTo>
                  <a:pt x="168" y="187"/>
                  <a:pt x="143" y="172"/>
                  <a:pt x="140" y="170"/>
                </a:cubicBezTo>
                <a:cubicBezTo>
                  <a:pt x="140" y="165"/>
                  <a:pt x="139" y="133"/>
                  <a:pt x="139" y="13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98" y="101"/>
                  <a:pt x="95" y="101"/>
                  <a:pt x="93" y="104"/>
                </a:cubicBezTo>
                <a:cubicBezTo>
                  <a:pt x="92" y="104"/>
                  <a:pt x="92" y="105"/>
                  <a:pt x="92" y="105"/>
                </a:cubicBezTo>
                <a:cubicBezTo>
                  <a:pt x="91" y="108"/>
                  <a:pt x="92" y="110"/>
                  <a:pt x="94" y="112"/>
                </a:cubicBezTo>
                <a:cubicBezTo>
                  <a:pt x="94" y="112"/>
                  <a:pt x="123" y="136"/>
                  <a:pt x="127" y="139"/>
                </a:cubicBezTo>
                <a:cubicBezTo>
                  <a:pt x="127" y="143"/>
                  <a:pt x="128" y="177"/>
                  <a:pt x="128" y="177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4" y="208"/>
                  <a:pt x="172" y="211"/>
                  <a:pt x="171" y="214"/>
                </a:cubicBezTo>
                <a:cubicBezTo>
                  <a:pt x="162" y="237"/>
                  <a:pt x="166" y="262"/>
                  <a:pt x="180" y="282"/>
                </a:cubicBezTo>
                <a:cubicBezTo>
                  <a:pt x="173" y="285"/>
                  <a:pt x="166" y="290"/>
                  <a:pt x="159" y="296"/>
                </a:cubicBezTo>
                <a:cubicBezTo>
                  <a:pt x="94" y="272"/>
                  <a:pt x="94" y="272"/>
                  <a:pt x="94" y="272"/>
                </a:cubicBezTo>
                <a:cubicBezTo>
                  <a:pt x="23" y="294"/>
                  <a:pt x="23" y="294"/>
                  <a:pt x="23" y="294"/>
                </a:cubicBezTo>
                <a:cubicBezTo>
                  <a:pt x="20" y="295"/>
                  <a:pt x="18" y="298"/>
                  <a:pt x="19" y="301"/>
                </a:cubicBezTo>
                <a:cubicBezTo>
                  <a:pt x="20" y="304"/>
                  <a:pt x="23" y="306"/>
                  <a:pt x="26" y="305"/>
                </a:cubicBezTo>
                <a:cubicBezTo>
                  <a:pt x="26" y="305"/>
                  <a:pt x="90" y="285"/>
                  <a:pt x="94" y="284"/>
                </a:cubicBezTo>
                <a:cubicBezTo>
                  <a:pt x="96" y="285"/>
                  <a:pt x="130" y="297"/>
                  <a:pt x="150" y="305"/>
                </a:cubicBezTo>
                <a:cubicBezTo>
                  <a:pt x="139" y="317"/>
                  <a:pt x="128" y="333"/>
                  <a:pt x="121" y="351"/>
                </a:cubicBezTo>
                <a:cubicBezTo>
                  <a:pt x="119" y="356"/>
                  <a:pt x="117" y="360"/>
                  <a:pt x="116" y="364"/>
                </a:cubicBezTo>
                <a:cubicBezTo>
                  <a:pt x="53" y="371"/>
                  <a:pt x="53" y="371"/>
                  <a:pt x="53" y="371"/>
                </a:cubicBezTo>
                <a:cubicBezTo>
                  <a:pt x="2" y="444"/>
                  <a:pt x="2" y="444"/>
                  <a:pt x="2" y="444"/>
                </a:cubicBezTo>
                <a:cubicBezTo>
                  <a:pt x="0" y="447"/>
                  <a:pt x="1" y="450"/>
                  <a:pt x="4" y="452"/>
                </a:cubicBezTo>
                <a:cubicBezTo>
                  <a:pt x="6" y="454"/>
                  <a:pt x="10" y="453"/>
                  <a:pt x="12" y="451"/>
                </a:cubicBezTo>
                <a:cubicBezTo>
                  <a:pt x="12" y="451"/>
                  <a:pt x="57" y="386"/>
                  <a:pt x="60" y="382"/>
                </a:cubicBezTo>
                <a:cubicBezTo>
                  <a:pt x="63" y="382"/>
                  <a:pt x="94" y="379"/>
                  <a:pt x="113" y="377"/>
                </a:cubicBezTo>
                <a:cubicBezTo>
                  <a:pt x="102" y="422"/>
                  <a:pt x="113" y="464"/>
                  <a:pt x="141" y="476"/>
                </a:cubicBezTo>
                <a:cubicBezTo>
                  <a:pt x="170" y="488"/>
                  <a:pt x="206" y="467"/>
                  <a:pt x="231" y="429"/>
                </a:cubicBezTo>
                <a:cubicBezTo>
                  <a:pt x="245" y="437"/>
                  <a:pt x="269" y="450"/>
                  <a:pt x="273" y="452"/>
                </a:cubicBezTo>
                <a:cubicBezTo>
                  <a:pt x="273" y="459"/>
                  <a:pt x="267" y="561"/>
                  <a:pt x="267" y="561"/>
                </a:cubicBezTo>
                <a:cubicBezTo>
                  <a:pt x="267" y="564"/>
                  <a:pt x="269" y="567"/>
                  <a:pt x="273" y="567"/>
                </a:cubicBezTo>
                <a:cubicBezTo>
                  <a:pt x="276" y="567"/>
                  <a:pt x="279" y="565"/>
                  <a:pt x="279" y="561"/>
                </a:cubicBezTo>
                <a:cubicBezTo>
                  <a:pt x="285" y="446"/>
                  <a:pt x="285" y="446"/>
                  <a:pt x="285" y="446"/>
                </a:cubicBezTo>
                <a:cubicBezTo>
                  <a:pt x="237" y="419"/>
                  <a:pt x="237" y="419"/>
                  <a:pt x="237" y="419"/>
                </a:cubicBezTo>
                <a:cubicBezTo>
                  <a:pt x="239" y="414"/>
                  <a:pt x="242" y="408"/>
                  <a:pt x="244" y="403"/>
                </a:cubicBezTo>
                <a:cubicBezTo>
                  <a:pt x="252" y="384"/>
                  <a:pt x="256" y="365"/>
                  <a:pt x="257" y="348"/>
                </a:cubicBezTo>
                <a:cubicBezTo>
                  <a:pt x="272" y="355"/>
                  <a:pt x="311" y="371"/>
                  <a:pt x="313" y="372"/>
                </a:cubicBezTo>
                <a:cubicBezTo>
                  <a:pt x="315" y="374"/>
                  <a:pt x="356" y="426"/>
                  <a:pt x="356" y="426"/>
                </a:cubicBezTo>
                <a:cubicBezTo>
                  <a:pt x="358" y="428"/>
                  <a:pt x="362" y="429"/>
                  <a:pt x="364" y="427"/>
                </a:cubicBezTo>
                <a:cubicBezTo>
                  <a:pt x="367" y="425"/>
                  <a:pt x="367" y="421"/>
                  <a:pt x="365" y="419"/>
                </a:cubicBezTo>
                <a:cubicBezTo>
                  <a:pt x="320" y="362"/>
                  <a:pt x="320" y="362"/>
                  <a:pt x="320" y="362"/>
                </a:cubicBezTo>
                <a:cubicBezTo>
                  <a:pt x="257" y="336"/>
                  <a:pt x="257" y="336"/>
                  <a:pt x="257" y="336"/>
                </a:cubicBezTo>
                <a:cubicBezTo>
                  <a:pt x="256" y="327"/>
                  <a:pt x="254" y="319"/>
                  <a:pt x="252" y="311"/>
                </a:cubicBezTo>
                <a:cubicBezTo>
                  <a:pt x="275" y="308"/>
                  <a:pt x="295" y="294"/>
                  <a:pt x="305" y="272"/>
                </a:cubicBezTo>
                <a:cubicBezTo>
                  <a:pt x="362" y="287"/>
                  <a:pt x="362" y="287"/>
                  <a:pt x="362" y="287"/>
                </a:cubicBezTo>
                <a:cubicBezTo>
                  <a:pt x="362" y="287"/>
                  <a:pt x="381" y="248"/>
                  <a:pt x="384" y="244"/>
                </a:cubicBezTo>
                <a:cubicBezTo>
                  <a:pt x="389" y="243"/>
                  <a:pt x="417" y="239"/>
                  <a:pt x="417" y="239"/>
                </a:cubicBezTo>
                <a:cubicBezTo>
                  <a:pt x="419" y="238"/>
                  <a:pt x="420" y="237"/>
                  <a:pt x="421" y="235"/>
                </a:cubicBezTo>
                <a:cubicBezTo>
                  <a:pt x="422" y="234"/>
                  <a:pt x="422" y="233"/>
                  <a:pt x="422" y="23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43" name="Freeform 539"/>
          <p:cNvSpPr>
            <a:spLocks/>
          </p:cNvSpPr>
          <p:nvPr userDrawn="1"/>
        </p:nvSpPr>
        <p:spPr bwMode="auto">
          <a:xfrm rot="21049324" flipH="1">
            <a:off x="6578600" y="5811838"/>
            <a:ext cx="292100" cy="346075"/>
          </a:xfrm>
          <a:custGeom>
            <a:avLst/>
            <a:gdLst/>
            <a:ahLst/>
            <a:cxnLst>
              <a:cxn ang="0">
                <a:pos x="245" y="214"/>
              </a:cxn>
              <a:cxn ang="0">
                <a:pos x="208" y="218"/>
              </a:cxn>
              <a:cxn ang="0">
                <a:pos x="219" y="173"/>
              </a:cxn>
              <a:cxn ang="0">
                <a:pos x="266" y="168"/>
              </a:cxn>
              <a:cxn ang="0">
                <a:pos x="217" y="165"/>
              </a:cxn>
              <a:cxn ang="0">
                <a:pos x="166" y="180"/>
              </a:cxn>
              <a:cxn ang="0">
                <a:pos x="196" y="116"/>
              </a:cxn>
              <a:cxn ang="0">
                <a:pos x="192" y="70"/>
              </a:cxn>
              <a:cxn ang="0">
                <a:pos x="191" y="65"/>
              </a:cxn>
              <a:cxn ang="0">
                <a:pos x="174" y="88"/>
              </a:cxn>
              <a:cxn ang="0">
                <a:pos x="162" y="132"/>
              </a:cxn>
              <a:cxn ang="0">
                <a:pos x="117" y="84"/>
              </a:cxn>
              <a:cxn ang="0">
                <a:pos x="94" y="3"/>
              </a:cxn>
              <a:cxn ang="0">
                <a:pos x="87" y="4"/>
              </a:cxn>
              <a:cxn ang="0">
                <a:pos x="74" y="70"/>
              </a:cxn>
              <a:cxn ang="0">
                <a:pos x="5" y="73"/>
              </a:cxn>
              <a:cxn ang="0">
                <a:pos x="4" y="80"/>
              </a:cxn>
              <a:cxn ang="0">
                <a:pos x="65" y="115"/>
              </a:cxn>
              <a:cxn ang="0">
                <a:pos x="82" y="170"/>
              </a:cxn>
              <a:cxn ang="0">
                <a:pos x="34" y="168"/>
              </a:cxn>
              <a:cxn ang="0">
                <a:pos x="2" y="180"/>
              </a:cxn>
              <a:cxn ang="0">
                <a:pos x="6" y="183"/>
              </a:cxn>
              <a:cxn ang="0">
                <a:pos x="52" y="190"/>
              </a:cxn>
              <a:cxn ang="0">
                <a:pos x="87" y="183"/>
              </a:cxn>
              <a:cxn ang="0">
                <a:pos x="123" y="220"/>
              </a:cxn>
              <a:cxn ang="0">
                <a:pos x="70" y="287"/>
              </a:cxn>
              <a:cxn ang="0">
                <a:pos x="77" y="290"/>
              </a:cxn>
              <a:cxn ang="0">
                <a:pos x="124" y="228"/>
              </a:cxn>
              <a:cxn ang="0">
                <a:pos x="140" y="268"/>
              </a:cxn>
              <a:cxn ang="0">
                <a:pos x="137" y="355"/>
              </a:cxn>
              <a:cxn ang="0">
                <a:pos x="144" y="352"/>
              </a:cxn>
              <a:cxn ang="0">
                <a:pos x="145" y="274"/>
              </a:cxn>
              <a:cxn ang="0">
                <a:pos x="216" y="235"/>
              </a:cxn>
              <a:cxn ang="0">
                <a:pos x="296" y="267"/>
              </a:cxn>
              <a:cxn ang="0">
                <a:pos x="300" y="262"/>
              </a:cxn>
            </a:cxnLst>
            <a:rect l="0" t="0" r="r" b="b"/>
            <a:pathLst>
              <a:path w="302" h="358">
                <a:moveTo>
                  <a:pt x="300" y="262"/>
                </a:moveTo>
                <a:cubicBezTo>
                  <a:pt x="245" y="214"/>
                  <a:pt x="245" y="214"/>
                  <a:pt x="245" y="214"/>
                </a:cubicBezTo>
                <a:cubicBezTo>
                  <a:pt x="213" y="228"/>
                  <a:pt x="213" y="228"/>
                  <a:pt x="213" y="228"/>
                </a:cubicBezTo>
                <a:cubicBezTo>
                  <a:pt x="212" y="225"/>
                  <a:pt x="210" y="222"/>
                  <a:pt x="208" y="218"/>
                </a:cubicBezTo>
                <a:cubicBezTo>
                  <a:pt x="202" y="207"/>
                  <a:pt x="194" y="198"/>
                  <a:pt x="186" y="192"/>
                </a:cubicBezTo>
                <a:cubicBezTo>
                  <a:pt x="195" y="187"/>
                  <a:pt x="218" y="173"/>
                  <a:pt x="219" y="173"/>
                </a:cubicBezTo>
                <a:cubicBezTo>
                  <a:pt x="221" y="172"/>
                  <a:pt x="263" y="172"/>
                  <a:pt x="263" y="172"/>
                </a:cubicBezTo>
                <a:cubicBezTo>
                  <a:pt x="265" y="172"/>
                  <a:pt x="266" y="170"/>
                  <a:pt x="266" y="168"/>
                </a:cubicBezTo>
                <a:cubicBezTo>
                  <a:pt x="266" y="166"/>
                  <a:pt x="264" y="164"/>
                  <a:pt x="262" y="164"/>
                </a:cubicBezTo>
                <a:cubicBezTo>
                  <a:pt x="217" y="165"/>
                  <a:pt x="217" y="165"/>
                  <a:pt x="217" y="165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75" y="184"/>
                  <a:pt x="170" y="181"/>
                  <a:pt x="166" y="180"/>
                </a:cubicBezTo>
                <a:cubicBezTo>
                  <a:pt x="173" y="167"/>
                  <a:pt x="174" y="151"/>
                  <a:pt x="166" y="138"/>
                </a:cubicBezTo>
                <a:cubicBezTo>
                  <a:pt x="196" y="116"/>
                  <a:pt x="196" y="116"/>
                  <a:pt x="196" y="116"/>
                </a:cubicBezTo>
                <a:cubicBezTo>
                  <a:pt x="196" y="116"/>
                  <a:pt x="184" y="91"/>
                  <a:pt x="182" y="88"/>
                </a:cubicBezTo>
                <a:cubicBezTo>
                  <a:pt x="184" y="86"/>
                  <a:pt x="192" y="70"/>
                  <a:pt x="192" y="70"/>
                </a:cubicBezTo>
                <a:cubicBezTo>
                  <a:pt x="193" y="69"/>
                  <a:pt x="193" y="68"/>
                  <a:pt x="192" y="67"/>
                </a:cubicBezTo>
                <a:cubicBezTo>
                  <a:pt x="192" y="66"/>
                  <a:pt x="191" y="66"/>
                  <a:pt x="191" y="65"/>
                </a:cubicBezTo>
                <a:cubicBezTo>
                  <a:pt x="189" y="64"/>
                  <a:pt x="187" y="65"/>
                  <a:pt x="186" y="67"/>
                </a:cubicBezTo>
                <a:cubicBezTo>
                  <a:pt x="174" y="88"/>
                  <a:pt x="174" y="88"/>
                  <a:pt x="174" y="88"/>
                </a:cubicBezTo>
                <a:cubicBezTo>
                  <a:pt x="174" y="88"/>
                  <a:pt x="184" y="109"/>
                  <a:pt x="186" y="114"/>
                </a:cubicBezTo>
                <a:cubicBezTo>
                  <a:pt x="184" y="116"/>
                  <a:pt x="171" y="125"/>
                  <a:pt x="162" y="132"/>
                </a:cubicBezTo>
                <a:cubicBezTo>
                  <a:pt x="152" y="119"/>
                  <a:pt x="135" y="114"/>
                  <a:pt x="119" y="117"/>
                </a:cubicBezTo>
                <a:cubicBezTo>
                  <a:pt x="124" y="107"/>
                  <a:pt x="123" y="95"/>
                  <a:pt x="117" y="84"/>
                </a:cubicBezTo>
                <a:cubicBezTo>
                  <a:pt x="113" y="77"/>
                  <a:pt x="107" y="72"/>
                  <a:pt x="100" y="69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1"/>
                  <a:pt x="93" y="0"/>
                  <a:pt x="91" y="0"/>
                </a:cubicBezTo>
                <a:cubicBezTo>
                  <a:pt x="89" y="0"/>
                  <a:pt x="87" y="2"/>
                  <a:pt x="87" y="4"/>
                </a:cubicBezTo>
                <a:cubicBezTo>
                  <a:pt x="93" y="67"/>
                  <a:pt x="93" y="67"/>
                  <a:pt x="93" y="67"/>
                </a:cubicBezTo>
                <a:cubicBezTo>
                  <a:pt x="86" y="66"/>
                  <a:pt x="80" y="67"/>
                  <a:pt x="74" y="70"/>
                </a:cubicBezTo>
                <a:cubicBezTo>
                  <a:pt x="68" y="73"/>
                  <a:pt x="64" y="79"/>
                  <a:pt x="62" y="85"/>
                </a:cubicBezTo>
                <a:cubicBezTo>
                  <a:pt x="5" y="73"/>
                  <a:pt x="5" y="73"/>
                  <a:pt x="5" y="73"/>
                </a:cubicBezTo>
                <a:cubicBezTo>
                  <a:pt x="3" y="72"/>
                  <a:pt x="1" y="74"/>
                  <a:pt x="1" y="75"/>
                </a:cubicBezTo>
                <a:cubicBezTo>
                  <a:pt x="0" y="77"/>
                  <a:pt x="2" y="79"/>
                  <a:pt x="4" y="80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100"/>
                  <a:pt x="61" y="107"/>
                  <a:pt x="65" y="115"/>
                </a:cubicBezTo>
                <a:cubicBezTo>
                  <a:pt x="71" y="125"/>
                  <a:pt x="81" y="132"/>
                  <a:pt x="92" y="132"/>
                </a:cubicBezTo>
                <a:cubicBezTo>
                  <a:pt x="83" y="143"/>
                  <a:pt x="79" y="157"/>
                  <a:pt x="82" y="170"/>
                </a:cubicBezTo>
                <a:cubicBezTo>
                  <a:pt x="72" y="174"/>
                  <a:pt x="55" y="181"/>
                  <a:pt x="53" y="182"/>
                </a:cubicBezTo>
                <a:cubicBezTo>
                  <a:pt x="50" y="180"/>
                  <a:pt x="34" y="168"/>
                  <a:pt x="34" y="168"/>
                </a:cubicBezTo>
                <a:cubicBezTo>
                  <a:pt x="5" y="176"/>
                  <a:pt x="5" y="176"/>
                  <a:pt x="5" y="176"/>
                </a:cubicBezTo>
                <a:cubicBezTo>
                  <a:pt x="3" y="176"/>
                  <a:pt x="2" y="178"/>
                  <a:pt x="2" y="180"/>
                </a:cubicBezTo>
                <a:cubicBezTo>
                  <a:pt x="2" y="181"/>
                  <a:pt x="2" y="181"/>
                  <a:pt x="2" y="181"/>
                </a:cubicBezTo>
                <a:cubicBezTo>
                  <a:pt x="3" y="182"/>
                  <a:pt x="5" y="183"/>
                  <a:pt x="6" y="183"/>
                </a:cubicBezTo>
                <a:cubicBezTo>
                  <a:pt x="6" y="183"/>
                  <a:pt x="29" y="177"/>
                  <a:pt x="32" y="176"/>
                </a:cubicBezTo>
                <a:cubicBezTo>
                  <a:pt x="35" y="178"/>
                  <a:pt x="52" y="190"/>
                  <a:pt x="52" y="19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5" y="179"/>
                  <a:pt x="85" y="181"/>
                  <a:pt x="87" y="183"/>
                </a:cubicBezTo>
                <a:cubicBezTo>
                  <a:pt x="94" y="197"/>
                  <a:pt x="109" y="204"/>
                  <a:pt x="124" y="204"/>
                </a:cubicBezTo>
                <a:cubicBezTo>
                  <a:pt x="123" y="209"/>
                  <a:pt x="122" y="214"/>
                  <a:pt x="123" y="220"/>
                </a:cubicBezTo>
                <a:cubicBezTo>
                  <a:pt x="86" y="243"/>
                  <a:pt x="86" y="243"/>
                  <a:pt x="86" y="243"/>
                </a:cubicBezTo>
                <a:cubicBezTo>
                  <a:pt x="70" y="287"/>
                  <a:pt x="70" y="287"/>
                  <a:pt x="70" y="287"/>
                </a:cubicBezTo>
                <a:cubicBezTo>
                  <a:pt x="69" y="289"/>
                  <a:pt x="70" y="291"/>
                  <a:pt x="72" y="292"/>
                </a:cubicBezTo>
                <a:cubicBezTo>
                  <a:pt x="74" y="293"/>
                  <a:pt x="76" y="292"/>
                  <a:pt x="77" y="290"/>
                </a:cubicBezTo>
                <a:cubicBezTo>
                  <a:pt x="77" y="290"/>
                  <a:pt x="91" y="250"/>
                  <a:pt x="92" y="248"/>
                </a:cubicBezTo>
                <a:cubicBezTo>
                  <a:pt x="93" y="247"/>
                  <a:pt x="112" y="235"/>
                  <a:pt x="124" y="228"/>
                </a:cubicBezTo>
                <a:cubicBezTo>
                  <a:pt x="126" y="239"/>
                  <a:pt x="130" y="250"/>
                  <a:pt x="136" y="260"/>
                </a:cubicBezTo>
                <a:cubicBezTo>
                  <a:pt x="137" y="263"/>
                  <a:pt x="139" y="265"/>
                  <a:pt x="140" y="268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37" y="355"/>
                  <a:pt x="137" y="355"/>
                  <a:pt x="137" y="355"/>
                </a:cubicBezTo>
                <a:cubicBezTo>
                  <a:pt x="137" y="357"/>
                  <a:pt x="139" y="358"/>
                  <a:pt x="141" y="357"/>
                </a:cubicBezTo>
                <a:cubicBezTo>
                  <a:pt x="143" y="356"/>
                  <a:pt x="144" y="354"/>
                  <a:pt x="144" y="352"/>
                </a:cubicBezTo>
                <a:cubicBezTo>
                  <a:pt x="144" y="352"/>
                  <a:pt x="129" y="306"/>
                  <a:pt x="128" y="303"/>
                </a:cubicBezTo>
                <a:cubicBezTo>
                  <a:pt x="129" y="301"/>
                  <a:pt x="139" y="284"/>
                  <a:pt x="145" y="274"/>
                </a:cubicBezTo>
                <a:cubicBezTo>
                  <a:pt x="164" y="297"/>
                  <a:pt x="189" y="307"/>
                  <a:pt x="206" y="298"/>
                </a:cubicBezTo>
                <a:cubicBezTo>
                  <a:pt x="222" y="288"/>
                  <a:pt x="226" y="262"/>
                  <a:pt x="216" y="235"/>
                </a:cubicBezTo>
                <a:cubicBezTo>
                  <a:pt x="226" y="231"/>
                  <a:pt x="241" y="224"/>
                  <a:pt x="244" y="223"/>
                </a:cubicBezTo>
                <a:cubicBezTo>
                  <a:pt x="247" y="226"/>
                  <a:pt x="296" y="267"/>
                  <a:pt x="296" y="267"/>
                </a:cubicBezTo>
                <a:cubicBezTo>
                  <a:pt x="297" y="268"/>
                  <a:pt x="300" y="268"/>
                  <a:pt x="301" y="267"/>
                </a:cubicBezTo>
                <a:cubicBezTo>
                  <a:pt x="302" y="265"/>
                  <a:pt x="302" y="263"/>
                  <a:pt x="300" y="26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grpSp>
        <p:nvGrpSpPr>
          <p:cNvPr id="544" name="Group 535"/>
          <p:cNvGrpSpPr>
            <a:grpSpLocks/>
          </p:cNvGrpSpPr>
          <p:nvPr userDrawn="1"/>
        </p:nvGrpSpPr>
        <p:grpSpPr bwMode="auto">
          <a:xfrm>
            <a:off x="7086600" y="5029200"/>
            <a:ext cx="1806575" cy="1568450"/>
            <a:chOff x="118213708" y="113327540"/>
            <a:chExt cx="1191874" cy="1035370"/>
          </a:xfrm>
        </p:grpSpPr>
        <p:sp>
          <p:nvSpPr>
            <p:cNvPr id="545" name="Freeform 536"/>
            <p:cNvSpPr>
              <a:spLocks/>
            </p:cNvSpPr>
            <p:nvPr/>
          </p:nvSpPr>
          <p:spPr bwMode="auto">
            <a:xfrm>
              <a:off x="119069386" y="113327540"/>
              <a:ext cx="336196" cy="462144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6" name="Freeform 537"/>
            <p:cNvSpPr>
              <a:spLocks/>
            </p:cNvSpPr>
            <p:nvPr/>
          </p:nvSpPr>
          <p:spPr bwMode="auto">
            <a:xfrm>
              <a:off x="119046344" y="113917534"/>
              <a:ext cx="202136" cy="316479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7" name="Freeform 538"/>
            <p:cNvSpPr>
              <a:spLocks/>
            </p:cNvSpPr>
            <p:nvPr/>
          </p:nvSpPr>
          <p:spPr bwMode="auto">
            <a:xfrm>
              <a:off x="118514295" y="113742526"/>
              <a:ext cx="461877" cy="620384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8" name="Freeform 539"/>
            <p:cNvSpPr>
              <a:spLocks/>
            </p:cNvSpPr>
            <p:nvPr/>
          </p:nvSpPr>
          <p:spPr bwMode="auto">
            <a:xfrm>
              <a:off x="118213708" y="113837890"/>
              <a:ext cx="330960" cy="390883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552" name="Subtitle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64008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554" name="Title 1"/>
          <p:cNvSpPr>
            <a:spLocks noGrp="1"/>
          </p:cNvSpPr>
          <p:nvPr>
            <p:ph type="ctrTitle"/>
          </p:nvPr>
        </p:nvSpPr>
        <p:spPr>
          <a:xfrm>
            <a:off x="2057400" y="4572000"/>
            <a:ext cx="5105400" cy="1295400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65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2080973" y="1143000"/>
            <a:ext cx="5058254" cy="3302008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348615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838200" y="4267200"/>
            <a:ext cx="2286000" cy="6096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3486150" y="4267200"/>
            <a:ext cx="2286000" cy="6096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9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60960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6096000" y="4267200"/>
            <a:ext cx="2286000" cy="6096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914400" y="3276600"/>
            <a:ext cx="7391400" cy="2514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36"/>
          </p:nvPr>
        </p:nvSpPr>
        <p:spPr>
          <a:xfrm>
            <a:off x="28194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4" name="Picture Placeholder 15"/>
          <p:cNvSpPr>
            <a:spLocks noGrp="1" noChangeAspect="1"/>
          </p:cNvSpPr>
          <p:nvPr>
            <p:ph type="pic" sz="quarter" idx="37"/>
          </p:nvPr>
        </p:nvSpPr>
        <p:spPr>
          <a:xfrm>
            <a:off x="46482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38"/>
          </p:nvPr>
        </p:nvSpPr>
        <p:spPr>
          <a:xfrm>
            <a:off x="65532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762000" y="1600200"/>
            <a:ext cx="76962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762000" y="4267200"/>
            <a:ext cx="7696200" cy="6096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1219200" y="838200"/>
            <a:ext cx="6553200" cy="465605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990600" y="5943600"/>
            <a:ext cx="7010400" cy="609600"/>
          </a:xfrm>
        </p:spPr>
        <p:txBody>
          <a:bodyPr anchor="ctr">
            <a:normAutofit/>
          </a:bodyPr>
          <a:lstStyle>
            <a:lvl1pPr marL="0" marR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600" i="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5105400" y="838200"/>
            <a:ext cx="3276600" cy="4648200"/>
          </a:xfrm>
        </p:spPr>
        <p:txBody>
          <a:bodyPr tIns="91440" bIns="9144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i="0"/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990600" y="838200"/>
            <a:ext cx="3962400" cy="46482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extLst/>
          </a:lstStyle>
          <a:p>
            <a:pPr lvl="0"/>
            <a:r>
              <a:rPr lang="zh-TW" altLang="en-US" noProof="0" dirty="0" smtClean="0"/>
              <a:t>按一下圖示以新增圖片</a:t>
            </a:r>
            <a:endParaRPr lang="en-US" noProof="0" dirty="0" smtClean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gingham.jp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5" name="Rounded Rectangle 24"/>
          <p:cNvSpPr/>
          <p:nvPr userDrawn="1"/>
        </p:nvSpPr>
        <p:spPr>
          <a:xfrm>
            <a:off x="319088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Rounded Rectangle 25"/>
          <p:cNvSpPr/>
          <p:nvPr userDrawn="1"/>
        </p:nvSpPr>
        <p:spPr>
          <a:xfrm>
            <a:off x="585788" y="533400"/>
            <a:ext cx="8001000" cy="4999038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Line 534"/>
          <p:cNvSpPr>
            <a:spLocks noChangeShapeType="1"/>
          </p:cNvSpPr>
          <p:nvPr userDrawn="1"/>
        </p:nvSpPr>
        <p:spPr bwMode="auto">
          <a:xfrm>
            <a:off x="242888" y="5924550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5800" y="5334000"/>
            <a:ext cx="7848599" cy="381000"/>
          </a:xfrm>
          <a:noFill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85800" y="4038600"/>
            <a:ext cx="7848599" cy="1295400"/>
          </a:xfrm>
          <a:noFill/>
        </p:spPr>
        <p:txBody>
          <a:bodyPr anchor="b"/>
          <a:lstStyle>
            <a:lvl1pPr marL="0" indent="0" algn="ctr">
              <a:buFontTx/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gingham.jpg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7" name="Rounded Rectangle 19"/>
          <p:cNvSpPr/>
          <p:nvPr userDrawn="1"/>
        </p:nvSpPr>
        <p:spPr>
          <a:xfrm>
            <a:off x="319088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Rounded Rectangle 20"/>
          <p:cNvSpPr/>
          <p:nvPr userDrawn="1"/>
        </p:nvSpPr>
        <p:spPr>
          <a:xfrm>
            <a:off x="319088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Rounded Rectangle 21"/>
          <p:cNvSpPr/>
          <p:nvPr userDrawn="1"/>
        </p:nvSpPr>
        <p:spPr>
          <a:xfrm>
            <a:off x="585788" y="533400"/>
            <a:ext cx="8001000" cy="4999038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14" name="Group 22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1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4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3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8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9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0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1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2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4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5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6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7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8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9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0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1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2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3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4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5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6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7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8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9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0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1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2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3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4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5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6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7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8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9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0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1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2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3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4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5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6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7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8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9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0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1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2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3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4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5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6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7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8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9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0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1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2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3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4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5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6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7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8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9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0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1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2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3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4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5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6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7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8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9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0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1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2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3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4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5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6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7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8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9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0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1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2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3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4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5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6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7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8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9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0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1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2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3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4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5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6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7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8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9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0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1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2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3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4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5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6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7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8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9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0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1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2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3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4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5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6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7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8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9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0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1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2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3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4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5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6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7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8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9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0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1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2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3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4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5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6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7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8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9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0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1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2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3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4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5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6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7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8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9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0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1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2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3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4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5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6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7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8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9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0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1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2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3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4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5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6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7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8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9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0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1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2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3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4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5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6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7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8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9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0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1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2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3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4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5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6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7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8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9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0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1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2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3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4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5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6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7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8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9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0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1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2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3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4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5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6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7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8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9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0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1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2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3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4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5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6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7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8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9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0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1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2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3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4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5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6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7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8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9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0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1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2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3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4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5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6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7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8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9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0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1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2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3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4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5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6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7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8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9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0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1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2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3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4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5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6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7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8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9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0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1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2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3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4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5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6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7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8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9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0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1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2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3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4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5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6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7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8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9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0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1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2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3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4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5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6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7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8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9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0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1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2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3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4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5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6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7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8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9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0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1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2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3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4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5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6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7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8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9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0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1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2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3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4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5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6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7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8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9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0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1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2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3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4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5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6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7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8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9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0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1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2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3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4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5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6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7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8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9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0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1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2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3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4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5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6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7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8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9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0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1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2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3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4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5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6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7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8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9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0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1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2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3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4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5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6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7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8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9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0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1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2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3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4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5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6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7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8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9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0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1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2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3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4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5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6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7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8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9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0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1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2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3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4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5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6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7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8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9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0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1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2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3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4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5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6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7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8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9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0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1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2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3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4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5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6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7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8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9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0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1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2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3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4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5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6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7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8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9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0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1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2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543" name="Line 534"/>
          <p:cNvSpPr>
            <a:spLocks noChangeShapeType="1"/>
          </p:cNvSpPr>
          <p:nvPr userDrawn="1"/>
        </p:nvSpPr>
        <p:spPr bwMode="auto">
          <a:xfrm>
            <a:off x="242888" y="5932488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9"/>
          </p:nvPr>
        </p:nvSpPr>
        <p:spPr>
          <a:xfrm>
            <a:off x="99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0"/>
          </p:nvPr>
        </p:nvSpPr>
        <p:spPr>
          <a:xfrm>
            <a:off x="480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990600" y="5943600"/>
            <a:ext cx="3429000" cy="6096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4876800" y="5943600"/>
            <a:ext cx="3429000" cy="6096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7244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838200" y="4267200"/>
            <a:ext cx="3657600" cy="8382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724400" y="4267200"/>
            <a:ext cx="3657600" cy="8382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648200" y="3276600"/>
            <a:ext cx="3657600" cy="2514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Picture Placeholder 15"/>
          <p:cNvSpPr>
            <a:spLocks noGrp="1" noChangeAspect="1"/>
          </p:cNvSpPr>
          <p:nvPr>
            <p:ph type="pic" sz="quarter" idx="24"/>
          </p:nvPr>
        </p:nvSpPr>
        <p:spPr>
          <a:xfrm>
            <a:off x="914400" y="32766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304800" y="304800"/>
            <a:ext cx="4229100" cy="5638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648200" y="3276600"/>
            <a:ext cx="3657600" cy="2514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ingham.jpg"/>
          <p:cNvPicPr>
            <a:picLocks noChangeAspect="1"/>
          </p:cNvPicPr>
          <p:nvPr/>
        </p:nvPicPr>
        <p:blipFill>
          <a:blip r:embed="rId1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11" name="Rounded Rectangle 10"/>
          <p:cNvSpPr/>
          <p:nvPr/>
        </p:nvSpPr>
        <p:spPr>
          <a:xfrm>
            <a:off x="319088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2" name="Rounded Rectangle 11"/>
          <p:cNvSpPr/>
          <p:nvPr/>
        </p:nvSpPr>
        <p:spPr>
          <a:xfrm>
            <a:off x="319088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3" name="Rounded Rectangle 12"/>
          <p:cNvSpPr/>
          <p:nvPr/>
        </p:nvSpPr>
        <p:spPr>
          <a:xfrm>
            <a:off x="585788" y="533400"/>
            <a:ext cx="8001000" cy="4999038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1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4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3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8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09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0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1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2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4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5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6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7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8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19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0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1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2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3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4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5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6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7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8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29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0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1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2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3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4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5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6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7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8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9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0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1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2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3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4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5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6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7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8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49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0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1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2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3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4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5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6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7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8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59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0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1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2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3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4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5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6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7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8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69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0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1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2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3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4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5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6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7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8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79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0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1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2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3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4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5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6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7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8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89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0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1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2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3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4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5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6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7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8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9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0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1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2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3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4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5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6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7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8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09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0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1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2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3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4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5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6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7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8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19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0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1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2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3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4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5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6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7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8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29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0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1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2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3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4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5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6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7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8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39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0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1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2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3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4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5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6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7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8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49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0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1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2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3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4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5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6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7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8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59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0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1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2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3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4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5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6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7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8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9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0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1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2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3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4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5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6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7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8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79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0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1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2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3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4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5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6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7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8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89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0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1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2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3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4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5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6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7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8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99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0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1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2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3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4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5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6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7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8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09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0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1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2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3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4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5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6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7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8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19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0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1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2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3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4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5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6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7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8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29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0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1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2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3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4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5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6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7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8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39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0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1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2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3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4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5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6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7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8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49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0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1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2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3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4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5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6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7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8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59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0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1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2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3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4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5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6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7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8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69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0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1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2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3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4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5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6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7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8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79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0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1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2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3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4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5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6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7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8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89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0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1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2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3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4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5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6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7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8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399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0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1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2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3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4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5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6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7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8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09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0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1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2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3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4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5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6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7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8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19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0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1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2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3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4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5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6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7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8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29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0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1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2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3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4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5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6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7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8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39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0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1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2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3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4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5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6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7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8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49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0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1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2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3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4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5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6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7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8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59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0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1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2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3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4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5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6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7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8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69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0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1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2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3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4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5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6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7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8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79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0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1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2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3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4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5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6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7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8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89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0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1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2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3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4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5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6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7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8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499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0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1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2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3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4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5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6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7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8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09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0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1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2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3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4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5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6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7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8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19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0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1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2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3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4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5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6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7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8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29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0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1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2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3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4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5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6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7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8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39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0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1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2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543" name="Line 534"/>
          <p:cNvSpPr>
            <a:spLocks noChangeShapeType="1"/>
          </p:cNvSpPr>
          <p:nvPr/>
        </p:nvSpPr>
        <p:spPr bwMode="auto">
          <a:xfrm>
            <a:off x="242888" y="5932488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grpSp>
        <p:nvGrpSpPr>
          <p:cNvPr id="1032" name="Group 535"/>
          <p:cNvGrpSpPr>
            <a:grpSpLocks/>
          </p:cNvGrpSpPr>
          <p:nvPr/>
        </p:nvGrpSpPr>
        <p:grpSpPr bwMode="auto">
          <a:xfrm>
            <a:off x="7086600" y="4800600"/>
            <a:ext cx="1806575" cy="1568450"/>
            <a:chOff x="118213708" y="113327540"/>
            <a:chExt cx="1191874" cy="1035370"/>
          </a:xfrm>
        </p:grpSpPr>
        <p:sp>
          <p:nvSpPr>
            <p:cNvPr id="545" name="Freeform 536"/>
            <p:cNvSpPr>
              <a:spLocks/>
            </p:cNvSpPr>
            <p:nvPr/>
          </p:nvSpPr>
          <p:spPr bwMode="auto">
            <a:xfrm>
              <a:off x="119069386" y="113327540"/>
              <a:ext cx="336196" cy="462144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6" name="Freeform 537"/>
            <p:cNvSpPr>
              <a:spLocks/>
            </p:cNvSpPr>
            <p:nvPr/>
          </p:nvSpPr>
          <p:spPr bwMode="auto">
            <a:xfrm>
              <a:off x="119046344" y="113917534"/>
              <a:ext cx="202136" cy="316479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7" name="Freeform 538"/>
            <p:cNvSpPr>
              <a:spLocks/>
            </p:cNvSpPr>
            <p:nvPr/>
          </p:nvSpPr>
          <p:spPr bwMode="auto">
            <a:xfrm>
              <a:off x="118514295" y="113742526"/>
              <a:ext cx="461877" cy="620384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548" name="Freeform 539"/>
            <p:cNvSpPr>
              <a:spLocks/>
            </p:cNvSpPr>
            <p:nvPr/>
          </p:nvSpPr>
          <p:spPr bwMode="auto">
            <a:xfrm>
              <a:off x="118213708" y="113837890"/>
              <a:ext cx="330960" cy="390883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661988" y="5334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3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61988" y="1752600"/>
            <a:ext cx="784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4" r:id="rId4"/>
    <p:sldLayoutId id="2147483665" r:id="rId5"/>
    <p:sldLayoutId id="2147483666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  <p:sldLayoutId id="2147483653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新細明體" charset="-120"/>
        </a:defRPr>
      </a:lvl9pPr>
      <a:extLst/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 t="2755" b="2755"/>
          <a:stretch>
            <a:fillRect/>
          </a:stretch>
        </p:blipFill>
        <p:spPr bwMode="auto">
          <a:xfrm>
            <a:off x="0" y="116632"/>
            <a:ext cx="9144000" cy="649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12474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kumimoji="0" lang="zh-TW" altLang="en-US" sz="3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二、統計圖表</a:t>
            </a:r>
            <a:endParaRPr kumimoji="0" lang="en-US" altLang="zh-TW" sz="3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圖八　請問你一週進行幾次休閒活動？</a:t>
            </a:r>
            <a:r>
              <a:rPr kumimoji="0" lang="zh-TW" altLang="en-US" sz="1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                   </a:t>
            </a:r>
            <a:endParaRPr kumimoji="0" lang="en-US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1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                  </a:t>
            </a:r>
            <a:endParaRPr kumimoji="0" lang="en-US" altLang="zh-TW" sz="1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        </a:t>
            </a:r>
            <a:r>
              <a:rPr kumimoji="0"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圖十　請勾選你時常參與的休閒活動項目（３Ｃ</a:t>
            </a:r>
            <a:r>
              <a:rPr kumimoji="0" lang="en-US" altLang="zh-TW" sz="1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Arial" charset="0"/>
              <a:buNone/>
            </a:pPr>
            <a:r>
              <a:rPr kumimoji="0" lang="zh-TW" altLang="en-US" sz="1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0" lang="en-US" altLang="zh-TW" sz="1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kumimoji="0"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十一　請問你一週進行幾次與網路或３Ｃ遊戲</a:t>
            </a:r>
            <a:r>
              <a:rPr kumimoji="0"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</a:t>
            </a:r>
            <a:r>
              <a:rPr kumimoji="0"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之休閒活動</a:t>
            </a:r>
            <a:r>
              <a:rPr kumimoji="0"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kumimoji="0"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休閒活動調查與分析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圖表 5"/>
          <p:cNvGraphicFramePr/>
          <p:nvPr>
            <p:extLst>
              <p:ext uri="{D42A27DB-BD31-4B8C-83A1-F6EECF244321}">
                <p14:modId xmlns:p14="http://schemas.microsoft.com/office/powerpoint/2010/main" val="891551626"/>
              </p:ext>
            </p:extLst>
          </p:nvPr>
        </p:nvGraphicFramePr>
        <p:xfrm>
          <a:off x="4572000" y="1268760"/>
          <a:ext cx="3643338" cy="250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3064556313"/>
              </p:ext>
            </p:extLst>
          </p:nvPr>
        </p:nvGraphicFramePr>
        <p:xfrm>
          <a:off x="457200" y="1647317"/>
          <a:ext cx="3096344" cy="1796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圖表 7"/>
          <p:cNvGraphicFramePr/>
          <p:nvPr>
            <p:extLst>
              <p:ext uri="{D42A27DB-BD31-4B8C-83A1-F6EECF244321}">
                <p14:modId xmlns:p14="http://schemas.microsoft.com/office/powerpoint/2010/main" val="2477892062"/>
              </p:ext>
            </p:extLst>
          </p:nvPr>
        </p:nvGraphicFramePr>
        <p:xfrm>
          <a:off x="611560" y="3645024"/>
          <a:ext cx="3142702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899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26876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三、綜合發現</a:t>
            </a:r>
            <a:endParaRPr kumimoji="0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kumimoji="0"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志學國小高年級同學</a:t>
            </a:r>
            <a:r>
              <a:rPr kumimoji="0"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都喜愛休閒活動</a:t>
            </a:r>
            <a:r>
              <a:rPr kumimoji="0"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，並且</a:t>
            </a:r>
            <a:r>
              <a:rPr kumimoji="0"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認為休閒活動是必須的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四大類休閒活動都有參與，但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主要集中在少數幾樣常見的休閒活動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kumimoji="0"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從事休閒活動的次數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kumimoji="0"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kumimoji="0"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一週七次以上</a:t>
            </a:r>
            <a:r>
              <a:rPr kumimoji="0"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，代表大家有</a:t>
            </a:r>
            <a:r>
              <a:rPr kumimoji="0"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充分的機會</a:t>
            </a:r>
            <a:r>
              <a:rPr kumimoji="0"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從事休閒活動。</a:t>
            </a:r>
          </a:p>
          <a:p>
            <a:pPr>
              <a:buFont typeface="Wingdings" pitchFamily="2" charset="2"/>
              <a:buChar char="u"/>
            </a:pPr>
            <a:r>
              <a:rPr kumimoji="0"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３Ｃ產品</a:t>
            </a:r>
            <a:r>
              <a:rPr kumimoji="0"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使用的頻率很高</a:t>
            </a:r>
            <a:r>
              <a:rPr kumimoji="0"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，已是一種很頻繁的休閒活動。</a:t>
            </a:r>
          </a:p>
          <a:p>
            <a:pPr>
              <a:buFont typeface="Wingdings" pitchFamily="2" charset="2"/>
              <a:buChar char="u"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u"/>
            </a:pPr>
            <a:endParaRPr kumimoji="0" lang="zh-TW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u"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zh-TW" altLang="en-US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休閒活動調查與分析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162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kumimoji="0"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桌遊推廣活動</a:t>
            </a:r>
            <a:endParaRPr kumimoji="0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原由及桌遊規則</a:t>
            </a: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分組帶開玩桌遊</a:t>
            </a: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回饋及成效</a:t>
            </a:r>
            <a:endParaRPr kumimoji="0" lang="zh-TW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休閒活動調查與分析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8" descr="F:\小論文\第三組\活動集\子晰\桌遊推廣\桌遊推廣\IMG_0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700808"/>
            <a:ext cx="2488707" cy="1944215"/>
          </a:xfrm>
          <a:prstGeom prst="rect">
            <a:avLst/>
          </a:prstGeom>
          <a:noFill/>
        </p:spPr>
      </p:pic>
      <p:pic>
        <p:nvPicPr>
          <p:cNvPr id="8" name="Picture 2" descr="F:\小論文\第三組\活動集\子晰\桌遊推廣\桌遊推廣照片\IMG_06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56" y="3825986"/>
            <a:ext cx="2406020" cy="205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小論文\第三組\活動集\子晰\桌遊推廣\桌遊推廣照片\IMG_06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725" y="3810274"/>
            <a:ext cx="2660106" cy="199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小論文\第三組\活動集\其他照片\新增資料夾 (2)\IMG_09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34" y="1857364"/>
            <a:ext cx="2270090" cy="176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75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kumimoji="0" lang="en-US" altLang="zh-TW" sz="3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3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kumimoji="0" lang="en-US" altLang="zh-TW" sz="3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3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endParaRPr kumimoji="0" lang="en-US" altLang="zh-TW" sz="3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kumimoji="0"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休閒活動對我們來說是</a:t>
            </a:r>
            <a:r>
              <a:rPr kumimoji="0"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</a:t>
            </a:r>
            <a:r>
              <a:rPr kumimoji="0"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而有益</a:t>
            </a:r>
            <a:r>
              <a:rPr kumimoji="0"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kumimoji="0"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，應該適當的進行</a:t>
            </a:r>
            <a:r>
              <a:rPr kumimoji="0"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kumimoji="0"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每個人的休閒活動</a:t>
            </a:r>
            <a:r>
              <a:rPr kumimoji="0"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</a:t>
            </a:r>
            <a:r>
              <a:rPr kumimoji="0"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不一樣</a:t>
            </a:r>
            <a:r>
              <a:rPr kumimoji="0"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，我們要多</a:t>
            </a:r>
            <a:r>
              <a:rPr kumimoji="0"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鼓勵其他人嘗試不同的休閒活動</a:t>
            </a:r>
            <a:r>
              <a:rPr kumimoji="0"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kumimoji="0"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在不同休閒活動中</a:t>
            </a:r>
            <a:r>
              <a:rPr kumimoji="0"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發現</a:t>
            </a:r>
            <a:r>
              <a:rPr kumimoji="0"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培養自己的興趣與專長</a:t>
            </a:r>
            <a:r>
              <a:rPr kumimoji="0" lang="zh-TW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kumimoji="0"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桌遊</a:t>
            </a:r>
            <a:r>
              <a:rPr kumimoji="0"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有趣、好玩、益智</a:t>
            </a:r>
            <a:r>
              <a:rPr kumimoji="0"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，又可以</a:t>
            </a:r>
            <a:r>
              <a:rPr kumimoji="0"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增進社交能力</a:t>
            </a:r>
            <a:r>
              <a:rPr kumimoji="0"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0"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值得繼續推廣</a:t>
            </a:r>
            <a:r>
              <a:rPr kumimoji="0"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22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kumimoji="0" lang="en-US" altLang="zh-TW" sz="3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3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0" lang="en-US" altLang="zh-TW" sz="3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3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endParaRPr kumimoji="0" lang="en-US" altLang="zh-TW" sz="3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給學生的建議</a:t>
            </a:r>
            <a:r>
              <a:rPr kumimoji="0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514350" indent="-514350">
              <a:buNone/>
            </a:pP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kumimoji="0"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進行休閒活動</a:t>
            </a: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次數較少</a:t>
            </a:r>
            <a:r>
              <a:rPr kumimoji="0"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的同學，</a:t>
            </a:r>
            <a:r>
              <a:rPr kumimoji="0"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可將次數提</a:t>
            </a:r>
            <a:r>
              <a:rPr kumimoji="0"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</a:t>
            </a: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kumimoji="0"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嘗試多</a:t>
            </a:r>
            <a:r>
              <a:rPr kumimoji="0"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kumimoji="0"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的休閒活動</a:t>
            </a: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給老師的建議</a:t>
            </a:r>
            <a:r>
              <a:rPr kumimoji="0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buNone/>
            </a:pP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老師</a:t>
            </a:r>
            <a:r>
              <a:rPr kumimoji="0"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kumimoji="0"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多帶領學生進行大地遊戲</a:t>
            </a:r>
            <a:r>
              <a:rPr kumimoji="0"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，親近自然等活動</a:t>
            </a: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u"/>
            </a:pP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給家長的建議</a:t>
            </a:r>
            <a:r>
              <a:rPr kumimoji="0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buFont typeface="Arial" charset="0"/>
              <a:buNone/>
            </a:pP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家長</a:t>
            </a:r>
            <a:r>
              <a:rPr kumimoji="0"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可帶領小孩一起進行休閒活動</a:t>
            </a:r>
            <a:r>
              <a:rPr kumimoji="0"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，增進感情、增加回</a:t>
            </a: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kumimoji="0"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憶</a:t>
            </a: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kumimoji="0"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限制３Ｃ產品使用時間</a:t>
            </a:r>
            <a:r>
              <a:rPr kumimoji="0"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548680"/>
            <a:ext cx="8229600" cy="86895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621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642910" y="785794"/>
            <a:ext cx="4500594" cy="857256"/>
          </a:xfrm>
        </p:spPr>
        <p:txBody>
          <a:bodyPr>
            <a:normAutofit fontScale="62500" lnSpcReduction="20000"/>
          </a:bodyPr>
          <a:lstStyle/>
          <a:p>
            <a:pPr algn="ctr" fontAlgn="base">
              <a:spcAft>
                <a:spcPct val="0"/>
              </a:spcAft>
            </a:pPr>
            <a:endParaRPr lang="en-US" altLang="zh-TW" dirty="0" smtClean="0">
              <a:latin typeface="新細明體" charset="-120"/>
            </a:endParaRPr>
          </a:p>
          <a:p>
            <a:pPr fontAlgn="base">
              <a:spcAft>
                <a:spcPct val="0"/>
              </a:spcAft>
            </a:pP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 謝謝大家的聆聽</a:t>
            </a:r>
            <a:r>
              <a:rPr lang="en-US" altLang="zh-TW" sz="6600" dirty="0" smtClean="0">
                <a:latin typeface="標楷體" pitchFamily="65" charset="-120"/>
                <a:ea typeface="標楷體" pitchFamily="65" charset="-120"/>
              </a:rPr>
              <a:t>~</a:t>
            </a:r>
          </a:p>
        </p:txBody>
      </p:sp>
      <p:pic>
        <p:nvPicPr>
          <p:cNvPr id="1026" name="Picture 2" descr="F:\小論文\第三組\活動集\子晰\問卷討論20150829\IMG_0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5" y="1000108"/>
            <a:ext cx="2809895" cy="2107421"/>
          </a:xfrm>
          <a:prstGeom prst="rect">
            <a:avLst/>
          </a:prstGeom>
          <a:noFill/>
        </p:spPr>
      </p:pic>
      <p:pic>
        <p:nvPicPr>
          <p:cNvPr id="1027" name="Picture 3" descr="F:\小論文\第三組\活動集\子晰\練習寫第二章20150825\IMG_0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5" y="3250405"/>
            <a:ext cx="2809895" cy="2107421"/>
          </a:xfrm>
          <a:prstGeom prst="rect">
            <a:avLst/>
          </a:prstGeom>
          <a:noFill/>
        </p:spPr>
      </p:pic>
      <p:pic>
        <p:nvPicPr>
          <p:cNvPr id="1028" name="Picture 4" descr="F:\小論文\第三組\活動集\子晰\桌遊推廣\桌遊推廣照片\IMG_07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857364"/>
            <a:ext cx="4381498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研究動機與目的</a:t>
            </a:r>
            <a:endParaRPr kumimoji="0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休閒活動在生活中是不可或缺的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，我們想要了解小學生在做甚麼休閒活動，對我們有什麼影響。</a:t>
            </a: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發展更多休閒活動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。甚至讓其他沒時間從事休閒活動、不了解休閒活動好處的人，有更多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嘗試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放鬆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的事情可以做。</a:t>
            </a:r>
          </a:p>
          <a:p>
            <a:pPr>
              <a:buFont typeface="Arial" charset="0"/>
              <a:buNone/>
            </a:pPr>
            <a:endParaRPr kumimoji="0" lang="en-US" altLang="zh-TW" sz="25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382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11560" y="134076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研究方法</a:t>
            </a:r>
            <a:endParaRPr kumimoji="0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zh-TW" altLang="en-US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57469817"/>
              </p:ext>
            </p:extLst>
          </p:nvPr>
        </p:nvGraphicFramePr>
        <p:xfrm>
          <a:off x="457200" y="1916832"/>
          <a:ext cx="6275040" cy="365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199066510"/>
              </p:ext>
            </p:extLst>
          </p:nvPr>
        </p:nvGraphicFramePr>
        <p:xfrm>
          <a:off x="4245392" y="1124744"/>
          <a:ext cx="4560168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8798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484784"/>
            <a:ext cx="8229600" cy="464137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kumimoji="0"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kumimoji="0"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研究流程</a:t>
            </a:r>
            <a:endParaRPr kumimoji="0"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zh-TW" altLang="en-US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4"/>
          <p:cNvSpPr>
            <a:spLocks noChangeArrowheads="1"/>
          </p:cNvSpPr>
          <p:nvPr/>
        </p:nvSpPr>
        <p:spPr bwMode="auto">
          <a:xfrm rot="3583367">
            <a:off x="5549051" y="5032433"/>
            <a:ext cx="528764" cy="497487"/>
          </a:xfrm>
          <a:prstGeom prst="rightArrow">
            <a:avLst>
              <a:gd name="adj1" fmla="val 37568"/>
              <a:gd name="adj2" fmla="val 51199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4835249" y="5634909"/>
            <a:ext cx="2002544" cy="576064"/>
          </a:xfrm>
          <a:prstGeom prst="rect">
            <a:avLst/>
          </a:prstGeom>
          <a:solidFill>
            <a:srgbClr val="002060"/>
          </a:solidFill>
          <a:ln w="25400">
            <a:solidFill>
              <a:srgbClr val="00206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 charset="-120"/>
              </a:rPr>
              <a:t>分析與討論</a:t>
            </a:r>
          </a:p>
        </p:txBody>
      </p:sp>
      <p:grpSp>
        <p:nvGrpSpPr>
          <p:cNvPr id="8" name="群組 25"/>
          <p:cNvGrpSpPr>
            <a:grpSpLocks/>
          </p:cNvGrpSpPr>
          <p:nvPr/>
        </p:nvGrpSpPr>
        <p:grpSpPr bwMode="auto">
          <a:xfrm>
            <a:off x="3491880" y="1070328"/>
            <a:ext cx="3371305" cy="4230260"/>
            <a:chOff x="10001" y="5506"/>
            <a:chExt cx="36582" cy="45401"/>
          </a:xfrm>
        </p:grpSpPr>
        <p:sp>
          <p:nvSpPr>
            <p:cNvPr id="9" name="向右箭號 18"/>
            <p:cNvSpPr>
              <a:spLocks noChangeArrowheads="1"/>
            </p:cNvSpPr>
            <p:nvPr/>
          </p:nvSpPr>
          <p:spPr bwMode="auto">
            <a:xfrm rot="7369011">
              <a:off x="17226" y="37886"/>
              <a:ext cx="6267" cy="5221"/>
            </a:xfrm>
            <a:prstGeom prst="rightArrow">
              <a:avLst>
                <a:gd name="adj1" fmla="val 39796"/>
                <a:gd name="adj2" fmla="val 50000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0" name="向右箭號 19"/>
            <p:cNvSpPr>
              <a:spLocks noChangeArrowheads="1"/>
            </p:cNvSpPr>
            <p:nvPr/>
          </p:nvSpPr>
          <p:spPr bwMode="auto">
            <a:xfrm rot="3583367">
              <a:off x="30934" y="27815"/>
              <a:ext cx="8087" cy="4287"/>
            </a:xfrm>
            <a:prstGeom prst="rightArrow">
              <a:avLst>
                <a:gd name="adj1" fmla="val 50000"/>
                <a:gd name="adj2" fmla="val 49994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1" name="向右箭號 20"/>
            <p:cNvSpPr>
              <a:spLocks noChangeArrowheads="1"/>
            </p:cNvSpPr>
            <p:nvPr/>
          </p:nvSpPr>
          <p:spPr bwMode="auto">
            <a:xfrm rot="7779752">
              <a:off x="17883" y="19282"/>
              <a:ext cx="6741" cy="4504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sp>
          <p:nvSpPr>
            <p:cNvPr id="12" name="向右箭號 21"/>
            <p:cNvSpPr>
              <a:spLocks noChangeArrowheads="1"/>
            </p:cNvSpPr>
            <p:nvPr/>
          </p:nvSpPr>
          <p:spPr bwMode="auto">
            <a:xfrm rot="3351102">
              <a:off x="32004" y="9899"/>
              <a:ext cx="5479" cy="4287"/>
            </a:xfrm>
            <a:prstGeom prst="rightArrow">
              <a:avLst>
                <a:gd name="adj1" fmla="val 50000"/>
                <a:gd name="adj2" fmla="val 49992"/>
              </a:avLst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 sz="2400"/>
            </a:p>
          </p:txBody>
        </p:sp>
        <p:grpSp>
          <p:nvGrpSpPr>
            <p:cNvPr id="13" name="群組 22"/>
            <p:cNvGrpSpPr>
              <a:grpSpLocks/>
            </p:cNvGrpSpPr>
            <p:nvPr/>
          </p:nvGrpSpPr>
          <p:grpSpPr bwMode="auto">
            <a:xfrm>
              <a:off x="10084" y="44529"/>
              <a:ext cx="25498" cy="6378"/>
              <a:chOff x="10084" y="44529"/>
              <a:chExt cx="25498" cy="6378"/>
            </a:xfrm>
          </p:grpSpPr>
          <p:sp>
            <p:nvSpPr>
              <p:cNvPr id="26" name="矩形 36"/>
              <p:cNvSpPr>
                <a:spLocks noChangeArrowheads="1"/>
              </p:cNvSpPr>
              <p:nvPr/>
            </p:nvSpPr>
            <p:spPr bwMode="auto">
              <a:xfrm>
                <a:off x="10084" y="44621"/>
                <a:ext cx="20717" cy="6286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rgbClr val="7030A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2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itchFamily="18" charset="0"/>
                  </a:rPr>
                  <a:t>統計問卷</a:t>
                </a:r>
                <a:endPara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新細明體" pitchFamily="18" charset="-120"/>
                </a:endParaRPr>
              </a:p>
            </p:txBody>
          </p:sp>
          <p:sp>
            <p:nvSpPr>
              <p:cNvPr id="27" name="流程圖: 接點 37"/>
              <p:cNvSpPr>
                <a:spLocks noChangeArrowheads="1"/>
              </p:cNvSpPr>
              <p:nvPr/>
            </p:nvSpPr>
            <p:spPr bwMode="auto">
              <a:xfrm>
                <a:off x="29289" y="44529"/>
                <a:ext cx="6293" cy="6286"/>
              </a:xfrm>
              <a:prstGeom prst="flowChartConnector">
                <a:avLst/>
              </a:prstGeom>
              <a:solidFill>
                <a:srgbClr val="D8D8D8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2400" b="1" i="0" u="none" strike="noStrike" cap="none" normalizeH="0" baseline="0" dirty="0" smtClean="0">
                    <a:ln>
                      <a:noFill/>
                    </a:ln>
                    <a:latin typeface="Calibri" pitchFamily="34" charset="0"/>
                    <a:ea typeface="新細明體" pitchFamily="18" charset="-120"/>
                    <a:cs typeface="Times New Roman" pitchFamily="18" charset="0"/>
                  </a:rPr>
                  <a:t>5</a:t>
                </a:r>
                <a:endParaRPr kumimoji="1" lang="en-US" altLang="zh-TW" sz="2400" b="0" i="0" u="none" strike="noStrike" cap="none" normalizeH="0" baseline="0" dirty="0" smtClean="0">
                  <a:ln>
                    <a:noFill/>
                  </a:ln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14" name="群組 23"/>
            <p:cNvGrpSpPr>
              <a:grpSpLocks/>
            </p:cNvGrpSpPr>
            <p:nvPr/>
          </p:nvGrpSpPr>
          <p:grpSpPr bwMode="auto">
            <a:xfrm>
              <a:off x="19776" y="34577"/>
              <a:ext cx="26659" cy="6378"/>
              <a:chOff x="19776" y="34577"/>
              <a:chExt cx="26658" cy="6378"/>
            </a:xfrm>
          </p:grpSpPr>
          <p:sp>
            <p:nvSpPr>
              <p:cNvPr id="24" name="矩形 34"/>
              <p:cNvSpPr>
                <a:spLocks noChangeArrowheads="1"/>
              </p:cNvSpPr>
              <p:nvPr/>
            </p:nvSpPr>
            <p:spPr bwMode="auto">
              <a:xfrm>
                <a:off x="25107" y="34669"/>
                <a:ext cx="21327" cy="6286"/>
              </a:xfrm>
              <a:prstGeom prst="rect">
                <a:avLst/>
              </a:prstGeom>
              <a:solidFill>
                <a:srgbClr val="C00000"/>
              </a:solidFill>
              <a:ln w="25400">
                <a:solidFill>
                  <a:srgbClr val="C000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2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itchFamily="18" charset="0"/>
                  </a:rPr>
                  <a:t>正式</a:t>
                </a:r>
                <a:r>
                  <a:rPr kumimoji="1" lang="zh-TW" sz="2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itchFamily="18" charset="0"/>
                  </a:rPr>
                  <a:t>發放</a:t>
                </a:r>
                <a:endParaRPr kumimoji="1" lang="en-US" altLang="zh-TW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2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itchFamily="18" charset="0"/>
                  </a:rPr>
                  <a:t>問卷</a:t>
                </a:r>
                <a:endPara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新細明體" pitchFamily="18" charset="-120"/>
                </a:endParaRPr>
              </a:p>
            </p:txBody>
          </p:sp>
          <p:sp>
            <p:nvSpPr>
              <p:cNvPr id="25" name="流程圖: 接點 35"/>
              <p:cNvSpPr>
                <a:spLocks noChangeArrowheads="1"/>
              </p:cNvSpPr>
              <p:nvPr/>
            </p:nvSpPr>
            <p:spPr bwMode="auto">
              <a:xfrm>
                <a:off x="19776" y="34577"/>
                <a:ext cx="6220" cy="6286"/>
              </a:xfrm>
              <a:prstGeom prst="flowChartConnector">
                <a:avLst/>
              </a:prstGeom>
              <a:solidFill>
                <a:srgbClr val="D8D8D8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2400" b="1" i="0" u="none" strike="noStrike" cap="none" normalizeH="0" baseline="0" dirty="0" smtClean="0">
                    <a:ln>
                      <a:noFill/>
                    </a:ln>
                    <a:latin typeface="Calibri" pitchFamily="34" charset="0"/>
                    <a:ea typeface="新細明體" pitchFamily="18" charset="-120"/>
                    <a:cs typeface="Times New Roman" pitchFamily="18" charset="0"/>
                  </a:rPr>
                  <a:t>4</a:t>
                </a:r>
                <a:endParaRPr kumimoji="1" lang="en-US" altLang="zh-TW" sz="2400" b="0" i="0" u="none" strike="noStrike" cap="none" normalizeH="0" baseline="0" dirty="0" smtClean="0">
                  <a:ln>
                    <a:noFill/>
                  </a:ln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15" name="群組 24"/>
            <p:cNvGrpSpPr>
              <a:grpSpLocks/>
            </p:cNvGrpSpPr>
            <p:nvPr/>
          </p:nvGrpSpPr>
          <p:grpSpPr bwMode="auto">
            <a:xfrm>
              <a:off x="10001" y="25149"/>
              <a:ext cx="25717" cy="6378"/>
              <a:chOff x="10001" y="25149"/>
              <a:chExt cx="25717" cy="6378"/>
            </a:xfrm>
          </p:grpSpPr>
          <p:sp>
            <p:nvSpPr>
              <p:cNvPr id="22" name="矩形 32"/>
              <p:cNvSpPr>
                <a:spLocks noChangeArrowheads="1"/>
              </p:cNvSpPr>
              <p:nvPr/>
            </p:nvSpPr>
            <p:spPr bwMode="auto">
              <a:xfrm>
                <a:off x="10001" y="25241"/>
                <a:ext cx="20717" cy="6286"/>
              </a:xfrm>
              <a:prstGeom prst="rect">
                <a:avLst/>
              </a:prstGeom>
              <a:solidFill>
                <a:srgbClr val="1780A1"/>
              </a:solidFill>
              <a:ln w="25400">
                <a:solidFill>
                  <a:srgbClr val="0070C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2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itchFamily="18" charset="0"/>
                  </a:rPr>
                  <a:t>問卷設計與討論</a:t>
                </a:r>
                <a:endPara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新細明體" pitchFamily="18" charset="-120"/>
                </a:endParaRPr>
              </a:p>
            </p:txBody>
          </p:sp>
          <p:sp>
            <p:nvSpPr>
              <p:cNvPr id="23" name="流程圖: 接點 33"/>
              <p:cNvSpPr>
                <a:spLocks noChangeArrowheads="1"/>
              </p:cNvSpPr>
              <p:nvPr/>
            </p:nvSpPr>
            <p:spPr bwMode="auto">
              <a:xfrm>
                <a:off x="29289" y="25149"/>
                <a:ext cx="6429" cy="6286"/>
              </a:xfrm>
              <a:prstGeom prst="flowChartConnector">
                <a:avLst/>
              </a:prstGeom>
              <a:solidFill>
                <a:srgbClr val="D8D8D8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2400" b="1" i="0" u="none" strike="noStrike" cap="none" normalizeH="0" baseline="0" dirty="0" smtClean="0">
                    <a:ln>
                      <a:noFill/>
                    </a:ln>
                    <a:latin typeface="Calibri" pitchFamily="34" charset="0"/>
                    <a:ea typeface="新細明體" pitchFamily="18" charset="-120"/>
                    <a:cs typeface="Times New Roman" pitchFamily="18" charset="0"/>
                  </a:rPr>
                  <a:t>3</a:t>
                </a:r>
                <a:endParaRPr kumimoji="1" lang="en-US" altLang="zh-TW" sz="2400" b="0" i="0" u="none" strike="noStrike" cap="none" normalizeH="0" baseline="0" dirty="0" smtClean="0">
                  <a:ln>
                    <a:noFill/>
                  </a:ln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16" name="Group 19"/>
            <p:cNvGrpSpPr>
              <a:grpSpLocks/>
            </p:cNvGrpSpPr>
            <p:nvPr/>
          </p:nvGrpSpPr>
          <p:grpSpPr bwMode="auto">
            <a:xfrm>
              <a:off x="20016" y="14935"/>
              <a:ext cx="26567" cy="7163"/>
              <a:chOff x="20016" y="14935"/>
              <a:chExt cx="26566" cy="7163"/>
            </a:xfrm>
          </p:grpSpPr>
          <p:sp>
            <p:nvSpPr>
              <p:cNvPr id="20" name="矩形 30"/>
              <p:cNvSpPr>
                <a:spLocks noChangeArrowheads="1"/>
              </p:cNvSpPr>
              <p:nvPr/>
            </p:nvSpPr>
            <p:spPr bwMode="auto">
              <a:xfrm>
                <a:off x="25002" y="15093"/>
                <a:ext cx="21580" cy="7005"/>
              </a:xfrm>
              <a:prstGeom prst="rect">
                <a:avLst/>
              </a:prstGeom>
              <a:solidFill>
                <a:srgbClr val="009900"/>
              </a:solidFill>
              <a:ln w="25400">
                <a:solidFill>
                  <a:srgbClr val="0099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2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itchFamily="18" charset="0"/>
                  </a:rPr>
                  <a:t>蒐集文獻與資料</a:t>
                </a:r>
                <a:endPara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新細明體" pitchFamily="18" charset="-120"/>
                </a:endParaRPr>
              </a:p>
            </p:txBody>
          </p:sp>
          <p:sp>
            <p:nvSpPr>
              <p:cNvPr id="21" name="流程圖: 接點 31"/>
              <p:cNvSpPr>
                <a:spLocks noChangeArrowheads="1"/>
              </p:cNvSpPr>
              <p:nvPr/>
            </p:nvSpPr>
            <p:spPr bwMode="auto">
              <a:xfrm>
                <a:off x="20016" y="14935"/>
                <a:ext cx="6415" cy="7071"/>
              </a:xfrm>
              <a:prstGeom prst="flowChartConnector">
                <a:avLst/>
              </a:prstGeom>
              <a:solidFill>
                <a:srgbClr val="D8D8D8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2400" b="1" cap="none" normalizeH="0" baseline="0" dirty="0" smtClean="0">
                    <a:ln>
                      <a:noFill/>
                    </a:ln>
                    <a:latin typeface="Calibri" pitchFamily="34" charset="0"/>
                    <a:ea typeface="新細明體" pitchFamily="18" charset="-120"/>
                    <a:cs typeface="Times New Roman" pitchFamily="18" charset="0"/>
                  </a:rPr>
                  <a:t>2</a:t>
                </a:r>
                <a:endParaRPr kumimoji="1" lang="en-US" altLang="zh-TW" sz="2400" b="1" cap="none" normalizeH="0" baseline="0" dirty="0" smtClean="0">
                  <a:ln>
                    <a:noFill/>
                  </a:ln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  <p:grpSp>
          <p:nvGrpSpPr>
            <p:cNvPr id="17" name="群組 27"/>
            <p:cNvGrpSpPr>
              <a:grpSpLocks/>
            </p:cNvGrpSpPr>
            <p:nvPr/>
          </p:nvGrpSpPr>
          <p:grpSpPr bwMode="auto">
            <a:xfrm>
              <a:off x="10001" y="5506"/>
              <a:ext cx="25717" cy="7163"/>
              <a:chOff x="10001" y="5506"/>
              <a:chExt cx="25717" cy="7163"/>
            </a:xfrm>
          </p:grpSpPr>
          <p:sp>
            <p:nvSpPr>
              <p:cNvPr id="18" name="矩形 28"/>
              <p:cNvSpPr>
                <a:spLocks noChangeArrowheads="1"/>
              </p:cNvSpPr>
              <p:nvPr/>
            </p:nvSpPr>
            <p:spPr bwMode="auto">
              <a:xfrm>
                <a:off x="10001" y="5598"/>
                <a:ext cx="20717" cy="7071"/>
              </a:xfrm>
              <a:prstGeom prst="rect">
                <a:avLst/>
              </a:prstGeom>
              <a:solidFill>
                <a:srgbClr val="C06000"/>
              </a:solidFill>
              <a:ln w="25400">
                <a:solidFill>
                  <a:srgbClr val="C06000"/>
                </a:solidFill>
                <a:miter lim="800000"/>
                <a:headEnd/>
                <a:tailEnd/>
              </a:ln>
              <a:scene3d>
                <a:camera prst="perspectiveLef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2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itchFamily="18" charset="0"/>
                  </a:rPr>
                  <a:t>確認研究</a:t>
                </a:r>
                <a:endParaRPr kumimoji="1" lang="en-US" altLang="zh-TW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sz="2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itchFamily="18" charset="0"/>
                  </a:rPr>
                  <a:t>主題</a:t>
                </a:r>
                <a:endPara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  <a:cs typeface="新細明體" pitchFamily="18" charset="-120"/>
                </a:endParaRPr>
              </a:p>
            </p:txBody>
          </p:sp>
          <p:sp>
            <p:nvSpPr>
              <p:cNvPr id="19" name="流程圖: 接點 29"/>
              <p:cNvSpPr>
                <a:spLocks noChangeArrowheads="1"/>
              </p:cNvSpPr>
              <p:nvPr/>
            </p:nvSpPr>
            <p:spPr bwMode="auto">
              <a:xfrm>
                <a:off x="29289" y="5506"/>
                <a:ext cx="6429" cy="7071"/>
              </a:xfrm>
              <a:prstGeom prst="flowChartConnector">
                <a:avLst/>
              </a:prstGeom>
              <a:solidFill>
                <a:srgbClr val="D8D8D8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2400" b="1" i="0" u="none" strike="noStrike" cap="none" normalizeH="0" baseline="0" dirty="0" smtClean="0">
                    <a:ln>
                      <a:noFill/>
                    </a:ln>
                    <a:latin typeface="Calibri" pitchFamily="34" charset="0"/>
                    <a:ea typeface="新細明體" pitchFamily="18" charset="-120"/>
                    <a:cs typeface="Times New Roman" pitchFamily="18" charset="0"/>
                  </a:rPr>
                  <a:t>1</a:t>
                </a:r>
                <a:endParaRPr kumimoji="1" lang="en-US" altLang="zh-TW" sz="2400" b="1" i="0" u="none" strike="noStrike" cap="none" normalizeH="0" baseline="0" dirty="0" smtClean="0">
                  <a:ln>
                    <a:noFill/>
                  </a:ln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</p:grpSp>
      </p:grpSp>
      <p:sp>
        <p:nvSpPr>
          <p:cNvPr id="28" name="流程圖: 接點 13"/>
          <p:cNvSpPr>
            <a:spLocks noChangeArrowheads="1"/>
          </p:cNvSpPr>
          <p:nvPr/>
        </p:nvSpPr>
        <p:spPr bwMode="auto">
          <a:xfrm>
            <a:off x="4387135" y="5634909"/>
            <a:ext cx="576064" cy="576064"/>
          </a:xfrm>
          <a:prstGeom prst="flowChartConnector">
            <a:avLst/>
          </a:prstGeom>
          <a:solidFill>
            <a:srgbClr val="D9D9D9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1" i="0" u="none" strike="noStrike" cap="none" normalizeH="0" baseline="0" dirty="0" smtClean="0">
                <a:ln>
                  <a:noFill/>
                </a:ln>
                <a:latin typeface="Calibri" pitchFamily="34" charset="0"/>
                <a:ea typeface="新細明體" pitchFamily="18" charset="-120"/>
                <a:cs typeface="Times New Roman" pitchFamily="18" charset="0"/>
              </a:rPr>
              <a:t>6</a:t>
            </a:r>
            <a:endParaRPr kumimoji="1" lang="en-US" altLang="zh-TW" sz="1800" b="0" i="0" u="none" strike="noStrike" cap="none" normalizeH="0" baseline="0" dirty="0" smtClean="0">
              <a:ln>
                <a:noFill/>
              </a:ln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438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28596" y="164305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休閒活動的意義</a:t>
            </a:r>
            <a:endParaRPr kumimoji="0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休閒活動可定義為</a:t>
            </a:r>
            <a:r>
              <a:rPr kumimoji="0"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buFont typeface="Arial" charset="0"/>
              <a:buNone/>
            </a:pP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在課餘或閒暇等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可以自由運用的時間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中，依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個人意願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所做的活動，具有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放鬆身心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且可以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抒解壓力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的效果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0"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(Kelly, 1996)</a:t>
            </a: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正文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457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為甚麼要有休閒活動？</a:t>
            </a:r>
            <a:endParaRPr kumimoji="0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透過進行休閒活動，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可以把工作所留下來的雜亂思維推出思想領域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，得以暫時放鬆，會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使人感到輕快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腦筋也會更清楚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一些。</a:t>
            </a: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正文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550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休閒活動的功用</a:t>
            </a: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正文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655574076"/>
              </p:ext>
            </p:extLst>
          </p:nvPr>
        </p:nvGraphicFramePr>
        <p:xfrm>
          <a:off x="1979712" y="1296037"/>
          <a:ext cx="69847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59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各種類別特色的休閒活動</a:t>
            </a:r>
            <a:endParaRPr kumimoji="0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kumimoji="0"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參考文獻</a:t>
            </a:r>
            <a:r>
              <a:rPr kumimoji="0"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並討論後，</a:t>
            </a:r>
            <a:r>
              <a:rPr kumimoji="0" lang="zh-TW" altLang="en-US" sz="28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kumimoji="0"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大類的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休閒活動</a:t>
            </a: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體育性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藝文性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kumimoji="0"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康樂性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網路與</a:t>
            </a:r>
            <a:r>
              <a:rPr kumimoji="0"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3C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kumimoji="0"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正文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8960"/>
            <a:ext cx="1843065" cy="165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27" y="3085180"/>
            <a:ext cx="2235773" cy="165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1658888" cy="165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85180"/>
            <a:ext cx="1962808" cy="164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06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charset="0"/>
              <a:buNone/>
            </a:pP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休閒活動調查與分析</a:t>
            </a:r>
            <a:endParaRPr kumimoji="0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一、問卷</a:t>
            </a:r>
            <a:endParaRPr kumimoji="0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endParaRPr kumimoji="0"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調查表主要緊扣研究目的分為兩部分：</a:t>
            </a:r>
            <a:endParaRPr kumimoji="0"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第一部分</a:t>
            </a:r>
            <a:r>
              <a:rPr kumimoji="0"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  <a:endParaRPr kumimoji="0"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charset="0"/>
              <a:buNone/>
            </a:pP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</a:t>
            </a:r>
            <a:r>
              <a:rPr kumimoji="0"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休閒活動在國小高年級學生的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內容及時間調查</a:t>
            </a:r>
            <a:r>
              <a:rPr kumimoji="0"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新細明體" charset="-120"/>
              </a:defRPr>
            </a:lvl9pPr>
            <a:extLst/>
          </a:lstStyle>
          <a:p>
            <a:pPr algn="l"/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正文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J:\小論文\第三組\問卷\IMG_09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26334" y="1042418"/>
            <a:ext cx="2221406" cy="166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小論文\第三組\問卷\IMG_09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7082" y="1042419"/>
            <a:ext cx="2221408" cy="166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38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milyReunion_album_TP10250516">
  <a:themeElements>
    <a:clrScheme name="Picnic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CC0033"/>
      </a:accent1>
      <a:accent2>
        <a:srgbClr val="67CB35"/>
      </a:accent2>
      <a:accent3>
        <a:srgbClr val="75CFEB"/>
      </a:accent3>
      <a:accent4>
        <a:srgbClr val="AB5037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家庭聚會相簿</Template>
  <TotalTime>0</TotalTime>
  <Words>622</Words>
  <Application>Microsoft Office PowerPoint</Application>
  <PresentationFormat>如螢幕大小 (4:3)</PresentationFormat>
  <Paragraphs>116</Paragraphs>
  <Slides>15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FamilyReunion_album_TP10250516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腦性麻痺 &amp; 肢體障礙</dc:title>
  <dc:creator/>
  <cp:lastModifiedBy/>
  <cp:revision>3</cp:revision>
  <dcterms:created xsi:type="dcterms:W3CDTF">2014-12-14T08:53:13Z</dcterms:created>
  <dcterms:modified xsi:type="dcterms:W3CDTF">2015-10-28T07:18:12Z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TC102505169990</vt:lpwstr>
  </property>
</Properties>
</file>