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81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4" r:id="rId15"/>
    <p:sldId id="275" r:id="rId16"/>
    <p:sldId id="282" r:id="rId17"/>
    <p:sldId id="279" r:id="rId18"/>
    <p:sldId id="278" r:id="rId19"/>
    <p:sldId id="284" r:id="rId20"/>
    <p:sldId id="283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9E1F4247-7A6F-4798-81BC-9C6A91640622}">
          <p14:sldIdLst>
            <p14:sldId id="256"/>
            <p14:sldId id="257"/>
            <p14:sldId id="258"/>
            <p14:sldId id="259"/>
            <p14:sldId id="260"/>
            <p14:sldId id="281"/>
            <p14:sldId id="266"/>
            <p14:sldId id="267"/>
          </p14:sldIdLst>
        </p14:section>
        <p14:section name="未命名的章節" id="{D24B4836-2502-483F-BB02-4E3DAEBA099E}">
          <p14:sldIdLst>
            <p14:sldId id="268"/>
            <p14:sldId id="269"/>
            <p14:sldId id="270"/>
            <p14:sldId id="271"/>
            <p14:sldId id="273"/>
            <p14:sldId id="274"/>
            <p14:sldId id="275"/>
            <p14:sldId id="282"/>
            <p14:sldId id="279"/>
            <p14:sldId id="278"/>
            <p14:sldId id="284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00"/>
    <a:srgbClr val="F4EF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2505" autoAdjust="0"/>
  </p:normalViewPr>
  <p:slideViewPr>
    <p:cSldViewPr>
      <p:cViewPr varScale="1">
        <p:scale>
          <a:sx n="69" d="100"/>
          <a:sy n="69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D889A7-BB67-497F-A935-315DE208E6BD}" type="doc">
      <dgm:prSet loTypeId="urn:microsoft.com/office/officeart/2005/8/layout/arrow2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9D4EAD90-516C-4B6A-9C55-EACB16D11617}">
      <dgm:prSet phldrT="[文字]"/>
      <dgm:spPr/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確認 研究主題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A4E4827-21D7-4DCC-9B1B-8574D65BAA42}" type="parTrans" cxnId="{B646EDEF-133C-4837-BE0F-C0CCFC437381}">
      <dgm:prSet/>
      <dgm:spPr/>
      <dgm:t>
        <a:bodyPr/>
        <a:lstStyle/>
        <a:p>
          <a:endParaRPr lang="zh-TW" altLang="en-US"/>
        </a:p>
      </dgm:t>
    </dgm:pt>
    <dgm:pt modelId="{A69004F2-5551-4BD0-94F6-5CE22BAF50FC}" type="sibTrans" cxnId="{B646EDEF-133C-4837-BE0F-C0CCFC437381}">
      <dgm:prSet/>
      <dgm:spPr/>
      <dgm:t>
        <a:bodyPr/>
        <a:lstStyle/>
        <a:p>
          <a:endParaRPr lang="zh-TW" altLang="en-US"/>
        </a:p>
      </dgm:t>
    </dgm:pt>
    <dgm:pt modelId="{649FB2C1-673B-4A7F-9F67-732AC0781BC5}">
      <dgm:prSet phldrT="[文字]"/>
      <dgm:spPr/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蒐集文獻資料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249A290-05F8-4045-A2EA-0BAB9C84777F}" type="parTrans" cxnId="{F6802B6A-3B6B-48C0-96AF-4BFD6B7B56DE}">
      <dgm:prSet/>
      <dgm:spPr/>
      <dgm:t>
        <a:bodyPr/>
        <a:lstStyle/>
        <a:p>
          <a:endParaRPr lang="zh-TW" altLang="en-US"/>
        </a:p>
      </dgm:t>
    </dgm:pt>
    <dgm:pt modelId="{74AADBED-E757-4467-A95E-721526F6382E}" type="sibTrans" cxnId="{F6802B6A-3B6B-48C0-96AF-4BFD6B7B56DE}">
      <dgm:prSet/>
      <dgm:spPr/>
      <dgm:t>
        <a:bodyPr/>
        <a:lstStyle/>
        <a:p>
          <a:endParaRPr lang="zh-TW" altLang="en-US"/>
        </a:p>
      </dgm:t>
    </dgm:pt>
    <dgm:pt modelId="{C9DC2746-556F-4EB6-BCA7-C2D46E1C7AE3}">
      <dgm:prSet phldrT="[文字]"/>
      <dgm:spPr/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整理資料、分析資料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A25EC7-299F-4AE8-B9DB-34E7702E712E}" type="parTrans" cxnId="{2152230A-11F7-4AF4-B792-025D5C39DC56}">
      <dgm:prSet/>
      <dgm:spPr/>
      <dgm:t>
        <a:bodyPr/>
        <a:lstStyle/>
        <a:p>
          <a:endParaRPr lang="zh-TW" altLang="en-US"/>
        </a:p>
      </dgm:t>
    </dgm:pt>
    <dgm:pt modelId="{0D18ADA6-233D-4650-867A-3EF5C6D9D024}" type="sibTrans" cxnId="{2152230A-11F7-4AF4-B792-025D5C39DC56}">
      <dgm:prSet/>
      <dgm:spPr/>
      <dgm:t>
        <a:bodyPr/>
        <a:lstStyle/>
        <a:p>
          <a:endParaRPr lang="zh-TW" altLang="en-US"/>
        </a:p>
      </dgm:t>
    </dgm:pt>
    <dgm:pt modelId="{135F0770-4752-41D1-A143-55720226FC9A}">
      <dgm:prSet/>
      <dgm:spPr/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5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完成</a:t>
          </a:r>
          <a:endParaRPr lang="en-US" altLang="zh-TW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小論文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784CF6F-57D8-41A6-9C4C-FC9ED9D49E11}" type="parTrans" cxnId="{F8C2CB68-11E9-4F0B-8ECA-7CF8B06447A2}">
      <dgm:prSet/>
      <dgm:spPr/>
      <dgm:t>
        <a:bodyPr/>
        <a:lstStyle/>
        <a:p>
          <a:endParaRPr lang="zh-TW" altLang="en-US"/>
        </a:p>
      </dgm:t>
    </dgm:pt>
    <dgm:pt modelId="{8228FF6F-B026-42CD-B734-A153BE7FC3E6}" type="sibTrans" cxnId="{F8C2CB68-11E9-4F0B-8ECA-7CF8B06447A2}">
      <dgm:prSet/>
      <dgm:spPr/>
      <dgm:t>
        <a:bodyPr/>
        <a:lstStyle/>
        <a:p>
          <a:endParaRPr lang="zh-TW" altLang="en-US"/>
        </a:p>
      </dgm:t>
    </dgm:pt>
    <dgm:pt modelId="{6CA4AC3E-2BD9-4F9B-9862-2D421D2BCA21}">
      <dgm:prSet/>
      <dgm:spPr/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小組    討論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57BDC1A-370B-4BC6-AE01-C15856F7FC54}" type="parTrans" cxnId="{705D0CA8-A95C-4C90-99DF-0AE545DFCB9A}">
      <dgm:prSet/>
      <dgm:spPr/>
      <dgm:t>
        <a:bodyPr/>
        <a:lstStyle/>
        <a:p>
          <a:endParaRPr lang="zh-TW" altLang="en-US"/>
        </a:p>
      </dgm:t>
    </dgm:pt>
    <dgm:pt modelId="{8F6751E7-05E5-4386-A415-258EDF907954}" type="sibTrans" cxnId="{705D0CA8-A95C-4C90-99DF-0AE545DFCB9A}">
      <dgm:prSet/>
      <dgm:spPr/>
      <dgm:t>
        <a:bodyPr/>
        <a:lstStyle/>
        <a:p>
          <a:endParaRPr lang="zh-TW" altLang="en-US"/>
        </a:p>
      </dgm:t>
    </dgm:pt>
    <dgm:pt modelId="{99641F2C-71A3-45CB-A84F-3B544FC9DFE1}">
      <dgm:prSet/>
      <dgm:spPr/>
      <dgm:t>
        <a:bodyPr/>
        <a:lstStyle/>
        <a:p>
          <a:endParaRPr lang="zh-TW" altLang="en-US"/>
        </a:p>
      </dgm:t>
    </dgm:pt>
    <dgm:pt modelId="{FFAFD4B2-3DEA-4E53-B404-30174F6E3952}" type="sibTrans" cxnId="{9A4BB8E4-BA7B-4A2F-A8F9-BE76EE838DE9}">
      <dgm:prSet/>
      <dgm:spPr/>
      <dgm:t>
        <a:bodyPr/>
        <a:lstStyle/>
        <a:p>
          <a:endParaRPr lang="zh-TW" altLang="en-US"/>
        </a:p>
      </dgm:t>
    </dgm:pt>
    <dgm:pt modelId="{1DABBFB0-A4C9-41AE-9CD5-2D396EB15838}" type="parTrans" cxnId="{9A4BB8E4-BA7B-4A2F-A8F9-BE76EE838DE9}">
      <dgm:prSet/>
      <dgm:spPr/>
      <dgm:t>
        <a:bodyPr/>
        <a:lstStyle/>
        <a:p>
          <a:endParaRPr lang="zh-TW" altLang="en-US"/>
        </a:p>
      </dgm:t>
    </dgm:pt>
    <dgm:pt modelId="{B7219313-3FC9-49C3-B083-C16064767E04}" type="pres">
      <dgm:prSet presAssocID="{D3D889A7-BB67-497F-A935-315DE208E6BD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D426C9E-0EC0-46B6-9648-F03BAF1B8497}" type="pres">
      <dgm:prSet presAssocID="{D3D889A7-BB67-497F-A935-315DE208E6BD}" presName="arrow" presStyleLbl="bgShp" presStyleIdx="0" presStyleCnt="1" custLinFactNeighborX="-2723" custLinFactNeighborY="-1765"/>
      <dgm:spPr/>
      <dgm:t>
        <a:bodyPr/>
        <a:lstStyle/>
        <a:p>
          <a:endParaRPr lang="zh-TW" altLang="en-US"/>
        </a:p>
      </dgm:t>
    </dgm:pt>
    <dgm:pt modelId="{755E4605-16E4-4C08-9FAE-D01493F2F178}" type="pres">
      <dgm:prSet presAssocID="{D3D889A7-BB67-497F-A935-315DE208E6BD}" presName="arrowDiagram5" presStyleCnt="0"/>
      <dgm:spPr/>
      <dgm:t>
        <a:bodyPr/>
        <a:lstStyle/>
        <a:p>
          <a:endParaRPr lang="zh-TW" altLang="en-US"/>
        </a:p>
      </dgm:t>
    </dgm:pt>
    <dgm:pt modelId="{CF669FF2-B7FF-4777-A2B2-B0A2860C85CF}" type="pres">
      <dgm:prSet presAssocID="{9D4EAD90-516C-4B6A-9C55-EACB16D11617}" presName="bullet5a" presStyleLbl="node1" presStyleIdx="0" presStyleCnt="5"/>
      <dgm:spPr/>
      <dgm:t>
        <a:bodyPr/>
        <a:lstStyle/>
        <a:p>
          <a:endParaRPr lang="zh-TW" altLang="en-US"/>
        </a:p>
      </dgm:t>
    </dgm:pt>
    <dgm:pt modelId="{40AC0505-F75F-4E45-B92B-F471D81F55DA}" type="pres">
      <dgm:prSet presAssocID="{9D4EAD90-516C-4B6A-9C55-EACB16D11617}" presName="textBox5a" presStyleLbl="revTx" presStyleIdx="0" presStyleCnt="5" custScaleX="146287" custScaleY="121350" custLinFactNeighborX="-12511" custLinFactNeighborY="1140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69B32C-93C9-48C3-9E95-13A9CFD8613A}" type="pres">
      <dgm:prSet presAssocID="{649FB2C1-673B-4A7F-9F67-732AC0781BC5}" presName="bullet5b" presStyleLbl="node1" presStyleIdx="1" presStyleCnt="5"/>
      <dgm:spPr/>
      <dgm:t>
        <a:bodyPr/>
        <a:lstStyle/>
        <a:p>
          <a:endParaRPr lang="zh-TW" altLang="en-US"/>
        </a:p>
      </dgm:t>
    </dgm:pt>
    <dgm:pt modelId="{A2E73DFA-1F06-47FE-9812-FFD1C796E8F8}" type="pres">
      <dgm:prSet presAssocID="{649FB2C1-673B-4A7F-9F67-732AC0781BC5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890783-CEBF-48A4-B276-0D58FBCA7170}" type="pres">
      <dgm:prSet presAssocID="{C9DC2746-556F-4EB6-BCA7-C2D46E1C7AE3}" presName="bullet5c" presStyleLbl="node1" presStyleIdx="2" presStyleCnt="5"/>
      <dgm:spPr/>
      <dgm:t>
        <a:bodyPr/>
        <a:lstStyle/>
        <a:p>
          <a:endParaRPr lang="zh-TW" altLang="en-US"/>
        </a:p>
      </dgm:t>
    </dgm:pt>
    <dgm:pt modelId="{9EC9BD8B-FE28-486C-A411-313B96095533}" type="pres">
      <dgm:prSet presAssocID="{C9DC2746-556F-4EB6-BCA7-C2D46E1C7AE3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7BB159-3C59-4ADC-98AF-D85D068F7CD3}" type="pres">
      <dgm:prSet presAssocID="{6CA4AC3E-2BD9-4F9B-9862-2D421D2BCA21}" presName="bullet5d" presStyleLbl="node1" presStyleIdx="3" presStyleCnt="5"/>
      <dgm:spPr/>
      <dgm:t>
        <a:bodyPr/>
        <a:lstStyle/>
        <a:p>
          <a:endParaRPr lang="zh-TW" altLang="en-US"/>
        </a:p>
      </dgm:t>
    </dgm:pt>
    <dgm:pt modelId="{BEE13A4B-4D8D-4B32-8E45-B77F4E81B806}" type="pres">
      <dgm:prSet presAssocID="{6CA4AC3E-2BD9-4F9B-9862-2D421D2BCA21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322E26-AC07-406F-8A42-339AD9B3BB83}" type="pres">
      <dgm:prSet presAssocID="{135F0770-4752-41D1-A143-55720226FC9A}" presName="bullet5e" presStyleLbl="node1" presStyleIdx="4" presStyleCnt="5"/>
      <dgm:spPr/>
      <dgm:t>
        <a:bodyPr/>
        <a:lstStyle/>
        <a:p>
          <a:endParaRPr lang="zh-TW" altLang="en-US"/>
        </a:p>
      </dgm:t>
    </dgm:pt>
    <dgm:pt modelId="{7C9C35C9-7AD4-4155-B024-69E871F06AB9}" type="pres">
      <dgm:prSet presAssocID="{135F0770-4752-41D1-A143-55720226FC9A}" presName="textBox5e" presStyleLbl="revTx" presStyleIdx="4" presStyleCnt="5" custScaleX="119509" custLinFactNeighborX="0" custLinFactNeighborY="-63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3F581EC-3FBD-4E7B-AC2A-B390CA1B6013}" type="presOf" srcId="{C9DC2746-556F-4EB6-BCA7-C2D46E1C7AE3}" destId="{9EC9BD8B-FE28-486C-A411-313B96095533}" srcOrd="0" destOrd="0" presId="urn:microsoft.com/office/officeart/2005/8/layout/arrow2"/>
    <dgm:cxn modelId="{9A4BB8E4-BA7B-4A2F-A8F9-BE76EE838DE9}" srcId="{D3D889A7-BB67-497F-A935-315DE208E6BD}" destId="{99641F2C-71A3-45CB-A84F-3B544FC9DFE1}" srcOrd="5" destOrd="0" parTransId="{1DABBFB0-A4C9-41AE-9CD5-2D396EB15838}" sibTransId="{FFAFD4B2-3DEA-4E53-B404-30174F6E3952}"/>
    <dgm:cxn modelId="{D6B7BC46-9BC7-44B2-9C6F-2E98E0DB0567}" type="presOf" srcId="{6CA4AC3E-2BD9-4F9B-9862-2D421D2BCA21}" destId="{BEE13A4B-4D8D-4B32-8E45-B77F4E81B806}" srcOrd="0" destOrd="0" presId="urn:microsoft.com/office/officeart/2005/8/layout/arrow2"/>
    <dgm:cxn modelId="{2152230A-11F7-4AF4-B792-025D5C39DC56}" srcId="{D3D889A7-BB67-497F-A935-315DE208E6BD}" destId="{C9DC2746-556F-4EB6-BCA7-C2D46E1C7AE3}" srcOrd="2" destOrd="0" parTransId="{D8A25EC7-299F-4AE8-B9DB-34E7702E712E}" sibTransId="{0D18ADA6-233D-4650-867A-3EF5C6D9D024}"/>
    <dgm:cxn modelId="{1BFD1E82-D6DE-491B-876A-4DFBDE0FD0C5}" type="presOf" srcId="{135F0770-4752-41D1-A143-55720226FC9A}" destId="{7C9C35C9-7AD4-4155-B024-69E871F06AB9}" srcOrd="0" destOrd="0" presId="urn:microsoft.com/office/officeart/2005/8/layout/arrow2"/>
    <dgm:cxn modelId="{CB73C189-EAFD-4CB1-8C4A-ACED5088AB76}" type="presOf" srcId="{649FB2C1-673B-4A7F-9F67-732AC0781BC5}" destId="{A2E73DFA-1F06-47FE-9812-FFD1C796E8F8}" srcOrd="0" destOrd="0" presId="urn:microsoft.com/office/officeart/2005/8/layout/arrow2"/>
    <dgm:cxn modelId="{705D0CA8-A95C-4C90-99DF-0AE545DFCB9A}" srcId="{D3D889A7-BB67-497F-A935-315DE208E6BD}" destId="{6CA4AC3E-2BD9-4F9B-9862-2D421D2BCA21}" srcOrd="3" destOrd="0" parTransId="{757BDC1A-370B-4BC6-AE01-C15856F7FC54}" sibTransId="{8F6751E7-05E5-4386-A415-258EDF907954}"/>
    <dgm:cxn modelId="{B646EDEF-133C-4837-BE0F-C0CCFC437381}" srcId="{D3D889A7-BB67-497F-A935-315DE208E6BD}" destId="{9D4EAD90-516C-4B6A-9C55-EACB16D11617}" srcOrd="0" destOrd="0" parTransId="{EA4E4827-21D7-4DCC-9B1B-8574D65BAA42}" sibTransId="{A69004F2-5551-4BD0-94F6-5CE22BAF50FC}"/>
    <dgm:cxn modelId="{8A64EDAA-C245-4556-A443-EC931F048C9A}" type="presOf" srcId="{D3D889A7-BB67-497F-A935-315DE208E6BD}" destId="{B7219313-3FC9-49C3-B083-C16064767E04}" srcOrd="0" destOrd="0" presId="urn:microsoft.com/office/officeart/2005/8/layout/arrow2"/>
    <dgm:cxn modelId="{F6802B6A-3B6B-48C0-96AF-4BFD6B7B56DE}" srcId="{D3D889A7-BB67-497F-A935-315DE208E6BD}" destId="{649FB2C1-673B-4A7F-9F67-732AC0781BC5}" srcOrd="1" destOrd="0" parTransId="{F249A290-05F8-4045-A2EA-0BAB9C84777F}" sibTransId="{74AADBED-E757-4467-A95E-721526F6382E}"/>
    <dgm:cxn modelId="{AE5F28AE-FF6C-4C90-94F7-5E24DB107B9F}" type="presOf" srcId="{9D4EAD90-516C-4B6A-9C55-EACB16D11617}" destId="{40AC0505-F75F-4E45-B92B-F471D81F55DA}" srcOrd="0" destOrd="0" presId="urn:microsoft.com/office/officeart/2005/8/layout/arrow2"/>
    <dgm:cxn modelId="{F8C2CB68-11E9-4F0B-8ECA-7CF8B06447A2}" srcId="{D3D889A7-BB67-497F-A935-315DE208E6BD}" destId="{135F0770-4752-41D1-A143-55720226FC9A}" srcOrd="4" destOrd="0" parTransId="{3784CF6F-57D8-41A6-9C4C-FC9ED9D49E11}" sibTransId="{8228FF6F-B026-42CD-B734-A153BE7FC3E6}"/>
    <dgm:cxn modelId="{3D623029-2843-40A5-826D-31D96CD3D8F4}" type="presParOf" srcId="{B7219313-3FC9-49C3-B083-C16064767E04}" destId="{1D426C9E-0EC0-46B6-9648-F03BAF1B8497}" srcOrd="0" destOrd="0" presId="urn:microsoft.com/office/officeart/2005/8/layout/arrow2"/>
    <dgm:cxn modelId="{F581C13F-5D9E-42C9-92FB-50801C5E9EE8}" type="presParOf" srcId="{B7219313-3FC9-49C3-B083-C16064767E04}" destId="{755E4605-16E4-4C08-9FAE-D01493F2F178}" srcOrd="1" destOrd="0" presId="urn:microsoft.com/office/officeart/2005/8/layout/arrow2"/>
    <dgm:cxn modelId="{3525B2ED-A6A1-47B1-A4E9-B9F0FA302F9E}" type="presParOf" srcId="{755E4605-16E4-4C08-9FAE-D01493F2F178}" destId="{CF669FF2-B7FF-4777-A2B2-B0A2860C85CF}" srcOrd="0" destOrd="0" presId="urn:microsoft.com/office/officeart/2005/8/layout/arrow2"/>
    <dgm:cxn modelId="{8653E6BF-3711-4378-8C4F-441A4B8A054C}" type="presParOf" srcId="{755E4605-16E4-4C08-9FAE-D01493F2F178}" destId="{40AC0505-F75F-4E45-B92B-F471D81F55DA}" srcOrd="1" destOrd="0" presId="urn:microsoft.com/office/officeart/2005/8/layout/arrow2"/>
    <dgm:cxn modelId="{E54150D3-F766-405C-8EEB-43D005B0A941}" type="presParOf" srcId="{755E4605-16E4-4C08-9FAE-D01493F2F178}" destId="{B169B32C-93C9-48C3-9E95-13A9CFD8613A}" srcOrd="2" destOrd="0" presId="urn:microsoft.com/office/officeart/2005/8/layout/arrow2"/>
    <dgm:cxn modelId="{B2792186-E67A-402A-AF4C-9307A13EA112}" type="presParOf" srcId="{755E4605-16E4-4C08-9FAE-D01493F2F178}" destId="{A2E73DFA-1F06-47FE-9812-FFD1C796E8F8}" srcOrd="3" destOrd="0" presId="urn:microsoft.com/office/officeart/2005/8/layout/arrow2"/>
    <dgm:cxn modelId="{3E1C3139-9215-49BE-B01C-E9EEC90BA69F}" type="presParOf" srcId="{755E4605-16E4-4C08-9FAE-D01493F2F178}" destId="{35890783-CEBF-48A4-B276-0D58FBCA7170}" srcOrd="4" destOrd="0" presId="urn:microsoft.com/office/officeart/2005/8/layout/arrow2"/>
    <dgm:cxn modelId="{4327D49B-4C80-4EBE-9369-D3E2751AD015}" type="presParOf" srcId="{755E4605-16E4-4C08-9FAE-D01493F2F178}" destId="{9EC9BD8B-FE28-486C-A411-313B96095533}" srcOrd="5" destOrd="0" presId="urn:microsoft.com/office/officeart/2005/8/layout/arrow2"/>
    <dgm:cxn modelId="{17DD8F88-218D-4974-9968-049EC59C145E}" type="presParOf" srcId="{755E4605-16E4-4C08-9FAE-D01493F2F178}" destId="{B37BB159-3C59-4ADC-98AF-D85D068F7CD3}" srcOrd="6" destOrd="0" presId="urn:microsoft.com/office/officeart/2005/8/layout/arrow2"/>
    <dgm:cxn modelId="{DDC15780-C2AC-41BD-A26E-3537E2233B56}" type="presParOf" srcId="{755E4605-16E4-4C08-9FAE-D01493F2F178}" destId="{BEE13A4B-4D8D-4B32-8E45-B77F4E81B806}" srcOrd="7" destOrd="0" presId="urn:microsoft.com/office/officeart/2005/8/layout/arrow2"/>
    <dgm:cxn modelId="{881A1AC1-0DF9-4AE4-B799-ECB7D0E2BEAD}" type="presParOf" srcId="{755E4605-16E4-4C08-9FAE-D01493F2F178}" destId="{D8322E26-AC07-406F-8A42-339AD9B3BB83}" srcOrd="8" destOrd="0" presId="urn:microsoft.com/office/officeart/2005/8/layout/arrow2"/>
    <dgm:cxn modelId="{19E6CE9B-5138-4CB3-9161-936BB603FB56}" type="presParOf" srcId="{755E4605-16E4-4C08-9FAE-D01493F2F178}" destId="{7C9C35C9-7AD4-4155-B024-69E871F06AB9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CEA97F-5D48-4D09-ACC6-EEEEB244795F}" type="doc">
      <dgm:prSet loTypeId="urn:microsoft.com/office/officeart/2005/8/layout/vList3#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zh-TW" altLang="en-US"/>
        </a:p>
      </dgm:t>
    </dgm:pt>
    <dgm:pt modelId="{C120277F-2C99-4A9A-A62C-45797E1EAC1D}">
      <dgm:prSet phldrT="[文字]" custT="1"/>
      <dgm:spPr/>
      <dgm:t>
        <a:bodyPr/>
        <a:lstStyle/>
        <a:p>
          <a:r>
            <a:rPr lang="zh-TW" altLang="en-US" sz="4800" b="1" dirty="0" smtClean="0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優點及缺點</a:t>
          </a:r>
          <a:endParaRPr lang="zh-TW" altLang="en-US" sz="4800" b="1" dirty="0">
            <a:solidFill>
              <a:schemeClr val="bg1">
                <a:lumMod val="9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BB66C21-7266-418E-98A8-FB269821052B}" type="parTrans" cxnId="{3EE369AB-4C69-4D2C-B87D-D95C23790B77}">
      <dgm:prSet/>
      <dgm:spPr/>
      <dgm:t>
        <a:bodyPr/>
        <a:lstStyle/>
        <a:p>
          <a:endParaRPr lang="zh-TW" altLang="en-US"/>
        </a:p>
      </dgm:t>
    </dgm:pt>
    <dgm:pt modelId="{D0839F47-D5F7-49A4-A023-14BF7E31D48A}" type="sibTrans" cxnId="{3EE369AB-4C69-4D2C-B87D-D95C23790B77}">
      <dgm:prSet/>
      <dgm:spPr/>
      <dgm:t>
        <a:bodyPr/>
        <a:lstStyle/>
        <a:p>
          <a:endParaRPr lang="zh-TW" altLang="en-US"/>
        </a:p>
      </dgm:t>
    </dgm:pt>
    <dgm:pt modelId="{545EE9E6-5326-45BF-BDC7-6441BF3F9DFD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包容別人也</a:t>
          </a:r>
          <a:endParaRPr lang="en-US" altLang="zh-TW" sz="32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包容自己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FC728D6-B2CF-40FA-88EE-B8767C4F0047}" type="parTrans" cxnId="{D889B89D-2FAD-4E98-B005-7284E68F331C}">
      <dgm:prSet/>
      <dgm:spPr/>
      <dgm:t>
        <a:bodyPr/>
        <a:lstStyle/>
        <a:p>
          <a:endParaRPr lang="zh-TW" altLang="en-US"/>
        </a:p>
      </dgm:t>
    </dgm:pt>
    <dgm:pt modelId="{8E81344A-AE4A-44A6-8B59-45FEA1F08DA9}" type="sibTrans" cxnId="{D889B89D-2FAD-4E98-B005-7284E68F331C}">
      <dgm:prSet/>
      <dgm:spPr/>
      <dgm:t>
        <a:bodyPr/>
        <a:lstStyle/>
        <a:p>
          <a:endParaRPr lang="zh-TW" altLang="en-US"/>
        </a:p>
      </dgm:t>
    </dgm:pt>
    <dgm:pt modelId="{840A226C-9314-4A07-9EFE-305156E3D67A}">
      <dgm:prSet phldrT="[文字]" custT="1"/>
      <dgm:spPr/>
      <dgm:t>
        <a:bodyPr/>
        <a:lstStyle/>
        <a:p>
          <a:r>
            <a:rPr lang="zh-TW" altLang="en-US" sz="4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反省思考</a:t>
          </a:r>
          <a:endParaRPr lang="zh-TW" altLang="en-US" sz="4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356D70-071D-4AE7-9624-5D61D417E259}" type="parTrans" cxnId="{EA70AEE6-D1DB-4839-9317-2093527C3DB5}">
      <dgm:prSet/>
      <dgm:spPr/>
      <dgm:t>
        <a:bodyPr/>
        <a:lstStyle/>
        <a:p>
          <a:endParaRPr lang="zh-TW" altLang="en-US"/>
        </a:p>
      </dgm:t>
    </dgm:pt>
    <dgm:pt modelId="{94D50368-05CB-4827-BC8F-658963DEB67D}" type="sibTrans" cxnId="{EA70AEE6-D1DB-4839-9317-2093527C3DB5}">
      <dgm:prSet/>
      <dgm:spPr/>
      <dgm:t>
        <a:bodyPr/>
        <a:lstStyle/>
        <a:p>
          <a:endParaRPr lang="zh-TW" altLang="en-US"/>
        </a:p>
      </dgm:t>
    </dgm:pt>
    <dgm:pt modelId="{65A4CD1A-97BE-43A7-A73F-45DBDDA74D1C}" type="pres">
      <dgm:prSet presAssocID="{24CEA97F-5D48-4D09-ACC6-EEEEB244795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C60ED74-4F14-43CF-9C1E-2468D8E013ED}" type="pres">
      <dgm:prSet presAssocID="{C120277F-2C99-4A9A-A62C-45797E1EAC1D}" presName="composite" presStyleCnt="0"/>
      <dgm:spPr/>
    </dgm:pt>
    <dgm:pt modelId="{3FD9B3B1-5376-4ABE-9F50-2193EEBE2030}" type="pres">
      <dgm:prSet presAssocID="{C120277F-2C99-4A9A-A62C-45797E1EAC1D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D95B646-C72E-4B23-A4F9-86E588EED394}" type="pres">
      <dgm:prSet presAssocID="{C120277F-2C99-4A9A-A62C-45797E1EAC1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3B3D8DF-972E-4C93-903B-94068DF91DD5}" type="pres">
      <dgm:prSet presAssocID="{D0839F47-D5F7-49A4-A023-14BF7E31D48A}" presName="spacing" presStyleCnt="0"/>
      <dgm:spPr/>
    </dgm:pt>
    <dgm:pt modelId="{6BEF8174-C65A-4DFD-9E19-984B0944C1AB}" type="pres">
      <dgm:prSet presAssocID="{545EE9E6-5326-45BF-BDC7-6441BF3F9DFD}" presName="composite" presStyleCnt="0"/>
      <dgm:spPr/>
    </dgm:pt>
    <dgm:pt modelId="{CF806B2F-1069-440D-8E91-F7DF12FCA3D8}" type="pres">
      <dgm:prSet presAssocID="{545EE9E6-5326-45BF-BDC7-6441BF3F9DFD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8B9D5E1-8674-48B3-8ACD-F516BC15B4A6}" type="pres">
      <dgm:prSet presAssocID="{545EE9E6-5326-45BF-BDC7-6441BF3F9DFD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D7A28C-8804-4D16-AB84-C60FCE862CA1}" type="pres">
      <dgm:prSet presAssocID="{8E81344A-AE4A-44A6-8B59-45FEA1F08DA9}" presName="spacing" presStyleCnt="0"/>
      <dgm:spPr/>
    </dgm:pt>
    <dgm:pt modelId="{B9D740D6-F5BA-4E7A-9F7A-7F6D7BC00EAD}" type="pres">
      <dgm:prSet presAssocID="{840A226C-9314-4A07-9EFE-305156E3D67A}" presName="composite" presStyleCnt="0"/>
      <dgm:spPr/>
    </dgm:pt>
    <dgm:pt modelId="{3F3E0E70-BEF9-4D15-A755-1B6DEC55E948}" type="pres">
      <dgm:prSet presAssocID="{840A226C-9314-4A07-9EFE-305156E3D67A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F701DB8-EE7E-4EDC-A0BD-15699C1676A4}" type="pres">
      <dgm:prSet presAssocID="{840A226C-9314-4A07-9EFE-305156E3D67A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83DB936-0E55-4BA5-8239-DCFD87DD059E}" type="presOf" srcId="{545EE9E6-5326-45BF-BDC7-6441BF3F9DFD}" destId="{D8B9D5E1-8674-48B3-8ACD-F516BC15B4A6}" srcOrd="0" destOrd="0" presId="urn:microsoft.com/office/officeart/2005/8/layout/vList3#1"/>
    <dgm:cxn modelId="{EA70AEE6-D1DB-4839-9317-2093527C3DB5}" srcId="{24CEA97F-5D48-4D09-ACC6-EEEEB244795F}" destId="{840A226C-9314-4A07-9EFE-305156E3D67A}" srcOrd="2" destOrd="0" parTransId="{B5356D70-071D-4AE7-9624-5D61D417E259}" sibTransId="{94D50368-05CB-4827-BC8F-658963DEB67D}"/>
    <dgm:cxn modelId="{7C790E72-1BE9-4D32-BD6D-43995CE4185F}" type="presOf" srcId="{840A226C-9314-4A07-9EFE-305156E3D67A}" destId="{0F701DB8-EE7E-4EDC-A0BD-15699C1676A4}" srcOrd="0" destOrd="0" presId="urn:microsoft.com/office/officeart/2005/8/layout/vList3#1"/>
    <dgm:cxn modelId="{33AB2E33-57EB-427F-8825-DEEBBECF31ED}" type="presOf" srcId="{24CEA97F-5D48-4D09-ACC6-EEEEB244795F}" destId="{65A4CD1A-97BE-43A7-A73F-45DBDDA74D1C}" srcOrd="0" destOrd="0" presId="urn:microsoft.com/office/officeart/2005/8/layout/vList3#1"/>
    <dgm:cxn modelId="{D889B89D-2FAD-4E98-B005-7284E68F331C}" srcId="{24CEA97F-5D48-4D09-ACC6-EEEEB244795F}" destId="{545EE9E6-5326-45BF-BDC7-6441BF3F9DFD}" srcOrd="1" destOrd="0" parTransId="{3FC728D6-B2CF-40FA-88EE-B8767C4F0047}" sibTransId="{8E81344A-AE4A-44A6-8B59-45FEA1F08DA9}"/>
    <dgm:cxn modelId="{3EE369AB-4C69-4D2C-B87D-D95C23790B77}" srcId="{24CEA97F-5D48-4D09-ACC6-EEEEB244795F}" destId="{C120277F-2C99-4A9A-A62C-45797E1EAC1D}" srcOrd="0" destOrd="0" parTransId="{2BB66C21-7266-418E-98A8-FB269821052B}" sibTransId="{D0839F47-D5F7-49A4-A023-14BF7E31D48A}"/>
    <dgm:cxn modelId="{E9CBBBD2-2102-48FC-8240-F24251776352}" type="presOf" srcId="{C120277F-2C99-4A9A-A62C-45797E1EAC1D}" destId="{2D95B646-C72E-4B23-A4F9-86E588EED394}" srcOrd="0" destOrd="0" presId="urn:microsoft.com/office/officeart/2005/8/layout/vList3#1"/>
    <dgm:cxn modelId="{33C8116F-05FE-463F-96D4-F5461053C3FA}" type="presParOf" srcId="{65A4CD1A-97BE-43A7-A73F-45DBDDA74D1C}" destId="{2C60ED74-4F14-43CF-9C1E-2468D8E013ED}" srcOrd="0" destOrd="0" presId="urn:microsoft.com/office/officeart/2005/8/layout/vList3#1"/>
    <dgm:cxn modelId="{0751B97E-A5A0-4633-A1D3-4ADACAEFE53D}" type="presParOf" srcId="{2C60ED74-4F14-43CF-9C1E-2468D8E013ED}" destId="{3FD9B3B1-5376-4ABE-9F50-2193EEBE2030}" srcOrd="0" destOrd="0" presId="urn:microsoft.com/office/officeart/2005/8/layout/vList3#1"/>
    <dgm:cxn modelId="{DDDB3B86-C489-43BE-B2D6-763B0608DC95}" type="presParOf" srcId="{2C60ED74-4F14-43CF-9C1E-2468D8E013ED}" destId="{2D95B646-C72E-4B23-A4F9-86E588EED394}" srcOrd="1" destOrd="0" presId="urn:microsoft.com/office/officeart/2005/8/layout/vList3#1"/>
    <dgm:cxn modelId="{B2A7FA17-4827-4876-A68C-92769A2FE06B}" type="presParOf" srcId="{65A4CD1A-97BE-43A7-A73F-45DBDDA74D1C}" destId="{63B3D8DF-972E-4C93-903B-94068DF91DD5}" srcOrd="1" destOrd="0" presId="urn:microsoft.com/office/officeart/2005/8/layout/vList3#1"/>
    <dgm:cxn modelId="{33EFBFE1-00EA-4D76-9657-90F96F7F6779}" type="presParOf" srcId="{65A4CD1A-97BE-43A7-A73F-45DBDDA74D1C}" destId="{6BEF8174-C65A-4DFD-9E19-984B0944C1AB}" srcOrd="2" destOrd="0" presId="urn:microsoft.com/office/officeart/2005/8/layout/vList3#1"/>
    <dgm:cxn modelId="{E3EF2B56-1A93-4D63-BF59-BB8F3A464490}" type="presParOf" srcId="{6BEF8174-C65A-4DFD-9E19-984B0944C1AB}" destId="{CF806B2F-1069-440D-8E91-F7DF12FCA3D8}" srcOrd="0" destOrd="0" presId="urn:microsoft.com/office/officeart/2005/8/layout/vList3#1"/>
    <dgm:cxn modelId="{6E7CF900-DD52-4556-A728-DED1C7B29DE6}" type="presParOf" srcId="{6BEF8174-C65A-4DFD-9E19-984B0944C1AB}" destId="{D8B9D5E1-8674-48B3-8ACD-F516BC15B4A6}" srcOrd="1" destOrd="0" presId="urn:microsoft.com/office/officeart/2005/8/layout/vList3#1"/>
    <dgm:cxn modelId="{D5730FEB-4F46-4418-A093-E4FCFFBEC7A0}" type="presParOf" srcId="{65A4CD1A-97BE-43A7-A73F-45DBDDA74D1C}" destId="{58D7A28C-8804-4D16-AB84-C60FCE862CA1}" srcOrd="3" destOrd="0" presId="urn:microsoft.com/office/officeart/2005/8/layout/vList3#1"/>
    <dgm:cxn modelId="{A5A11E86-EBC5-46FA-B1D3-E0EA82CA25EA}" type="presParOf" srcId="{65A4CD1A-97BE-43A7-A73F-45DBDDA74D1C}" destId="{B9D740D6-F5BA-4E7A-9F7A-7F6D7BC00EAD}" srcOrd="4" destOrd="0" presId="urn:microsoft.com/office/officeart/2005/8/layout/vList3#1"/>
    <dgm:cxn modelId="{60737B37-30FC-4EAB-9B7C-CCA3ACA6DDB5}" type="presParOf" srcId="{B9D740D6-F5BA-4E7A-9F7A-7F6D7BC00EAD}" destId="{3F3E0E70-BEF9-4D15-A755-1B6DEC55E948}" srcOrd="0" destOrd="0" presId="urn:microsoft.com/office/officeart/2005/8/layout/vList3#1"/>
    <dgm:cxn modelId="{0BBBBD5F-9C7C-4917-9B80-04B4717F32CE}" type="presParOf" srcId="{B9D740D6-F5BA-4E7A-9F7A-7F6D7BC00EAD}" destId="{0F701DB8-EE7E-4EDC-A0BD-15699C1676A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5B646-C72E-4B23-A4F9-86E588EED394}">
      <dsp:nvSpPr>
        <dsp:cNvPr id="0" name=""/>
        <dsp:cNvSpPr/>
      </dsp:nvSpPr>
      <dsp:spPr>
        <a:xfrm rot="10800000">
          <a:off x="1591413" y="4265"/>
          <a:ext cx="4940652" cy="1387853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2005" tIns="182880" rIns="341376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b="1" kern="1200" dirty="0" smtClean="0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優點及缺點</a:t>
          </a:r>
          <a:endParaRPr lang="zh-TW" altLang="en-US" sz="4800" b="1" kern="1200" dirty="0">
            <a:solidFill>
              <a:schemeClr val="bg1">
                <a:lumMod val="9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1938376" y="4265"/>
        <a:ext cx="4593689" cy="1387853"/>
      </dsp:txXfrm>
    </dsp:sp>
    <dsp:sp modelId="{3FD9B3B1-5376-4ABE-9F50-2193EEBE2030}">
      <dsp:nvSpPr>
        <dsp:cNvPr id="0" name=""/>
        <dsp:cNvSpPr/>
      </dsp:nvSpPr>
      <dsp:spPr>
        <a:xfrm>
          <a:off x="897486" y="4265"/>
          <a:ext cx="1387853" cy="138785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B9D5E1-8674-48B3-8ACD-F516BC15B4A6}">
      <dsp:nvSpPr>
        <dsp:cNvPr id="0" name=""/>
        <dsp:cNvSpPr/>
      </dsp:nvSpPr>
      <dsp:spPr>
        <a:xfrm rot="10800000">
          <a:off x="1591413" y="1806403"/>
          <a:ext cx="4940652" cy="1387853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2005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包容別人也</a:t>
          </a:r>
          <a:endParaRPr lang="en-US" altLang="zh-TW" sz="32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包容自己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1938376" y="1806403"/>
        <a:ext cx="4593689" cy="1387853"/>
      </dsp:txXfrm>
    </dsp:sp>
    <dsp:sp modelId="{CF806B2F-1069-440D-8E91-F7DF12FCA3D8}">
      <dsp:nvSpPr>
        <dsp:cNvPr id="0" name=""/>
        <dsp:cNvSpPr/>
      </dsp:nvSpPr>
      <dsp:spPr>
        <a:xfrm>
          <a:off x="897486" y="1806403"/>
          <a:ext cx="1387853" cy="138785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701DB8-EE7E-4EDC-A0BD-15699C1676A4}">
      <dsp:nvSpPr>
        <dsp:cNvPr id="0" name=""/>
        <dsp:cNvSpPr/>
      </dsp:nvSpPr>
      <dsp:spPr>
        <a:xfrm rot="10800000">
          <a:off x="1591413" y="3608541"/>
          <a:ext cx="4940652" cy="1387853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2005" tIns="182880" rIns="341376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反省思考</a:t>
          </a:r>
          <a:endParaRPr lang="zh-TW" altLang="en-US" sz="4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1938376" y="3608541"/>
        <a:ext cx="4593689" cy="1387853"/>
      </dsp:txXfrm>
    </dsp:sp>
    <dsp:sp modelId="{3F3E0E70-BEF9-4D15-A755-1B6DEC55E948}">
      <dsp:nvSpPr>
        <dsp:cNvPr id="0" name=""/>
        <dsp:cNvSpPr/>
      </dsp:nvSpPr>
      <dsp:spPr>
        <a:xfrm>
          <a:off x="897486" y="3608541"/>
          <a:ext cx="1387853" cy="138785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C26AB-4FCE-48E2-ACB3-488EFB10BF1D}" type="datetimeFigureOut">
              <a:rPr lang="zh-TW" altLang="en-US" smtClean="0"/>
              <a:pPr/>
              <a:t>2015/10/26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AEF27-164F-41A2-812E-4296F8B8E6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9918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AEF27-164F-41A2-812E-4296F8B8E6CB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3651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文獻探討以及期刊論文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AEF27-164F-41A2-812E-4296F8B8E6CB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4455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１忠實</a:t>
            </a:r>
            <a:endParaRPr lang="en-US" altLang="zh-TW" dirty="0" smtClean="0"/>
          </a:p>
          <a:p>
            <a:r>
              <a:rPr lang="zh-TW" altLang="en-US" dirty="0" smtClean="0"/>
              <a:t>２不怕辛苦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AEF27-164F-41A2-812E-4296F8B8E6CB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9608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AEF27-164F-41A2-812E-4296F8B8E6CB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3456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CF586F7-B4AB-4BD1-8BFD-4D195760B589}" type="datetimeFigureOut">
              <a:rPr lang="zh-TW" altLang="en-US" smtClean="0"/>
              <a:pPr/>
              <a:t>2015/10/26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FD507AC-811F-42B4-A057-36C7C8D5EC4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86F7-B4AB-4BD1-8BFD-4D195760B589}" type="datetimeFigureOut">
              <a:rPr lang="zh-TW" altLang="en-US" smtClean="0"/>
              <a:pPr/>
              <a:t>2015/10/26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07AC-811F-42B4-A057-36C7C8D5EC4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86F7-B4AB-4BD1-8BFD-4D195760B589}" type="datetimeFigureOut">
              <a:rPr lang="zh-TW" altLang="en-US" smtClean="0"/>
              <a:pPr/>
              <a:t>2015/10/26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07AC-811F-42B4-A057-36C7C8D5EC4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CF586F7-B4AB-4BD1-8BFD-4D195760B589}" type="datetimeFigureOut">
              <a:rPr lang="zh-TW" altLang="en-US" smtClean="0"/>
              <a:pPr/>
              <a:t>2015/10/26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FD507AC-811F-42B4-A057-36C7C8D5EC4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CF586F7-B4AB-4BD1-8BFD-4D195760B589}" type="datetimeFigureOut">
              <a:rPr lang="zh-TW" altLang="en-US" smtClean="0"/>
              <a:pPr/>
              <a:t>2015/10/26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FD507AC-811F-42B4-A057-36C7C8D5EC4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86F7-B4AB-4BD1-8BFD-4D195760B589}" type="datetimeFigureOut">
              <a:rPr lang="zh-TW" altLang="en-US" smtClean="0"/>
              <a:pPr/>
              <a:t>2015/10/26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07AC-811F-42B4-A057-36C7C8D5EC4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86F7-B4AB-4BD1-8BFD-4D195760B589}" type="datetimeFigureOut">
              <a:rPr lang="zh-TW" altLang="en-US" smtClean="0"/>
              <a:pPr/>
              <a:t>2015/10/26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07AC-811F-42B4-A057-36C7C8D5EC4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CF586F7-B4AB-4BD1-8BFD-4D195760B589}" type="datetimeFigureOut">
              <a:rPr lang="zh-TW" altLang="en-US" smtClean="0"/>
              <a:pPr/>
              <a:t>2015/10/26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FD507AC-811F-42B4-A057-36C7C8D5EC4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86F7-B4AB-4BD1-8BFD-4D195760B589}" type="datetimeFigureOut">
              <a:rPr lang="zh-TW" altLang="en-US" smtClean="0"/>
              <a:pPr/>
              <a:t>2015/10/26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07AC-811F-42B4-A057-36C7C8D5EC4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CF586F7-B4AB-4BD1-8BFD-4D195760B589}" type="datetimeFigureOut">
              <a:rPr lang="zh-TW" altLang="en-US" smtClean="0"/>
              <a:pPr/>
              <a:t>2015/10/26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FD507AC-811F-42B4-A057-36C7C8D5EC4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CF586F7-B4AB-4BD1-8BFD-4D195760B589}" type="datetimeFigureOut">
              <a:rPr lang="zh-TW" altLang="en-US" smtClean="0"/>
              <a:pPr/>
              <a:t>2015/10/26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FD507AC-811F-42B4-A057-36C7C8D5EC4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CF586F7-B4AB-4BD1-8BFD-4D195760B589}" type="datetimeFigureOut">
              <a:rPr lang="zh-TW" altLang="en-US" smtClean="0"/>
              <a:pPr/>
              <a:t>2015/10/26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FD507AC-811F-42B4-A057-36C7C8D5EC4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ent.news.cn/201201/21/122614441_101n.jpg" TargetMode="External"/><Relationship Id="rId3" Type="http://schemas.openxmlformats.org/officeDocument/2006/relationships/hyperlink" Target="http://pic.pimg.tw/versa/1338215733-590881024.jpg" TargetMode="External"/><Relationship Id="rId7" Type="http://schemas.openxmlformats.org/officeDocument/2006/relationships/hyperlink" Target="http://dzs.yzz.cn/public/images/120105/10400CW0-6.jpg" TargetMode="External"/><Relationship Id="rId2" Type="http://schemas.openxmlformats.org/officeDocument/2006/relationships/hyperlink" Target="http://www.godsdirectcontact.org.tw/ch/news/97/c-1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c.baike.soso.com/p/20140320/20140320181258-713770716.jpg" TargetMode="External"/><Relationship Id="rId5" Type="http://schemas.openxmlformats.org/officeDocument/2006/relationships/hyperlink" Target="http://a0.att.hudong.com/90/36/01000000000000119093682551190.jpg" TargetMode="External"/><Relationship Id="rId4" Type="http://schemas.openxmlformats.org/officeDocument/2006/relationships/hyperlink" Target="http://tl.mochagame.hk/images/tl_inf/2/181542471307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eg"/><Relationship Id="rId7" Type="http://schemas.openxmlformats.org/officeDocument/2006/relationships/image" Target="../media/image33.JP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title"/>
          </p:nvPr>
        </p:nvSpPr>
        <p:spPr>
          <a:xfrm>
            <a:off x="611560" y="1570288"/>
            <a:ext cx="7776864" cy="634576"/>
          </a:xfrm>
        </p:spPr>
        <p:txBody>
          <a:bodyPr>
            <a:noAutofit/>
          </a:bodyPr>
          <a:lstStyle/>
          <a:p>
            <a:r>
              <a:rPr lang="zh-TW" altLang="en-US" sz="6000" b="1" dirty="0" smtClean="0">
                <a:solidFill>
                  <a:srgbClr val="0070C0"/>
                </a:solidFill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神魔世界之</a:t>
            </a:r>
            <a:r>
              <a:rPr lang="en-US" altLang="zh-TW" sz="6000" b="1" dirty="0" smtClean="0">
                <a:solidFill>
                  <a:srgbClr val="0070C0"/>
                </a:solidFill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/>
            </a:r>
            <a:br>
              <a:rPr lang="en-US" altLang="zh-TW" sz="6000" b="1" dirty="0" smtClean="0">
                <a:solidFill>
                  <a:srgbClr val="0070C0"/>
                </a:solidFill>
                <a:latin typeface="華康海報體W9(P)" panose="040B0900000000000000" pitchFamily="82" charset="-120"/>
                <a:ea typeface="華康海報體W9(P)" panose="040B0900000000000000" pitchFamily="82" charset="-120"/>
              </a:rPr>
            </a:br>
            <a:r>
              <a:rPr lang="en-US" altLang="zh-TW" sz="6000" b="1" dirty="0" smtClean="0">
                <a:solidFill>
                  <a:srgbClr val="0070C0"/>
                </a:solidFill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        </a:t>
            </a:r>
            <a:r>
              <a:rPr lang="zh-TW" altLang="en-US" sz="6000" b="1" dirty="0" smtClean="0">
                <a:solidFill>
                  <a:srgbClr val="0070C0"/>
                </a:solidFill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西遊記人物探討</a:t>
            </a:r>
            <a:endParaRPr lang="zh-TW" altLang="en-US" sz="6000" b="1" dirty="0">
              <a:solidFill>
                <a:srgbClr val="0070C0"/>
              </a:solidFill>
              <a:latin typeface="華康海報體W9(P)" panose="040B0900000000000000" pitchFamily="82" charset="-120"/>
              <a:ea typeface="華康海報體W9(P)" panose="040B0900000000000000" pitchFamily="82" charset="-120"/>
            </a:endParaRPr>
          </a:p>
        </p:txBody>
      </p:sp>
      <p:sp>
        <p:nvSpPr>
          <p:cNvPr id="15" name="內容版面配置區 14"/>
          <p:cNvSpPr>
            <a:spLocks noGrp="1"/>
          </p:cNvSpPr>
          <p:nvPr>
            <p:ph sz="quarter" idx="1"/>
          </p:nvPr>
        </p:nvSpPr>
        <p:spPr>
          <a:xfrm>
            <a:off x="1475656" y="4293096"/>
            <a:ext cx="8572560" cy="1714512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組員：張婷姿、黃品睿、歐家寧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指導老師：謝蕓璟、徐崇晏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 smtClean="0"/>
          </a:p>
          <a:p>
            <a:pPr>
              <a:buNone/>
            </a:pPr>
            <a:endParaRPr lang="en-US" altLang="zh-TW" sz="2800" dirty="0" smtClean="0"/>
          </a:p>
        </p:txBody>
      </p:sp>
      <p:pic>
        <p:nvPicPr>
          <p:cNvPr id="6" name="圖片 5" descr="西遊記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204864"/>
            <a:ext cx="4773101" cy="1933579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458112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/>
              <a:t>          </a:t>
            </a:r>
            <a:r>
              <a:rPr lang="zh-TW" altLang="en-US" sz="67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沙悟淨</a:t>
            </a:r>
            <a:endParaRPr lang="zh-TW" altLang="en-US" sz="67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 descr="38055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1844824"/>
            <a:ext cx="3551745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4644008" y="2060848"/>
            <a:ext cx="3934272" cy="4176464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 smtClean="0"/>
              <a:t>      </a:t>
            </a:r>
            <a:endParaRPr lang="zh-TW" altLang="en-US" sz="6000" b="1" dirty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2699792" y="476672"/>
            <a:ext cx="6269724" cy="3384376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 smtClean="0"/>
              <a:t>          </a:t>
            </a:r>
            <a:r>
              <a:rPr lang="zh-TW" altLang="en-US" sz="3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沙悟淨原來是流沙河之中的妖怪，後來被孫悟空收服，一同到西天取經。沙悟淨個性老實，沉默寡言，常常透過冷靜的思考去分析事情，但有時對事情的看法過於執著，顯得固執。</a:t>
            </a:r>
            <a:endParaRPr lang="zh-TW" altLang="en-US" sz="6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" y="404664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/>
              <a:t>          </a:t>
            </a:r>
            <a:r>
              <a:rPr lang="zh-TW" altLang="en-US" sz="67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白龍馬</a:t>
            </a:r>
            <a:endParaRPr lang="zh-TW" altLang="en-US" sz="31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 descr="20140320181258-713770716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5004048" y="3684875"/>
            <a:ext cx="388211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內容版面配置區 2"/>
          <p:cNvSpPr txBox="1">
            <a:spLocks/>
          </p:cNvSpPr>
          <p:nvPr/>
        </p:nvSpPr>
        <p:spPr>
          <a:xfrm>
            <a:off x="251520" y="1412776"/>
            <a:ext cx="5796136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白龍馬一路上陪伴唐三藏到西天取經，路途中不辭辛勞，表現出任勞任怨，是忠誠的代表者。</a:t>
            </a:r>
            <a:endParaRPr kumimoji="0" lang="en-US" altLang="zh-TW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tabLst/>
              <a:defRPr/>
            </a:pPr>
            <a:endParaRPr kumimoji="0" lang="en-US" altLang="zh-TW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252536" y="37622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/>
              <a:t>　　　</a:t>
            </a:r>
            <a:r>
              <a:rPr lang="zh-TW" altLang="en-US" sz="67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屬於魔的角色</a:t>
            </a:r>
            <a:endParaRPr lang="zh-TW" altLang="en-US" sz="31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　　　　　　</a:t>
            </a:r>
            <a:endParaRPr lang="en-US" altLang="zh-TW" dirty="0" smtClean="0"/>
          </a:p>
        </p:txBody>
      </p:sp>
      <p:pic>
        <p:nvPicPr>
          <p:cNvPr id="6" name="圖片 5" descr="201501070603249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214422"/>
            <a:ext cx="7215238" cy="5411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5270886" cy="838446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 smtClean="0"/>
              <a:t>　　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zh-TW" altLang="en-US" sz="6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蜘蛛精</a:t>
            </a:r>
            <a:endParaRPr lang="zh-TW" altLang="en-US" sz="5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80140" y="1440947"/>
            <a:ext cx="3600400" cy="46805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蜘蛛精為了得到長生不老，在盤絲洞中以蜘蛛絲捉住了唐三藏和豬八戒。蜘蛛精詭計多端，使用心機與手段得到想要的東西，是個人心險惡的人物角色。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itchFamily="2" charset="2"/>
              <a:buChar char="ü"/>
            </a:pPr>
            <a:endParaRPr lang="en-US" altLang="zh-TW" dirty="0"/>
          </a:p>
          <a:p>
            <a:pPr>
              <a:buFont typeface="Wingdings" pitchFamily="2" charset="2"/>
              <a:buChar char="ü"/>
            </a:pPr>
            <a:endParaRPr lang="en-US" altLang="zh-TW" dirty="0" smtClean="0"/>
          </a:p>
        </p:txBody>
      </p:sp>
      <p:pic>
        <p:nvPicPr>
          <p:cNvPr id="6" name="圖片 5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1556792"/>
            <a:ext cx="4929222" cy="4448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304" y="1614204"/>
            <a:ext cx="5591144" cy="491114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692696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/>
              <a:t>　　　　</a:t>
            </a:r>
            <a:r>
              <a:rPr lang="zh-TW" altLang="en-US" sz="6000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牛魔王</a:t>
            </a:r>
            <a:endParaRPr lang="zh-TW" altLang="en-US" sz="60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4330824" cy="4989168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牛魔王是火焰山的主人，武藝高強，手持一根鐵棍。牛魔王的形象兇猛、強壯，在對抗敵人時毫不手軟，十分殘暴，個性衝動又粗魯，但是他重情重義，不忘恩負義。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itchFamily="2" charset="2"/>
              <a:buChar char="ü"/>
            </a:pPr>
            <a:endParaRPr lang="en-US" altLang="zh-TW" dirty="0" smtClean="0"/>
          </a:p>
          <a:p>
            <a:pPr lvl="0">
              <a:buFont typeface="Wingdings" pitchFamily="2" charset="2"/>
              <a:buChar char="ü"/>
              <a:defRPr/>
            </a:pPr>
            <a:endParaRPr lang="en-US" altLang="zh-TW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altLang="zh-TW" dirty="0" smtClean="0"/>
          </a:p>
          <a:p>
            <a:pPr>
              <a:buFont typeface="Wingdings" pitchFamily="2" charset="2"/>
              <a:buChar char="ü"/>
            </a:pPr>
            <a:endParaRPr lang="en-US" altLang="zh-TW" dirty="0" smtClean="0"/>
          </a:p>
          <a:p>
            <a:pPr>
              <a:buFont typeface="Wingdings" pitchFamily="2" charset="2"/>
              <a:buChar char="ü"/>
            </a:pPr>
            <a:endParaRPr lang="en-US" altLang="zh-TW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23728" y="1556792"/>
            <a:ext cx="6408712" cy="838200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dirty="0" smtClean="0"/>
              <a:t>　　　　</a:t>
            </a:r>
            <a:r>
              <a:rPr lang="zh-TW" altLang="en-US" sz="5400" b="1" dirty="0" smtClean="0">
                <a:solidFill>
                  <a:srgbClr val="008000"/>
                </a:solidFill>
              </a:rPr>
              <a:t>鐵扇公主</a:t>
            </a:r>
            <a:endParaRPr lang="zh-TW" altLang="en-US" sz="5400" b="1" dirty="0">
              <a:solidFill>
                <a:srgbClr val="008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043608" y="3545656"/>
            <a:ext cx="6923112" cy="47690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鐵扇公主是牛魔王的妻子，長相漂亮，也是故事中法力高強的女性角色。身上持有芭蕉扇，只要扇子一搧，東西就飛到十萬八千里去。她的個性有點驕傲、任性，對抗敵人時表現出的形象是凶猛的，對於家庭十分重視。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4442145" cy="342902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1058052655_o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95535" y="277930"/>
            <a:ext cx="8656743" cy="6319422"/>
          </a:xfrm>
        </p:spPr>
      </p:pic>
      <p:sp>
        <p:nvSpPr>
          <p:cNvPr id="5" name="矩形 4"/>
          <p:cNvSpPr/>
          <p:nvPr/>
        </p:nvSpPr>
        <p:spPr>
          <a:xfrm>
            <a:off x="571472" y="3068960"/>
            <a:ext cx="8143900" cy="101566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故事中人物的個性思考</a:t>
            </a:r>
            <a:endParaRPr lang="zh-TW" altLang="en-US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 flipH="1">
            <a:off x="338416" y="908720"/>
            <a:ext cx="8219814" cy="483209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從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這些精采的情節中，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我們看見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西遊記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中角色們的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形象與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性格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在這廣大的神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魔世界中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，看見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了「義氣」、「勇敢」、「慈悲」的展現甚至到人性的「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自大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」、「作弄他人」、「霸道」、「懶惰」，這些特質都是人們存在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的，值得我們去省思。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我們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在討論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中有個重要的發現，「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同心協力」和「重義氣」，是故事中每個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角色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都可以看到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的個性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。不管是「神」的主角們，或是「魔」的反派角色們， 他們都彼此互相幫助，渡過每一次的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困難，使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自己可以成為勝利的一方，這是我們最能夠感受，也最想要學習的優點。</a:t>
            </a:r>
            <a:endParaRPr lang="zh-TW" altLang="en-US" sz="28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6348426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/>
              <a:t>　　　</a:t>
            </a:r>
            <a:r>
              <a:rPr lang="zh-TW" altLang="en-US" sz="6000" b="1" dirty="0"/>
              <a:t>結論</a:t>
            </a: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609868456"/>
              </p:ext>
            </p:extLst>
          </p:nvPr>
        </p:nvGraphicFramePr>
        <p:xfrm>
          <a:off x="857224" y="1428736"/>
          <a:ext cx="7429552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330952"/>
          </a:xfrm>
        </p:spPr>
        <p:txBody>
          <a:bodyPr>
            <a:normAutofit fontScale="92500"/>
          </a:bodyPr>
          <a:lstStyle/>
          <a:p>
            <a:r>
              <a:rPr lang="en-US" altLang="zh-TW" dirty="0">
                <a:hlinkClick r:id="rId2"/>
              </a:rPr>
              <a:t>http://</a:t>
            </a:r>
            <a:r>
              <a:rPr lang="en-US" altLang="zh-TW" dirty="0" smtClean="0">
                <a:hlinkClick r:id="rId2"/>
              </a:rPr>
              <a:t>www.godsdirectcontact.org.tw/ch/news/97/c-1.htm</a:t>
            </a:r>
            <a:endParaRPr lang="en-US" altLang="zh-TW" dirty="0"/>
          </a:p>
          <a:p>
            <a:r>
              <a:rPr lang="en-US" altLang="zh-TW" dirty="0">
                <a:hlinkClick r:id="rId3"/>
              </a:rPr>
              <a:t>http://</a:t>
            </a:r>
            <a:r>
              <a:rPr lang="en-US" altLang="zh-TW" dirty="0" smtClean="0">
                <a:hlinkClick r:id="rId3"/>
              </a:rPr>
              <a:t>pic.pimg.tw/versa/1338215733-590881024.jpg</a:t>
            </a:r>
            <a:endParaRPr lang="en-US" altLang="zh-TW" dirty="0" smtClean="0"/>
          </a:p>
          <a:p>
            <a:r>
              <a:rPr lang="en-US" altLang="zh-TW" dirty="0">
                <a:hlinkClick r:id="rId4"/>
              </a:rPr>
              <a:t>http://</a:t>
            </a:r>
            <a:r>
              <a:rPr lang="en-US" altLang="zh-TW" dirty="0" smtClean="0">
                <a:hlinkClick r:id="rId4"/>
              </a:rPr>
              <a:t>tl.mochagame.hk/images/tl_inf/2/181542471307.png</a:t>
            </a:r>
            <a:endParaRPr lang="en-US" altLang="zh-TW" dirty="0" smtClean="0"/>
          </a:p>
          <a:p>
            <a:r>
              <a:rPr lang="en-US" altLang="zh-TW" dirty="0">
                <a:hlinkClick r:id="rId5"/>
              </a:rPr>
              <a:t>http://</a:t>
            </a:r>
            <a:r>
              <a:rPr lang="en-US" altLang="zh-TW" dirty="0" smtClean="0">
                <a:hlinkClick r:id="rId5"/>
              </a:rPr>
              <a:t>a0.att.hudong.com/90/36/01000000000000119093682551190.jpg</a:t>
            </a:r>
            <a:endParaRPr lang="en-US" altLang="zh-TW" dirty="0" smtClean="0"/>
          </a:p>
          <a:p>
            <a:r>
              <a:rPr lang="en-US" altLang="zh-TW" dirty="0">
                <a:hlinkClick r:id="rId6"/>
              </a:rPr>
              <a:t>http://</a:t>
            </a:r>
            <a:r>
              <a:rPr lang="en-US" altLang="zh-TW" dirty="0" smtClean="0">
                <a:hlinkClick r:id="rId6"/>
              </a:rPr>
              <a:t>pic.baike.soso.com/p/20140320/20140320181258-713770716.jpg</a:t>
            </a:r>
            <a:endParaRPr lang="en-US" altLang="zh-TW" dirty="0"/>
          </a:p>
          <a:p>
            <a:r>
              <a:rPr lang="en-US" altLang="zh-TW" dirty="0">
                <a:hlinkClick r:id="rId7"/>
              </a:rPr>
              <a:t>http://</a:t>
            </a:r>
            <a:r>
              <a:rPr lang="en-US" altLang="zh-TW" dirty="0" smtClean="0">
                <a:hlinkClick r:id="rId7"/>
              </a:rPr>
              <a:t>dzs.yzz.cn/public/images/120105/10400CW0-6.jpg</a:t>
            </a:r>
            <a:endParaRPr lang="en-US" altLang="zh-TW" dirty="0" smtClean="0"/>
          </a:p>
          <a:p>
            <a:r>
              <a:rPr lang="en-US" altLang="zh-TW" dirty="0">
                <a:hlinkClick r:id="rId8"/>
              </a:rPr>
              <a:t>http://</a:t>
            </a:r>
            <a:r>
              <a:rPr lang="en-US" altLang="zh-TW" dirty="0" smtClean="0">
                <a:hlinkClick r:id="rId8"/>
              </a:rPr>
              <a:t>ent.news.cn/201201/21/122614441_101n.jpg</a:t>
            </a:r>
            <a:endParaRPr lang="en-US" altLang="zh-TW" dirty="0" smtClean="0"/>
          </a:p>
          <a:p>
            <a:r>
              <a:rPr lang="en-US" altLang="zh-TW" dirty="0"/>
              <a:t>http://blog.huayuworld.org/gallery/7001/%E5%AD%AB%E6%82%9F%E7%A9%BA2s.jpg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701801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0"/>
            <a:ext cx="8572528" cy="1143000"/>
          </a:xfrm>
        </p:spPr>
        <p:txBody>
          <a:bodyPr>
            <a:noAutofit/>
          </a:bodyPr>
          <a:lstStyle/>
          <a:p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為什麼我們要研究西遊記呢？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533353" y="1610892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2000" dirty="0" smtClean="0"/>
              <a:t> </a:t>
            </a:r>
            <a:endParaRPr lang="zh-TW" altLang="en-US" sz="2000" dirty="0"/>
          </a:p>
        </p:txBody>
      </p:sp>
      <p:pic>
        <p:nvPicPr>
          <p:cNvPr id="1029" name="Picture 5" descr="https://encrypted-tbn1.gstatic.com/images?q=tbn:ANd9GcQU5ww1HSRf_H_cTw3SPmFIT6LQW1LV7D9BSqRF9NyqnbXYuhn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080" y="3819882"/>
            <a:ext cx="3024336" cy="26956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字方塊 5"/>
          <p:cNvSpPr txBox="1"/>
          <p:nvPr/>
        </p:nvSpPr>
        <p:spPr>
          <a:xfrm>
            <a:off x="827584" y="1726937"/>
            <a:ext cx="68791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我們選擇研究</a:t>
            </a:r>
            <a:r>
              <a:rPr lang="en-US" altLang="zh-TW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西遊記</a:t>
            </a:r>
            <a:r>
              <a:rPr lang="en-US" altLang="zh-TW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不僅只是它家喻戶曉，故事裡的人物充滿了想像力和創造力，使眾人流傳至今，我們想要探究其中的道理。</a:t>
            </a:r>
            <a:endParaRPr lang="zh-TW" altLang="en-US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西遊記人物.png"/>
          <p:cNvPicPr>
            <a:picLocks noChangeAspect="1"/>
          </p:cNvPicPr>
          <p:nvPr/>
        </p:nvPicPr>
        <p:blipFill rotWithShape="1">
          <a:blip r:embed="rId5"/>
          <a:srcRect t="31417"/>
          <a:stretch/>
        </p:blipFill>
        <p:spPr>
          <a:xfrm>
            <a:off x="611560" y="3933056"/>
            <a:ext cx="4536504" cy="2446798"/>
          </a:xfrm>
          <a:prstGeom prst="rect">
            <a:avLst/>
          </a:prstGeom>
        </p:spPr>
      </p:pic>
    </p:spTree>
  </p:cSld>
  <p:clrMapOvr>
    <a:masterClrMapping/>
  </p:clrMapOvr>
  <p:transition>
    <p:wipe dir="r"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330" y="4107889"/>
            <a:ext cx="2131788" cy="275011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2565280"/>
            <a:ext cx="2178536" cy="163390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22" y="2545728"/>
            <a:ext cx="2082882" cy="1562161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107808" y="2800236"/>
            <a:ext cx="6048672" cy="12987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5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謝謝大家的聆聽</a:t>
            </a:r>
            <a:endParaRPr lang="zh-TW" altLang="en-US" sz="5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06"/>
            <a:ext cx="4603482" cy="258945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92" y="-19412"/>
            <a:ext cx="4630008" cy="260206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801" y="4107889"/>
            <a:ext cx="3650200" cy="273764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6" y="4098924"/>
            <a:ext cx="3662154" cy="274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3004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1767" y="552988"/>
            <a:ext cx="8686800" cy="838200"/>
          </a:xfrm>
        </p:spPr>
        <p:txBody>
          <a:bodyPr>
            <a:no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研究目的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3394" y="1844824"/>
            <a:ext cx="9073008" cy="11591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【1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西遊記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中的人物特質與性格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dirty="0" smtClean="0"/>
          </a:p>
          <a:p>
            <a:pPr>
              <a:buNone/>
            </a:pPr>
            <a:endParaRPr lang="en-US" altLang="zh-TW" sz="1200" dirty="0" smtClean="0"/>
          </a:p>
          <a:p>
            <a:endParaRPr lang="en-US" altLang="zh-TW" sz="1200" dirty="0" smtClean="0"/>
          </a:p>
        </p:txBody>
      </p:sp>
      <p:sp>
        <p:nvSpPr>
          <p:cNvPr id="4" name="文字方塊 3"/>
          <p:cNvSpPr txBox="1"/>
          <p:nvPr/>
        </p:nvSpPr>
        <p:spPr>
          <a:xfrm>
            <a:off x="107504" y="3003960"/>
            <a:ext cx="8244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【2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《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西遊記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6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中傳達的個性思考</a:t>
            </a:r>
            <a:endParaRPr lang="en-US" altLang="zh-TW" sz="36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 descr="唐三藏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148" y="162234"/>
            <a:ext cx="1571636" cy="1571636"/>
          </a:xfrm>
          <a:prstGeom prst="rect">
            <a:avLst/>
          </a:prstGeom>
        </p:spPr>
      </p:pic>
      <p:pic>
        <p:nvPicPr>
          <p:cNvPr id="6" name="圖片 5" descr="豬八戒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852" y="44906"/>
            <a:ext cx="1571636" cy="1571636"/>
          </a:xfrm>
          <a:prstGeom prst="rect">
            <a:avLst/>
          </a:prstGeom>
        </p:spPr>
      </p:pic>
      <p:pic>
        <p:nvPicPr>
          <p:cNvPr id="7" name="圖片 6" descr="孫悟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784" y="0"/>
            <a:ext cx="1690696" cy="1690696"/>
          </a:xfrm>
          <a:prstGeom prst="rect">
            <a:avLst/>
          </a:prstGeom>
        </p:spPr>
      </p:pic>
      <p:pic>
        <p:nvPicPr>
          <p:cNvPr id="8" name="圖片 7" descr="沙悟淨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3811"/>
            <a:ext cx="1643074" cy="1643074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453434" y="4604770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期望藉由我們的分析，讓更多人了解西遊記中的人物，進而喜歡這本書，學習其中寓意。</a:t>
            </a:r>
            <a:endParaRPr lang="en-US" altLang="zh-TW" sz="3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3085" y="0"/>
            <a:ext cx="8259726" cy="1143000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如何研究呢</a:t>
            </a:r>
            <a:r>
              <a:rPr lang="en-US" altLang="zh-TW" sz="6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6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內容版面配置區 9"/>
          <p:cNvSpPr>
            <a:spLocks noGrp="1"/>
          </p:cNvSpPr>
          <p:nvPr>
            <p:ph sz="quarter" idx="1"/>
          </p:nvPr>
        </p:nvSpPr>
        <p:spPr>
          <a:xfrm>
            <a:off x="466707" y="1464885"/>
            <a:ext cx="3571900" cy="7143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3600" dirty="0" smtClean="0"/>
              <a:t> ◎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閱讀相關書籍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None/>
            </a:pPr>
            <a:endParaRPr lang="zh-TW" altLang="en-US" sz="3600" dirty="0"/>
          </a:p>
        </p:txBody>
      </p:sp>
      <p:sp>
        <p:nvSpPr>
          <p:cNvPr id="9" name="矩形 8"/>
          <p:cNvSpPr/>
          <p:nvPr/>
        </p:nvSpPr>
        <p:spPr>
          <a:xfrm rot="10497809" flipV="1">
            <a:off x="1895787" y="4498699"/>
            <a:ext cx="315489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2800" b="1" dirty="0" smtClean="0">
              <a:solidFill>
                <a:srgbClr val="FF0000"/>
              </a:solidFill>
            </a:endParaRPr>
          </a:p>
          <a:p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11" name="Picture 2" descr="C:\Users\500\Downloads\m_201509171540222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 flipV="1">
            <a:off x="3236291" y="3560505"/>
            <a:ext cx="2857520" cy="2143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D:\志學國小第四組小論文\第四組\活動集\4.讀書會\IMG_27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2457" y="1138714"/>
            <a:ext cx="2928958" cy="2081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矩形 12"/>
          <p:cNvSpPr/>
          <p:nvPr/>
        </p:nvSpPr>
        <p:spPr>
          <a:xfrm>
            <a:off x="541346" y="2573485"/>
            <a:ext cx="3387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/>
              <a:t>◎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網路搜尋資料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 rot="10800000" flipV="1">
            <a:off x="593085" y="3673995"/>
            <a:ext cx="2643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/>
              <a:t>◎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文獻參考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 descr="未命名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661038"/>
            <a:ext cx="1764901" cy="2459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內容版面配置區 9"/>
          <p:cNvSpPr txBox="1">
            <a:spLocks/>
          </p:cNvSpPr>
          <p:nvPr/>
        </p:nvSpPr>
        <p:spPr>
          <a:xfrm>
            <a:off x="466707" y="4725144"/>
            <a:ext cx="2786082" cy="8572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◎</a:t>
            </a: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期刊雜誌</a:t>
            </a:r>
            <a:endParaRPr kumimoji="0" lang="en-US" altLang="zh-TW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圖片 15" descr="C130449677152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8184" y="3524400"/>
            <a:ext cx="2052197" cy="2748815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1687" y="1268760"/>
            <a:ext cx="8686800" cy="838200"/>
          </a:xfrm>
        </p:spPr>
        <p:txBody>
          <a:bodyPr>
            <a:no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研究流程圖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763829572"/>
              </p:ext>
            </p:extLst>
          </p:nvPr>
        </p:nvGraphicFramePr>
        <p:xfrm>
          <a:off x="357158" y="928670"/>
          <a:ext cx="8786842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64315" y="714356"/>
            <a:ext cx="8072494" cy="1357322"/>
          </a:xfrm>
          <a:prstGeom prst="rect">
            <a:avLst/>
          </a:prstGeom>
        </p:spPr>
        <p:txBody>
          <a:bodyPr>
            <a:prstTxWarp prst="textDoubleWave1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人物特質與性格  </a:t>
            </a:r>
            <a:endParaRPr kumimoji="0" lang="zh-TW" alt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4" name="圖片 3" descr="孫悟空 神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2503"/>
            <a:ext cx="5500694" cy="4125521"/>
          </a:xfrm>
          <a:prstGeom prst="rect">
            <a:avLst/>
          </a:prstGeom>
        </p:spPr>
      </p:pic>
      <p:pic>
        <p:nvPicPr>
          <p:cNvPr id="5" name="圖片 4" descr="沙悟淨 神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011686"/>
            <a:ext cx="4643438" cy="384631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686800" cy="1008112"/>
          </a:xfrm>
        </p:spPr>
        <p:txBody>
          <a:bodyPr>
            <a:noAutofit/>
          </a:bodyPr>
          <a:lstStyle/>
          <a:p>
            <a:pPr algn="ctr"/>
            <a:r>
              <a:rPr lang="zh-TW" altLang="en-US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6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孫悟空</a:t>
            </a:r>
            <a:endParaRPr lang="zh-TW" altLang="en-US" sz="6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99592" y="2904615"/>
            <a:ext cx="7571359" cy="325398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孫悟空不管遭遇任何困難都能表現出英勇過人的膽量，而他總是奮不顧身的保護師父和徒弟們，展現出義氣，但也常因為衝動又自大讓一行人陷入危機</a:t>
            </a:r>
            <a:endParaRPr lang="en-US" altLang="zh-TW" sz="4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 descr="孫悟空2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84" y="170350"/>
            <a:ext cx="2112272" cy="2682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332656" y="162880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/>
              <a:t> </a:t>
            </a:r>
            <a:r>
              <a:rPr lang="zh-TW" altLang="en-US" sz="6700" b="1" dirty="0" smtClean="0">
                <a:solidFill>
                  <a:srgbClr val="FFC000"/>
                </a:solidFill>
              </a:rPr>
              <a:t>唐三藏</a:t>
            </a:r>
            <a:endParaRPr lang="zh-TW" altLang="en-US" sz="6700" b="1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3474764"/>
            <a:ext cx="8064896" cy="20882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身為一名虔誠的寺院僧人，唐三藏最典型的個性即是善良和老實。凡事慈悲為懷的他，有著珍惜生命的大愛精神，卻也因為這樣，使他有著不明辨是非和愚笨的缺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88640"/>
            <a:ext cx="3101190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2196752" y="151068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/>
              <a:t> </a:t>
            </a:r>
            <a:r>
              <a:rPr lang="zh-TW" altLang="en-US" sz="67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豬八戒</a:t>
            </a:r>
            <a:endParaRPr lang="zh-TW" altLang="en-US" sz="67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>
              <a:buFont typeface="Wingdings" pitchFamily="2" charset="2"/>
              <a:buChar char="ü"/>
              <a:defRPr/>
            </a:pPr>
            <a:endParaRPr lang="en-US" altLang="zh-TW" sz="4800" dirty="0" smtClean="0"/>
          </a:p>
          <a:p>
            <a:pPr>
              <a:buFont typeface="Wingdings" pitchFamily="2" charset="2"/>
              <a:buChar char="ü"/>
              <a:defRPr/>
            </a:pPr>
            <a:endParaRPr lang="en-US" altLang="zh-TW" sz="4800" dirty="0" smtClean="0"/>
          </a:p>
          <a:p>
            <a:pPr lvl="0">
              <a:buNone/>
              <a:defRPr/>
            </a:pPr>
            <a:endParaRPr lang="en-US" altLang="zh-TW" sz="4800" dirty="0" smtClean="0"/>
          </a:p>
        </p:txBody>
      </p:sp>
      <p:pic>
        <p:nvPicPr>
          <p:cNvPr id="86020" name="Picture 4" descr="http://tl.mochagame.hk/images/tl_inf/2/18154247130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3" y="2348880"/>
            <a:ext cx="4786314" cy="4643470"/>
          </a:xfrm>
          <a:prstGeom prst="rect">
            <a:avLst/>
          </a:prstGeom>
          <a:noFill/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3923928" y="0"/>
            <a:ext cx="4805775" cy="511256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故事中的豬八戒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總是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好吃懶做，常常因為好色之心，而被妖怪所化身的女性模樣所欺騙。豬八戒藏有厲害的三十六變，常常成為轉機的關鍵。雖然豬八戒貪吃又好色，但是他保有一顆天真又樂觀的心。</a:t>
            </a:r>
            <a:endParaRPr lang="zh-TW" altLang="en-US" sz="6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科技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679</TotalTime>
  <Words>770</Words>
  <Application>Microsoft Office PowerPoint</Application>
  <PresentationFormat>如螢幕大小 (4:3)</PresentationFormat>
  <Paragraphs>77</Paragraphs>
  <Slides>20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8" baseType="lpstr">
      <vt:lpstr>華康海報體W9(P)</vt:lpstr>
      <vt:lpstr>微軟正黑體</vt:lpstr>
      <vt:lpstr>新細明體</vt:lpstr>
      <vt:lpstr>Calibri</vt:lpstr>
      <vt:lpstr>Century Schoolbook</vt:lpstr>
      <vt:lpstr>Wingdings</vt:lpstr>
      <vt:lpstr>Wingdings 2</vt:lpstr>
      <vt:lpstr>壁窗</vt:lpstr>
      <vt:lpstr>神魔世界之         西遊記人物探討</vt:lpstr>
      <vt:lpstr>為什麼我們要研究西遊記呢？</vt:lpstr>
      <vt:lpstr>研究目的</vt:lpstr>
      <vt:lpstr>如何研究呢?</vt:lpstr>
      <vt:lpstr>研究流程圖</vt:lpstr>
      <vt:lpstr>PowerPoint 簡報</vt:lpstr>
      <vt:lpstr> 孫悟空</vt:lpstr>
      <vt:lpstr> 唐三藏</vt:lpstr>
      <vt:lpstr> 豬八戒</vt:lpstr>
      <vt:lpstr>          沙悟淨</vt:lpstr>
      <vt:lpstr>          白龍馬</vt:lpstr>
      <vt:lpstr>　　　屬於魔的角色</vt:lpstr>
      <vt:lpstr>　　　　蜘蛛精</vt:lpstr>
      <vt:lpstr>　　　　牛魔王</vt:lpstr>
      <vt:lpstr>　　　　鐵扇公主</vt:lpstr>
      <vt:lpstr>PowerPoint 簡報</vt:lpstr>
      <vt:lpstr>PowerPoint 簡報</vt:lpstr>
      <vt:lpstr>　　　結論</vt:lpstr>
      <vt:lpstr>圖片來源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神魔世界之西遊記人物探討</dc:title>
  <dc:creator>500</dc:creator>
  <cp:lastModifiedBy>徐崇晏</cp:lastModifiedBy>
  <cp:revision>78</cp:revision>
  <dcterms:created xsi:type="dcterms:W3CDTF">2015-10-01T07:29:45Z</dcterms:created>
  <dcterms:modified xsi:type="dcterms:W3CDTF">2015-10-26T05:47:10Z</dcterms:modified>
</cp:coreProperties>
</file>