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60" r:id="rId3"/>
    <p:sldId id="264" r:id="rId4"/>
    <p:sldId id="278" r:id="rId5"/>
    <p:sldId id="277" r:id="rId6"/>
    <p:sldId id="269" r:id="rId7"/>
    <p:sldId id="267" r:id="rId8"/>
    <p:sldId id="262" r:id="rId9"/>
    <p:sldId id="261" r:id="rId10"/>
    <p:sldId id="281" r:id="rId11"/>
    <p:sldId id="265" r:id="rId12"/>
    <p:sldId id="271" r:id="rId13"/>
    <p:sldId id="270" r:id="rId14"/>
    <p:sldId id="276" r:id="rId15"/>
    <p:sldId id="279" r:id="rId16"/>
    <p:sldId id="275" r:id="rId17"/>
    <p:sldId id="274" r:id="rId18"/>
    <p:sldId id="273" r:id="rId19"/>
    <p:sldId id="272" r:id="rId20"/>
    <p:sldId id="280" r:id="rId21"/>
    <p:sldId id="284" r:id="rId22"/>
    <p:sldId id="258" r:id="rId23"/>
    <p:sldId id="285" r:id="rId24"/>
    <p:sldId id="283" r:id="rId25"/>
    <p:sldId id="282" r:id="rId2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0" autoAdjust="0"/>
    <p:restoredTop sz="94698" autoAdjust="0"/>
  </p:normalViewPr>
  <p:slideViewPr>
    <p:cSldViewPr>
      <p:cViewPr varScale="1">
        <p:scale>
          <a:sx n="77" d="100"/>
          <a:sy n="77" d="100"/>
        </p:scale>
        <p:origin x="-30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復興國小學生族群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5461158163267112E-2"/>
          <c:y val="0.18952726237134268"/>
          <c:w val="0.59964947277561775"/>
          <c:h val="0.691903496011908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復興國小學生族群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閩客族群</c:v>
                </c:pt>
                <c:pt idx="1">
                  <c:v>其他原住民</c:v>
                </c:pt>
                <c:pt idx="2">
                  <c:v>阿美族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35</c:v>
                </c:pt>
                <c:pt idx="2">
                  <c:v>36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2000">
                <a:latin typeface="標楷體" pitchFamily="65" charset="-120"/>
                <a:ea typeface="標楷體" pitchFamily="65" charset="-120"/>
              </a:defRP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臺灣其他原住民族人口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 sz="2000">
                <a:latin typeface="標楷體" pitchFamily="65" charset="-120"/>
                <a:ea typeface="標楷體" pitchFamily="65" charset="-120"/>
              </a:defRP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與阿美族人口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c:rich>
      </c:tx>
      <c:layout>
        <c:manualLayout>
          <c:xMode val="edge"/>
          <c:yMode val="edge"/>
          <c:x val="0.2507794548042735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256052942584612"/>
          <c:y val="0.22566701195442201"/>
          <c:w val="0.83339280066095101"/>
          <c:h val="0.684707644774730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全臺原住民人口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3.5475160416080086E-2"/>
                  <c:y val="-1.6360276807097843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>
                        <a:latin typeface="標楷體" pitchFamily="65" charset="-120"/>
                        <a:ea typeface="標楷體" pitchFamily="65" charset="-120"/>
                      </a:rPr>
                      <a:t>阿美族人口數</a:t>
                    </a:r>
                    <a:r>
                      <a:rPr lang="en-US" altLang="en-US" dirty="0" smtClean="0">
                        <a:latin typeface="標楷體" pitchFamily="65" charset="-120"/>
                        <a:ea typeface="標楷體" pitchFamily="65" charset="-120"/>
                      </a:rPr>
                      <a:t>202</a:t>
                    </a:r>
                    <a:r>
                      <a:rPr lang="en-US" altLang="zh-TW" dirty="0" smtClean="0">
                        <a:latin typeface="標楷體" pitchFamily="65" charset="-120"/>
                        <a:ea typeface="標楷體" pitchFamily="65" charset="-120"/>
                      </a:rPr>
                      <a:t>,</a:t>
                    </a:r>
                    <a:r>
                      <a:rPr lang="en-US" altLang="en-US" dirty="0" smtClean="0">
                        <a:latin typeface="標楷體" pitchFamily="65" charset="-120"/>
                        <a:ea typeface="標楷體" pitchFamily="65" charset="-120"/>
                      </a:rPr>
                      <a:t>000</a:t>
                    </a:r>
                    <a:endParaRPr lang="en-US" altLang="en-US" dirty="0">
                      <a:latin typeface="標楷體" pitchFamily="65" charset="-120"/>
                      <a:ea typeface="標楷體" pitchFamily="65" charset="-12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6.4714707658589124E-2"/>
                  <c:y val="4.808540272684007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>
                        <a:latin typeface="標楷體" pitchFamily="65" charset="-120"/>
                        <a:ea typeface="標楷體" pitchFamily="65" charset="-120"/>
                      </a:rPr>
                      <a:t>其他原住民族人口數</a:t>
                    </a:r>
                    <a:endParaRPr lang="en-US" altLang="zh-TW" dirty="0" smtClean="0">
                      <a:latin typeface="標楷體" pitchFamily="65" charset="-120"/>
                      <a:ea typeface="標楷體" pitchFamily="65" charset="-120"/>
                    </a:endParaRPr>
                  </a:p>
                  <a:p>
                    <a:r>
                      <a:rPr lang="en-US" altLang="zh-TW" dirty="0" smtClean="0">
                        <a:latin typeface="標楷體" pitchFamily="65" charset="-120"/>
                        <a:ea typeface="標楷體" pitchFamily="65" charset="-120"/>
                      </a:rPr>
                      <a:t>3</a:t>
                    </a:r>
                    <a:r>
                      <a:rPr lang="en-US" altLang="en-US" dirty="0" smtClean="0">
                        <a:latin typeface="標楷體" pitchFamily="65" charset="-120"/>
                        <a:ea typeface="標楷體" pitchFamily="65" charset="-120"/>
                      </a:rPr>
                      <a:t>42</a:t>
                    </a:r>
                    <a:r>
                      <a:rPr lang="en-US" altLang="zh-TW" dirty="0" smtClean="0">
                        <a:latin typeface="標楷體" pitchFamily="65" charset="-120"/>
                        <a:ea typeface="標楷體" pitchFamily="65" charset="-120"/>
                      </a:rPr>
                      <a:t>,</a:t>
                    </a:r>
                    <a:r>
                      <a:rPr lang="en-US" altLang="en-US" dirty="0" smtClean="0">
                        <a:latin typeface="標楷體" pitchFamily="65" charset="-120"/>
                        <a:ea typeface="標楷體" pitchFamily="65" charset="-120"/>
                      </a:rPr>
                      <a:t>000</a:t>
                    </a:r>
                    <a:endParaRPr lang="en-US" altLang="en-US" dirty="0">
                      <a:latin typeface="標楷體" pitchFamily="65" charset="-120"/>
                      <a:ea typeface="標楷體" pitchFamily="65" charset="-12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阿美族人口</c:v>
                </c:pt>
                <c:pt idx="1">
                  <c:v>其他原住民族人口+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202000</c:v>
                </c:pt>
                <c:pt idx="1">
                  <c:v>342000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全臺阿美族人口數 與花蓮縣市阿美族人口數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c:rich>
      </c:tx>
      <c:layout>
        <c:manualLayout>
          <c:xMode val="edge"/>
          <c:yMode val="edge"/>
          <c:x val="0.12735666260474657"/>
          <c:y val="1.6160089090462308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人口數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其他縣市阿美族人口數</c:v>
                </c:pt>
                <c:pt idx="1">
                  <c:v>花蓮縣市阿美族人口數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202000</c:v>
                </c:pt>
                <c:pt idx="1">
                  <c:v>52000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08DC6-3E31-4771-B955-3154B9F9FB4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8EF42FF-605C-4DC9-974B-8B9EEB704F15}">
      <dgm:prSet phldrT="[文字]"/>
      <dgm:spPr/>
      <dgm:t>
        <a:bodyPr/>
        <a:lstStyle/>
        <a:p>
          <a:pPr algn="ctr"/>
          <a:r>
            <a:rPr lang="en-US" altLang="en-US" b="1" dirty="0"/>
            <a:t>Amis</a:t>
          </a:r>
          <a:r>
            <a:rPr lang="zh-TW" altLang="en-US" b="1" dirty="0"/>
            <a:t>的家鄉</a:t>
          </a:r>
        </a:p>
      </dgm:t>
    </dgm:pt>
    <dgm:pt modelId="{2CB316D9-E9E2-4A8C-9D8F-A94074103227}" type="parTrans" cxnId="{35AD253D-87BB-4D6F-B25D-7C3E0E6EE024}">
      <dgm:prSet/>
      <dgm:spPr/>
      <dgm:t>
        <a:bodyPr/>
        <a:lstStyle/>
        <a:p>
          <a:pPr algn="ctr"/>
          <a:endParaRPr lang="zh-TW" altLang="en-US"/>
        </a:p>
      </dgm:t>
    </dgm:pt>
    <dgm:pt modelId="{444ACCAA-E7EB-4448-991B-192A0B070338}" type="sibTrans" cxnId="{35AD253D-87BB-4D6F-B25D-7C3E0E6EE024}">
      <dgm:prSet/>
      <dgm:spPr/>
      <dgm:t>
        <a:bodyPr/>
        <a:lstStyle/>
        <a:p>
          <a:pPr algn="ctr"/>
          <a:endParaRPr lang="zh-TW" altLang="en-US"/>
        </a:p>
      </dgm:t>
    </dgm:pt>
    <dgm:pt modelId="{A04C6E8E-CD80-4E62-AB53-F96FD4FA3C91}">
      <dgm:prSet phldrT="[文字]"/>
      <dgm:spPr/>
      <dgm:t>
        <a:bodyPr/>
        <a:lstStyle/>
        <a:p>
          <a:pPr algn="ctr"/>
          <a:r>
            <a:rPr lang="zh-TW" altLang="en-US" b="1"/>
            <a:t>人物專訪</a:t>
          </a:r>
        </a:p>
      </dgm:t>
    </dgm:pt>
    <dgm:pt modelId="{55074C5B-62F1-4E84-BF05-4759D54869C8}" type="parTrans" cxnId="{5DD5C91C-4C9B-479C-BA3A-84845BF158FC}">
      <dgm:prSet/>
      <dgm:spPr/>
      <dgm:t>
        <a:bodyPr/>
        <a:lstStyle/>
        <a:p>
          <a:pPr algn="ctr"/>
          <a:endParaRPr lang="zh-TW" altLang="en-US"/>
        </a:p>
      </dgm:t>
    </dgm:pt>
    <dgm:pt modelId="{27A4BA05-E61D-4BBD-BA75-078AC560F20E}" type="sibTrans" cxnId="{5DD5C91C-4C9B-479C-BA3A-84845BF158FC}">
      <dgm:prSet/>
      <dgm:spPr/>
      <dgm:t>
        <a:bodyPr/>
        <a:lstStyle/>
        <a:p>
          <a:pPr algn="ctr"/>
          <a:endParaRPr lang="zh-TW" altLang="en-US"/>
        </a:p>
      </dgm:t>
    </dgm:pt>
    <dgm:pt modelId="{4C7B1E30-F0C9-4CDB-B240-AF60A734D5FE}">
      <dgm:prSet phldrT="[文字]"/>
      <dgm:spPr/>
      <dgm:t>
        <a:bodyPr/>
        <a:lstStyle/>
        <a:p>
          <a:pPr algn="ctr"/>
          <a:r>
            <a:rPr lang="zh-TW" altLang="en-US" b="1"/>
            <a:t>余頭目</a:t>
          </a:r>
        </a:p>
      </dgm:t>
    </dgm:pt>
    <dgm:pt modelId="{BF99FFFC-7F4D-474F-85DE-63A3D01D28F4}" type="parTrans" cxnId="{BCA35D9C-E63F-478B-8BED-3215C2A9DD32}">
      <dgm:prSet/>
      <dgm:spPr/>
      <dgm:t>
        <a:bodyPr/>
        <a:lstStyle/>
        <a:p>
          <a:pPr algn="ctr"/>
          <a:endParaRPr lang="zh-TW" altLang="en-US"/>
        </a:p>
      </dgm:t>
    </dgm:pt>
    <dgm:pt modelId="{BC5C8D03-5027-4FF1-948B-7A59E5FC14A1}" type="sibTrans" cxnId="{BCA35D9C-E63F-478B-8BED-3215C2A9DD32}">
      <dgm:prSet/>
      <dgm:spPr/>
      <dgm:t>
        <a:bodyPr/>
        <a:lstStyle/>
        <a:p>
          <a:pPr algn="ctr"/>
          <a:endParaRPr lang="zh-TW" altLang="en-US"/>
        </a:p>
      </dgm:t>
    </dgm:pt>
    <dgm:pt modelId="{0857611C-DE55-4946-BE70-4A0627627BFC}">
      <dgm:prSet phldrT="[文字]"/>
      <dgm:spPr/>
      <dgm:t>
        <a:bodyPr/>
        <a:lstStyle/>
        <a:p>
          <a:pPr algn="ctr"/>
          <a:r>
            <a:rPr lang="zh-TW" altLang="en-US" b="1"/>
            <a:t>田代表</a:t>
          </a:r>
        </a:p>
      </dgm:t>
    </dgm:pt>
    <dgm:pt modelId="{FCC46FF8-4E14-48C0-9DF9-52D1CE396FBF}" type="parTrans" cxnId="{DD822857-097F-4749-9F1B-99DA6FFB2A64}">
      <dgm:prSet/>
      <dgm:spPr/>
      <dgm:t>
        <a:bodyPr/>
        <a:lstStyle/>
        <a:p>
          <a:pPr algn="ctr"/>
          <a:endParaRPr lang="zh-TW" altLang="en-US"/>
        </a:p>
      </dgm:t>
    </dgm:pt>
    <dgm:pt modelId="{417FBD04-EA89-47B7-A078-C1134FC48E18}" type="sibTrans" cxnId="{DD822857-097F-4749-9F1B-99DA6FFB2A64}">
      <dgm:prSet/>
      <dgm:spPr/>
      <dgm:t>
        <a:bodyPr/>
        <a:lstStyle/>
        <a:p>
          <a:pPr algn="ctr"/>
          <a:endParaRPr lang="zh-TW" altLang="en-US"/>
        </a:p>
      </dgm:t>
    </dgm:pt>
    <dgm:pt modelId="{00089D06-4B9D-4CD5-A4C1-62BF5596A3FF}">
      <dgm:prSet phldrT="[文字]"/>
      <dgm:spPr/>
      <dgm:t>
        <a:bodyPr/>
        <a:lstStyle/>
        <a:p>
          <a:pPr algn="ctr"/>
          <a:r>
            <a:rPr lang="zh-TW" altLang="en-US" b="1"/>
            <a:t>人口組成</a:t>
          </a:r>
        </a:p>
      </dgm:t>
    </dgm:pt>
    <dgm:pt modelId="{933BFC86-15EC-4497-A7CD-E3BE91938BCA}" type="parTrans" cxnId="{F6A55ABD-0ACE-47A0-9C8E-5510C1F0428C}">
      <dgm:prSet/>
      <dgm:spPr/>
      <dgm:t>
        <a:bodyPr/>
        <a:lstStyle/>
        <a:p>
          <a:pPr algn="ctr"/>
          <a:endParaRPr lang="zh-TW" altLang="en-US"/>
        </a:p>
      </dgm:t>
    </dgm:pt>
    <dgm:pt modelId="{61FCCEF6-DA22-4807-9935-F337A6E09343}" type="sibTrans" cxnId="{F6A55ABD-0ACE-47A0-9C8E-5510C1F0428C}">
      <dgm:prSet/>
      <dgm:spPr/>
      <dgm:t>
        <a:bodyPr/>
        <a:lstStyle/>
        <a:p>
          <a:pPr algn="ctr"/>
          <a:endParaRPr lang="zh-TW" altLang="en-US"/>
        </a:p>
      </dgm:t>
    </dgm:pt>
    <dgm:pt modelId="{90FD42F4-3C20-4646-9CE2-BDB46726A4CB}">
      <dgm:prSet phldrT="[文字]"/>
      <dgm:spPr/>
      <dgm:t>
        <a:bodyPr/>
        <a:lstStyle/>
        <a:p>
          <a:pPr algn="ctr"/>
          <a:r>
            <a:rPr lang="zh-TW" altLang="en-US" b="1"/>
            <a:t>花蓮阿美</a:t>
          </a:r>
        </a:p>
      </dgm:t>
    </dgm:pt>
    <dgm:pt modelId="{66205974-656C-4A18-B720-E76A656E4907}" type="parTrans" cxnId="{8C7E9451-B00C-4FE9-AEBD-62DBA0B6D387}">
      <dgm:prSet/>
      <dgm:spPr/>
      <dgm:t>
        <a:bodyPr/>
        <a:lstStyle/>
        <a:p>
          <a:pPr algn="ctr"/>
          <a:endParaRPr lang="zh-TW" altLang="en-US"/>
        </a:p>
      </dgm:t>
    </dgm:pt>
    <dgm:pt modelId="{ADE32837-30C5-4D57-BD69-61A8D4B74FAE}" type="sibTrans" cxnId="{8C7E9451-B00C-4FE9-AEBD-62DBA0B6D387}">
      <dgm:prSet/>
      <dgm:spPr/>
      <dgm:t>
        <a:bodyPr/>
        <a:lstStyle/>
        <a:p>
          <a:pPr algn="ctr"/>
          <a:endParaRPr lang="zh-TW" altLang="en-US"/>
        </a:p>
      </dgm:t>
    </dgm:pt>
    <dgm:pt modelId="{4EBF139C-2FCE-4EAE-BC72-D9C6C770009B}">
      <dgm:prSet phldrT="[文字]"/>
      <dgm:spPr/>
      <dgm:t>
        <a:bodyPr/>
        <a:lstStyle/>
        <a:p>
          <a:pPr algn="ctr"/>
          <a:r>
            <a:rPr lang="zh-TW" altLang="en-US" b="1"/>
            <a:t>部落地圖</a:t>
          </a:r>
        </a:p>
      </dgm:t>
    </dgm:pt>
    <dgm:pt modelId="{8241E526-65FD-4170-97B1-E04CA911B578}" type="parTrans" cxnId="{CA1145BF-0261-4DE6-AB4F-A0574B58D2CC}">
      <dgm:prSet/>
      <dgm:spPr/>
      <dgm:t>
        <a:bodyPr/>
        <a:lstStyle/>
        <a:p>
          <a:pPr algn="ctr"/>
          <a:endParaRPr lang="zh-TW" altLang="en-US"/>
        </a:p>
      </dgm:t>
    </dgm:pt>
    <dgm:pt modelId="{D117DB06-5E08-431D-82B3-6FC16194E352}" type="sibTrans" cxnId="{CA1145BF-0261-4DE6-AB4F-A0574B58D2CC}">
      <dgm:prSet/>
      <dgm:spPr/>
      <dgm:t>
        <a:bodyPr/>
        <a:lstStyle/>
        <a:p>
          <a:pPr algn="ctr"/>
          <a:endParaRPr lang="zh-TW" altLang="en-US"/>
        </a:p>
      </dgm:t>
    </dgm:pt>
    <dgm:pt modelId="{DB2EE9EA-3873-4D76-BB3F-EFC94DF08E45}">
      <dgm:prSet phldrT="[文字]"/>
      <dgm:spPr/>
      <dgm:t>
        <a:bodyPr/>
        <a:lstStyle/>
        <a:p>
          <a:pPr algn="ctr"/>
          <a:r>
            <a:rPr lang="zh-TW" altLang="en-US" b="1" dirty="0"/>
            <a:t>社區耆老</a:t>
          </a:r>
        </a:p>
      </dgm:t>
    </dgm:pt>
    <dgm:pt modelId="{44224B5E-67CA-4399-BB42-0E69E9767AF3}" type="parTrans" cxnId="{84B2F338-946F-4FD5-9941-BEA3BD918B54}">
      <dgm:prSet/>
      <dgm:spPr/>
      <dgm:t>
        <a:bodyPr/>
        <a:lstStyle/>
        <a:p>
          <a:pPr algn="ctr"/>
          <a:endParaRPr lang="zh-TW" altLang="en-US"/>
        </a:p>
      </dgm:t>
    </dgm:pt>
    <dgm:pt modelId="{D4B76D0D-2ECA-44F4-9039-A526F0437FA4}" type="sibTrans" cxnId="{84B2F338-946F-4FD5-9941-BEA3BD918B54}">
      <dgm:prSet/>
      <dgm:spPr/>
      <dgm:t>
        <a:bodyPr/>
        <a:lstStyle/>
        <a:p>
          <a:pPr algn="ctr"/>
          <a:endParaRPr lang="zh-TW" altLang="en-US"/>
        </a:p>
      </dgm:t>
    </dgm:pt>
    <dgm:pt modelId="{912E9EF3-9FD6-4622-944B-E47B5D989615}">
      <dgm:prSet phldrT="[文字]"/>
      <dgm:spPr/>
      <dgm:t>
        <a:bodyPr/>
        <a:lstStyle/>
        <a:p>
          <a:pPr algn="ctr"/>
          <a:r>
            <a:rPr lang="zh-TW" altLang="en-US" b="1"/>
            <a:t>傳統生活</a:t>
          </a:r>
        </a:p>
      </dgm:t>
    </dgm:pt>
    <dgm:pt modelId="{0F5BD808-2EFE-4ADA-9DEE-95F7F8228AC8}" type="parTrans" cxnId="{F69AC344-58E3-4B3D-A931-6989C56F43C3}">
      <dgm:prSet/>
      <dgm:spPr/>
      <dgm:t>
        <a:bodyPr/>
        <a:lstStyle/>
        <a:p>
          <a:pPr algn="ctr"/>
          <a:endParaRPr lang="zh-TW" altLang="en-US"/>
        </a:p>
      </dgm:t>
    </dgm:pt>
    <dgm:pt modelId="{4A10690D-7B6B-4CA6-B908-1E493CF735D4}" type="sibTrans" cxnId="{F69AC344-58E3-4B3D-A931-6989C56F43C3}">
      <dgm:prSet/>
      <dgm:spPr/>
      <dgm:t>
        <a:bodyPr/>
        <a:lstStyle/>
        <a:p>
          <a:pPr algn="ctr"/>
          <a:endParaRPr lang="zh-TW" altLang="en-US"/>
        </a:p>
      </dgm:t>
    </dgm:pt>
    <dgm:pt modelId="{22C734C4-0FAA-4BFD-8309-43A8F527F5E2}">
      <dgm:prSet phldrT="[文字]"/>
      <dgm:spPr/>
      <dgm:t>
        <a:bodyPr/>
        <a:lstStyle/>
        <a:p>
          <a:pPr algn="ctr"/>
          <a:r>
            <a:rPr lang="zh-TW" altLang="en-US" b="1"/>
            <a:t>慶典</a:t>
          </a:r>
        </a:p>
      </dgm:t>
    </dgm:pt>
    <dgm:pt modelId="{9058139D-7A2B-4540-BDF1-7B2B0170A560}" type="parTrans" cxnId="{C6B9AC50-EAA7-4C1A-A97B-ABC6B7ACF1D3}">
      <dgm:prSet/>
      <dgm:spPr/>
      <dgm:t>
        <a:bodyPr/>
        <a:lstStyle/>
        <a:p>
          <a:pPr algn="ctr"/>
          <a:endParaRPr lang="zh-TW" altLang="en-US"/>
        </a:p>
      </dgm:t>
    </dgm:pt>
    <dgm:pt modelId="{28AC7FD0-3FFF-41D5-93FA-F52F1BE572A8}" type="sibTrans" cxnId="{C6B9AC50-EAA7-4C1A-A97B-ABC6B7ACF1D3}">
      <dgm:prSet/>
      <dgm:spPr/>
      <dgm:t>
        <a:bodyPr/>
        <a:lstStyle/>
        <a:p>
          <a:pPr algn="ctr"/>
          <a:endParaRPr lang="zh-TW" altLang="en-US"/>
        </a:p>
      </dgm:t>
    </dgm:pt>
    <dgm:pt modelId="{E4FC21C4-4D3D-4021-8E88-22F7716C2DCB}">
      <dgm:prSet phldrT="[文字]"/>
      <dgm:spPr/>
      <dgm:t>
        <a:bodyPr/>
        <a:lstStyle/>
        <a:p>
          <a:pPr algn="ctr"/>
          <a:r>
            <a:rPr lang="zh-TW" altLang="en-US" b="1"/>
            <a:t>傳承與期待</a:t>
          </a:r>
        </a:p>
      </dgm:t>
    </dgm:pt>
    <dgm:pt modelId="{5FA1C8EC-9676-4001-A629-9085B7BCA8C5}" type="parTrans" cxnId="{76C0A992-C3ED-4F7B-AEED-CAC5BC03B4A6}">
      <dgm:prSet/>
      <dgm:spPr/>
      <dgm:t>
        <a:bodyPr/>
        <a:lstStyle/>
        <a:p>
          <a:pPr algn="ctr"/>
          <a:endParaRPr lang="zh-TW" altLang="en-US"/>
        </a:p>
      </dgm:t>
    </dgm:pt>
    <dgm:pt modelId="{3FD37EB7-687A-439F-948A-3CDE244653AE}" type="sibTrans" cxnId="{76C0A992-C3ED-4F7B-AEED-CAC5BC03B4A6}">
      <dgm:prSet/>
      <dgm:spPr/>
      <dgm:t>
        <a:bodyPr/>
        <a:lstStyle/>
        <a:p>
          <a:pPr algn="ctr"/>
          <a:endParaRPr lang="zh-TW" altLang="en-US"/>
        </a:p>
      </dgm:t>
    </dgm:pt>
    <dgm:pt modelId="{39175FC8-03F9-40B5-8330-65AB8166652E}">
      <dgm:prSet phldrT="[文字]"/>
      <dgm:spPr/>
      <dgm:t>
        <a:bodyPr/>
        <a:lstStyle/>
        <a:p>
          <a:pPr algn="ctr"/>
          <a:r>
            <a:rPr lang="zh-TW" altLang="en-US" b="1"/>
            <a:t>江老師</a:t>
          </a:r>
        </a:p>
      </dgm:t>
    </dgm:pt>
    <dgm:pt modelId="{33F97624-01F5-402B-ACEA-9080CCFDF206}" type="parTrans" cxnId="{7A56AA90-919B-4E75-8EB0-6DC08BFBA471}">
      <dgm:prSet/>
      <dgm:spPr/>
      <dgm:t>
        <a:bodyPr/>
        <a:lstStyle/>
        <a:p>
          <a:pPr algn="ctr"/>
          <a:endParaRPr lang="zh-TW" altLang="en-US"/>
        </a:p>
      </dgm:t>
    </dgm:pt>
    <dgm:pt modelId="{8FA3262D-20CD-4841-9A71-A1ABC92C8B79}" type="sibTrans" cxnId="{7A56AA90-919B-4E75-8EB0-6DC08BFBA471}">
      <dgm:prSet/>
      <dgm:spPr/>
      <dgm:t>
        <a:bodyPr/>
        <a:lstStyle/>
        <a:p>
          <a:pPr algn="ctr"/>
          <a:endParaRPr lang="zh-TW" altLang="en-US"/>
        </a:p>
      </dgm:t>
    </dgm:pt>
    <dgm:pt modelId="{B0ABD254-BC0A-41EC-8C5D-F4C2B84B9E61}">
      <dgm:prSet phldrT="[文字]"/>
      <dgm:spPr/>
      <dgm:t>
        <a:bodyPr/>
        <a:lstStyle/>
        <a:p>
          <a:pPr algn="ctr"/>
          <a:r>
            <a:rPr lang="zh-TW" altLang="en-US" b="1"/>
            <a:t>學生家長</a:t>
          </a:r>
        </a:p>
      </dgm:t>
    </dgm:pt>
    <dgm:pt modelId="{2510A026-B25A-4EB9-9B5C-23B7022B1B5D}" type="parTrans" cxnId="{084BD239-2B53-4168-B760-EDB6380A5C7D}">
      <dgm:prSet/>
      <dgm:spPr/>
      <dgm:t>
        <a:bodyPr/>
        <a:lstStyle/>
        <a:p>
          <a:pPr algn="ctr"/>
          <a:endParaRPr lang="zh-TW" altLang="en-US"/>
        </a:p>
      </dgm:t>
    </dgm:pt>
    <dgm:pt modelId="{1E9874FF-18F4-4341-B2CC-BF101C124CFA}" type="sibTrans" cxnId="{084BD239-2B53-4168-B760-EDB6380A5C7D}">
      <dgm:prSet/>
      <dgm:spPr/>
      <dgm:t>
        <a:bodyPr/>
        <a:lstStyle/>
        <a:p>
          <a:pPr algn="ctr"/>
          <a:endParaRPr lang="zh-TW" altLang="en-US"/>
        </a:p>
      </dgm:t>
    </dgm:pt>
    <dgm:pt modelId="{7AE5BC57-A256-4AAE-A8F2-98E7D0A8A493}">
      <dgm:prSet phldrT="[文字]"/>
      <dgm:spPr/>
      <dgm:t>
        <a:bodyPr/>
        <a:lstStyle/>
        <a:p>
          <a:pPr algn="ctr"/>
          <a:r>
            <a:rPr lang="zh-TW" altLang="en-US" b="1"/>
            <a:t>服飾</a:t>
          </a:r>
        </a:p>
      </dgm:t>
    </dgm:pt>
    <dgm:pt modelId="{98898073-AC4B-4CAA-AD73-BBA80E4B8383}" type="parTrans" cxnId="{08F4B778-39BE-4F25-8227-9D1379D5A21C}">
      <dgm:prSet/>
      <dgm:spPr/>
      <dgm:t>
        <a:bodyPr/>
        <a:lstStyle/>
        <a:p>
          <a:pPr algn="ctr"/>
          <a:endParaRPr lang="zh-TW" altLang="en-US"/>
        </a:p>
      </dgm:t>
    </dgm:pt>
    <dgm:pt modelId="{7628897D-E599-4863-BA81-623E880E0548}" type="sibTrans" cxnId="{08F4B778-39BE-4F25-8227-9D1379D5A21C}">
      <dgm:prSet/>
      <dgm:spPr/>
      <dgm:t>
        <a:bodyPr/>
        <a:lstStyle/>
        <a:p>
          <a:pPr algn="ctr"/>
          <a:endParaRPr lang="zh-TW" altLang="en-US"/>
        </a:p>
      </dgm:t>
    </dgm:pt>
    <dgm:pt modelId="{ADD17E5F-881D-4D05-AFAF-72A9CE4ADAA4}">
      <dgm:prSet phldrT="[文字]"/>
      <dgm:spPr/>
      <dgm:t>
        <a:bodyPr/>
        <a:lstStyle/>
        <a:p>
          <a:pPr algn="ctr"/>
          <a:r>
            <a:rPr lang="zh-TW" altLang="en-US" b="1"/>
            <a:t>飲食</a:t>
          </a:r>
        </a:p>
      </dgm:t>
    </dgm:pt>
    <dgm:pt modelId="{4C158696-BBA3-48D7-9B23-6A43FAE935D7}" type="parTrans" cxnId="{6E9B38F5-8FE1-48A4-8EFD-3A023D560C7C}">
      <dgm:prSet/>
      <dgm:spPr/>
      <dgm:t>
        <a:bodyPr/>
        <a:lstStyle/>
        <a:p>
          <a:pPr algn="ctr"/>
          <a:endParaRPr lang="zh-TW" altLang="en-US"/>
        </a:p>
      </dgm:t>
    </dgm:pt>
    <dgm:pt modelId="{E7BDC9F2-3EA2-4F8F-A286-C15CC1516D69}" type="sibTrans" cxnId="{6E9B38F5-8FE1-48A4-8EFD-3A023D560C7C}">
      <dgm:prSet/>
      <dgm:spPr/>
      <dgm:t>
        <a:bodyPr/>
        <a:lstStyle/>
        <a:p>
          <a:pPr algn="ctr"/>
          <a:endParaRPr lang="zh-TW" altLang="en-US"/>
        </a:p>
      </dgm:t>
    </dgm:pt>
    <dgm:pt modelId="{49DCD326-718D-4F39-A51F-06ED85B0097B}">
      <dgm:prSet phldrT="[文字]"/>
      <dgm:spPr/>
      <dgm:t>
        <a:bodyPr/>
        <a:lstStyle/>
        <a:p>
          <a:pPr algn="ctr"/>
          <a:r>
            <a:rPr lang="zh-TW" altLang="en-US" b="1"/>
            <a:t>復興阿美</a:t>
          </a:r>
        </a:p>
      </dgm:t>
    </dgm:pt>
    <dgm:pt modelId="{6BC61CCA-7EED-42BE-91E0-C78F0269AD8E}" type="parTrans" cxnId="{417BDEAB-9F97-4179-9ACB-21FBEF888C3D}">
      <dgm:prSet/>
      <dgm:spPr/>
      <dgm:t>
        <a:bodyPr/>
        <a:lstStyle/>
        <a:p>
          <a:pPr algn="ctr"/>
          <a:endParaRPr lang="zh-TW" altLang="en-US"/>
        </a:p>
      </dgm:t>
    </dgm:pt>
    <dgm:pt modelId="{CAED9735-9CBD-4E3B-A351-EB2970FBC949}" type="sibTrans" cxnId="{417BDEAB-9F97-4179-9ACB-21FBEF888C3D}">
      <dgm:prSet/>
      <dgm:spPr/>
      <dgm:t>
        <a:bodyPr/>
        <a:lstStyle/>
        <a:p>
          <a:pPr algn="ctr"/>
          <a:endParaRPr lang="zh-TW" altLang="en-US"/>
        </a:p>
      </dgm:t>
    </dgm:pt>
    <dgm:pt modelId="{70823593-A8D9-4E29-9254-1E3A4B6B0808}">
      <dgm:prSet phldrT="[文字]"/>
      <dgm:spPr/>
      <dgm:t>
        <a:bodyPr/>
        <a:lstStyle/>
        <a:p>
          <a:pPr algn="ctr"/>
          <a:r>
            <a:rPr lang="zh-TW" altLang="en-US" b="1"/>
            <a:t>校長</a:t>
          </a:r>
        </a:p>
      </dgm:t>
    </dgm:pt>
    <dgm:pt modelId="{71DB1C24-373F-4E44-831D-5559460DD59F}" type="parTrans" cxnId="{E153877A-16F5-42F0-BA8D-2BD765E880AB}">
      <dgm:prSet/>
      <dgm:spPr/>
      <dgm:t>
        <a:bodyPr/>
        <a:lstStyle/>
        <a:p>
          <a:pPr algn="ctr"/>
          <a:endParaRPr lang="zh-TW" altLang="en-US"/>
        </a:p>
      </dgm:t>
    </dgm:pt>
    <dgm:pt modelId="{C7749F8C-036F-4114-83FD-8011D8B98234}" type="sibTrans" cxnId="{E153877A-16F5-42F0-BA8D-2BD765E880AB}">
      <dgm:prSet/>
      <dgm:spPr/>
      <dgm:t>
        <a:bodyPr/>
        <a:lstStyle/>
        <a:p>
          <a:pPr algn="ctr"/>
          <a:endParaRPr lang="zh-TW" altLang="en-US"/>
        </a:p>
      </dgm:t>
    </dgm:pt>
    <dgm:pt modelId="{6AE0014A-83DE-4805-BB42-A97C1F6710FF}">
      <dgm:prSet phldrT="[文字]"/>
      <dgm:spPr/>
      <dgm:t>
        <a:bodyPr/>
        <a:lstStyle/>
        <a:p>
          <a:pPr algn="ctr"/>
          <a:r>
            <a:rPr lang="zh-TW" altLang="en-US" b="1"/>
            <a:t>陳博士</a:t>
          </a:r>
        </a:p>
      </dgm:t>
    </dgm:pt>
    <dgm:pt modelId="{0917AFFE-7A05-417B-B903-33A88A675D99}" type="parTrans" cxnId="{CD45B2CD-34B2-434C-8C36-BF7FAD4A3344}">
      <dgm:prSet/>
      <dgm:spPr/>
      <dgm:t>
        <a:bodyPr/>
        <a:lstStyle/>
        <a:p>
          <a:pPr algn="ctr"/>
          <a:endParaRPr lang="zh-TW" altLang="en-US"/>
        </a:p>
      </dgm:t>
    </dgm:pt>
    <dgm:pt modelId="{FC93BBCF-6362-498F-8FF3-364A3B5AA114}" type="sibTrans" cxnId="{CD45B2CD-34B2-434C-8C36-BF7FAD4A3344}">
      <dgm:prSet/>
      <dgm:spPr/>
      <dgm:t>
        <a:bodyPr/>
        <a:lstStyle/>
        <a:p>
          <a:pPr algn="ctr"/>
          <a:endParaRPr lang="zh-TW" altLang="en-US"/>
        </a:p>
      </dgm:t>
    </dgm:pt>
    <dgm:pt modelId="{95DCCAFC-8822-407C-88D7-1E35CCC2B323}">
      <dgm:prSet phldrT="[文字]"/>
      <dgm:spPr/>
      <dgm:t>
        <a:bodyPr/>
        <a:lstStyle/>
        <a:p>
          <a:pPr algn="ctr"/>
          <a:r>
            <a:rPr lang="zh-TW" altLang="en-US" b="1"/>
            <a:t>未來展望</a:t>
          </a:r>
        </a:p>
      </dgm:t>
    </dgm:pt>
    <dgm:pt modelId="{D4B97CE5-678D-4F1D-B198-F8A4C51DB518}" type="parTrans" cxnId="{BC83CF2B-8070-47F8-A20E-B8162CA58379}">
      <dgm:prSet/>
      <dgm:spPr/>
      <dgm:t>
        <a:bodyPr/>
        <a:lstStyle/>
        <a:p>
          <a:pPr algn="ctr"/>
          <a:endParaRPr lang="zh-TW" altLang="en-US"/>
        </a:p>
      </dgm:t>
    </dgm:pt>
    <dgm:pt modelId="{B46DB9ED-D6E1-4CF2-A0DF-5D973DEB3CE5}" type="sibTrans" cxnId="{BC83CF2B-8070-47F8-A20E-B8162CA58379}">
      <dgm:prSet/>
      <dgm:spPr/>
      <dgm:t>
        <a:bodyPr/>
        <a:lstStyle/>
        <a:p>
          <a:pPr algn="ctr"/>
          <a:endParaRPr lang="zh-TW" altLang="en-US"/>
        </a:p>
      </dgm:t>
    </dgm:pt>
    <dgm:pt modelId="{86D24412-24FD-4375-9158-B97242996D24}">
      <dgm:prSet phldrT="[文字]"/>
      <dgm:spPr/>
      <dgm:t>
        <a:bodyPr/>
        <a:lstStyle/>
        <a:p>
          <a:pPr algn="ctr"/>
          <a:r>
            <a:rPr lang="zh-TW" altLang="en-US" b="1"/>
            <a:t>傳說</a:t>
          </a:r>
        </a:p>
      </dgm:t>
    </dgm:pt>
    <dgm:pt modelId="{EA364F60-33AA-444B-BDC9-F98D9E087E06}" type="parTrans" cxnId="{43A7F3E2-C204-44A3-B7AE-F0CE428EFDA7}">
      <dgm:prSet/>
      <dgm:spPr/>
      <dgm:t>
        <a:bodyPr/>
        <a:lstStyle/>
        <a:p>
          <a:pPr algn="ctr"/>
          <a:endParaRPr lang="zh-TW" altLang="en-US"/>
        </a:p>
      </dgm:t>
    </dgm:pt>
    <dgm:pt modelId="{DB7EDB77-D426-483A-8925-0BB62CA020D3}" type="sibTrans" cxnId="{43A7F3E2-C204-44A3-B7AE-F0CE428EFDA7}">
      <dgm:prSet/>
      <dgm:spPr/>
      <dgm:t>
        <a:bodyPr/>
        <a:lstStyle/>
        <a:p>
          <a:pPr algn="ctr"/>
          <a:endParaRPr lang="zh-TW" altLang="en-US"/>
        </a:p>
      </dgm:t>
    </dgm:pt>
    <dgm:pt modelId="{8C3936B8-67B2-497C-83E0-69166403BF7A}" type="pres">
      <dgm:prSet presAssocID="{A4508DC6-3E31-4771-B955-3154B9F9FB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EA267B7-64F9-4587-838A-C14A0D461E88}" type="pres">
      <dgm:prSet presAssocID="{98EF42FF-605C-4DC9-974B-8B9EEB704F15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7640B7E-F00C-436B-9D69-EC597C07F0BD}" type="pres">
      <dgm:prSet presAssocID="{98EF42FF-605C-4DC9-974B-8B9EEB704F15}" presName="rootComposite1" presStyleCnt="0"/>
      <dgm:spPr/>
      <dgm:t>
        <a:bodyPr/>
        <a:lstStyle/>
        <a:p>
          <a:endParaRPr lang="zh-TW" altLang="en-US"/>
        </a:p>
      </dgm:t>
    </dgm:pt>
    <dgm:pt modelId="{BB4DD4E1-D1BC-4CC1-AC9C-74E6B7569766}" type="pres">
      <dgm:prSet presAssocID="{98EF42FF-605C-4DC9-974B-8B9EEB704F15}" presName="rootText1" presStyleLbl="node0" presStyleIdx="0" presStyleCnt="1" custScaleX="20633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E184C7-3AA6-456B-A0D0-245E64EE52F8}" type="pres">
      <dgm:prSet presAssocID="{98EF42FF-605C-4DC9-974B-8B9EEB704F15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C2FF9E95-0C3F-4512-AE48-B925A2786E0B}" type="pres">
      <dgm:prSet presAssocID="{98EF42FF-605C-4DC9-974B-8B9EEB704F15}" presName="hierChild2" presStyleCnt="0"/>
      <dgm:spPr/>
      <dgm:t>
        <a:bodyPr/>
        <a:lstStyle/>
        <a:p>
          <a:endParaRPr lang="zh-TW" altLang="en-US"/>
        </a:p>
      </dgm:t>
    </dgm:pt>
    <dgm:pt modelId="{D3820322-7C10-4955-8912-2F9D694C505D}" type="pres">
      <dgm:prSet presAssocID="{933BFC86-15EC-4497-A7CD-E3BE91938BCA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4C018DDD-FF82-4B3F-B367-5DF9904848B1}" type="pres">
      <dgm:prSet presAssocID="{00089D06-4B9D-4CD5-A4C1-62BF5596A3F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DD18158-5BCD-4DE1-B8EC-42A19BFBDF4F}" type="pres">
      <dgm:prSet presAssocID="{00089D06-4B9D-4CD5-A4C1-62BF5596A3FF}" presName="rootComposite" presStyleCnt="0"/>
      <dgm:spPr/>
      <dgm:t>
        <a:bodyPr/>
        <a:lstStyle/>
        <a:p>
          <a:endParaRPr lang="zh-TW" altLang="en-US"/>
        </a:p>
      </dgm:t>
    </dgm:pt>
    <dgm:pt modelId="{F1D60B0F-0989-47AB-85B5-ADCA54674E7E}" type="pres">
      <dgm:prSet presAssocID="{00089D06-4B9D-4CD5-A4C1-62BF5596A3FF}" presName="rootText" presStyleLbl="node2" presStyleIdx="0" presStyleCnt="4" custScaleX="1714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E28F0E-7347-4B30-872C-C4AE970E2D7E}" type="pres">
      <dgm:prSet presAssocID="{00089D06-4B9D-4CD5-A4C1-62BF5596A3FF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0AD002A3-5945-4FB6-98DA-FCEC1E795073}" type="pres">
      <dgm:prSet presAssocID="{00089D06-4B9D-4CD5-A4C1-62BF5596A3FF}" presName="hierChild4" presStyleCnt="0"/>
      <dgm:spPr/>
      <dgm:t>
        <a:bodyPr/>
        <a:lstStyle/>
        <a:p>
          <a:endParaRPr lang="zh-TW" altLang="en-US"/>
        </a:p>
      </dgm:t>
    </dgm:pt>
    <dgm:pt modelId="{15D55C25-2533-4ACF-81FD-81D42A92598F}" type="pres">
      <dgm:prSet presAssocID="{66205974-656C-4A18-B720-E76A656E4907}" presName="Name37" presStyleLbl="parChTrans1D3" presStyleIdx="0" presStyleCnt="15"/>
      <dgm:spPr/>
      <dgm:t>
        <a:bodyPr/>
        <a:lstStyle/>
        <a:p>
          <a:endParaRPr lang="zh-TW" altLang="en-US"/>
        </a:p>
      </dgm:t>
    </dgm:pt>
    <dgm:pt modelId="{E5DFAD2D-6417-4ACC-8ADC-D938BDBE8F00}" type="pres">
      <dgm:prSet presAssocID="{90FD42F4-3C20-4646-9CE2-BDB46726A4C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447AA4D-4CA5-468F-8339-EAC5B24113EE}" type="pres">
      <dgm:prSet presAssocID="{90FD42F4-3C20-4646-9CE2-BDB46726A4CB}" presName="rootComposite" presStyleCnt="0"/>
      <dgm:spPr/>
      <dgm:t>
        <a:bodyPr/>
        <a:lstStyle/>
        <a:p>
          <a:endParaRPr lang="zh-TW" altLang="en-US"/>
        </a:p>
      </dgm:t>
    </dgm:pt>
    <dgm:pt modelId="{66FD5CC7-841E-436B-B23E-746070B6E63B}" type="pres">
      <dgm:prSet presAssocID="{90FD42F4-3C20-4646-9CE2-BDB46726A4CB}" presName="rootText" presStyleLbl="node3" presStyleIdx="0" presStyleCnt="15" custScaleX="1329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462AA5-53BB-43A0-97D3-E7B980191022}" type="pres">
      <dgm:prSet presAssocID="{90FD42F4-3C20-4646-9CE2-BDB46726A4CB}" presName="rootConnector" presStyleLbl="node3" presStyleIdx="0" presStyleCnt="15"/>
      <dgm:spPr/>
      <dgm:t>
        <a:bodyPr/>
        <a:lstStyle/>
        <a:p>
          <a:endParaRPr lang="zh-TW" altLang="en-US"/>
        </a:p>
      </dgm:t>
    </dgm:pt>
    <dgm:pt modelId="{75D37EB9-19A0-4B10-B604-7CE3903536B2}" type="pres">
      <dgm:prSet presAssocID="{90FD42F4-3C20-4646-9CE2-BDB46726A4CB}" presName="hierChild4" presStyleCnt="0"/>
      <dgm:spPr/>
      <dgm:t>
        <a:bodyPr/>
        <a:lstStyle/>
        <a:p>
          <a:endParaRPr lang="zh-TW" altLang="en-US"/>
        </a:p>
      </dgm:t>
    </dgm:pt>
    <dgm:pt modelId="{962BE692-E8FF-470D-865B-9B9003307014}" type="pres">
      <dgm:prSet presAssocID="{90FD42F4-3C20-4646-9CE2-BDB46726A4CB}" presName="hierChild5" presStyleCnt="0"/>
      <dgm:spPr/>
      <dgm:t>
        <a:bodyPr/>
        <a:lstStyle/>
        <a:p>
          <a:endParaRPr lang="zh-TW" altLang="en-US"/>
        </a:p>
      </dgm:t>
    </dgm:pt>
    <dgm:pt modelId="{D5525F40-2DE1-4343-945A-49902AF56F47}" type="pres">
      <dgm:prSet presAssocID="{6BC61CCA-7EED-42BE-91E0-C78F0269AD8E}" presName="Name37" presStyleLbl="parChTrans1D3" presStyleIdx="1" presStyleCnt="15"/>
      <dgm:spPr/>
      <dgm:t>
        <a:bodyPr/>
        <a:lstStyle/>
        <a:p>
          <a:endParaRPr lang="zh-TW" altLang="en-US"/>
        </a:p>
      </dgm:t>
    </dgm:pt>
    <dgm:pt modelId="{782F3812-B58A-423E-9EB6-0CDEC8379A61}" type="pres">
      <dgm:prSet presAssocID="{49DCD326-718D-4F39-A51F-06ED85B0097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C12CBC2-464C-449D-9644-6CC7AD80BD8E}" type="pres">
      <dgm:prSet presAssocID="{49DCD326-718D-4F39-A51F-06ED85B0097B}" presName="rootComposite" presStyleCnt="0"/>
      <dgm:spPr/>
      <dgm:t>
        <a:bodyPr/>
        <a:lstStyle/>
        <a:p>
          <a:endParaRPr lang="zh-TW" altLang="en-US"/>
        </a:p>
      </dgm:t>
    </dgm:pt>
    <dgm:pt modelId="{16942F77-9C4F-43C7-837A-59D6D9D5236B}" type="pres">
      <dgm:prSet presAssocID="{49DCD326-718D-4F39-A51F-06ED85B0097B}" presName="rootText" presStyleLbl="node3" presStyleIdx="1" presStyleCnt="15" custScaleX="1383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F67FBD-4F7F-430C-B10B-94F5CBABF7D0}" type="pres">
      <dgm:prSet presAssocID="{49DCD326-718D-4F39-A51F-06ED85B0097B}" presName="rootConnector" presStyleLbl="node3" presStyleIdx="1" presStyleCnt="15"/>
      <dgm:spPr/>
      <dgm:t>
        <a:bodyPr/>
        <a:lstStyle/>
        <a:p>
          <a:endParaRPr lang="zh-TW" altLang="en-US"/>
        </a:p>
      </dgm:t>
    </dgm:pt>
    <dgm:pt modelId="{05ADF249-4358-4B57-81CE-87F9B4BB2C29}" type="pres">
      <dgm:prSet presAssocID="{49DCD326-718D-4F39-A51F-06ED85B0097B}" presName="hierChild4" presStyleCnt="0"/>
      <dgm:spPr/>
      <dgm:t>
        <a:bodyPr/>
        <a:lstStyle/>
        <a:p>
          <a:endParaRPr lang="zh-TW" altLang="en-US"/>
        </a:p>
      </dgm:t>
    </dgm:pt>
    <dgm:pt modelId="{403348A4-CA1D-4343-91BD-0CB19512DF70}" type="pres">
      <dgm:prSet presAssocID="{49DCD326-718D-4F39-A51F-06ED85B0097B}" presName="hierChild5" presStyleCnt="0"/>
      <dgm:spPr/>
      <dgm:t>
        <a:bodyPr/>
        <a:lstStyle/>
        <a:p>
          <a:endParaRPr lang="zh-TW" altLang="en-US"/>
        </a:p>
      </dgm:t>
    </dgm:pt>
    <dgm:pt modelId="{A97C1B60-708D-436E-A2AE-8E0783B7CB4E}" type="pres">
      <dgm:prSet presAssocID="{8241E526-65FD-4170-97B1-E04CA911B578}" presName="Name37" presStyleLbl="parChTrans1D3" presStyleIdx="2" presStyleCnt="15"/>
      <dgm:spPr/>
      <dgm:t>
        <a:bodyPr/>
        <a:lstStyle/>
        <a:p>
          <a:endParaRPr lang="zh-TW" altLang="en-US"/>
        </a:p>
      </dgm:t>
    </dgm:pt>
    <dgm:pt modelId="{9E46ACD4-7040-49D8-856E-EDD66F0F9945}" type="pres">
      <dgm:prSet presAssocID="{4EBF139C-2FCE-4EAE-BC72-D9C6C770009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020DB1D-6116-48AB-92AD-E64AD95D6DBC}" type="pres">
      <dgm:prSet presAssocID="{4EBF139C-2FCE-4EAE-BC72-D9C6C770009B}" presName="rootComposite" presStyleCnt="0"/>
      <dgm:spPr/>
      <dgm:t>
        <a:bodyPr/>
        <a:lstStyle/>
        <a:p>
          <a:endParaRPr lang="zh-TW" altLang="en-US"/>
        </a:p>
      </dgm:t>
    </dgm:pt>
    <dgm:pt modelId="{7A427A4D-8B80-448E-94F6-445E1346B645}" type="pres">
      <dgm:prSet presAssocID="{4EBF139C-2FCE-4EAE-BC72-D9C6C770009B}" presName="rootText" presStyleLbl="node3" presStyleIdx="2" presStyleCnt="15" custScaleX="1329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6A8F1D-252A-40D8-A959-4739EE64E7B2}" type="pres">
      <dgm:prSet presAssocID="{4EBF139C-2FCE-4EAE-BC72-D9C6C770009B}" presName="rootConnector" presStyleLbl="node3" presStyleIdx="2" presStyleCnt="15"/>
      <dgm:spPr/>
      <dgm:t>
        <a:bodyPr/>
        <a:lstStyle/>
        <a:p>
          <a:endParaRPr lang="zh-TW" altLang="en-US"/>
        </a:p>
      </dgm:t>
    </dgm:pt>
    <dgm:pt modelId="{598B01A3-CDD3-4424-A1B4-7F71EC8FFAEA}" type="pres">
      <dgm:prSet presAssocID="{4EBF139C-2FCE-4EAE-BC72-D9C6C770009B}" presName="hierChild4" presStyleCnt="0"/>
      <dgm:spPr/>
      <dgm:t>
        <a:bodyPr/>
        <a:lstStyle/>
        <a:p>
          <a:endParaRPr lang="zh-TW" altLang="en-US"/>
        </a:p>
      </dgm:t>
    </dgm:pt>
    <dgm:pt modelId="{04764113-8972-4431-9A9F-E7C0B5FB7B93}" type="pres">
      <dgm:prSet presAssocID="{4EBF139C-2FCE-4EAE-BC72-D9C6C770009B}" presName="hierChild5" presStyleCnt="0"/>
      <dgm:spPr/>
      <dgm:t>
        <a:bodyPr/>
        <a:lstStyle/>
        <a:p>
          <a:endParaRPr lang="zh-TW" altLang="en-US"/>
        </a:p>
      </dgm:t>
    </dgm:pt>
    <dgm:pt modelId="{8FFAED44-BC2C-486E-BC74-DA43473A8483}" type="pres">
      <dgm:prSet presAssocID="{00089D06-4B9D-4CD5-A4C1-62BF5596A3FF}" presName="hierChild5" presStyleCnt="0"/>
      <dgm:spPr/>
      <dgm:t>
        <a:bodyPr/>
        <a:lstStyle/>
        <a:p>
          <a:endParaRPr lang="zh-TW" altLang="en-US"/>
        </a:p>
      </dgm:t>
    </dgm:pt>
    <dgm:pt modelId="{CF967A19-0DBF-4A25-97C9-98387DA3E680}" type="pres">
      <dgm:prSet presAssocID="{55074C5B-62F1-4E84-BF05-4759D54869C8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8C40F158-7C1C-43AC-865A-1BCE70FA9EEF}" type="pres">
      <dgm:prSet presAssocID="{A04C6E8E-CD80-4E62-AB53-F96FD4FA3C9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740DFC4-8907-4691-89F7-3BDDB122AE86}" type="pres">
      <dgm:prSet presAssocID="{A04C6E8E-CD80-4E62-AB53-F96FD4FA3C91}" presName="rootComposite" presStyleCnt="0"/>
      <dgm:spPr/>
      <dgm:t>
        <a:bodyPr/>
        <a:lstStyle/>
        <a:p>
          <a:endParaRPr lang="zh-TW" altLang="en-US"/>
        </a:p>
      </dgm:t>
    </dgm:pt>
    <dgm:pt modelId="{3312C24F-DF35-40AD-9F1E-75A4F92026B6}" type="pres">
      <dgm:prSet presAssocID="{A04C6E8E-CD80-4E62-AB53-F96FD4FA3C91}" presName="rootText" presStyleLbl="node2" presStyleIdx="1" presStyleCnt="4" custScaleX="1627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CE45EF-3831-46F3-934C-F64FD492F6A4}" type="pres">
      <dgm:prSet presAssocID="{A04C6E8E-CD80-4E62-AB53-F96FD4FA3C91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4F54F49A-8349-49BF-878E-3AA5B3082701}" type="pres">
      <dgm:prSet presAssocID="{A04C6E8E-CD80-4E62-AB53-F96FD4FA3C91}" presName="hierChild4" presStyleCnt="0"/>
      <dgm:spPr/>
      <dgm:t>
        <a:bodyPr/>
        <a:lstStyle/>
        <a:p>
          <a:endParaRPr lang="zh-TW" altLang="en-US"/>
        </a:p>
      </dgm:t>
    </dgm:pt>
    <dgm:pt modelId="{8259C99F-ED23-4741-B10E-108AACBC2A40}" type="pres">
      <dgm:prSet presAssocID="{71DB1C24-373F-4E44-831D-5559460DD59F}" presName="Name37" presStyleLbl="parChTrans1D3" presStyleIdx="3" presStyleCnt="15"/>
      <dgm:spPr/>
      <dgm:t>
        <a:bodyPr/>
        <a:lstStyle/>
        <a:p>
          <a:endParaRPr lang="zh-TW" altLang="en-US"/>
        </a:p>
      </dgm:t>
    </dgm:pt>
    <dgm:pt modelId="{9BC75CC8-2C7D-4991-B286-B7CAA09F087A}" type="pres">
      <dgm:prSet presAssocID="{70823593-A8D9-4E29-9254-1E3A4B6B0808}" presName="hierRoot2" presStyleCnt="0">
        <dgm:presLayoutVars>
          <dgm:hierBranch val="init"/>
        </dgm:presLayoutVars>
      </dgm:prSet>
      <dgm:spPr/>
    </dgm:pt>
    <dgm:pt modelId="{417746E4-8257-4A1D-B996-E5871C4BF44E}" type="pres">
      <dgm:prSet presAssocID="{70823593-A8D9-4E29-9254-1E3A4B6B0808}" presName="rootComposite" presStyleCnt="0"/>
      <dgm:spPr/>
    </dgm:pt>
    <dgm:pt modelId="{37806523-A22E-47B1-87B8-08333F9B9949}" type="pres">
      <dgm:prSet presAssocID="{70823593-A8D9-4E29-9254-1E3A4B6B0808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9E592A-1241-40CF-AF34-5782642E0307}" type="pres">
      <dgm:prSet presAssocID="{70823593-A8D9-4E29-9254-1E3A4B6B0808}" presName="rootConnector" presStyleLbl="node3" presStyleIdx="3" presStyleCnt="15"/>
      <dgm:spPr/>
      <dgm:t>
        <a:bodyPr/>
        <a:lstStyle/>
        <a:p>
          <a:endParaRPr lang="zh-TW" altLang="en-US"/>
        </a:p>
      </dgm:t>
    </dgm:pt>
    <dgm:pt modelId="{36B4C797-3247-44E5-9862-E561B8E2AE83}" type="pres">
      <dgm:prSet presAssocID="{70823593-A8D9-4E29-9254-1E3A4B6B0808}" presName="hierChild4" presStyleCnt="0"/>
      <dgm:spPr/>
    </dgm:pt>
    <dgm:pt modelId="{7B8C15C8-91DA-4104-9018-EFB5694771CA}" type="pres">
      <dgm:prSet presAssocID="{70823593-A8D9-4E29-9254-1E3A4B6B0808}" presName="hierChild5" presStyleCnt="0"/>
      <dgm:spPr/>
    </dgm:pt>
    <dgm:pt modelId="{4D71A0D6-2ADE-43FA-8DF8-F32E7FE98E8D}" type="pres">
      <dgm:prSet presAssocID="{0917AFFE-7A05-417B-B903-33A88A675D99}" presName="Name37" presStyleLbl="parChTrans1D3" presStyleIdx="4" presStyleCnt="15"/>
      <dgm:spPr/>
      <dgm:t>
        <a:bodyPr/>
        <a:lstStyle/>
        <a:p>
          <a:endParaRPr lang="zh-TW" altLang="en-US"/>
        </a:p>
      </dgm:t>
    </dgm:pt>
    <dgm:pt modelId="{4E379933-5E58-4434-B40C-A5F0A272B7EE}" type="pres">
      <dgm:prSet presAssocID="{6AE0014A-83DE-4805-BB42-A97C1F6710FF}" presName="hierRoot2" presStyleCnt="0">
        <dgm:presLayoutVars>
          <dgm:hierBranch val="init"/>
        </dgm:presLayoutVars>
      </dgm:prSet>
      <dgm:spPr/>
    </dgm:pt>
    <dgm:pt modelId="{0E333BE2-44E8-4685-A2CE-CAEAFD52BE24}" type="pres">
      <dgm:prSet presAssocID="{6AE0014A-83DE-4805-BB42-A97C1F6710FF}" presName="rootComposite" presStyleCnt="0"/>
      <dgm:spPr/>
    </dgm:pt>
    <dgm:pt modelId="{462644E7-2CB8-4EB3-8A09-5EF0919951D1}" type="pres">
      <dgm:prSet presAssocID="{6AE0014A-83DE-4805-BB42-A97C1F6710FF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D15F53-6150-447E-91D5-B1FC70E22FC1}" type="pres">
      <dgm:prSet presAssocID="{6AE0014A-83DE-4805-BB42-A97C1F6710FF}" presName="rootConnector" presStyleLbl="node3" presStyleIdx="4" presStyleCnt="15"/>
      <dgm:spPr/>
      <dgm:t>
        <a:bodyPr/>
        <a:lstStyle/>
        <a:p>
          <a:endParaRPr lang="zh-TW" altLang="en-US"/>
        </a:p>
      </dgm:t>
    </dgm:pt>
    <dgm:pt modelId="{F65543A8-7A2F-4261-8FAD-D16BEDC0CE33}" type="pres">
      <dgm:prSet presAssocID="{6AE0014A-83DE-4805-BB42-A97C1F6710FF}" presName="hierChild4" presStyleCnt="0"/>
      <dgm:spPr/>
    </dgm:pt>
    <dgm:pt modelId="{34E2458E-DA42-4FC4-BF6B-E0D7AD305D22}" type="pres">
      <dgm:prSet presAssocID="{6AE0014A-83DE-4805-BB42-A97C1F6710FF}" presName="hierChild5" presStyleCnt="0"/>
      <dgm:spPr/>
    </dgm:pt>
    <dgm:pt modelId="{FCE01C2D-D88B-4D2A-A426-18D4E48A21D7}" type="pres">
      <dgm:prSet presAssocID="{BF99FFFC-7F4D-474F-85DE-63A3D01D28F4}" presName="Name37" presStyleLbl="parChTrans1D3" presStyleIdx="5" presStyleCnt="15"/>
      <dgm:spPr/>
      <dgm:t>
        <a:bodyPr/>
        <a:lstStyle/>
        <a:p>
          <a:endParaRPr lang="zh-TW" altLang="en-US"/>
        </a:p>
      </dgm:t>
    </dgm:pt>
    <dgm:pt modelId="{5CB6123E-CA71-427E-9688-82D1C16CEAC4}" type="pres">
      <dgm:prSet presAssocID="{4C7B1E30-F0C9-4CDB-B240-AF60A734D5F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63B9BF7-9D85-4A74-AF1D-CB9520E1E054}" type="pres">
      <dgm:prSet presAssocID="{4C7B1E30-F0C9-4CDB-B240-AF60A734D5FE}" presName="rootComposite" presStyleCnt="0"/>
      <dgm:spPr/>
      <dgm:t>
        <a:bodyPr/>
        <a:lstStyle/>
        <a:p>
          <a:endParaRPr lang="zh-TW" altLang="en-US"/>
        </a:p>
      </dgm:t>
    </dgm:pt>
    <dgm:pt modelId="{25C8DF0F-24AF-482D-B6B2-39771DB5D908}" type="pres">
      <dgm:prSet presAssocID="{4C7B1E30-F0C9-4CDB-B240-AF60A734D5FE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E45808-5517-46EC-9AA3-9E6626C59F8F}" type="pres">
      <dgm:prSet presAssocID="{4C7B1E30-F0C9-4CDB-B240-AF60A734D5FE}" presName="rootConnector" presStyleLbl="node3" presStyleIdx="5" presStyleCnt="15"/>
      <dgm:spPr/>
      <dgm:t>
        <a:bodyPr/>
        <a:lstStyle/>
        <a:p>
          <a:endParaRPr lang="zh-TW" altLang="en-US"/>
        </a:p>
      </dgm:t>
    </dgm:pt>
    <dgm:pt modelId="{2EA9B934-443E-4721-A521-960192FEF1BC}" type="pres">
      <dgm:prSet presAssocID="{4C7B1E30-F0C9-4CDB-B240-AF60A734D5FE}" presName="hierChild4" presStyleCnt="0"/>
      <dgm:spPr/>
      <dgm:t>
        <a:bodyPr/>
        <a:lstStyle/>
        <a:p>
          <a:endParaRPr lang="zh-TW" altLang="en-US"/>
        </a:p>
      </dgm:t>
    </dgm:pt>
    <dgm:pt modelId="{6FC33ADD-776B-4626-8258-186D6415DDBF}" type="pres">
      <dgm:prSet presAssocID="{4C7B1E30-F0C9-4CDB-B240-AF60A734D5FE}" presName="hierChild5" presStyleCnt="0"/>
      <dgm:spPr/>
      <dgm:t>
        <a:bodyPr/>
        <a:lstStyle/>
        <a:p>
          <a:endParaRPr lang="zh-TW" altLang="en-US"/>
        </a:p>
      </dgm:t>
    </dgm:pt>
    <dgm:pt modelId="{E32AA9CF-06A7-49BD-84FF-32A19C8310B0}" type="pres">
      <dgm:prSet presAssocID="{FCC46FF8-4E14-48C0-9DF9-52D1CE396FBF}" presName="Name37" presStyleLbl="parChTrans1D3" presStyleIdx="6" presStyleCnt="15"/>
      <dgm:spPr/>
      <dgm:t>
        <a:bodyPr/>
        <a:lstStyle/>
        <a:p>
          <a:endParaRPr lang="zh-TW" altLang="en-US"/>
        </a:p>
      </dgm:t>
    </dgm:pt>
    <dgm:pt modelId="{1066FE2B-8A97-48E6-BDB9-527F63DFDC8B}" type="pres">
      <dgm:prSet presAssocID="{0857611C-DE55-4946-BE70-4A0627627BF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0655A93-6E57-4DDB-B697-A2E6F8CB3DC5}" type="pres">
      <dgm:prSet presAssocID="{0857611C-DE55-4946-BE70-4A0627627BFC}" presName="rootComposite" presStyleCnt="0"/>
      <dgm:spPr/>
      <dgm:t>
        <a:bodyPr/>
        <a:lstStyle/>
        <a:p>
          <a:endParaRPr lang="zh-TW" altLang="en-US"/>
        </a:p>
      </dgm:t>
    </dgm:pt>
    <dgm:pt modelId="{A571486C-0001-4617-B3C6-88503E0B6A20}" type="pres">
      <dgm:prSet presAssocID="{0857611C-DE55-4946-BE70-4A0627627BFC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ECD6CB-9AD7-44DB-A5C1-5861386962D5}" type="pres">
      <dgm:prSet presAssocID="{0857611C-DE55-4946-BE70-4A0627627BFC}" presName="rootConnector" presStyleLbl="node3" presStyleIdx="6" presStyleCnt="15"/>
      <dgm:spPr/>
      <dgm:t>
        <a:bodyPr/>
        <a:lstStyle/>
        <a:p>
          <a:endParaRPr lang="zh-TW" altLang="en-US"/>
        </a:p>
      </dgm:t>
    </dgm:pt>
    <dgm:pt modelId="{B118F048-6078-4106-A698-661F7A31BC4E}" type="pres">
      <dgm:prSet presAssocID="{0857611C-DE55-4946-BE70-4A0627627BFC}" presName="hierChild4" presStyleCnt="0"/>
      <dgm:spPr/>
      <dgm:t>
        <a:bodyPr/>
        <a:lstStyle/>
        <a:p>
          <a:endParaRPr lang="zh-TW" altLang="en-US"/>
        </a:p>
      </dgm:t>
    </dgm:pt>
    <dgm:pt modelId="{8304F31D-5FDB-4A30-8ED0-31B0F9EBEEFF}" type="pres">
      <dgm:prSet presAssocID="{0857611C-DE55-4946-BE70-4A0627627BFC}" presName="hierChild5" presStyleCnt="0"/>
      <dgm:spPr/>
      <dgm:t>
        <a:bodyPr/>
        <a:lstStyle/>
        <a:p>
          <a:endParaRPr lang="zh-TW" altLang="en-US"/>
        </a:p>
      </dgm:t>
    </dgm:pt>
    <dgm:pt modelId="{4112CE12-ABA0-4621-8008-6DB7663D029A}" type="pres">
      <dgm:prSet presAssocID="{44224B5E-67CA-4399-BB42-0E69E9767AF3}" presName="Name37" presStyleLbl="parChTrans1D3" presStyleIdx="7" presStyleCnt="15"/>
      <dgm:spPr/>
      <dgm:t>
        <a:bodyPr/>
        <a:lstStyle/>
        <a:p>
          <a:endParaRPr lang="zh-TW" altLang="en-US"/>
        </a:p>
      </dgm:t>
    </dgm:pt>
    <dgm:pt modelId="{D72A32E4-F18A-452F-BB6A-2D767C3D2998}" type="pres">
      <dgm:prSet presAssocID="{DB2EE9EA-3873-4D76-BB3F-EFC94DF08E4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6151B05-59C6-4BB7-8389-B2B1E963F939}" type="pres">
      <dgm:prSet presAssocID="{DB2EE9EA-3873-4D76-BB3F-EFC94DF08E45}" presName="rootComposite" presStyleCnt="0"/>
      <dgm:spPr/>
      <dgm:t>
        <a:bodyPr/>
        <a:lstStyle/>
        <a:p>
          <a:endParaRPr lang="zh-TW" altLang="en-US"/>
        </a:p>
      </dgm:t>
    </dgm:pt>
    <dgm:pt modelId="{A1592EE6-F0E5-4599-ABD9-AE8B8A5E549D}" type="pres">
      <dgm:prSet presAssocID="{DB2EE9EA-3873-4D76-BB3F-EFC94DF08E45}" presName="rootText" presStyleLbl="node3" presStyleIdx="7" presStyleCnt="15" custScaleX="1372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4B8B0D-A4B4-460B-A596-53602D3B9A54}" type="pres">
      <dgm:prSet presAssocID="{DB2EE9EA-3873-4D76-BB3F-EFC94DF08E45}" presName="rootConnector" presStyleLbl="node3" presStyleIdx="7" presStyleCnt="15"/>
      <dgm:spPr/>
      <dgm:t>
        <a:bodyPr/>
        <a:lstStyle/>
        <a:p>
          <a:endParaRPr lang="zh-TW" altLang="en-US"/>
        </a:p>
      </dgm:t>
    </dgm:pt>
    <dgm:pt modelId="{B579EFF5-8DA6-494E-8D28-97EEF4BAAB55}" type="pres">
      <dgm:prSet presAssocID="{DB2EE9EA-3873-4D76-BB3F-EFC94DF08E45}" presName="hierChild4" presStyleCnt="0"/>
      <dgm:spPr/>
      <dgm:t>
        <a:bodyPr/>
        <a:lstStyle/>
        <a:p>
          <a:endParaRPr lang="zh-TW" altLang="en-US"/>
        </a:p>
      </dgm:t>
    </dgm:pt>
    <dgm:pt modelId="{29C8D49D-7928-400C-81A6-AD8A04E1F6CF}" type="pres">
      <dgm:prSet presAssocID="{DB2EE9EA-3873-4D76-BB3F-EFC94DF08E45}" presName="hierChild5" presStyleCnt="0"/>
      <dgm:spPr/>
      <dgm:t>
        <a:bodyPr/>
        <a:lstStyle/>
        <a:p>
          <a:endParaRPr lang="zh-TW" altLang="en-US"/>
        </a:p>
      </dgm:t>
    </dgm:pt>
    <dgm:pt modelId="{814EB571-A102-43DD-B553-87CD2073DC4A}" type="pres">
      <dgm:prSet presAssocID="{A04C6E8E-CD80-4E62-AB53-F96FD4FA3C91}" presName="hierChild5" presStyleCnt="0"/>
      <dgm:spPr/>
      <dgm:t>
        <a:bodyPr/>
        <a:lstStyle/>
        <a:p>
          <a:endParaRPr lang="zh-TW" altLang="en-US"/>
        </a:p>
      </dgm:t>
    </dgm:pt>
    <dgm:pt modelId="{5A056EDB-2517-4CD1-81AE-D7BDD805B854}" type="pres">
      <dgm:prSet presAssocID="{0F5BD808-2EFE-4ADA-9DEE-95F7F8228AC8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13514DC5-1B0F-4C90-9297-2F5DB610B409}" type="pres">
      <dgm:prSet presAssocID="{912E9EF3-9FD6-4622-944B-E47B5D98961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4FC13B4F-F448-4EDA-B99E-153C910AD086}" type="pres">
      <dgm:prSet presAssocID="{912E9EF3-9FD6-4622-944B-E47B5D989615}" presName="rootComposite" presStyleCnt="0"/>
      <dgm:spPr/>
      <dgm:t>
        <a:bodyPr/>
        <a:lstStyle/>
        <a:p>
          <a:endParaRPr lang="zh-TW" altLang="en-US"/>
        </a:p>
      </dgm:t>
    </dgm:pt>
    <dgm:pt modelId="{CAFE13E9-8398-430E-9F4C-C1ED8AF2DE66}" type="pres">
      <dgm:prSet presAssocID="{912E9EF3-9FD6-4622-944B-E47B5D989615}" presName="rootText" presStyleLbl="node2" presStyleIdx="2" presStyleCnt="4" custScaleX="1718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C49A35-5759-4408-9F96-324F8DEE14C8}" type="pres">
      <dgm:prSet presAssocID="{912E9EF3-9FD6-4622-944B-E47B5D989615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469F9716-B480-4D8D-9AEA-835360196075}" type="pres">
      <dgm:prSet presAssocID="{912E9EF3-9FD6-4622-944B-E47B5D989615}" presName="hierChild4" presStyleCnt="0"/>
      <dgm:spPr/>
      <dgm:t>
        <a:bodyPr/>
        <a:lstStyle/>
        <a:p>
          <a:endParaRPr lang="zh-TW" altLang="en-US"/>
        </a:p>
      </dgm:t>
    </dgm:pt>
    <dgm:pt modelId="{DF1B2E81-87CB-415E-9613-9AB8F397330B}" type="pres">
      <dgm:prSet presAssocID="{9058139D-7A2B-4540-BDF1-7B2B0170A560}" presName="Name37" presStyleLbl="parChTrans1D3" presStyleIdx="8" presStyleCnt="15"/>
      <dgm:spPr/>
      <dgm:t>
        <a:bodyPr/>
        <a:lstStyle/>
        <a:p>
          <a:endParaRPr lang="zh-TW" altLang="en-US"/>
        </a:p>
      </dgm:t>
    </dgm:pt>
    <dgm:pt modelId="{703FA8BD-C2CC-4970-9AF9-4CFEC8EAC7B6}" type="pres">
      <dgm:prSet presAssocID="{22C734C4-0FAA-4BFD-8309-43A8F527F5E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CE3D6E0-9227-452E-B35B-65D32159F631}" type="pres">
      <dgm:prSet presAssocID="{22C734C4-0FAA-4BFD-8309-43A8F527F5E2}" presName="rootComposite" presStyleCnt="0"/>
      <dgm:spPr/>
      <dgm:t>
        <a:bodyPr/>
        <a:lstStyle/>
        <a:p>
          <a:endParaRPr lang="zh-TW" altLang="en-US"/>
        </a:p>
      </dgm:t>
    </dgm:pt>
    <dgm:pt modelId="{D5C67AFF-F901-4717-A2AE-F2A6D82C6895}" type="pres">
      <dgm:prSet presAssocID="{22C734C4-0FAA-4BFD-8309-43A8F527F5E2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76FAC0-2D9F-4970-8998-B38BADE11120}" type="pres">
      <dgm:prSet presAssocID="{22C734C4-0FAA-4BFD-8309-43A8F527F5E2}" presName="rootConnector" presStyleLbl="node3" presStyleIdx="8" presStyleCnt="15"/>
      <dgm:spPr/>
      <dgm:t>
        <a:bodyPr/>
        <a:lstStyle/>
        <a:p>
          <a:endParaRPr lang="zh-TW" altLang="en-US"/>
        </a:p>
      </dgm:t>
    </dgm:pt>
    <dgm:pt modelId="{AB35CEA0-4D41-4868-ACBA-5336A2D8BD21}" type="pres">
      <dgm:prSet presAssocID="{22C734C4-0FAA-4BFD-8309-43A8F527F5E2}" presName="hierChild4" presStyleCnt="0"/>
      <dgm:spPr/>
      <dgm:t>
        <a:bodyPr/>
        <a:lstStyle/>
        <a:p>
          <a:endParaRPr lang="zh-TW" altLang="en-US"/>
        </a:p>
      </dgm:t>
    </dgm:pt>
    <dgm:pt modelId="{3E42B0A0-3DE8-408F-8416-6EA82397D23C}" type="pres">
      <dgm:prSet presAssocID="{22C734C4-0FAA-4BFD-8309-43A8F527F5E2}" presName="hierChild5" presStyleCnt="0"/>
      <dgm:spPr/>
      <dgm:t>
        <a:bodyPr/>
        <a:lstStyle/>
        <a:p>
          <a:endParaRPr lang="zh-TW" altLang="en-US"/>
        </a:p>
      </dgm:t>
    </dgm:pt>
    <dgm:pt modelId="{10610F97-73B1-4406-8903-61A47F216D17}" type="pres">
      <dgm:prSet presAssocID="{98898073-AC4B-4CAA-AD73-BBA80E4B8383}" presName="Name37" presStyleLbl="parChTrans1D3" presStyleIdx="9" presStyleCnt="15"/>
      <dgm:spPr/>
      <dgm:t>
        <a:bodyPr/>
        <a:lstStyle/>
        <a:p>
          <a:endParaRPr lang="zh-TW" altLang="en-US"/>
        </a:p>
      </dgm:t>
    </dgm:pt>
    <dgm:pt modelId="{CC8FA22E-A1CF-4272-AF4F-795EFD4B08BA}" type="pres">
      <dgm:prSet presAssocID="{7AE5BC57-A256-4AAE-A8F2-98E7D0A8A49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3D442F9-3DA6-4C68-8477-B1CB5A86B95C}" type="pres">
      <dgm:prSet presAssocID="{7AE5BC57-A256-4AAE-A8F2-98E7D0A8A493}" presName="rootComposite" presStyleCnt="0"/>
      <dgm:spPr/>
      <dgm:t>
        <a:bodyPr/>
        <a:lstStyle/>
        <a:p>
          <a:endParaRPr lang="zh-TW" altLang="en-US"/>
        </a:p>
      </dgm:t>
    </dgm:pt>
    <dgm:pt modelId="{1BF042A5-0F4A-48C3-989C-CC9267A55F4A}" type="pres">
      <dgm:prSet presAssocID="{7AE5BC57-A256-4AAE-A8F2-98E7D0A8A493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2A944A-EAEF-4121-832C-C43FE01BD46C}" type="pres">
      <dgm:prSet presAssocID="{7AE5BC57-A256-4AAE-A8F2-98E7D0A8A493}" presName="rootConnector" presStyleLbl="node3" presStyleIdx="9" presStyleCnt="15"/>
      <dgm:spPr/>
      <dgm:t>
        <a:bodyPr/>
        <a:lstStyle/>
        <a:p>
          <a:endParaRPr lang="zh-TW" altLang="en-US"/>
        </a:p>
      </dgm:t>
    </dgm:pt>
    <dgm:pt modelId="{EB6F38D2-256A-49B5-8308-4A8E3C9202E8}" type="pres">
      <dgm:prSet presAssocID="{7AE5BC57-A256-4AAE-A8F2-98E7D0A8A493}" presName="hierChild4" presStyleCnt="0"/>
      <dgm:spPr/>
      <dgm:t>
        <a:bodyPr/>
        <a:lstStyle/>
        <a:p>
          <a:endParaRPr lang="zh-TW" altLang="en-US"/>
        </a:p>
      </dgm:t>
    </dgm:pt>
    <dgm:pt modelId="{E0D59716-BBC3-438E-94A2-472D6ED008A6}" type="pres">
      <dgm:prSet presAssocID="{7AE5BC57-A256-4AAE-A8F2-98E7D0A8A493}" presName="hierChild5" presStyleCnt="0"/>
      <dgm:spPr/>
      <dgm:t>
        <a:bodyPr/>
        <a:lstStyle/>
        <a:p>
          <a:endParaRPr lang="zh-TW" altLang="en-US"/>
        </a:p>
      </dgm:t>
    </dgm:pt>
    <dgm:pt modelId="{2AD1ED74-F9FD-4F6B-BEB7-1FAFFFD1FB23}" type="pres">
      <dgm:prSet presAssocID="{4C158696-BBA3-48D7-9B23-6A43FAE935D7}" presName="Name37" presStyleLbl="parChTrans1D3" presStyleIdx="10" presStyleCnt="15"/>
      <dgm:spPr/>
      <dgm:t>
        <a:bodyPr/>
        <a:lstStyle/>
        <a:p>
          <a:endParaRPr lang="zh-TW" altLang="en-US"/>
        </a:p>
      </dgm:t>
    </dgm:pt>
    <dgm:pt modelId="{3291CD16-6E73-42A1-A073-7EA028E38655}" type="pres">
      <dgm:prSet presAssocID="{ADD17E5F-881D-4D05-AFAF-72A9CE4ADAA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0D822E1-9000-4EE1-99C8-2161CBF9A058}" type="pres">
      <dgm:prSet presAssocID="{ADD17E5F-881D-4D05-AFAF-72A9CE4ADAA4}" presName="rootComposite" presStyleCnt="0"/>
      <dgm:spPr/>
      <dgm:t>
        <a:bodyPr/>
        <a:lstStyle/>
        <a:p>
          <a:endParaRPr lang="zh-TW" altLang="en-US"/>
        </a:p>
      </dgm:t>
    </dgm:pt>
    <dgm:pt modelId="{2241FCAF-339F-42E0-9B22-650F9211DFF6}" type="pres">
      <dgm:prSet presAssocID="{ADD17E5F-881D-4D05-AFAF-72A9CE4ADAA4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9F432C-261B-41EE-95C9-DCBB963EAD49}" type="pres">
      <dgm:prSet presAssocID="{ADD17E5F-881D-4D05-AFAF-72A9CE4ADAA4}" presName="rootConnector" presStyleLbl="node3" presStyleIdx="10" presStyleCnt="15"/>
      <dgm:spPr/>
      <dgm:t>
        <a:bodyPr/>
        <a:lstStyle/>
        <a:p>
          <a:endParaRPr lang="zh-TW" altLang="en-US"/>
        </a:p>
      </dgm:t>
    </dgm:pt>
    <dgm:pt modelId="{E9B7DC82-CBDC-4066-9999-48612AE69261}" type="pres">
      <dgm:prSet presAssocID="{ADD17E5F-881D-4D05-AFAF-72A9CE4ADAA4}" presName="hierChild4" presStyleCnt="0"/>
      <dgm:spPr/>
      <dgm:t>
        <a:bodyPr/>
        <a:lstStyle/>
        <a:p>
          <a:endParaRPr lang="zh-TW" altLang="en-US"/>
        </a:p>
      </dgm:t>
    </dgm:pt>
    <dgm:pt modelId="{BC8B4A5E-BDCF-47D8-84B1-593BFC888D36}" type="pres">
      <dgm:prSet presAssocID="{ADD17E5F-881D-4D05-AFAF-72A9CE4ADAA4}" presName="hierChild5" presStyleCnt="0"/>
      <dgm:spPr/>
      <dgm:t>
        <a:bodyPr/>
        <a:lstStyle/>
        <a:p>
          <a:endParaRPr lang="zh-TW" altLang="en-US"/>
        </a:p>
      </dgm:t>
    </dgm:pt>
    <dgm:pt modelId="{CFFC05F2-7EA5-4322-85DE-43E8E95D2664}" type="pres">
      <dgm:prSet presAssocID="{EA364F60-33AA-444B-BDC9-F98D9E087E06}" presName="Name37" presStyleLbl="parChTrans1D3" presStyleIdx="11" presStyleCnt="15"/>
      <dgm:spPr/>
      <dgm:t>
        <a:bodyPr/>
        <a:lstStyle/>
        <a:p>
          <a:endParaRPr lang="zh-TW" altLang="en-US"/>
        </a:p>
      </dgm:t>
    </dgm:pt>
    <dgm:pt modelId="{3C7CC0E7-7705-4C89-945D-2E97E53EE040}" type="pres">
      <dgm:prSet presAssocID="{86D24412-24FD-4375-9158-B97242996D24}" presName="hierRoot2" presStyleCnt="0">
        <dgm:presLayoutVars>
          <dgm:hierBranch val="init"/>
        </dgm:presLayoutVars>
      </dgm:prSet>
      <dgm:spPr/>
    </dgm:pt>
    <dgm:pt modelId="{04A600E1-31CE-4079-8BB3-09CB1BA4A6C6}" type="pres">
      <dgm:prSet presAssocID="{86D24412-24FD-4375-9158-B97242996D24}" presName="rootComposite" presStyleCnt="0"/>
      <dgm:spPr/>
    </dgm:pt>
    <dgm:pt modelId="{A8DE03A2-A112-418F-8B5A-D2F34F5D834C}" type="pres">
      <dgm:prSet presAssocID="{86D24412-24FD-4375-9158-B97242996D24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1F7BC9-60EC-4D01-B27A-83EC73611607}" type="pres">
      <dgm:prSet presAssocID="{86D24412-24FD-4375-9158-B97242996D24}" presName="rootConnector" presStyleLbl="node3" presStyleIdx="11" presStyleCnt="15"/>
      <dgm:spPr/>
      <dgm:t>
        <a:bodyPr/>
        <a:lstStyle/>
        <a:p>
          <a:endParaRPr lang="zh-TW" altLang="en-US"/>
        </a:p>
      </dgm:t>
    </dgm:pt>
    <dgm:pt modelId="{76DD1B66-3172-462F-B92A-0FCD7E2ADD73}" type="pres">
      <dgm:prSet presAssocID="{86D24412-24FD-4375-9158-B97242996D24}" presName="hierChild4" presStyleCnt="0"/>
      <dgm:spPr/>
    </dgm:pt>
    <dgm:pt modelId="{8EA0797E-302F-41ED-87EA-ECFC36DC7F70}" type="pres">
      <dgm:prSet presAssocID="{86D24412-24FD-4375-9158-B97242996D24}" presName="hierChild5" presStyleCnt="0"/>
      <dgm:spPr/>
    </dgm:pt>
    <dgm:pt modelId="{0D4851F2-8485-4D3E-807E-E8ACB2E9F84F}" type="pres">
      <dgm:prSet presAssocID="{912E9EF3-9FD6-4622-944B-E47B5D989615}" presName="hierChild5" presStyleCnt="0"/>
      <dgm:spPr/>
      <dgm:t>
        <a:bodyPr/>
        <a:lstStyle/>
        <a:p>
          <a:endParaRPr lang="zh-TW" altLang="en-US"/>
        </a:p>
      </dgm:t>
    </dgm:pt>
    <dgm:pt modelId="{1DD041BA-D53A-4A5D-BA2B-DB22E531781D}" type="pres">
      <dgm:prSet presAssocID="{5FA1C8EC-9676-4001-A629-9085B7BCA8C5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720AB3CB-87AB-4300-8AD3-C7B5554B3B48}" type="pres">
      <dgm:prSet presAssocID="{E4FC21C4-4D3D-4021-8E88-22F7716C2DC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1ADCBC2-DEF2-4A15-8687-5885BAFDE476}" type="pres">
      <dgm:prSet presAssocID="{E4FC21C4-4D3D-4021-8E88-22F7716C2DCB}" presName="rootComposite" presStyleCnt="0"/>
      <dgm:spPr/>
      <dgm:t>
        <a:bodyPr/>
        <a:lstStyle/>
        <a:p>
          <a:endParaRPr lang="zh-TW" altLang="en-US"/>
        </a:p>
      </dgm:t>
    </dgm:pt>
    <dgm:pt modelId="{DCEFA97F-4EB2-4E96-A094-0FA6FDAE1309}" type="pres">
      <dgm:prSet presAssocID="{E4FC21C4-4D3D-4021-8E88-22F7716C2DCB}" presName="rootText" presStyleLbl="node2" presStyleIdx="3" presStyleCnt="4" custScaleX="1579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74D8B4-F362-425F-9C2A-E50C276F4DEA}" type="pres">
      <dgm:prSet presAssocID="{E4FC21C4-4D3D-4021-8E88-22F7716C2DCB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52BC2AFE-EDD4-469B-A5DF-54CA03F2AA65}" type="pres">
      <dgm:prSet presAssocID="{E4FC21C4-4D3D-4021-8E88-22F7716C2DCB}" presName="hierChild4" presStyleCnt="0"/>
      <dgm:spPr/>
      <dgm:t>
        <a:bodyPr/>
        <a:lstStyle/>
        <a:p>
          <a:endParaRPr lang="zh-TW" altLang="en-US"/>
        </a:p>
      </dgm:t>
    </dgm:pt>
    <dgm:pt modelId="{A7D6DB15-082C-468D-BBCF-ACFDACC4FE38}" type="pres">
      <dgm:prSet presAssocID="{33F97624-01F5-402B-ACEA-9080CCFDF206}" presName="Name37" presStyleLbl="parChTrans1D3" presStyleIdx="12" presStyleCnt="15"/>
      <dgm:spPr/>
      <dgm:t>
        <a:bodyPr/>
        <a:lstStyle/>
        <a:p>
          <a:endParaRPr lang="zh-TW" altLang="en-US"/>
        </a:p>
      </dgm:t>
    </dgm:pt>
    <dgm:pt modelId="{EC44656A-394E-4E4A-8DA3-2A3E794D541F}" type="pres">
      <dgm:prSet presAssocID="{39175FC8-03F9-40B5-8330-65AB8166652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61FEFA2-3F0D-4E5B-9FF3-3F0AD233DD54}" type="pres">
      <dgm:prSet presAssocID="{39175FC8-03F9-40B5-8330-65AB8166652E}" presName="rootComposite" presStyleCnt="0"/>
      <dgm:spPr/>
      <dgm:t>
        <a:bodyPr/>
        <a:lstStyle/>
        <a:p>
          <a:endParaRPr lang="zh-TW" altLang="en-US"/>
        </a:p>
      </dgm:t>
    </dgm:pt>
    <dgm:pt modelId="{1DCD628E-CB33-4B85-BCA2-44AC0894F7E9}" type="pres">
      <dgm:prSet presAssocID="{39175FC8-03F9-40B5-8330-65AB8166652E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0F166F-134D-4367-9F63-8934A9383DBA}" type="pres">
      <dgm:prSet presAssocID="{39175FC8-03F9-40B5-8330-65AB8166652E}" presName="rootConnector" presStyleLbl="node3" presStyleIdx="12" presStyleCnt="15"/>
      <dgm:spPr/>
      <dgm:t>
        <a:bodyPr/>
        <a:lstStyle/>
        <a:p>
          <a:endParaRPr lang="zh-TW" altLang="en-US"/>
        </a:p>
      </dgm:t>
    </dgm:pt>
    <dgm:pt modelId="{2D7C31F2-A2A7-41A8-B41B-7AE7474F51AE}" type="pres">
      <dgm:prSet presAssocID="{39175FC8-03F9-40B5-8330-65AB8166652E}" presName="hierChild4" presStyleCnt="0"/>
      <dgm:spPr/>
      <dgm:t>
        <a:bodyPr/>
        <a:lstStyle/>
        <a:p>
          <a:endParaRPr lang="zh-TW" altLang="en-US"/>
        </a:p>
      </dgm:t>
    </dgm:pt>
    <dgm:pt modelId="{AF914E40-A420-45E0-B691-7CA043C5CC17}" type="pres">
      <dgm:prSet presAssocID="{39175FC8-03F9-40B5-8330-65AB8166652E}" presName="hierChild5" presStyleCnt="0"/>
      <dgm:spPr/>
      <dgm:t>
        <a:bodyPr/>
        <a:lstStyle/>
        <a:p>
          <a:endParaRPr lang="zh-TW" altLang="en-US"/>
        </a:p>
      </dgm:t>
    </dgm:pt>
    <dgm:pt modelId="{60E4E20D-2ACB-4003-A913-7B0B8D9A30CC}" type="pres">
      <dgm:prSet presAssocID="{2510A026-B25A-4EB9-9B5C-23B7022B1B5D}" presName="Name37" presStyleLbl="parChTrans1D3" presStyleIdx="13" presStyleCnt="15"/>
      <dgm:spPr/>
      <dgm:t>
        <a:bodyPr/>
        <a:lstStyle/>
        <a:p>
          <a:endParaRPr lang="zh-TW" altLang="en-US"/>
        </a:p>
      </dgm:t>
    </dgm:pt>
    <dgm:pt modelId="{596FC5FB-D301-46C6-B094-7795B40F6A03}" type="pres">
      <dgm:prSet presAssocID="{B0ABD254-BC0A-41EC-8C5D-F4C2B84B9E6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B07126A-C110-40AF-B5D3-94363FAF9B8B}" type="pres">
      <dgm:prSet presAssocID="{B0ABD254-BC0A-41EC-8C5D-F4C2B84B9E61}" presName="rootComposite" presStyleCnt="0"/>
      <dgm:spPr/>
      <dgm:t>
        <a:bodyPr/>
        <a:lstStyle/>
        <a:p>
          <a:endParaRPr lang="zh-TW" altLang="en-US"/>
        </a:p>
      </dgm:t>
    </dgm:pt>
    <dgm:pt modelId="{13C79E37-6937-46F8-AA1A-29A60FF8B97E}" type="pres">
      <dgm:prSet presAssocID="{B0ABD254-BC0A-41EC-8C5D-F4C2B84B9E61}" presName="rootText" presStyleLbl="node3" presStyleIdx="13" presStyleCnt="15" custScaleX="1489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5560E9-BE43-40F0-B6EB-C584D6DD7BCD}" type="pres">
      <dgm:prSet presAssocID="{B0ABD254-BC0A-41EC-8C5D-F4C2B84B9E61}" presName="rootConnector" presStyleLbl="node3" presStyleIdx="13" presStyleCnt="15"/>
      <dgm:spPr/>
      <dgm:t>
        <a:bodyPr/>
        <a:lstStyle/>
        <a:p>
          <a:endParaRPr lang="zh-TW" altLang="en-US"/>
        </a:p>
      </dgm:t>
    </dgm:pt>
    <dgm:pt modelId="{D074767D-92CC-4EF2-AA99-13FA90BF139F}" type="pres">
      <dgm:prSet presAssocID="{B0ABD254-BC0A-41EC-8C5D-F4C2B84B9E61}" presName="hierChild4" presStyleCnt="0"/>
      <dgm:spPr/>
      <dgm:t>
        <a:bodyPr/>
        <a:lstStyle/>
        <a:p>
          <a:endParaRPr lang="zh-TW" altLang="en-US"/>
        </a:p>
      </dgm:t>
    </dgm:pt>
    <dgm:pt modelId="{EDF505ED-08ED-4124-9745-1F6A5105DB49}" type="pres">
      <dgm:prSet presAssocID="{B0ABD254-BC0A-41EC-8C5D-F4C2B84B9E61}" presName="hierChild5" presStyleCnt="0"/>
      <dgm:spPr/>
      <dgm:t>
        <a:bodyPr/>
        <a:lstStyle/>
        <a:p>
          <a:endParaRPr lang="zh-TW" altLang="en-US"/>
        </a:p>
      </dgm:t>
    </dgm:pt>
    <dgm:pt modelId="{D1438A29-D425-4289-8F54-791D9E8E909C}" type="pres">
      <dgm:prSet presAssocID="{D4B97CE5-678D-4F1D-B198-F8A4C51DB518}" presName="Name37" presStyleLbl="parChTrans1D3" presStyleIdx="14" presStyleCnt="15"/>
      <dgm:spPr/>
      <dgm:t>
        <a:bodyPr/>
        <a:lstStyle/>
        <a:p>
          <a:endParaRPr lang="zh-TW" altLang="en-US"/>
        </a:p>
      </dgm:t>
    </dgm:pt>
    <dgm:pt modelId="{9A59D65E-BA75-4C0B-A3FF-478FC663CC00}" type="pres">
      <dgm:prSet presAssocID="{95DCCAFC-8822-407C-88D7-1E35CCC2B323}" presName="hierRoot2" presStyleCnt="0">
        <dgm:presLayoutVars>
          <dgm:hierBranch val="init"/>
        </dgm:presLayoutVars>
      </dgm:prSet>
      <dgm:spPr/>
    </dgm:pt>
    <dgm:pt modelId="{9602D7E5-E138-41D9-9702-45CCF384582C}" type="pres">
      <dgm:prSet presAssocID="{95DCCAFC-8822-407C-88D7-1E35CCC2B323}" presName="rootComposite" presStyleCnt="0"/>
      <dgm:spPr/>
    </dgm:pt>
    <dgm:pt modelId="{B30063E0-3B74-4763-97DD-1FDB706441A7}" type="pres">
      <dgm:prSet presAssocID="{95DCCAFC-8822-407C-88D7-1E35CCC2B323}" presName="rootText" presStyleLbl="node3" presStyleIdx="14" presStyleCnt="15" custScaleX="1399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973C53-CE8E-4300-82E1-9268E898F712}" type="pres">
      <dgm:prSet presAssocID="{95DCCAFC-8822-407C-88D7-1E35CCC2B323}" presName="rootConnector" presStyleLbl="node3" presStyleIdx="14" presStyleCnt="15"/>
      <dgm:spPr/>
      <dgm:t>
        <a:bodyPr/>
        <a:lstStyle/>
        <a:p>
          <a:endParaRPr lang="zh-TW" altLang="en-US"/>
        </a:p>
      </dgm:t>
    </dgm:pt>
    <dgm:pt modelId="{000E8D78-4A44-4E82-ACD2-A47B680C8A66}" type="pres">
      <dgm:prSet presAssocID="{95DCCAFC-8822-407C-88D7-1E35CCC2B323}" presName="hierChild4" presStyleCnt="0"/>
      <dgm:spPr/>
    </dgm:pt>
    <dgm:pt modelId="{70846BF1-B464-466D-ADB3-BAD82476B8FB}" type="pres">
      <dgm:prSet presAssocID="{95DCCAFC-8822-407C-88D7-1E35CCC2B323}" presName="hierChild5" presStyleCnt="0"/>
      <dgm:spPr/>
    </dgm:pt>
    <dgm:pt modelId="{27D6B18E-0C96-4E21-8139-441AA2C5225F}" type="pres">
      <dgm:prSet presAssocID="{E4FC21C4-4D3D-4021-8E88-22F7716C2DCB}" presName="hierChild5" presStyleCnt="0"/>
      <dgm:spPr/>
      <dgm:t>
        <a:bodyPr/>
        <a:lstStyle/>
        <a:p>
          <a:endParaRPr lang="zh-TW" altLang="en-US"/>
        </a:p>
      </dgm:t>
    </dgm:pt>
    <dgm:pt modelId="{7D26C60A-B790-465F-AF6F-25BB4DC4BD66}" type="pres">
      <dgm:prSet presAssocID="{98EF42FF-605C-4DC9-974B-8B9EEB704F15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0A8ABE4D-58AC-42B4-991B-F764ED6E25A1}" type="presOf" srcId="{9058139D-7A2B-4540-BDF1-7B2B0170A560}" destId="{DF1B2E81-87CB-415E-9613-9AB8F397330B}" srcOrd="0" destOrd="0" presId="urn:microsoft.com/office/officeart/2005/8/layout/orgChart1"/>
    <dgm:cxn modelId="{911224F2-5157-4984-982D-FE804B263348}" type="presOf" srcId="{95DCCAFC-8822-407C-88D7-1E35CCC2B323}" destId="{B30063E0-3B74-4763-97DD-1FDB706441A7}" srcOrd="0" destOrd="0" presId="urn:microsoft.com/office/officeart/2005/8/layout/orgChart1"/>
    <dgm:cxn modelId="{28FFE852-F6F0-4A24-8BBB-C976EA91F5B5}" type="presOf" srcId="{B0ABD254-BC0A-41EC-8C5D-F4C2B84B9E61}" destId="{C55560E9-BE43-40F0-B6EB-C584D6DD7BCD}" srcOrd="1" destOrd="0" presId="urn:microsoft.com/office/officeart/2005/8/layout/orgChart1"/>
    <dgm:cxn modelId="{43A7F3E2-C204-44A3-B7AE-F0CE428EFDA7}" srcId="{912E9EF3-9FD6-4622-944B-E47B5D989615}" destId="{86D24412-24FD-4375-9158-B97242996D24}" srcOrd="3" destOrd="0" parTransId="{EA364F60-33AA-444B-BDC9-F98D9E087E06}" sibTransId="{DB7EDB77-D426-483A-8925-0BB62CA020D3}"/>
    <dgm:cxn modelId="{05C77273-C09F-4A03-B1BA-FD4257C4DF10}" type="presOf" srcId="{90FD42F4-3C20-4646-9CE2-BDB46726A4CB}" destId="{55462AA5-53BB-43A0-97D3-E7B980191022}" srcOrd="1" destOrd="0" presId="urn:microsoft.com/office/officeart/2005/8/layout/orgChart1"/>
    <dgm:cxn modelId="{030C1C43-BC6E-4C17-BF05-CDE558F11D04}" type="presOf" srcId="{95DCCAFC-8822-407C-88D7-1E35CCC2B323}" destId="{B0973C53-CE8E-4300-82E1-9268E898F712}" srcOrd="1" destOrd="0" presId="urn:microsoft.com/office/officeart/2005/8/layout/orgChart1"/>
    <dgm:cxn modelId="{DBD62702-7028-4E30-8CEF-9EDF317EE65A}" type="presOf" srcId="{E4FC21C4-4D3D-4021-8E88-22F7716C2DCB}" destId="{D774D8B4-F362-425F-9C2A-E50C276F4DEA}" srcOrd="1" destOrd="0" presId="urn:microsoft.com/office/officeart/2005/8/layout/orgChart1"/>
    <dgm:cxn modelId="{F6A55ABD-0ACE-47A0-9C8E-5510C1F0428C}" srcId="{98EF42FF-605C-4DC9-974B-8B9EEB704F15}" destId="{00089D06-4B9D-4CD5-A4C1-62BF5596A3FF}" srcOrd="0" destOrd="0" parTransId="{933BFC86-15EC-4497-A7CD-E3BE91938BCA}" sibTransId="{61FCCEF6-DA22-4807-9935-F337A6E09343}"/>
    <dgm:cxn modelId="{E153877A-16F5-42F0-BA8D-2BD765E880AB}" srcId="{A04C6E8E-CD80-4E62-AB53-F96FD4FA3C91}" destId="{70823593-A8D9-4E29-9254-1E3A4B6B0808}" srcOrd="0" destOrd="0" parTransId="{71DB1C24-373F-4E44-831D-5559460DD59F}" sibTransId="{C7749F8C-036F-4114-83FD-8011D8B98234}"/>
    <dgm:cxn modelId="{6057C985-B9F1-4C0E-8CA4-712D7FF7C344}" type="presOf" srcId="{0857611C-DE55-4946-BE70-4A0627627BFC}" destId="{A571486C-0001-4617-B3C6-88503E0B6A20}" srcOrd="0" destOrd="0" presId="urn:microsoft.com/office/officeart/2005/8/layout/orgChart1"/>
    <dgm:cxn modelId="{73581197-DDFF-4077-A1E7-D5301C29F010}" type="presOf" srcId="{B0ABD254-BC0A-41EC-8C5D-F4C2B84B9E61}" destId="{13C79E37-6937-46F8-AA1A-29A60FF8B97E}" srcOrd="0" destOrd="0" presId="urn:microsoft.com/office/officeart/2005/8/layout/orgChart1"/>
    <dgm:cxn modelId="{CF8F77BD-EB97-4441-AD5F-96071777E6A6}" type="presOf" srcId="{4EBF139C-2FCE-4EAE-BC72-D9C6C770009B}" destId="{7A427A4D-8B80-448E-94F6-445E1346B645}" srcOrd="0" destOrd="0" presId="urn:microsoft.com/office/officeart/2005/8/layout/orgChart1"/>
    <dgm:cxn modelId="{80B94A43-7060-4C3D-94A2-9F253E53700D}" type="presOf" srcId="{4EBF139C-2FCE-4EAE-BC72-D9C6C770009B}" destId="{5B6A8F1D-252A-40D8-A959-4739EE64E7B2}" srcOrd="1" destOrd="0" presId="urn:microsoft.com/office/officeart/2005/8/layout/orgChart1"/>
    <dgm:cxn modelId="{C6B9AC50-EAA7-4C1A-A97B-ABC6B7ACF1D3}" srcId="{912E9EF3-9FD6-4622-944B-E47B5D989615}" destId="{22C734C4-0FAA-4BFD-8309-43A8F527F5E2}" srcOrd="0" destOrd="0" parTransId="{9058139D-7A2B-4540-BDF1-7B2B0170A560}" sibTransId="{28AC7FD0-3FFF-41D5-93FA-F52F1BE572A8}"/>
    <dgm:cxn modelId="{87CAE017-6E52-43B6-B871-B805500B57F0}" type="presOf" srcId="{86D24412-24FD-4375-9158-B97242996D24}" destId="{641F7BC9-60EC-4D01-B27A-83EC73611607}" srcOrd="1" destOrd="0" presId="urn:microsoft.com/office/officeart/2005/8/layout/orgChart1"/>
    <dgm:cxn modelId="{8C7E9451-B00C-4FE9-AEBD-62DBA0B6D387}" srcId="{00089D06-4B9D-4CD5-A4C1-62BF5596A3FF}" destId="{90FD42F4-3C20-4646-9CE2-BDB46726A4CB}" srcOrd="0" destOrd="0" parTransId="{66205974-656C-4A18-B720-E76A656E4907}" sibTransId="{ADE32837-30C5-4D57-BD69-61A8D4B74FAE}"/>
    <dgm:cxn modelId="{08F4B778-39BE-4F25-8227-9D1379D5A21C}" srcId="{912E9EF3-9FD6-4622-944B-E47B5D989615}" destId="{7AE5BC57-A256-4AAE-A8F2-98E7D0A8A493}" srcOrd="1" destOrd="0" parTransId="{98898073-AC4B-4CAA-AD73-BBA80E4B8383}" sibTransId="{7628897D-E599-4863-BA81-623E880E0548}"/>
    <dgm:cxn modelId="{417BDEAB-9F97-4179-9ACB-21FBEF888C3D}" srcId="{00089D06-4B9D-4CD5-A4C1-62BF5596A3FF}" destId="{49DCD326-718D-4F39-A51F-06ED85B0097B}" srcOrd="1" destOrd="0" parTransId="{6BC61CCA-7EED-42BE-91E0-C78F0269AD8E}" sibTransId="{CAED9735-9CBD-4E3B-A351-EB2970FBC949}"/>
    <dgm:cxn modelId="{76C0A992-C3ED-4F7B-AEED-CAC5BC03B4A6}" srcId="{98EF42FF-605C-4DC9-974B-8B9EEB704F15}" destId="{E4FC21C4-4D3D-4021-8E88-22F7716C2DCB}" srcOrd="3" destOrd="0" parTransId="{5FA1C8EC-9676-4001-A629-9085B7BCA8C5}" sibTransId="{3FD37EB7-687A-439F-948A-3CDE244653AE}"/>
    <dgm:cxn modelId="{5DD5C91C-4C9B-479C-BA3A-84845BF158FC}" srcId="{98EF42FF-605C-4DC9-974B-8B9EEB704F15}" destId="{A04C6E8E-CD80-4E62-AB53-F96FD4FA3C91}" srcOrd="1" destOrd="0" parTransId="{55074C5B-62F1-4E84-BF05-4759D54869C8}" sibTransId="{27A4BA05-E61D-4BBD-BA75-078AC560F20E}"/>
    <dgm:cxn modelId="{DD822857-097F-4749-9F1B-99DA6FFB2A64}" srcId="{A04C6E8E-CD80-4E62-AB53-F96FD4FA3C91}" destId="{0857611C-DE55-4946-BE70-4A0627627BFC}" srcOrd="3" destOrd="0" parTransId="{FCC46FF8-4E14-48C0-9DF9-52D1CE396FBF}" sibTransId="{417FBD04-EA89-47B7-A078-C1134FC48E18}"/>
    <dgm:cxn modelId="{0D7FE53D-3EFE-4277-BD14-54C677A8ED9A}" type="presOf" srcId="{4C7B1E30-F0C9-4CDB-B240-AF60A734D5FE}" destId="{25C8DF0F-24AF-482D-B6B2-39771DB5D908}" srcOrd="0" destOrd="0" presId="urn:microsoft.com/office/officeart/2005/8/layout/orgChart1"/>
    <dgm:cxn modelId="{BFBF759F-519C-4582-B88C-3C0338904B48}" type="presOf" srcId="{71DB1C24-373F-4E44-831D-5559460DD59F}" destId="{8259C99F-ED23-4741-B10E-108AACBC2A40}" srcOrd="0" destOrd="0" presId="urn:microsoft.com/office/officeart/2005/8/layout/orgChart1"/>
    <dgm:cxn modelId="{387AC30B-B432-44C6-BCCD-DEC01687944A}" type="presOf" srcId="{8241E526-65FD-4170-97B1-E04CA911B578}" destId="{A97C1B60-708D-436E-A2AE-8E0783B7CB4E}" srcOrd="0" destOrd="0" presId="urn:microsoft.com/office/officeart/2005/8/layout/orgChart1"/>
    <dgm:cxn modelId="{58583814-96EB-45D6-B8A1-AAD17793CCD0}" type="presOf" srcId="{0857611C-DE55-4946-BE70-4A0627627BFC}" destId="{61ECD6CB-9AD7-44DB-A5C1-5861386962D5}" srcOrd="1" destOrd="0" presId="urn:microsoft.com/office/officeart/2005/8/layout/orgChart1"/>
    <dgm:cxn modelId="{EC1E2B60-1A87-44A9-AE4E-98A664869615}" type="presOf" srcId="{2510A026-B25A-4EB9-9B5C-23B7022B1B5D}" destId="{60E4E20D-2ACB-4003-A913-7B0B8D9A30CC}" srcOrd="0" destOrd="0" presId="urn:microsoft.com/office/officeart/2005/8/layout/orgChart1"/>
    <dgm:cxn modelId="{377A3D6F-1ECB-4D49-BF77-8C2870C839D6}" type="presOf" srcId="{6BC61CCA-7EED-42BE-91E0-C78F0269AD8E}" destId="{D5525F40-2DE1-4343-945A-49902AF56F47}" srcOrd="0" destOrd="0" presId="urn:microsoft.com/office/officeart/2005/8/layout/orgChart1"/>
    <dgm:cxn modelId="{0FBFEA48-831B-4D8E-BCFD-B45584C3E252}" type="presOf" srcId="{D4B97CE5-678D-4F1D-B198-F8A4C51DB518}" destId="{D1438A29-D425-4289-8F54-791D9E8E909C}" srcOrd="0" destOrd="0" presId="urn:microsoft.com/office/officeart/2005/8/layout/orgChart1"/>
    <dgm:cxn modelId="{19D2CD62-178E-47BD-B3D6-3BD4107E14A2}" type="presOf" srcId="{49DCD326-718D-4F39-A51F-06ED85B0097B}" destId="{ECF67FBD-4F7F-430C-B10B-94F5CBABF7D0}" srcOrd="1" destOrd="0" presId="urn:microsoft.com/office/officeart/2005/8/layout/orgChart1"/>
    <dgm:cxn modelId="{C9858617-3212-408E-B91A-B9C3E2703818}" type="presOf" srcId="{ADD17E5F-881D-4D05-AFAF-72A9CE4ADAA4}" destId="{2241FCAF-339F-42E0-9B22-650F9211DFF6}" srcOrd="0" destOrd="0" presId="urn:microsoft.com/office/officeart/2005/8/layout/orgChart1"/>
    <dgm:cxn modelId="{F69AC344-58E3-4B3D-A931-6989C56F43C3}" srcId="{98EF42FF-605C-4DC9-974B-8B9EEB704F15}" destId="{912E9EF3-9FD6-4622-944B-E47B5D989615}" srcOrd="2" destOrd="0" parTransId="{0F5BD808-2EFE-4ADA-9DEE-95F7F8228AC8}" sibTransId="{4A10690D-7B6B-4CA6-B908-1E493CF735D4}"/>
    <dgm:cxn modelId="{F0FC4274-49BB-4BA8-8120-B318C3C5873B}" type="presOf" srcId="{5FA1C8EC-9676-4001-A629-9085B7BCA8C5}" destId="{1DD041BA-D53A-4A5D-BA2B-DB22E531781D}" srcOrd="0" destOrd="0" presId="urn:microsoft.com/office/officeart/2005/8/layout/orgChart1"/>
    <dgm:cxn modelId="{0AB62D59-9184-4EC8-94DA-AA71D0096D1C}" type="presOf" srcId="{6AE0014A-83DE-4805-BB42-A97C1F6710FF}" destId="{29D15F53-6150-447E-91D5-B1FC70E22FC1}" srcOrd="1" destOrd="0" presId="urn:microsoft.com/office/officeart/2005/8/layout/orgChart1"/>
    <dgm:cxn modelId="{CA4EC4BD-1E5F-4936-A5DC-8BA5B87AD479}" type="presOf" srcId="{33F97624-01F5-402B-ACEA-9080CCFDF206}" destId="{A7D6DB15-082C-468D-BBCF-ACFDACC4FE38}" srcOrd="0" destOrd="0" presId="urn:microsoft.com/office/officeart/2005/8/layout/orgChart1"/>
    <dgm:cxn modelId="{168D88DB-7156-4E7B-B959-894D15A309D5}" type="presOf" srcId="{FCC46FF8-4E14-48C0-9DF9-52D1CE396FBF}" destId="{E32AA9CF-06A7-49BD-84FF-32A19C8310B0}" srcOrd="0" destOrd="0" presId="urn:microsoft.com/office/officeart/2005/8/layout/orgChart1"/>
    <dgm:cxn modelId="{BBA7B925-1E1E-43F2-BC20-EDF725E48FDD}" type="presOf" srcId="{A04C6E8E-CD80-4E62-AB53-F96FD4FA3C91}" destId="{3312C24F-DF35-40AD-9F1E-75A4F92026B6}" srcOrd="0" destOrd="0" presId="urn:microsoft.com/office/officeart/2005/8/layout/orgChart1"/>
    <dgm:cxn modelId="{8E8E6FEF-AC06-4367-90FF-4E1FB484F2D3}" type="presOf" srcId="{4C158696-BBA3-48D7-9B23-6A43FAE935D7}" destId="{2AD1ED74-F9FD-4F6B-BEB7-1FAFFFD1FB23}" srcOrd="0" destOrd="0" presId="urn:microsoft.com/office/officeart/2005/8/layout/orgChart1"/>
    <dgm:cxn modelId="{5D59D748-0513-4CBF-B661-7DC70BE0985F}" type="presOf" srcId="{55074C5B-62F1-4E84-BF05-4759D54869C8}" destId="{CF967A19-0DBF-4A25-97C9-98387DA3E680}" srcOrd="0" destOrd="0" presId="urn:microsoft.com/office/officeart/2005/8/layout/orgChart1"/>
    <dgm:cxn modelId="{FFF79407-3762-415D-8E61-2C75486CD3F7}" type="presOf" srcId="{7AE5BC57-A256-4AAE-A8F2-98E7D0A8A493}" destId="{BE2A944A-EAEF-4121-832C-C43FE01BD46C}" srcOrd="1" destOrd="0" presId="urn:microsoft.com/office/officeart/2005/8/layout/orgChart1"/>
    <dgm:cxn modelId="{84B2F338-946F-4FD5-9941-BEA3BD918B54}" srcId="{A04C6E8E-CD80-4E62-AB53-F96FD4FA3C91}" destId="{DB2EE9EA-3873-4D76-BB3F-EFC94DF08E45}" srcOrd="4" destOrd="0" parTransId="{44224B5E-67CA-4399-BB42-0E69E9767AF3}" sibTransId="{D4B76D0D-2ECA-44F4-9039-A526F0437FA4}"/>
    <dgm:cxn modelId="{5A116BDC-E12F-4E82-B504-ED3DA376547E}" type="presOf" srcId="{0F5BD808-2EFE-4ADA-9DEE-95F7F8228AC8}" destId="{5A056EDB-2517-4CD1-81AE-D7BDD805B854}" srcOrd="0" destOrd="0" presId="urn:microsoft.com/office/officeart/2005/8/layout/orgChart1"/>
    <dgm:cxn modelId="{7B236A9B-422F-48D5-A90A-FB748CA163D4}" type="presOf" srcId="{66205974-656C-4A18-B720-E76A656E4907}" destId="{15D55C25-2533-4ACF-81FD-81D42A92598F}" srcOrd="0" destOrd="0" presId="urn:microsoft.com/office/officeart/2005/8/layout/orgChart1"/>
    <dgm:cxn modelId="{5C59455A-AA1B-4274-8A7A-2D362CE1EEA6}" type="presOf" srcId="{98898073-AC4B-4CAA-AD73-BBA80E4B8383}" destId="{10610F97-73B1-4406-8903-61A47F216D17}" srcOrd="0" destOrd="0" presId="urn:microsoft.com/office/officeart/2005/8/layout/orgChart1"/>
    <dgm:cxn modelId="{BC83CF2B-8070-47F8-A20E-B8162CA58379}" srcId="{E4FC21C4-4D3D-4021-8E88-22F7716C2DCB}" destId="{95DCCAFC-8822-407C-88D7-1E35CCC2B323}" srcOrd="2" destOrd="0" parTransId="{D4B97CE5-678D-4F1D-B198-F8A4C51DB518}" sibTransId="{B46DB9ED-D6E1-4CF2-A0DF-5D973DEB3CE5}"/>
    <dgm:cxn modelId="{59EDB5AA-BDAD-47C8-A99E-E6F5EC195007}" type="presOf" srcId="{0917AFFE-7A05-417B-B903-33A88A675D99}" destId="{4D71A0D6-2ADE-43FA-8DF8-F32E7FE98E8D}" srcOrd="0" destOrd="0" presId="urn:microsoft.com/office/officeart/2005/8/layout/orgChart1"/>
    <dgm:cxn modelId="{7978C2D5-3A3D-4735-915C-DAB6C24FC5E3}" type="presOf" srcId="{70823593-A8D9-4E29-9254-1E3A4B6B0808}" destId="{37806523-A22E-47B1-87B8-08333F9B9949}" srcOrd="0" destOrd="0" presId="urn:microsoft.com/office/officeart/2005/8/layout/orgChart1"/>
    <dgm:cxn modelId="{81778314-CA2F-4D4E-AA8D-554246D99CDA}" type="presOf" srcId="{70823593-A8D9-4E29-9254-1E3A4B6B0808}" destId="{F49E592A-1241-40CF-AF34-5782642E0307}" srcOrd="1" destOrd="0" presId="urn:microsoft.com/office/officeart/2005/8/layout/orgChart1"/>
    <dgm:cxn modelId="{6E9B38F5-8FE1-48A4-8EFD-3A023D560C7C}" srcId="{912E9EF3-9FD6-4622-944B-E47B5D989615}" destId="{ADD17E5F-881D-4D05-AFAF-72A9CE4ADAA4}" srcOrd="2" destOrd="0" parTransId="{4C158696-BBA3-48D7-9B23-6A43FAE935D7}" sibTransId="{E7BDC9F2-3EA2-4F8F-A286-C15CC1516D69}"/>
    <dgm:cxn modelId="{688A5D8B-53CE-4C6F-B727-B060B9282F95}" type="presOf" srcId="{E4FC21C4-4D3D-4021-8E88-22F7716C2DCB}" destId="{DCEFA97F-4EB2-4E96-A094-0FA6FDAE1309}" srcOrd="0" destOrd="0" presId="urn:microsoft.com/office/officeart/2005/8/layout/orgChart1"/>
    <dgm:cxn modelId="{A12BC994-60D9-41BD-921A-946FA5BA1102}" type="presOf" srcId="{49DCD326-718D-4F39-A51F-06ED85B0097B}" destId="{16942F77-9C4F-43C7-837A-59D6D9D5236B}" srcOrd="0" destOrd="0" presId="urn:microsoft.com/office/officeart/2005/8/layout/orgChart1"/>
    <dgm:cxn modelId="{4F5D5A06-4ADC-4CC2-AB1D-5C6300674FD6}" type="presOf" srcId="{86D24412-24FD-4375-9158-B97242996D24}" destId="{A8DE03A2-A112-418F-8B5A-D2F34F5D834C}" srcOrd="0" destOrd="0" presId="urn:microsoft.com/office/officeart/2005/8/layout/orgChart1"/>
    <dgm:cxn modelId="{9FFFC9B5-EEF6-44A0-A9C3-75B23305CFF1}" type="presOf" srcId="{39175FC8-03F9-40B5-8330-65AB8166652E}" destId="{680F166F-134D-4367-9F63-8934A9383DBA}" srcOrd="1" destOrd="0" presId="urn:microsoft.com/office/officeart/2005/8/layout/orgChart1"/>
    <dgm:cxn modelId="{73CAF7E3-7817-44DD-A528-CA7B7C470567}" type="presOf" srcId="{98EF42FF-605C-4DC9-974B-8B9EEB704F15}" destId="{BB4DD4E1-D1BC-4CC1-AC9C-74E6B7569766}" srcOrd="0" destOrd="0" presId="urn:microsoft.com/office/officeart/2005/8/layout/orgChart1"/>
    <dgm:cxn modelId="{7A56AA90-919B-4E75-8EB0-6DC08BFBA471}" srcId="{E4FC21C4-4D3D-4021-8E88-22F7716C2DCB}" destId="{39175FC8-03F9-40B5-8330-65AB8166652E}" srcOrd="0" destOrd="0" parTransId="{33F97624-01F5-402B-ACEA-9080CCFDF206}" sibTransId="{8FA3262D-20CD-4841-9A71-A1ABC92C8B79}"/>
    <dgm:cxn modelId="{C1C29EB2-C3FA-4199-8D95-4527EDECB393}" type="presOf" srcId="{DB2EE9EA-3873-4D76-BB3F-EFC94DF08E45}" destId="{BE4B8B0D-A4B4-460B-A596-53602D3B9A54}" srcOrd="1" destOrd="0" presId="urn:microsoft.com/office/officeart/2005/8/layout/orgChart1"/>
    <dgm:cxn modelId="{35AD253D-87BB-4D6F-B25D-7C3E0E6EE024}" srcId="{A4508DC6-3E31-4771-B955-3154B9F9FB41}" destId="{98EF42FF-605C-4DC9-974B-8B9EEB704F15}" srcOrd="0" destOrd="0" parTransId="{2CB316D9-E9E2-4A8C-9D8F-A94074103227}" sibTransId="{444ACCAA-E7EB-4448-991B-192A0B070338}"/>
    <dgm:cxn modelId="{61FBA017-46C6-410F-BF74-BC81BFD455E6}" type="presOf" srcId="{912E9EF3-9FD6-4622-944B-E47B5D989615}" destId="{CAFE13E9-8398-430E-9F4C-C1ED8AF2DE66}" srcOrd="0" destOrd="0" presId="urn:microsoft.com/office/officeart/2005/8/layout/orgChart1"/>
    <dgm:cxn modelId="{1A90736E-D5F5-464E-82DD-5476C6D8A7F0}" type="presOf" srcId="{EA364F60-33AA-444B-BDC9-F98D9E087E06}" destId="{CFFC05F2-7EA5-4322-85DE-43E8E95D2664}" srcOrd="0" destOrd="0" presId="urn:microsoft.com/office/officeart/2005/8/layout/orgChart1"/>
    <dgm:cxn modelId="{EF0327FB-AC45-451A-AC08-AFAD93EFDC5F}" type="presOf" srcId="{00089D06-4B9D-4CD5-A4C1-62BF5596A3FF}" destId="{F1D60B0F-0989-47AB-85B5-ADCA54674E7E}" srcOrd="0" destOrd="0" presId="urn:microsoft.com/office/officeart/2005/8/layout/orgChart1"/>
    <dgm:cxn modelId="{BE793985-F97D-47B1-B893-12923079D9CE}" type="presOf" srcId="{ADD17E5F-881D-4D05-AFAF-72A9CE4ADAA4}" destId="{059F432C-261B-41EE-95C9-DCBB963EAD49}" srcOrd="1" destOrd="0" presId="urn:microsoft.com/office/officeart/2005/8/layout/orgChart1"/>
    <dgm:cxn modelId="{4D42B4A7-8D2D-4472-B7EA-790B46DAAEA2}" type="presOf" srcId="{4C7B1E30-F0C9-4CDB-B240-AF60A734D5FE}" destId="{61E45808-5517-46EC-9AA3-9E6626C59F8F}" srcOrd="1" destOrd="0" presId="urn:microsoft.com/office/officeart/2005/8/layout/orgChart1"/>
    <dgm:cxn modelId="{41C12910-F668-42E2-B372-03156BDEBEB6}" type="presOf" srcId="{22C734C4-0FAA-4BFD-8309-43A8F527F5E2}" destId="{D5C67AFF-F901-4717-A2AE-F2A6D82C6895}" srcOrd="0" destOrd="0" presId="urn:microsoft.com/office/officeart/2005/8/layout/orgChart1"/>
    <dgm:cxn modelId="{36203CA5-4BAB-4671-BF1D-A930775A9C82}" type="presOf" srcId="{BF99FFFC-7F4D-474F-85DE-63A3D01D28F4}" destId="{FCE01C2D-D88B-4D2A-A426-18D4E48A21D7}" srcOrd="0" destOrd="0" presId="urn:microsoft.com/office/officeart/2005/8/layout/orgChart1"/>
    <dgm:cxn modelId="{3AE3DAF4-1936-4A54-B055-91F56039425E}" type="presOf" srcId="{912E9EF3-9FD6-4622-944B-E47B5D989615}" destId="{D0C49A35-5759-4408-9F96-324F8DEE14C8}" srcOrd="1" destOrd="0" presId="urn:microsoft.com/office/officeart/2005/8/layout/orgChart1"/>
    <dgm:cxn modelId="{D1C53651-5CBC-4547-8A04-90841AE1963A}" type="presOf" srcId="{A04C6E8E-CD80-4E62-AB53-F96FD4FA3C91}" destId="{44CE45EF-3831-46F3-934C-F64FD492F6A4}" srcOrd="1" destOrd="0" presId="urn:microsoft.com/office/officeart/2005/8/layout/orgChart1"/>
    <dgm:cxn modelId="{7C02C8B0-2176-43AB-8730-36750FB5DD7E}" type="presOf" srcId="{90FD42F4-3C20-4646-9CE2-BDB46726A4CB}" destId="{66FD5CC7-841E-436B-B23E-746070B6E63B}" srcOrd="0" destOrd="0" presId="urn:microsoft.com/office/officeart/2005/8/layout/orgChart1"/>
    <dgm:cxn modelId="{8E8A24BF-34D0-4D2C-ACCC-F2F63B0B32D2}" type="presOf" srcId="{933BFC86-15EC-4497-A7CD-E3BE91938BCA}" destId="{D3820322-7C10-4955-8912-2F9D694C505D}" srcOrd="0" destOrd="0" presId="urn:microsoft.com/office/officeart/2005/8/layout/orgChart1"/>
    <dgm:cxn modelId="{084BD239-2B53-4168-B760-EDB6380A5C7D}" srcId="{E4FC21C4-4D3D-4021-8E88-22F7716C2DCB}" destId="{B0ABD254-BC0A-41EC-8C5D-F4C2B84B9E61}" srcOrd="1" destOrd="0" parTransId="{2510A026-B25A-4EB9-9B5C-23B7022B1B5D}" sibTransId="{1E9874FF-18F4-4341-B2CC-BF101C124CFA}"/>
    <dgm:cxn modelId="{BCA35D9C-E63F-478B-8BED-3215C2A9DD32}" srcId="{A04C6E8E-CD80-4E62-AB53-F96FD4FA3C91}" destId="{4C7B1E30-F0C9-4CDB-B240-AF60A734D5FE}" srcOrd="2" destOrd="0" parTransId="{BF99FFFC-7F4D-474F-85DE-63A3D01D28F4}" sibTransId="{BC5C8D03-5027-4FF1-948B-7A59E5FC14A1}"/>
    <dgm:cxn modelId="{3C999061-C5A6-49B0-B30F-7ECCFC8AD2CA}" type="presOf" srcId="{7AE5BC57-A256-4AAE-A8F2-98E7D0A8A493}" destId="{1BF042A5-0F4A-48C3-989C-CC9267A55F4A}" srcOrd="0" destOrd="0" presId="urn:microsoft.com/office/officeart/2005/8/layout/orgChart1"/>
    <dgm:cxn modelId="{3B6432DB-4C6F-4EAC-9901-699879114109}" type="presOf" srcId="{6AE0014A-83DE-4805-BB42-A97C1F6710FF}" destId="{462644E7-2CB8-4EB3-8A09-5EF0919951D1}" srcOrd="0" destOrd="0" presId="urn:microsoft.com/office/officeart/2005/8/layout/orgChart1"/>
    <dgm:cxn modelId="{E9695D20-3767-4B63-A53B-A57366476BDB}" type="presOf" srcId="{98EF42FF-605C-4DC9-974B-8B9EEB704F15}" destId="{8AE184C7-3AA6-456B-A0D0-245E64EE52F8}" srcOrd="1" destOrd="0" presId="urn:microsoft.com/office/officeart/2005/8/layout/orgChart1"/>
    <dgm:cxn modelId="{CD45B2CD-34B2-434C-8C36-BF7FAD4A3344}" srcId="{A04C6E8E-CD80-4E62-AB53-F96FD4FA3C91}" destId="{6AE0014A-83DE-4805-BB42-A97C1F6710FF}" srcOrd="1" destOrd="0" parTransId="{0917AFFE-7A05-417B-B903-33A88A675D99}" sibTransId="{FC93BBCF-6362-498F-8FF3-364A3B5AA114}"/>
    <dgm:cxn modelId="{CA1145BF-0261-4DE6-AB4F-A0574B58D2CC}" srcId="{00089D06-4B9D-4CD5-A4C1-62BF5596A3FF}" destId="{4EBF139C-2FCE-4EAE-BC72-D9C6C770009B}" srcOrd="2" destOrd="0" parTransId="{8241E526-65FD-4170-97B1-E04CA911B578}" sibTransId="{D117DB06-5E08-431D-82B3-6FC16194E352}"/>
    <dgm:cxn modelId="{CDADE1BC-8E2A-45BD-81D5-535B18F8FC52}" type="presOf" srcId="{22C734C4-0FAA-4BFD-8309-43A8F527F5E2}" destId="{6C76FAC0-2D9F-4970-8998-B38BADE11120}" srcOrd="1" destOrd="0" presId="urn:microsoft.com/office/officeart/2005/8/layout/orgChart1"/>
    <dgm:cxn modelId="{376243FA-070C-40B7-8CCB-B094E30777FD}" type="presOf" srcId="{39175FC8-03F9-40B5-8330-65AB8166652E}" destId="{1DCD628E-CB33-4B85-BCA2-44AC0894F7E9}" srcOrd="0" destOrd="0" presId="urn:microsoft.com/office/officeart/2005/8/layout/orgChart1"/>
    <dgm:cxn modelId="{31E7A024-9FE0-49AE-9B99-E6B0FA841242}" type="presOf" srcId="{00089D06-4B9D-4CD5-A4C1-62BF5596A3FF}" destId="{9AE28F0E-7347-4B30-872C-C4AE970E2D7E}" srcOrd="1" destOrd="0" presId="urn:microsoft.com/office/officeart/2005/8/layout/orgChart1"/>
    <dgm:cxn modelId="{D2B1EFF8-1B7E-43EC-8289-D85359A5E758}" type="presOf" srcId="{A4508DC6-3E31-4771-B955-3154B9F9FB41}" destId="{8C3936B8-67B2-497C-83E0-69166403BF7A}" srcOrd="0" destOrd="0" presId="urn:microsoft.com/office/officeart/2005/8/layout/orgChart1"/>
    <dgm:cxn modelId="{F9A8B348-5EF7-4429-B03C-D8FDE7774AFB}" type="presOf" srcId="{44224B5E-67CA-4399-BB42-0E69E9767AF3}" destId="{4112CE12-ABA0-4621-8008-6DB7663D029A}" srcOrd="0" destOrd="0" presId="urn:microsoft.com/office/officeart/2005/8/layout/orgChart1"/>
    <dgm:cxn modelId="{58235389-3F71-4754-88AA-CA6C71DB0AAB}" type="presOf" srcId="{DB2EE9EA-3873-4D76-BB3F-EFC94DF08E45}" destId="{A1592EE6-F0E5-4599-ABD9-AE8B8A5E549D}" srcOrd="0" destOrd="0" presId="urn:microsoft.com/office/officeart/2005/8/layout/orgChart1"/>
    <dgm:cxn modelId="{69ABD6A7-8C35-4A29-B6AA-83869E8C10F6}" type="presParOf" srcId="{8C3936B8-67B2-497C-83E0-69166403BF7A}" destId="{CEA267B7-64F9-4587-838A-C14A0D461E88}" srcOrd="0" destOrd="0" presId="urn:microsoft.com/office/officeart/2005/8/layout/orgChart1"/>
    <dgm:cxn modelId="{7F1868FE-643A-424A-9237-9E6EDDA2F67E}" type="presParOf" srcId="{CEA267B7-64F9-4587-838A-C14A0D461E88}" destId="{37640B7E-F00C-436B-9D69-EC597C07F0BD}" srcOrd="0" destOrd="0" presId="urn:microsoft.com/office/officeart/2005/8/layout/orgChart1"/>
    <dgm:cxn modelId="{DDFF3153-F7BC-453E-A486-7EA5C9424947}" type="presParOf" srcId="{37640B7E-F00C-436B-9D69-EC597C07F0BD}" destId="{BB4DD4E1-D1BC-4CC1-AC9C-74E6B7569766}" srcOrd="0" destOrd="0" presId="urn:microsoft.com/office/officeart/2005/8/layout/orgChart1"/>
    <dgm:cxn modelId="{37557CFD-CA7A-4B56-95B0-B48888955ABC}" type="presParOf" srcId="{37640B7E-F00C-436B-9D69-EC597C07F0BD}" destId="{8AE184C7-3AA6-456B-A0D0-245E64EE52F8}" srcOrd="1" destOrd="0" presId="urn:microsoft.com/office/officeart/2005/8/layout/orgChart1"/>
    <dgm:cxn modelId="{7FF94C7A-AF21-460D-A015-C52AE440ED87}" type="presParOf" srcId="{CEA267B7-64F9-4587-838A-C14A0D461E88}" destId="{C2FF9E95-0C3F-4512-AE48-B925A2786E0B}" srcOrd="1" destOrd="0" presId="urn:microsoft.com/office/officeart/2005/8/layout/orgChart1"/>
    <dgm:cxn modelId="{8AE8ABD2-D401-44A7-90CD-25968555BC5F}" type="presParOf" srcId="{C2FF9E95-0C3F-4512-AE48-B925A2786E0B}" destId="{D3820322-7C10-4955-8912-2F9D694C505D}" srcOrd="0" destOrd="0" presId="urn:microsoft.com/office/officeart/2005/8/layout/orgChart1"/>
    <dgm:cxn modelId="{21A091C0-5F39-4376-8DA7-BFF65AE57082}" type="presParOf" srcId="{C2FF9E95-0C3F-4512-AE48-B925A2786E0B}" destId="{4C018DDD-FF82-4B3F-B367-5DF9904848B1}" srcOrd="1" destOrd="0" presId="urn:microsoft.com/office/officeart/2005/8/layout/orgChart1"/>
    <dgm:cxn modelId="{72ABCFFC-09AC-4770-B869-2B163820978F}" type="presParOf" srcId="{4C018DDD-FF82-4B3F-B367-5DF9904848B1}" destId="{BDD18158-5BCD-4DE1-B8EC-42A19BFBDF4F}" srcOrd="0" destOrd="0" presId="urn:microsoft.com/office/officeart/2005/8/layout/orgChart1"/>
    <dgm:cxn modelId="{BB40BDB1-5590-4986-98A3-574859119148}" type="presParOf" srcId="{BDD18158-5BCD-4DE1-B8EC-42A19BFBDF4F}" destId="{F1D60B0F-0989-47AB-85B5-ADCA54674E7E}" srcOrd="0" destOrd="0" presId="urn:microsoft.com/office/officeart/2005/8/layout/orgChart1"/>
    <dgm:cxn modelId="{43D86516-20AB-452E-AA81-E43850E713F9}" type="presParOf" srcId="{BDD18158-5BCD-4DE1-B8EC-42A19BFBDF4F}" destId="{9AE28F0E-7347-4B30-872C-C4AE970E2D7E}" srcOrd="1" destOrd="0" presId="urn:microsoft.com/office/officeart/2005/8/layout/orgChart1"/>
    <dgm:cxn modelId="{127BC6B4-1792-4E49-8E27-79CCBA83A65A}" type="presParOf" srcId="{4C018DDD-FF82-4B3F-B367-5DF9904848B1}" destId="{0AD002A3-5945-4FB6-98DA-FCEC1E795073}" srcOrd="1" destOrd="0" presId="urn:microsoft.com/office/officeart/2005/8/layout/orgChart1"/>
    <dgm:cxn modelId="{0BC9A8D9-6094-4FEF-B777-18072C16B516}" type="presParOf" srcId="{0AD002A3-5945-4FB6-98DA-FCEC1E795073}" destId="{15D55C25-2533-4ACF-81FD-81D42A92598F}" srcOrd="0" destOrd="0" presId="urn:microsoft.com/office/officeart/2005/8/layout/orgChart1"/>
    <dgm:cxn modelId="{B9D46A59-2E5C-44B7-9C2F-AD3724BE2934}" type="presParOf" srcId="{0AD002A3-5945-4FB6-98DA-FCEC1E795073}" destId="{E5DFAD2D-6417-4ACC-8ADC-D938BDBE8F00}" srcOrd="1" destOrd="0" presId="urn:microsoft.com/office/officeart/2005/8/layout/orgChart1"/>
    <dgm:cxn modelId="{9A3C2AE5-5A1F-4EE9-AAA3-4CB2F8C87759}" type="presParOf" srcId="{E5DFAD2D-6417-4ACC-8ADC-D938BDBE8F00}" destId="{2447AA4D-4CA5-468F-8339-EAC5B24113EE}" srcOrd="0" destOrd="0" presId="urn:microsoft.com/office/officeart/2005/8/layout/orgChart1"/>
    <dgm:cxn modelId="{DABE8DEE-95F5-4FA2-9D00-4BCEF6720BF3}" type="presParOf" srcId="{2447AA4D-4CA5-468F-8339-EAC5B24113EE}" destId="{66FD5CC7-841E-436B-B23E-746070B6E63B}" srcOrd="0" destOrd="0" presId="urn:microsoft.com/office/officeart/2005/8/layout/orgChart1"/>
    <dgm:cxn modelId="{524B2A59-92B6-46BB-873B-2D9CB8504ACF}" type="presParOf" srcId="{2447AA4D-4CA5-468F-8339-EAC5B24113EE}" destId="{55462AA5-53BB-43A0-97D3-E7B980191022}" srcOrd="1" destOrd="0" presId="urn:microsoft.com/office/officeart/2005/8/layout/orgChart1"/>
    <dgm:cxn modelId="{DDB37BFB-21AF-4946-BE9E-DB19B22E537B}" type="presParOf" srcId="{E5DFAD2D-6417-4ACC-8ADC-D938BDBE8F00}" destId="{75D37EB9-19A0-4B10-B604-7CE3903536B2}" srcOrd="1" destOrd="0" presId="urn:microsoft.com/office/officeart/2005/8/layout/orgChart1"/>
    <dgm:cxn modelId="{CD7B9930-6F78-41F3-AF61-5DAC1A031369}" type="presParOf" srcId="{E5DFAD2D-6417-4ACC-8ADC-D938BDBE8F00}" destId="{962BE692-E8FF-470D-865B-9B9003307014}" srcOrd="2" destOrd="0" presId="urn:microsoft.com/office/officeart/2005/8/layout/orgChart1"/>
    <dgm:cxn modelId="{8301AB1A-3C49-4B57-99EB-0D7511E99D2E}" type="presParOf" srcId="{0AD002A3-5945-4FB6-98DA-FCEC1E795073}" destId="{D5525F40-2DE1-4343-945A-49902AF56F47}" srcOrd="2" destOrd="0" presId="urn:microsoft.com/office/officeart/2005/8/layout/orgChart1"/>
    <dgm:cxn modelId="{FFDBA06B-EDC4-4A28-A050-1312F1A121B6}" type="presParOf" srcId="{0AD002A3-5945-4FB6-98DA-FCEC1E795073}" destId="{782F3812-B58A-423E-9EB6-0CDEC8379A61}" srcOrd="3" destOrd="0" presId="urn:microsoft.com/office/officeart/2005/8/layout/orgChart1"/>
    <dgm:cxn modelId="{983E5DB6-C13D-4406-A91F-74E56B9B6650}" type="presParOf" srcId="{782F3812-B58A-423E-9EB6-0CDEC8379A61}" destId="{2C12CBC2-464C-449D-9644-6CC7AD80BD8E}" srcOrd="0" destOrd="0" presId="urn:microsoft.com/office/officeart/2005/8/layout/orgChart1"/>
    <dgm:cxn modelId="{BA4F34E4-A6F3-4771-B097-86E328C55F84}" type="presParOf" srcId="{2C12CBC2-464C-449D-9644-6CC7AD80BD8E}" destId="{16942F77-9C4F-43C7-837A-59D6D9D5236B}" srcOrd="0" destOrd="0" presId="urn:microsoft.com/office/officeart/2005/8/layout/orgChart1"/>
    <dgm:cxn modelId="{8E573708-A94F-475D-8AE7-91A71F0893C2}" type="presParOf" srcId="{2C12CBC2-464C-449D-9644-6CC7AD80BD8E}" destId="{ECF67FBD-4F7F-430C-B10B-94F5CBABF7D0}" srcOrd="1" destOrd="0" presId="urn:microsoft.com/office/officeart/2005/8/layout/orgChart1"/>
    <dgm:cxn modelId="{24DA82C0-E0DB-4E58-89E0-C9F4F3A52230}" type="presParOf" srcId="{782F3812-B58A-423E-9EB6-0CDEC8379A61}" destId="{05ADF249-4358-4B57-81CE-87F9B4BB2C29}" srcOrd="1" destOrd="0" presId="urn:microsoft.com/office/officeart/2005/8/layout/orgChart1"/>
    <dgm:cxn modelId="{1EF31B27-E7D8-4AFD-88A2-DD46B406DDFC}" type="presParOf" srcId="{782F3812-B58A-423E-9EB6-0CDEC8379A61}" destId="{403348A4-CA1D-4343-91BD-0CB19512DF70}" srcOrd="2" destOrd="0" presId="urn:microsoft.com/office/officeart/2005/8/layout/orgChart1"/>
    <dgm:cxn modelId="{75D61E59-D0D5-4B90-9BAB-3E7F4F49D2F2}" type="presParOf" srcId="{0AD002A3-5945-4FB6-98DA-FCEC1E795073}" destId="{A97C1B60-708D-436E-A2AE-8E0783B7CB4E}" srcOrd="4" destOrd="0" presId="urn:microsoft.com/office/officeart/2005/8/layout/orgChart1"/>
    <dgm:cxn modelId="{AAFD36D0-24D0-48C3-80A6-9B00E1573D05}" type="presParOf" srcId="{0AD002A3-5945-4FB6-98DA-FCEC1E795073}" destId="{9E46ACD4-7040-49D8-856E-EDD66F0F9945}" srcOrd="5" destOrd="0" presId="urn:microsoft.com/office/officeart/2005/8/layout/orgChart1"/>
    <dgm:cxn modelId="{54208B5A-24E4-4422-949E-7BEA49A6E7B7}" type="presParOf" srcId="{9E46ACD4-7040-49D8-856E-EDD66F0F9945}" destId="{C020DB1D-6116-48AB-92AD-E64AD95D6DBC}" srcOrd="0" destOrd="0" presId="urn:microsoft.com/office/officeart/2005/8/layout/orgChart1"/>
    <dgm:cxn modelId="{3164AB44-7B62-400B-B3DB-DF8E1F02CCC0}" type="presParOf" srcId="{C020DB1D-6116-48AB-92AD-E64AD95D6DBC}" destId="{7A427A4D-8B80-448E-94F6-445E1346B645}" srcOrd="0" destOrd="0" presId="urn:microsoft.com/office/officeart/2005/8/layout/orgChart1"/>
    <dgm:cxn modelId="{FD34D1E1-7F3A-4DA1-9A9D-D16B45A42C2C}" type="presParOf" srcId="{C020DB1D-6116-48AB-92AD-E64AD95D6DBC}" destId="{5B6A8F1D-252A-40D8-A959-4739EE64E7B2}" srcOrd="1" destOrd="0" presId="urn:microsoft.com/office/officeart/2005/8/layout/orgChart1"/>
    <dgm:cxn modelId="{EA7814A1-979C-49E4-94E1-5CE80FFA0EFC}" type="presParOf" srcId="{9E46ACD4-7040-49D8-856E-EDD66F0F9945}" destId="{598B01A3-CDD3-4424-A1B4-7F71EC8FFAEA}" srcOrd="1" destOrd="0" presId="urn:microsoft.com/office/officeart/2005/8/layout/orgChart1"/>
    <dgm:cxn modelId="{604DFBA3-76F0-4947-8C24-601F25841105}" type="presParOf" srcId="{9E46ACD4-7040-49D8-856E-EDD66F0F9945}" destId="{04764113-8972-4431-9A9F-E7C0B5FB7B93}" srcOrd="2" destOrd="0" presId="urn:microsoft.com/office/officeart/2005/8/layout/orgChart1"/>
    <dgm:cxn modelId="{C9A32C9E-0F9A-4C06-9A38-BA11E6549F4F}" type="presParOf" srcId="{4C018DDD-FF82-4B3F-B367-5DF9904848B1}" destId="{8FFAED44-BC2C-486E-BC74-DA43473A8483}" srcOrd="2" destOrd="0" presId="urn:microsoft.com/office/officeart/2005/8/layout/orgChart1"/>
    <dgm:cxn modelId="{9D3AADDB-EA32-4F89-9010-384DFABE74EA}" type="presParOf" srcId="{C2FF9E95-0C3F-4512-AE48-B925A2786E0B}" destId="{CF967A19-0DBF-4A25-97C9-98387DA3E680}" srcOrd="2" destOrd="0" presId="urn:microsoft.com/office/officeart/2005/8/layout/orgChart1"/>
    <dgm:cxn modelId="{18AA875F-FD87-47B1-AA0A-7EDB8C583857}" type="presParOf" srcId="{C2FF9E95-0C3F-4512-AE48-B925A2786E0B}" destId="{8C40F158-7C1C-43AC-865A-1BCE70FA9EEF}" srcOrd="3" destOrd="0" presId="urn:microsoft.com/office/officeart/2005/8/layout/orgChart1"/>
    <dgm:cxn modelId="{7D7FBE05-7CDB-41AB-83D5-3E04FAE68199}" type="presParOf" srcId="{8C40F158-7C1C-43AC-865A-1BCE70FA9EEF}" destId="{8740DFC4-8907-4691-89F7-3BDDB122AE86}" srcOrd="0" destOrd="0" presId="urn:microsoft.com/office/officeart/2005/8/layout/orgChart1"/>
    <dgm:cxn modelId="{5E0C3E7F-6C3F-4CA2-98FA-903B0F2B1639}" type="presParOf" srcId="{8740DFC4-8907-4691-89F7-3BDDB122AE86}" destId="{3312C24F-DF35-40AD-9F1E-75A4F92026B6}" srcOrd="0" destOrd="0" presId="urn:microsoft.com/office/officeart/2005/8/layout/orgChart1"/>
    <dgm:cxn modelId="{1B806ADC-56DE-40F6-A874-E8B2CAF69BB7}" type="presParOf" srcId="{8740DFC4-8907-4691-89F7-3BDDB122AE86}" destId="{44CE45EF-3831-46F3-934C-F64FD492F6A4}" srcOrd="1" destOrd="0" presId="urn:microsoft.com/office/officeart/2005/8/layout/orgChart1"/>
    <dgm:cxn modelId="{4395F3A4-0D97-4788-8550-F806D1A58B62}" type="presParOf" srcId="{8C40F158-7C1C-43AC-865A-1BCE70FA9EEF}" destId="{4F54F49A-8349-49BF-878E-3AA5B3082701}" srcOrd="1" destOrd="0" presId="urn:microsoft.com/office/officeart/2005/8/layout/orgChart1"/>
    <dgm:cxn modelId="{B4595FAC-7A5A-4245-965A-507E90FCA8E3}" type="presParOf" srcId="{4F54F49A-8349-49BF-878E-3AA5B3082701}" destId="{8259C99F-ED23-4741-B10E-108AACBC2A40}" srcOrd="0" destOrd="0" presId="urn:microsoft.com/office/officeart/2005/8/layout/orgChart1"/>
    <dgm:cxn modelId="{18D40B85-94B0-46DF-B9D2-96A53D46B804}" type="presParOf" srcId="{4F54F49A-8349-49BF-878E-3AA5B3082701}" destId="{9BC75CC8-2C7D-4991-B286-B7CAA09F087A}" srcOrd="1" destOrd="0" presId="urn:microsoft.com/office/officeart/2005/8/layout/orgChart1"/>
    <dgm:cxn modelId="{6B121E2C-2426-4D5A-B029-DD662F88993F}" type="presParOf" srcId="{9BC75CC8-2C7D-4991-B286-B7CAA09F087A}" destId="{417746E4-8257-4A1D-B996-E5871C4BF44E}" srcOrd="0" destOrd="0" presId="urn:microsoft.com/office/officeart/2005/8/layout/orgChart1"/>
    <dgm:cxn modelId="{07B0D7DF-D795-480C-ACEE-E98A84E21685}" type="presParOf" srcId="{417746E4-8257-4A1D-B996-E5871C4BF44E}" destId="{37806523-A22E-47B1-87B8-08333F9B9949}" srcOrd="0" destOrd="0" presId="urn:microsoft.com/office/officeart/2005/8/layout/orgChart1"/>
    <dgm:cxn modelId="{ACF05452-59FD-4574-8D93-89ED353CAED6}" type="presParOf" srcId="{417746E4-8257-4A1D-B996-E5871C4BF44E}" destId="{F49E592A-1241-40CF-AF34-5782642E0307}" srcOrd="1" destOrd="0" presId="urn:microsoft.com/office/officeart/2005/8/layout/orgChart1"/>
    <dgm:cxn modelId="{9D39F5E7-C718-4AEE-A927-EEFD2BC3E097}" type="presParOf" srcId="{9BC75CC8-2C7D-4991-B286-B7CAA09F087A}" destId="{36B4C797-3247-44E5-9862-E561B8E2AE83}" srcOrd="1" destOrd="0" presId="urn:microsoft.com/office/officeart/2005/8/layout/orgChart1"/>
    <dgm:cxn modelId="{193A0E77-0166-46AD-BCA9-E9EB5BEF6E7B}" type="presParOf" srcId="{9BC75CC8-2C7D-4991-B286-B7CAA09F087A}" destId="{7B8C15C8-91DA-4104-9018-EFB5694771CA}" srcOrd="2" destOrd="0" presId="urn:microsoft.com/office/officeart/2005/8/layout/orgChart1"/>
    <dgm:cxn modelId="{79552810-8AC3-44E8-AA4C-23F55A17EFC7}" type="presParOf" srcId="{4F54F49A-8349-49BF-878E-3AA5B3082701}" destId="{4D71A0D6-2ADE-43FA-8DF8-F32E7FE98E8D}" srcOrd="2" destOrd="0" presId="urn:microsoft.com/office/officeart/2005/8/layout/orgChart1"/>
    <dgm:cxn modelId="{D8A15D72-18D8-4887-BAE2-00077A3B0B01}" type="presParOf" srcId="{4F54F49A-8349-49BF-878E-3AA5B3082701}" destId="{4E379933-5E58-4434-B40C-A5F0A272B7EE}" srcOrd="3" destOrd="0" presId="urn:microsoft.com/office/officeart/2005/8/layout/orgChart1"/>
    <dgm:cxn modelId="{5481D718-C78B-4AD3-9DBA-5F67AFD74E1B}" type="presParOf" srcId="{4E379933-5E58-4434-B40C-A5F0A272B7EE}" destId="{0E333BE2-44E8-4685-A2CE-CAEAFD52BE24}" srcOrd="0" destOrd="0" presId="urn:microsoft.com/office/officeart/2005/8/layout/orgChart1"/>
    <dgm:cxn modelId="{59D9D5B9-8043-4234-82B6-130002D5E5FD}" type="presParOf" srcId="{0E333BE2-44E8-4685-A2CE-CAEAFD52BE24}" destId="{462644E7-2CB8-4EB3-8A09-5EF0919951D1}" srcOrd="0" destOrd="0" presId="urn:microsoft.com/office/officeart/2005/8/layout/orgChart1"/>
    <dgm:cxn modelId="{EA7484FE-3AFA-4843-9FDC-7AB0D95DA548}" type="presParOf" srcId="{0E333BE2-44E8-4685-A2CE-CAEAFD52BE24}" destId="{29D15F53-6150-447E-91D5-B1FC70E22FC1}" srcOrd="1" destOrd="0" presId="urn:microsoft.com/office/officeart/2005/8/layout/orgChart1"/>
    <dgm:cxn modelId="{964A7391-2152-4F7A-9C76-12DD18856475}" type="presParOf" srcId="{4E379933-5E58-4434-B40C-A5F0A272B7EE}" destId="{F65543A8-7A2F-4261-8FAD-D16BEDC0CE33}" srcOrd="1" destOrd="0" presId="urn:microsoft.com/office/officeart/2005/8/layout/orgChart1"/>
    <dgm:cxn modelId="{F94F5367-5348-449F-9FF0-4993E02E5EF8}" type="presParOf" srcId="{4E379933-5E58-4434-B40C-A5F0A272B7EE}" destId="{34E2458E-DA42-4FC4-BF6B-E0D7AD305D22}" srcOrd="2" destOrd="0" presId="urn:microsoft.com/office/officeart/2005/8/layout/orgChart1"/>
    <dgm:cxn modelId="{07D3B599-C8CB-48CE-AB2E-A984C333A807}" type="presParOf" srcId="{4F54F49A-8349-49BF-878E-3AA5B3082701}" destId="{FCE01C2D-D88B-4D2A-A426-18D4E48A21D7}" srcOrd="4" destOrd="0" presId="urn:microsoft.com/office/officeart/2005/8/layout/orgChart1"/>
    <dgm:cxn modelId="{7A1696A6-D9CF-4135-9EE8-38B06FFCB0A5}" type="presParOf" srcId="{4F54F49A-8349-49BF-878E-3AA5B3082701}" destId="{5CB6123E-CA71-427E-9688-82D1C16CEAC4}" srcOrd="5" destOrd="0" presId="urn:microsoft.com/office/officeart/2005/8/layout/orgChart1"/>
    <dgm:cxn modelId="{D2CE1E35-A628-444D-8C52-7982365FD949}" type="presParOf" srcId="{5CB6123E-CA71-427E-9688-82D1C16CEAC4}" destId="{663B9BF7-9D85-4A74-AF1D-CB9520E1E054}" srcOrd="0" destOrd="0" presId="urn:microsoft.com/office/officeart/2005/8/layout/orgChart1"/>
    <dgm:cxn modelId="{81D4F23C-A5A9-41CC-9E3D-8CEA04CD19F8}" type="presParOf" srcId="{663B9BF7-9D85-4A74-AF1D-CB9520E1E054}" destId="{25C8DF0F-24AF-482D-B6B2-39771DB5D908}" srcOrd="0" destOrd="0" presId="urn:microsoft.com/office/officeart/2005/8/layout/orgChart1"/>
    <dgm:cxn modelId="{9670D539-4F37-4953-AFC2-BFBBDB0C0AE5}" type="presParOf" srcId="{663B9BF7-9D85-4A74-AF1D-CB9520E1E054}" destId="{61E45808-5517-46EC-9AA3-9E6626C59F8F}" srcOrd="1" destOrd="0" presId="urn:microsoft.com/office/officeart/2005/8/layout/orgChart1"/>
    <dgm:cxn modelId="{CDBF6D04-0643-4DEC-BD14-C3920D9D1835}" type="presParOf" srcId="{5CB6123E-CA71-427E-9688-82D1C16CEAC4}" destId="{2EA9B934-443E-4721-A521-960192FEF1BC}" srcOrd="1" destOrd="0" presId="urn:microsoft.com/office/officeart/2005/8/layout/orgChart1"/>
    <dgm:cxn modelId="{9B59E8B0-9E4B-4A82-A7FD-69151D4B4229}" type="presParOf" srcId="{5CB6123E-CA71-427E-9688-82D1C16CEAC4}" destId="{6FC33ADD-776B-4626-8258-186D6415DDBF}" srcOrd="2" destOrd="0" presId="urn:microsoft.com/office/officeart/2005/8/layout/orgChart1"/>
    <dgm:cxn modelId="{44908DD8-A9BB-4D4C-B0D6-E05383842114}" type="presParOf" srcId="{4F54F49A-8349-49BF-878E-3AA5B3082701}" destId="{E32AA9CF-06A7-49BD-84FF-32A19C8310B0}" srcOrd="6" destOrd="0" presId="urn:microsoft.com/office/officeart/2005/8/layout/orgChart1"/>
    <dgm:cxn modelId="{58D79FA0-15F3-49BE-81FC-D8252FD3E81D}" type="presParOf" srcId="{4F54F49A-8349-49BF-878E-3AA5B3082701}" destId="{1066FE2B-8A97-48E6-BDB9-527F63DFDC8B}" srcOrd="7" destOrd="0" presId="urn:microsoft.com/office/officeart/2005/8/layout/orgChart1"/>
    <dgm:cxn modelId="{34C5D86C-301F-42B6-97DC-B7A7B27C6CDE}" type="presParOf" srcId="{1066FE2B-8A97-48E6-BDB9-527F63DFDC8B}" destId="{D0655A93-6E57-4DDB-B697-A2E6F8CB3DC5}" srcOrd="0" destOrd="0" presId="urn:microsoft.com/office/officeart/2005/8/layout/orgChart1"/>
    <dgm:cxn modelId="{FB9A937D-0FDA-4E53-BB72-B793E2C7917D}" type="presParOf" srcId="{D0655A93-6E57-4DDB-B697-A2E6F8CB3DC5}" destId="{A571486C-0001-4617-B3C6-88503E0B6A20}" srcOrd="0" destOrd="0" presId="urn:microsoft.com/office/officeart/2005/8/layout/orgChart1"/>
    <dgm:cxn modelId="{7E24E822-BE6F-4E62-BABC-336CADC492DF}" type="presParOf" srcId="{D0655A93-6E57-4DDB-B697-A2E6F8CB3DC5}" destId="{61ECD6CB-9AD7-44DB-A5C1-5861386962D5}" srcOrd="1" destOrd="0" presId="urn:microsoft.com/office/officeart/2005/8/layout/orgChart1"/>
    <dgm:cxn modelId="{3DB1714F-6F36-48FC-83E5-131BCD109F01}" type="presParOf" srcId="{1066FE2B-8A97-48E6-BDB9-527F63DFDC8B}" destId="{B118F048-6078-4106-A698-661F7A31BC4E}" srcOrd="1" destOrd="0" presId="urn:microsoft.com/office/officeart/2005/8/layout/orgChart1"/>
    <dgm:cxn modelId="{AC886D6A-5686-4F09-A47D-D22563EA01F4}" type="presParOf" srcId="{1066FE2B-8A97-48E6-BDB9-527F63DFDC8B}" destId="{8304F31D-5FDB-4A30-8ED0-31B0F9EBEEFF}" srcOrd="2" destOrd="0" presId="urn:microsoft.com/office/officeart/2005/8/layout/orgChart1"/>
    <dgm:cxn modelId="{AFAF76E9-AF00-4C96-A926-2A83B75FD70F}" type="presParOf" srcId="{4F54F49A-8349-49BF-878E-3AA5B3082701}" destId="{4112CE12-ABA0-4621-8008-6DB7663D029A}" srcOrd="8" destOrd="0" presId="urn:microsoft.com/office/officeart/2005/8/layout/orgChart1"/>
    <dgm:cxn modelId="{BAAF11BC-7966-4AD3-9802-0574942C7D44}" type="presParOf" srcId="{4F54F49A-8349-49BF-878E-3AA5B3082701}" destId="{D72A32E4-F18A-452F-BB6A-2D767C3D2998}" srcOrd="9" destOrd="0" presId="urn:microsoft.com/office/officeart/2005/8/layout/orgChart1"/>
    <dgm:cxn modelId="{21308E46-7528-4F77-AB4B-91B49920C00C}" type="presParOf" srcId="{D72A32E4-F18A-452F-BB6A-2D767C3D2998}" destId="{86151B05-59C6-4BB7-8389-B2B1E963F939}" srcOrd="0" destOrd="0" presId="urn:microsoft.com/office/officeart/2005/8/layout/orgChart1"/>
    <dgm:cxn modelId="{FD43463D-4ECA-471C-9702-5B9F78F6BD5A}" type="presParOf" srcId="{86151B05-59C6-4BB7-8389-B2B1E963F939}" destId="{A1592EE6-F0E5-4599-ABD9-AE8B8A5E549D}" srcOrd="0" destOrd="0" presId="urn:microsoft.com/office/officeart/2005/8/layout/orgChart1"/>
    <dgm:cxn modelId="{94D2FFA5-D51C-413C-8121-BE2146ABA475}" type="presParOf" srcId="{86151B05-59C6-4BB7-8389-B2B1E963F939}" destId="{BE4B8B0D-A4B4-460B-A596-53602D3B9A54}" srcOrd="1" destOrd="0" presId="urn:microsoft.com/office/officeart/2005/8/layout/orgChart1"/>
    <dgm:cxn modelId="{A8B3F4E8-2C1E-4AA8-A8B3-C13F65F960E1}" type="presParOf" srcId="{D72A32E4-F18A-452F-BB6A-2D767C3D2998}" destId="{B579EFF5-8DA6-494E-8D28-97EEF4BAAB55}" srcOrd="1" destOrd="0" presId="urn:microsoft.com/office/officeart/2005/8/layout/orgChart1"/>
    <dgm:cxn modelId="{5746ACE5-EE95-4808-855D-2B479D4A276F}" type="presParOf" srcId="{D72A32E4-F18A-452F-BB6A-2D767C3D2998}" destId="{29C8D49D-7928-400C-81A6-AD8A04E1F6CF}" srcOrd="2" destOrd="0" presId="urn:microsoft.com/office/officeart/2005/8/layout/orgChart1"/>
    <dgm:cxn modelId="{E59E7B57-4234-47D8-9FB2-5386191D7A93}" type="presParOf" srcId="{8C40F158-7C1C-43AC-865A-1BCE70FA9EEF}" destId="{814EB571-A102-43DD-B553-87CD2073DC4A}" srcOrd="2" destOrd="0" presId="urn:microsoft.com/office/officeart/2005/8/layout/orgChart1"/>
    <dgm:cxn modelId="{E23AFFE2-EE29-48FA-A629-354570741662}" type="presParOf" srcId="{C2FF9E95-0C3F-4512-AE48-B925A2786E0B}" destId="{5A056EDB-2517-4CD1-81AE-D7BDD805B854}" srcOrd="4" destOrd="0" presId="urn:microsoft.com/office/officeart/2005/8/layout/orgChart1"/>
    <dgm:cxn modelId="{57E110F6-B2D1-4563-911C-67BB62F8E6B4}" type="presParOf" srcId="{C2FF9E95-0C3F-4512-AE48-B925A2786E0B}" destId="{13514DC5-1B0F-4C90-9297-2F5DB610B409}" srcOrd="5" destOrd="0" presId="urn:microsoft.com/office/officeart/2005/8/layout/orgChart1"/>
    <dgm:cxn modelId="{2AF0845A-BEB8-4F3C-B993-7560F73EBB00}" type="presParOf" srcId="{13514DC5-1B0F-4C90-9297-2F5DB610B409}" destId="{4FC13B4F-F448-4EDA-B99E-153C910AD086}" srcOrd="0" destOrd="0" presId="urn:microsoft.com/office/officeart/2005/8/layout/orgChart1"/>
    <dgm:cxn modelId="{F84B429B-4158-4D32-BE9B-D521259EA26E}" type="presParOf" srcId="{4FC13B4F-F448-4EDA-B99E-153C910AD086}" destId="{CAFE13E9-8398-430E-9F4C-C1ED8AF2DE66}" srcOrd="0" destOrd="0" presId="urn:microsoft.com/office/officeart/2005/8/layout/orgChart1"/>
    <dgm:cxn modelId="{CB4D8414-1D56-46DA-A3B9-1EA579A10ECE}" type="presParOf" srcId="{4FC13B4F-F448-4EDA-B99E-153C910AD086}" destId="{D0C49A35-5759-4408-9F96-324F8DEE14C8}" srcOrd="1" destOrd="0" presId="urn:microsoft.com/office/officeart/2005/8/layout/orgChart1"/>
    <dgm:cxn modelId="{651D4136-8464-4DD6-BA96-FB7B508CD456}" type="presParOf" srcId="{13514DC5-1B0F-4C90-9297-2F5DB610B409}" destId="{469F9716-B480-4D8D-9AEA-835360196075}" srcOrd="1" destOrd="0" presId="urn:microsoft.com/office/officeart/2005/8/layout/orgChart1"/>
    <dgm:cxn modelId="{09329158-6269-40F0-A8C8-5B498E44AFAA}" type="presParOf" srcId="{469F9716-B480-4D8D-9AEA-835360196075}" destId="{DF1B2E81-87CB-415E-9613-9AB8F397330B}" srcOrd="0" destOrd="0" presId="urn:microsoft.com/office/officeart/2005/8/layout/orgChart1"/>
    <dgm:cxn modelId="{BE90627A-C7F3-4F66-9FD8-B54501A15CBA}" type="presParOf" srcId="{469F9716-B480-4D8D-9AEA-835360196075}" destId="{703FA8BD-C2CC-4970-9AF9-4CFEC8EAC7B6}" srcOrd="1" destOrd="0" presId="urn:microsoft.com/office/officeart/2005/8/layout/orgChart1"/>
    <dgm:cxn modelId="{83E4E89B-648D-41C8-A5D8-F662E6985529}" type="presParOf" srcId="{703FA8BD-C2CC-4970-9AF9-4CFEC8EAC7B6}" destId="{BCE3D6E0-9227-452E-B35B-65D32159F631}" srcOrd="0" destOrd="0" presId="urn:microsoft.com/office/officeart/2005/8/layout/orgChart1"/>
    <dgm:cxn modelId="{967A24D6-416B-4C40-A189-559EEB78544F}" type="presParOf" srcId="{BCE3D6E0-9227-452E-B35B-65D32159F631}" destId="{D5C67AFF-F901-4717-A2AE-F2A6D82C6895}" srcOrd="0" destOrd="0" presId="urn:microsoft.com/office/officeart/2005/8/layout/orgChart1"/>
    <dgm:cxn modelId="{D0F26527-1D52-4F71-87A3-E9B001836E4C}" type="presParOf" srcId="{BCE3D6E0-9227-452E-B35B-65D32159F631}" destId="{6C76FAC0-2D9F-4970-8998-B38BADE11120}" srcOrd="1" destOrd="0" presId="urn:microsoft.com/office/officeart/2005/8/layout/orgChart1"/>
    <dgm:cxn modelId="{49B051BE-E084-4899-B85C-09E4A9CDF91C}" type="presParOf" srcId="{703FA8BD-C2CC-4970-9AF9-4CFEC8EAC7B6}" destId="{AB35CEA0-4D41-4868-ACBA-5336A2D8BD21}" srcOrd="1" destOrd="0" presId="urn:microsoft.com/office/officeart/2005/8/layout/orgChart1"/>
    <dgm:cxn modelId="{6514D3AB-C576-42C8-A00F-88A3979C407A}" type="presParOf" srcId="{703FA8BD-C2CC-4970-9AF9-4CFEC8EAC7B6}" destId="{3E42B0A0-3DE8-408F-8416-6EA82397D23C}" srcOrd="2" destOrd="0" presId="urn:microsoft.com/office/officeart/2005/8/layout/orgChart1"/>
    <dgm:cxn modelId="{AE658B54-F3C6-442B-981E-58B2DCEA127A}" type="presParOf" srcId="{469F9716-B480-4D8D-9AEA-835360196075}" destId="{10610F97-73B1-4406-8903-61A47F216D17}" srcOrd="2" destOrd="0" presId="urn:microsoft.com/office/officeart/2005/8/layout/orgChart1"/>
    <dgm:cxn modelId="{13857E50-C5C6-495E-9811-39F464378FB2}" type="presParOf" srcId="{469F9716-B480-4D8D-9AEA-835360196075}" destId="{CC8FA22E-A1CF-4272-AF4F-795EFD4B08BA}" srcOrd="3" destOrd="0" presId="urn:microsoft.com/office/officeart/2005/8/layout/orgChart1"/>
    <dgm:cxn modelId="{B282A135-984A-4E11-ADFB-53B92DAC8D44}" type="presParOf" srcId="{CC8FA22E-A1CF-4272-AF4F-795EFD4B08BA}" destId="{C3D442F9-3DA6-4C68-8477-B1CB5A86B95C}" srcOrd="0" destOrd="0" presId="urn:microsoft.com/office/officeart/2005/8/layout/orgChart1"/>
    <dgm:cxn modelId="{22ACDEB2-87F7-49EF-B782-C4FA9BB5175F}" type="presParOf" srcId="{C3D442F9-3DA6-4C68-8477-B1CB5A86B95C}" destId="{1BF042A5-0F4A-48C3-989C-CC9267A55F4A}" srcOrd="0" destOrd="0" presId="urn:microsoft.com/office/officeart/2005/8/layout/orgChart1"/>
    <dgm:cxn modelId="{451F3EBE-A04D-42BE-B052-0A58A7F6C250}" type="presParOf" srcId="{C3D442F9-3DA6-4C68-8477-B1CB5A86B95C}" destId="{BE2A944A-EAEF-4121-832C-C43FE01BD46C}" srcOrd="1" destOrd="0" presId="urn:microsoft.com/office/officeart/2005/8/layout/orgChart1"/>
    <dgm:cxn modelId="{1CDB38EF-AA9F-48B3-BB7B-99981C527FEF}" type="presParOf" srcId="{CC8FA22E-A1CF-4272-AF4F-795EFD4B08BA}" destId="{EB6F38D2-256A-49B5-8308-4A8E3C9202E8}" srcOrd="1" destOrd="0" presId="urn:microsoft.com/office/officeart/2005/8/layout/orgChart1"/>
    <dgm:cxn modelId="{520643E9-D425-43B1-861F-4A458B4F1DDF}" type="presParOf" srcId="{CC8FA22E-A1CF-4272-AF4F-795EFD4B08BA}" destId="{E0D59716-BBC3-438E-94A2-472D6ED008A6}" srcOrd="2" destOrd="0" presId="urn:microsoft.com/office/officeart/2005/8/layout/orgChart1"/>
    <dgm:cxn modelId="{8B345546-9AAC-415E-9940-74C63CCA5089}" type="presParOf" srcId="{469F9716-B480-4D8D-9AEA-835360196075}" destId="{2AD1ED74-F9FD-4F6B-BEB7-1FAFFFD1FB23}" srcOrd="4" destOrd="0" presId="urn:microsoft.com/office/officeart/2005/8/layout/orgChart1"/>
    <dgm:cxn modelId="{1CEA1A5B-8705-4577-BC27-E7DF8EA8EE04}" type="presParOf" srcId="{469F9716-B480-4D8D-9AEA-835360196075}" destId="{3291CD16-6E73-42A1-A073-7EA028E38655}" srcOrd="5" destOrd="0" presId="urn:microsoft.com/office/officeart/2005/8/layout/orgChart1"/>
    <dgm:cxn modelId="{31023747-95A4-4824-B365-755B9A84E850}" type="presParOf" srcId="{3291CD16-6E73-42A1-A073-7EA028E38655}" destId="{90D822E1-9000-4EE1-99C8-2161CBF9A058}" srcOrd="0" destOrd="0" presId="urn:microsoft.com/office/officeart/2005/8/layout/orgChart1"/>
    <dgm:cxn modelId="{74DFFFAB-A029-45C3-B2DA-290684BE40C3}" type="presParOf" srcId="{90D822E1-9000-4EE1-99C8-2161CBF9A058}" destId="{2241FCAF-339F-42E0-9B22-650F9211DFF6}" srcOrd="0" destOrd="0" presId="urn:microsoft.com/office/officeart/2005/8/layout/orgChart1"/>
    <dgm:cxn modelId="{44E426AA-36D7-4ED4-924C-FEB09850CEB9}" type="presParOf" srcId="{90D822E1-9000-4EE1-99C8-2161CBF9A058}" destId="{059F432C-261B-41EE-95C9-DCBB963EAD49}" srcOrd="1" destOrd="0" presId="urn:microsoft.com/office/officeart/2005/8/layout/orgChart1"/>
    <dgm:cxn modelId="{EBAA152E-B869-4A12-AAFA-FBE03B7E97E0}" type="presParOf" srcId="{3291CD16-6E73-42A1-A073-7EA028E38655}" destId="{E9B7DC82-CBDC-4066-9999-48612AE69261}" srcOrd="1" destOrd="0" presId="urn:microsoft.com/office/officeart/2005/8/layout/orgChart1"/>
    <dgm:cxn modelId="{27EC7C55-80A5-4220-925D-2F9CC2C05561}" type="presParOf" srcId="{3291CD16-6E73-42A1-A073-7EA028E38655}" destId="{BC8B4A5E-BDCF-47D8-84B1-593BFC888D36}" srcOrd="2" destOrd="0" presId="urn:microsoft.com/office/officeart/2005/8/layout/orgChart1"/>
    <dgm:cxn modelId="{2C9E5DFB-00BC-42F9-AEF6-72DF2F5F7263}" type="presParOf" srcId="{469F9716-B480-4D8D-9AEA-835360196075}" destId="{CFFC05F2-7EA5-4322-85DE-43E8E95D2664}" srcOrd="6" destOrd="0" presId="urn:microsoft.com/office/officeart/2005/8/layout/orgChart1"/>
    <dgm:cxn modelId="{A12C94F2-2C4A-4946-8A9D-E31F8316B1FC}" type="presParOf" srcId="{469F9716-B480-4D8D-9AEA-835360196075}" destId="{3C7CC0E7-7705-4C89-945D-2E97E53EE040}" srcOrd="7" destOrd="0" presId="urn:microsoft.com/office/officeart/2005/8/layout/orgChart1"/>
    <dgm:cxn modelId="{95548746-281F-4049-BEDA-1CCE20DD4CAA}" type="presParOf" srcId="{3C7CC0E7-7705-4C89-945D-2E97E53EE040}" destId="{04A600E1-31CE-4079-8BB3-09CB1BA4A6C6}" srcOrd="0" destOrd="0" presId="urn:microsoft.com/office/officeart/2005/8/layout/orgChart1"/>
    <dgm:cxn modelId="{C3944393-974D-474A-ABF4-6DF2E54E0763}" type="presParOf" srcId="{04A600E1-31CE-4079-8BB3-09CB1BA4A6C6}" destId="{A8DE03A2-A112-418F-8B5A-D2F34F5D834C}" srcOrd="0" destOrd="0" presId="urn:microsoft.com/office/officeart/2005/8/layout/orgChart1"/>
    <dgm:cxn modelId="{B1AE5B30-2A66-4BED-8DB0-79471BECFF4F}" type="presParOf" srcId="{04A600E1-31CE-4079-8BB3-09CB1BA4A6C6}" destId="{641F7BC9-60EC-4D01-B27A-83EC73611607}" srcOrd="1" destOrd="0" presId="urn:microsoft.com/office/officeart/2005/8/layout/orgChart1"/>
    <dgm:cxn modelId="{0EB11436-1F82-47BA-A5AC-1139D3F0B0BC}" type="presParOf" srcId="{3C7CC0E7-7705-4C89-945D-2E97E53EE040}" destId="{76DD1B66-3172-462F-B92A-0FCD7E2ADD73}" srcOrd="1" destOrd="0" presId="urn:microsoft.com/office/officeart/2005/8/layout/orgChart1"/>
    <dgm:cxn modelId="{13D553DC-FE09-49B6-820A-4EC5AF8EAE54}" type="presParOf" srcId="{3C7CC0E7-7705-4C89-945D-2E97E53EE040}" destId="{8EA0797E-302F-41ED-87EA-ECFC36DC7F70}" srcOrd="2" destOrd="0" presId="urn:microsoft.com/office/officeart/2005/8/layout/orgChart1"/>
    <dgm:cxn modelId="{1A4E891C-CF91-4897-A6A6-53521CD96958}" type="presParOf" srcId="{13514DC5-1B0F-4C90-9297-2F5DB610B409}" destId="{0D4851F2-8485-4D3E-807E-E8ACB2E9F84F}" srcOrd="2" destOrd="0" presId="urn:microsoft.com/office/officeart/2005/8/layout/orgChart1"/>
    <dgm:cxn modelId="{BFBFE5A5-4E31-4AAF-99A7-8D9B462697E1}" type="presParOf" srcId="{C2FF9E95-0C3F-4512-AE48-B925A2786E0B}" destId="{1DD041BA-D53A-4A5D-BA2B-DB22E531781D}" srcOrd="6" destOrd="0" presId="urn:microsoft.com/office/officeart/2005/8/layout/orgChart1"/>
    <dgm:cxn modelId="{672CCC7B-043F-42C7-A1DC-177C1561C56C}" type="presParOf" srcId="{C2FF9E95-0C3F-4512-AE48-B925A2786E0B}" destId="{720AB3CB-87AB-4300-8AD3-C7B5554B3B48}" srcOrd="7" destOrd="0" presId="urn:microsoft.com/office/officeart/2005/8/layout/orgChart1"/>
    <dgm:cxn modelId="{DB227CCB-E7BE-42E8-BA10-98071AFEC1DD}" type="presParOf" srcId="{720AB3CB-87AB-4300-8AD3-C7B5554B3B48}" destId="{91ADCBC2-DEF2-4A15-8687-5885BAFDE476}" srcOrd="0" destOrd="0" presId="urn:microsoft.com/office/officeart/2005/8/layout/orgChart1"/>
    <dgm:cxn modelId="{66812C5A-11BA-4BAE-8E26-AF1BAA50DCCD}" type="presParOf" srcId="{91ADCBC2-DEF2-4A15-8687-5885BAFDE476}" destId="{DCEFA97F-4EB2-4E96-A094-0FA6FDAE1309}" srcOrd="0" destOrd="0" presId="urn:microsoft.com/office/officeart/2005/8/layout/orgChart1"/>
    <dgm:cxn modelId="{E8369298-C5F7-41D7-A2D2-485F86F222DA}" type="presParOf" srcId="{91ADCBC2-DEF2-4A15-8687-5885BAFDE476}" destId="{D774D8B4-F362-425F-9C2A-E50C276F4DEA}" srcOrd="1" destOrd="0" presId="urn:microsoft.com/office/officeart/2005/8/layout/orgChart1"/>
    <dgm:cxn modelId="{4E731F4F-2AA1-47F8-8346-982775228825}" type="presParOf" srcId="{720AB3CB-87AB-4300-8AD3-C7B5554B3B48}" destId="{52BC2AFE-EDD4-469B-A5DF-54CA03F2AA65}" srcOrd="1" destOrd="0" presId="urn:microsoft.com/office/officeart/2005/8/layout/orgChart1"/>
    <dgm:cxn modelId="{6FE0C201-BF5F-4E0D-AE2B-8CCDA2161546}" type="presParOf" srcId="{52BC2AFE-EDD4-469B-A5DF-54CA03F2AA65}" destId="{A7D6DB15-082C-468D-BBCF-ACFDACC4FE38}" srcOrd="0" destOrd="0" presId="urn:microsoft.com/office/officeart/2005/8/layout/orgChart1"/>
    <dgm:cxn modelId="{FAC5B40C-B388-4F9C-86C2-FBCE96583BE5}" type="presParOf" srcId="{52BC2AFE-EDD4-469B-A5DF-54CA03F2AA65}" destId="{EC44656A-394E-4E4A-8DA3-2A3E794D541F}" srcOrd="1" destOrd="0" presId="urn:microsoft.com/office/officeart/2005/8/layout/orgChart1"/>
    <dgm:cxn modelId="{BA9A4429-DF8D-429A-9E0A-A3C1CFF5CE83}" type="presParOf" srcId="{EC44656A-394E-4E4A-8DA3-2A3E794D541F}" destId="{761FEFA2-3F0D-4E5B-9FF3-3F0AD233DD54}" srcOrd="0" destOrd="0" presId="urn:microsoft.com/office/officeart/2005/8/layout/orgChart1"/>
    <dgm:cxn modelId="{AFB846A6-65D7-4AAD-A240-9BDE2D875B23}" type="presParOf" srcId="{761FEFA2-3F0D-4E5B-9FF3-3F0AD233DD54}" destId="{1DCD628E-CB33-4B85-BCA2-44AC0894F7E9}" srcOrd="0" destOrd="0" presId="urn:microsoft.com/office/officeart/2005/8/layout/orgChart1"/>
    <dgm:cxn modelId="{671631E5-64AA-4D12-92A3-B366B7D702DA}" type="presParOf" srcId="{761FEFA2-3F0D-4E5B-9FF3-3F0AD233DD54}" destId="{680F166F-134D-4367-9F63-8934A9383DBA}" srcOrd="1" destOrd="0" presId="urn:microsoft.com/office/officeart/2005/8/layout/orgChart1"/>
    <dgm:cxn modelId="{18E2F85C-F5BF-4D8B-8D31-08C3C54F5862}" type="presParOf" srcId="{EC44656A-394E-4E4A-8DA3-2A3E794D541F}" destId="{2D7C31F2-A2A7-41A8-B41B-7AE7474F51AE}" srcOrd="1" destOrd="0" presId="urn:microsoft.com/office/officeart/2005/8/layout/orgChart1"/>
    <dgm:cxn modelId="{44685B25-D31B-4DDC-8ED8-12641D825E06}" type="presParOf" srcId="{EC44656A-394E-4E4A-8DA3-2A3E794D541F}" destId="{AF914E40-A420-45E0-B691-7CA043C5CC17}" srcOrd="2" destOrd="0" presId="urn:microsoft.com/office/officeart/2005/8/layout/orgChart1"/>
    <dgm:cxn modelId="{E7FD4228-98AB-4259-9208-B2657E6D6BE8}" type="presParOf" srcId="{52BC2AFE-EDD4-469B-A5DF-54CA03F2AA65}" destId="{60E4E20D-2ACB-4003-A913-7B0B8D9A30CC}" srcOrd="2" destOrd="0" presId="urn:microsoft.com/office/officeart/2005/8/layout/orgChart1"/>
    <dgm:cxn modelId="{36A4DEFE-64CC-4B21-8FBC-9533D6ECF801}" type="presParOf" srcId="{52BC2AFE-EDD4-469B-A5DF-54CA03F2AA65}" destId="{596FC5FB-D301-46C6-B094-7795B40F6A03}" srcOrd="3" destOrd="0" presId="urn:microsoft.com/office/officeart/2005/8/layout/orgChart1"/>
    <dgm:cxn modelId="{8855A156-887B-41AF-A77A-FE59A6714FA4}" type="presParOf" srcId="{596FC5FB-D301-46C6-B094-7795B40F6A03}" destId="{6B07126A-C110-40AF-B5D3-94363FAF9B8B}" srcOrd="0" destOrd="0" presId="urn:microsoft.com/office/officeart/2005/8/layout/orgChart1"/>
    <dgm:cxn modelId="{E502534C-78BD-411D-87C7-45696F707607}" type="presParOf" srcId="{6B07126A-C110-40AF-B5D3-94363FAF9B8B}" destId="{13C79E37-6937-46F8-AA1A-29A60FF8B97E}" srcOrd="0" destOrd="0" presId="urn:microsoft.com/office/officeart/2005/8/layout/orgChart1"/>
    <dgm:cxn modelId="{B4013ADE-698C-4A11-9F32-D1DCB00869E8}" type="presParOf" srcId="{6B07126A-C110-40AF-B5D3-94363FAF9B8B}" destId="{C55560E9-BE43-40F0-B6EB-C584D6DD7BCD}" srcOrd="1" destOrd="0" presId="urn:microsoft.com/office/officeart/2005/8/layout/orgChart1"/>
    <dgm:cxn modelId="{ECEBDE07-2A1E-4CE8-B89D-0739F12CA1B0}" type="presParOf" srcId="{596FC5FB-D301-46C6-B094-7795B40F6A03}" destId="{D074767D-92CC-4EF2-AA99-13FA90BF139F}" srcOrd="1" destOrd="0" presId="urn:microsoft.com/office/officeart/2005/8/layout/orgChart1"/>
    <dgm:cxn modelId="{3CAED575-4068-4A22-860F-2B4DFD11A189}" type="presParOf" srcId="{596FC5FB-D301-46C6-B094-7795B40F6A03}" destId="{EDF505ED-08ED-4124-9745-1F6A5105DB49}" srcOrd="2" destOrd="0" presId="urn:microsoft.com/office/officeart/2005/8/layout/orgChart1"/>
    <dgm:cxn modelId="{B0DD4955-D22A-4E3F-AD4F-10FAACDB01BC}" type="presParOf" srcId="{52BC2AFE-EDD4-469B-A5DF-54CA03F2AA65}" destId="{D1438A29-D425-4289-8F54-791D9E8E909C}" srcOrd="4" destOrd="0" presId="urn:microsoft.com/office/officeart/2005/8/layout/orgChart1"/>
    <dgm:cxn modelId="{71C5E7BE-72B8-4623-920F-4C5A63CAD84C}" type="presParOf" srcId="{52BC2AFE-EDD4-469B-A5DF-54CA03F2AA65}" destId="{9A59D65E-BA75-4C0B-A3FF-478FC663CC00}" srcOrd="5" destOrd="0" presId="urn:microsoft.com/office/officeart/2005/8/layout/orgChart1"/>
    <dgm:cxn modelId="{F3B43009-08CD-47F9-BFA1-900FD6038EAE}" type="presParOf" srcId="{9A59D65E-BA75-4C0B-A3FF-478FC663CC00}" destId="{9602D7E5-E138-41D9-9702-45CCF384582C}" srcOrd="0" destOrd="0" presId="urn:microsoft.com/office/officeart/2005/8/layout/orgChart1"/>
    <dgm:cxn modelId="{B6B20DDF-3B09-4CA9-A593-7DF122464E27}" type="presParOf" srcId="{9602D7E5-E138-41D9-9702-45CCF384582C}" destId="{B30063E0-3B74-4763-97DD-1FDB706441A7}" srcOrd="0" destOrd="0" presId="urn:microsoft.com/office/officeart/2005/8/layout/orgChart1"/>
    <dgm:cxn modelId="{E45426D7-CC2F-42BE-9DC1-B1101A0C3988}" type="presParOf" srcId="{9602D7E5-E138-41D9-9702-45CCF384582C}" destId="{B0973C53-CE8E-4300-82E1-9268E898F712}" srcOrd="1" destOrd="0" presId="urn:microsoft.com/office/officeart/2005/8/layout/orgChart1"/>
    <dgm:cxn modelId="{DBA7DE39-3680-445D-8386-5DA51A65921B}" type="presParOf" srcId="{9A59D65E-BA75-4C0B-A3FF-478FC663CC00}" destId="{000E8D78-4A44-4E82-ACD2-A47B680C8A66}" srcOrd="1" destOrd="0" presId="urn:microsoft.com/office/officeart/2005/8/layout/orgChart1"/>
    <dgm:cxn modelId="{1F04A5EC-9F29-4102-B400-FEEAC7EB9B33}" type="presParOf" srcId="{9A59D65E-BA75-4C0B-A3FF-478FC663CC00}" destId="{70846BF1-B464-466D-ADB3-BAD82476B8FB}" srcOrd="2" destOrd="0" presId="urn:microsoft.com/office/officeart/2005/8/layout/orgChart1"/>
    <dgm:cxn modelId="{7F459695-5FE4-47AD-9656-FCCF3AAD084C}" type="presParOf" srcId="{720AB3CB-87AB-4300-8AD3-C7B5554B3B48}" destId="{27D6B18E-0C96-4E21-8139-441AA2C5225F}" srcOrd="2" destOrd="0" presId="urn:microsoft.com/office/officeart/2005/8/layout/orgChart1"/>
    <dgm:cxn modelId="{99DAA48C-82E1-4B82-9BDC-F212E9435514}" type="presParOf" srcId="{CEA267B7-64F9-4587-838A-C14A0D461E88}" destId="{7D26C60A-B790-465F-AF6F-25BB4DC4BD6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0.71717</cdr:x>
      <cdr:y>0.35417</cdr:y>
    </cdr:from>
    <cdr:to>
      <cdr:x>0.95467</cdr:x>
      <cdr:y>0.52438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5072098" y="1214446"/>
          <a:ext cx="1679679" cy="58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zh-TW" altLang="en-US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閩客族群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67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人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  <a:p xmlns:a="http://schemas.openxmlformats.org/drawingml/2006/main">
          <a:r>
            <a:rPr lang="zh-TW" altLang="en-US" sz="1800" dirty="0">
              <a:latin typeface="標楷體" pitchFamily="65" charset="-120"/>
              <a:ea typeface="標楷體" pitchFamily="65" charset="-120"/>
            </a:rPr>
            <a:t>佔學生總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人數</a:t>
          </a:r>
          <a:r>
            <a:rPr lang="en-US" altLang="zh-TW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48.55</a:t>
          </a:r>
          <a:r>
            <a:rPr lang="en-US" altLang="zh-TW" sz="2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rPr>
            <a:t>%</a:t>
          </a:r>
          <a:endParaRPr lang="zh-TW" altLang="en-US" sz="2000" dirty="0">
            <a:solidFill>
              <a:srgbClr val="C00000"/>
            </a:solidFill>
            <a:latin typeface="標楷體" pitchFamily="65" charset="-120"/>
            <a:ea typeface="標楷體" pitchFamily="65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ECA5-A1C1-43D9-B344-531CB213F846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61FA8-A6F9-4F02-9C18-F2F2FF687A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936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50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40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268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81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86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4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86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254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090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9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D302-76E5-4791-8177-592F584D6EA4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4F52-4B92-49C2-B1F9-264986A3F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36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s://zh.wikipedia.org/wiki/%E9%98%BF%E7%BE%8E%E6%97%8F" TargetMode="External"/><Relationship Id="rId7" Type="http://schemas.openxmlformats.org/officeDocument/2006/relationships/image" Target="../media/image48.gif"/><Relationship Id="rId2" Type="http://schemas.openxmlformats.org/officeDocument/2006/relationships/hyperlink" Target="http://www.apc.gov.tw/portal/docDetail.html?CID=940F9579765AC6A0&amp;DID=0C3331F0EBD318C227FDA056D70DFF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2.gif"/><Relationship Id="rId5" Type="http://schemas.openxmlformats.org/officeDocument/2006/relationships/hyperlink" Target="http://rural2.swcb.gov.tw/frontsite/specialty/productAction.do?method=findByPk&amp;productInfoId=144" TargetMode="External"/><Relationship Id="rId10" Type="http://schemas.openxmlformats.org/officeDocument/2006/relationships/image" Target="../media/image51.gif"/><Relationship Id="rId4" Type="http://schemas.openxmlformats.org/officeDocument/2006/relationships/hyperlink" Target="http://www.ipc.gov.taipei/ct.asp?xItem=1001092&amp;CtNode=17410&amp;mp=cb01" TargetMode="External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2.xm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7158" y="4286256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詹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子易</a:t>
            </a:r>
            <a:r>
              <a:rPr lang="en-US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復興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國小 六年級</a:t>
            </a:r>
            <a:endParaRPr lang="zh-TW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劉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思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予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復興國小 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年級</a:t>
            </a:r>
            <a:endParaRPr lang="zh-TW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石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方家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俞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復興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國小 五年級</a:t>
            </a:r>
            <a:endParaRPr lang="zh-TW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葉先惠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復興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國小 四年級</a:t>
            </a:r>
            <a:endParaRPr lang="zh-TW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許雅玲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zh-TW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玳妃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34076" y="3415004"/>
            <a:ext cx="16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rgbClr val="FFC000"/>
                </a:solidFill>
              </a:rPr>
              <a:t>本土關懷 領域</a:t>
            </a:r>
          </a:p>
        </p:txBody>
      </p:sp>
    </p:spTree>
    <p:extLst>
      <p:ext uri="{BB962C8B-B14F-4D97-AF65-F5344CB8AC3E}">
        <p14:creationId xmlns:p14="http://schemas.microsoft.com/office/powerpoint/2010/main" xmlns="" val="35818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11200" b="1" dirty="0" smtClean="0">
                <a:latin typeface="標楷體" pitchFamily="65" charset="-120"/>
                <a:ea typeface="標楷體" pitchFamily="65" charset="-120"/>
              </a:rPr>
              <a:t>八、阿美族文化的認識</a:t>
            </a:r>
            <a:endParaRPr lang="en-US" altLang="zh-TW" sz="11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40"/>
              </a:lnSpc>
              <a:spcBef>
                <a:spcPts val="1200"/>
              </a:spcBef>
              <a:buNone/>
            </a:pPr>
            <a:r>
              <a:rPr lang="zh-TW" altLang="en-US" sz="6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  </a:t>
            </a: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一</a:t>
            </a:r>
            <a:r>
              <a:rPr lang="en-US" altLang="zh-TW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.</a:t>
            </a: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族名的錯誤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zh-TW" altLang="en-US" sz="6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阿美族自稱為</a:t>
            </a:r>
            <a:r>
              <a:rPr lang="en-US" altLang="zh-TW" sz="6200" b="1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Pangcah</a:t>
            </a:r>
            <a:r>
              <a:rPr lang="zh-TW" altLang="en-US" sz="6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意思是「人」或「同族人」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  <a:sym typeface="Arial" charset="0"/>
              </a:rPr>
              <a:t>，</a:t>
            </a:r>
            <a:r>
              <a:rPr lang="zh-TW" altLang="en-US" sz="6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阿美族人用中文時都稱自己為阿美族</a:t>
            </a:r>
            <a:r>
              <a:rPr lang="en-US" altLang="zh-TW" sz="6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(AMIS)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  <a:sym typeface="Arial" charset="0"/>
              </a:rPr>
              <a:t>，但</a:t>
            </a:r>
            <a:r>
              <a:rPr lang="zh-TW" altLang="en-US" sz="6200" b="1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在母語中依舊自稱為邦查</a:t>
            </a:r>
            <a:r>
              <a:rPr lang="en-US" altLang="zh-TW" sz="6200" b="1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(</a:t>
            </a:r>
            <a:r>
              <a:rPr lang="en-US" altLang="zh-TW" sz="6200" b="1" dirty="0" err="1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Pangcah</a:t>
            </a:r>
            <a:r>
              <a:rPr lang="en-US" altLang="zh-TW" sz="6200" b="1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)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  <a:sym typeface="Arial" charset="0"/>
              </a:rPr>
              <a:t>。</a:t>
            </a:r>
            <a:endParaRPr lang="en-US" altLang="zh-TW" sz="6200" b="1" dirty="0" smtClean="0">
              <a:latin typeface="標楷體" pitchFamily="65" charset="-120"/>
              <a:ea typeface="標楷體" pitchFamily="65" charset="-120"/>
              <a:sym typeface="Arial" charset="0"/>
            </a:endParaRPr>
          </a:p>
          <a:p>
            <a:pPr>
              <a:lnSpc>
                <a:spcPts val="2040"/>
              </a:lnSpc>
              <a:spcBef>
                <a:spcPts val="1200"/>
              </a:spcBef>
            </a:pP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二</a:t>
            </a:r>
            <a:r>
              <a:rPr lang="en-US" altLang="zh-TW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.</a:t>
            </a: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母系社會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zh-TW" altLang="en-US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傳統的阿美族社會為母系氏族社會，女性繼承家產，男性嫁入女方家，家族繼承以女性為主。</a:t>
            </a:r>
            <a:endParaRPr lang="en-US" altLang="zh-TW" sz="6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Arial" charset="0"/>
            </a:endParaRPr>
          </a:p>
          <a:p>
            <a:pPr>
              <a:lnSpc>
                <a:spcPts val="2040"/>
              </a:lnSpc>
              <a:spcBef>
                <a:spcPts val="1200"/>
              </a:spcBef>
            </a:pP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三</a:t>
            </a:r>
            <a:r>
              <a:rPr lang="en-US" altLang="zh-TW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.</a:t>
            </a: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年齡階級</a:t>
            </a: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zh-TW" altLang="en-US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阿美族最廣為人知的「豐年祭」即是以「男子年齡階級」</a:t>
            </a:r>
            <a:r>
              <a:rPr lang="en-US" altLang="zh-TW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(</a:t>
            </a:r>
            <a:r>
              <a:rPr lang="zh-TW" altLang="en-US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即成年禮</a:t>
            </a:r>
            <a:r>
              <a:rPr lang="en-US" altLang="zh-TW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)</a:t>
            </a:r>
            <a:r>
              <a:rPr lang="zh-TW" altLang="en-US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（</a:t>
            </a:r>
            <a:r>
              <a:rPr lang="en-US" altLang="zh-TW" sz="6200" b="1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selal</a:t>
            </a:r>
            <a:r>
              <a:rPr lang="zh-TW" altLang="en-US" sz="6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）為主體的重大祭典。</a:t>
            </a:r>
            <a:endParaRPr lang="en-US" altLang="zh-TW" sz="6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Arial" charset="0"/>
            </a:endParaRPr>
          </a:p>
          <a:p>
            <a:pPr>
              <a:lnSpc>
                <a:spcPts val="2040"/>
              </a:lnSpc>
              <a:spcBef>
                <a:spcPts val="1200"/>
              </a:spcBef>
            </a:pP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四</a:t>
            </a:r>
            <a:r>
              <a:rPr lang="en-US" altLang="zh-TW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.</a:t>
            </a:r>
            <a:r>
              <a:rPr lang="zh-TW" altLang="en-US" sz="6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宗教信仰</a:t>
            </a:r>
            <a:endParaRPr lang="en-US" altLang="zh-TW" sz="6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  <a:sym typeface="Arial" charset="0"/>
            </a:endParaRPr>
          </a:p>
          <a:p>
            <a:pPr>
              <a:lnSpc>
                <a:spcPts val="2040"/>
              </a:lnSpc>
              <a:spcBef>
                <a:spcPts val="600"/>
              </a:spcBef>
            </a:pP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阿美族人相信萬物有靈，是為泛靈信仰，靈稱為</a:t>
            </a:r>
            <a:r>
              <a:rPr lang="en-US" altLang="zh-TW" sz="6200" b="1" dirty="0" err="1" smtClean="0">
                <a:latin typeface="標楷體" pitchFamily="65" charset="-120"/>
                <a:ea typeface="標楷體" pitchFamily="65" charset="-120"/>
              </a:rPr>
              <a:t>kawas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6200" b="1" dirty="0" err="1" smtClean="0">
                <a:latin typeface="標楷體" pitchFamily="65" charset="-120"/>
                <a:ea typeface="標楷體" pitchFamily="65" charset="-120"/>
              </a:rPr>
              <a:t>lito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。各種活動、病痛 都會有專屬的神靈。阿美族人祈求農作物及獵物豐收的對象，主要是祖靈－祖先的</a:t>
            </a:r>
            <a:r>
              <a:rPr lang="en-US" altLang="zh-TW" sz="6200" b="1" dirty="0" err="1" smtClean="0">
                <a:latin typeface="標楷體" pitchFamily="65" charset="-120"/>
                <a:ea typeface="標楷體" pitchFamily="65" charset="-120"/>
              </a:rPr>
              <a:t>kawas</a:t>
            </a: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及各種神靈。 例如耕種小米時有小米靈，耕種稻米有稻米靈，而且每一個神靈有固定的方位，祭拜時都要朝著正確的方向，不得有失誤。</a:t>
            </a:r>
            <a:endParaRPr lang="zh-TW" altLang="en-US" sz="6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Arial" charset="0"/>
            </a:endParaRPr>
          </a:p>
          <a:p>
            <a:pPr>
              <a:lnSpc>
                <a:spcPct val="150000"/>
              </a:lnSpc>
            </a:pPr>
            <a:endParaRPr lang="zh-TW" altLang="en-US" sz="4000" b="1" dirty="0" smtClean="0">
              <a:solidFill>
                <a:srgbClr val="000000"/>
              </a:solidFill>
              <a:latin typeface="+mn-ea"/>
              <a:sym typeface="Arial" charset="0"/>
            </a:endParaRPr>
          </a:p>
          <a:p>
            <a:pPr>
              <a:lnSpc>
                <a:spcPct val="150000"/>
              </a:lnSpc>
            </a:pPr>
            <a:endParaRPr lang="zh-TW" altLang="en-US" sz="2000" b="1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7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500174"/>
            <a:ext cx="928694" cy="73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28736"/>
            <a:ext cx="3714744" cy="571504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九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阿美族群分佈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13314" name="AutoShape 2" descr="data:image/jpeg;base64,/9j/4AAQSkZJRgABAQAAAQABAAD/2wCEAAkGBxQQEhUUEBQUFhUUFBYVFhUWExgWFBgYGRQXFhYVFBYYHCghGBolHhcYITIiJSkrLi4uFyAzODMsNygtLi0BCgoKDg0OGxAQGywkICQ0LCwtLCwsLCwsLCwvLCwsLCwsLCwsLCwsLCwsLCwsLCwsLCwsLCwsLDQsLCw0LCw1LP/AABEIAQ4AuwMBIgACEQEDEQH/xAAbAAEAAwEBAQEAAAAAAAAAAAAAAgMEAQUGB//EAD4QAAEDAgQCBgcFCAIDAAAAAAEAAhEDIQQSMUEFURMiYXGBkTJSU5Kh0dIUk7HB8AYjM0JictPhQ4IVosL/xAAZAQEAAwEBAAAAAAAAAAAAAAAAAQIEAwX/xAAoEQEAAgIBAwUAAQUBAAAAAAAAAQIDESEEEjETQVFhcSIjMsHh8AX/2gAMAwEAAhEDEQA/AP1evXDLuMSY3/JRGLb63wPyWfi3ot/u/Iqum4Rp8F4+TPat+2NNeLp6Xxxad7bPtTefwKsp1Q4S0yFgc4clpwXo+JVsWa17anSubBWlNxtVjeKNpOyuDzaZa2QBzJm17d5HNRHGKfSGnJzNc1hkQJd6ME63tbdSxnDKdUy8GeYMR1XNt4OKmMA3OX3zEgm9raCI/wBrXwyKqPFmO0zR1rwI6oJIsdYHxHNWYDiTK89HmtrII3II8CCFFnDGCMsiARNpMtLZJIkmD3WHJTweBbSnKXXuczpvMkidJOwtyAUcDVKSiKAlJRECUlEQJUHPOje2TsLfEzsuV/RM6b92/wAFMCLDZEDRH5ncnme1cJWTiZcQxrHPaX1GtzMy2GpLi5p2BgDUkbSRk4JVc5gc9z/3jRUa2o5hMEAktDGjqjMAJ8hvE+EvULlBzkJWHiOFdUy5XluUmRs6Rv4/mqoa8yjUeczBP82Y9zQXD/2yrHQw7mvc4ulpmAZMEunc6K7Chxc3PBcynDi0ENLnlpOWSTbJ5OCvijd4UtPDcSkriL0hXxDHtoAOfMExYTeCfyWZnG6btM/u/wC1H9ocI+qxopAEh8mSBaCN159DhtYC7B7zfmvIta0W4ergwdPbFFr25/Yh6buM0x63u/7WrB4ttVuZkxJFxBsvErcPrEWYPeb816PA8O+nSy1BDsxMSDa3JTW1pnlXqMOCuPupbn9iVfFeI1KT2hrGlsS5ziRAmCeUSWj/ALKX/k3dLkyNgVAwnM6QCBcgMIBlzYkgEPb2kb30GumWtMxMgGYmJ8z5lcdh2EgljSQZBLRIMgyDsZAPguu4YHj0OOPcXTSLQGVHycwAyAESSADN9FOjxklrnFrbAEagSXZbm/foNua9MYKmCT0bJOpyi8iDNuVlKph2unM1pmJloMxpM6qdwM/CceMRTziIJ2dmGgIvA5raoMphs5QBJkwIknUntU1AIiKAREQcPao0fRE8hvO3MarjxJjbfkQZGUyrEQg9oMTsZHfzWelhmM9BjW2jqtDbDQWC0OKrJVJFH2ll+s2xg3GvJSmdN1nfgWEEEWMctpg999dVKvRqAM6EtGVwLmlk52AEFjDmAY7Qg6WiLyKWmI8OmPH3z9L8vn8VOlTDRbcye0n9fBZ6jWv/AHrBLmtOWxm2bqlsi8kiDB1CyYniFZmSKeYudDuo4ZRa+p58/wACtPR45jd5/F8/bGqxD1kWehUcXODhbaGkbNNyTrc6cloW9lUcTqua0Fhg5o0B2PNV06zyPS+A+S0Y2g14AcSLzYgfiqW4Ng/nPvN+Sy4744rq3kmJ24+o+LO+A+St4c9zmy8ycxvAFrclH7M31z7zfkrsLSDRDTImZkH8EyXxzXVSInby+OYCpVM0wLNIFzOYxBADmiBvM6WHOZwlc1w7MBTzEkTeA5kACN4J8NQvQr4ymwgPexpNwHOAJ10B7j5FcONp5snSMzTly5xmnWImZ7Fx3Lo8nDcNqMgx1srzLSJEscA3MSL5jMxvr1QtHAsLVp5hWLiD6MvDoEmBYCCBAjS1iVvZjabtKjDMxDhtM+UHyKlRxLH+g9rtPRcDrpom5FqIiqCIiAiIgraBnOk5Wzz1dE9lz8VMqAPWIv6Ldrau337tvFSJUSiEHFVkqTioC5XO9tQvjp320rfVDTsTIkZmjKD/ADGTouY7HdG1pYw1Gl4a8scyKbbzUdJEtFpAk30sVyvwhjnOeS6XtLSLRBblsCPFdwGEbSblboCSNNzOwCitO+YiPLXuMdfpLoi05mXzRnbOuwcP6h8QOwLzv/Nuy5uhPpZYzbEPId6Oktjx7FvaOiMf8ZMD+gnQf2Hb1dNIy9fxCm1pcXWBgmDY3sRGtl6tKxWsVj2YbW7p3K+k/M0GIkAxykTCkuMeHAEXBAIPYbgrquo8/wDaEAtbPrfksFOk2F9BWwzalnNDouoDhrPZheDmwTe+9wnsne3hPothenwJoFIx65/Jazw1nswp0qApiGiBrCnBgmlt7hPbqdvM4twUYhweSA4Nhp61omJhw9Z23zUTwU9OKoeIzSWZLn95nBLp8NFvxOOp0yA90E6ANc47nRoPIp9uZn6OTm5ZH/jER2rbuVmGlwbLEG8Ok6XLCy0CQLzcmLwLq3hPC/s+brF2a/K5JJt4m6vp8SpOMB3MyWuAgSSS4iB6J8lZhsZTqz0b2ujWDMd/JNyL0RFUEREBRe4ASf1sB2lHugc+wansCiG3k9oABMAW15m3hp2kjbHxCu6nTJBa1znAS4ZgCbCwIki3kvN4DxmpiHuDw0ACRAMmAzcn+pevj8K2szI4mJB6pgy05hfa4B8OUhYeH8Gp4dxdTLpMzOWDpyaOQTcaHONV3Nb1ZNtBvJA+a83B1HMc10GHwZJ9HqmREX0Hvdi9HGYxtN4zTLnZGACS50E5RsNDcwO1ZK7H1NXxGoaAWjsBIk9/wGipFe7iI5l6uOYx44mZ1ERy9ulXL2id1cvL4ZSe5pJqOF4ENZoP+v6hbegd7V3us+lbOmw2xxM28y8/Plrkn+Phes1TAU3NylvVJmMzh+BUhRd7R3us+lU9BUiC8+nOt8t+r1Q3ePBaXBsY2AANAIC6sFDD1RUzOeSyPRmb5QLiOYmZ3NlvQaqGq1BYJXc55nzXlds726xbUNzislfVQznmfNcJSKz3bJtuGHGcO6QlwIaS2CcsntvI1EDwVLuCtNcViTIeHxeLMLQNeZzL1EXTcqvLZwgNAAdoHTLZlzmZCYBAAiLRtrrM+F8KGHLsrpDr+iAZJJ1G17SJ7SvRRNyCIigFCo+IA1MwO7UmNB8xzUnOjVYMdxFmGDTVnM+bNBPotzGJ0AEohta2NTJvc/gOQQlU4XFtqglmgcWzbUa/rtBVhKiRB1URMjzCrq1QBPksNXg7DnzEnOZdJ7/gASqaTSSxrY6NgyixkxABCi2nbBh9S31HlHGUXPaA2o9hztdLMsugzldmaeqd9+1K2FcAGio+SY0p6n/orMfVyi2qw4UdLinOLK3UpAB7KsMMuMjJnFx6xE3jZaOkiNzPw7/+hM6rHztPD8QeG1ADVHRWiaXWu4W/df0zPavXw1Nz2Nd0tQZmh0RStImP4aj0fZiPvR9adF2Yj70fWtbAvbh3T/FqHsilfstTWWhgqzQ4Go4kuBBLpiCSRduhsPNWMpXFq+u9QR49dedhKtJrXuzZhmDi00xaWvgRPafJB6tKk8PJcersMxJ03Gms3HYtSrw3oNjTK38ArFItREXmriIiAiIgIiICIiCvV39o58+zw17T2rz+OcM+0BgsMpJmSNYBFtQRM+W63s1d3gaf0i3br8VIqd6RDzOE4B1J1RziP3kGz3O60vc70rau11tyAA9AqmsH52lp6v8AMIbe/M30XnPrV6dM5yH1CYbGUWkybdkKtvlatJvaKw0Y2tJyD/t8lwkMaq8JQyiTquh2d0bC5VKxMz9y9eK1xU1HiOZ+3nYsknMdAvY4ThsjJOrusfyH65rNW4eytWDjm6jSLPcGwSCQWgwTIF4my9HoBzf77vmvTx44x11DyM2ac1+6fbiIWoqugHN/vu+adAOb/fd81dzWqkYNkEZBBMkRvET5KQojm73z81hpcKytLQ/Uh0gEGQDezuceXig9FrYAA0FgurjBAAOw7h5LqIWoiLzXQREQEREBERSIudAk7dk/AaqJbm1ne3eI63NcAkyfAERHM+P4eKy4ziTaTw1wMEEkwe4AWg790dqI8tJpxdsCIEbQNgNAjXz2HcHUd8KvB4npGB2UtnUEzfsIsR2/hop1G7jUeE2Nj2fJQjw6SvMnpH5thYdy0Yyv1bfzHL+TvK4VLjkaudno9Fj47/niFeKq7BRpujqsEuK899V8tc1uYFxDutBa2DdoPpHNAi1pPYfcwbCxv8N2Y6mWeXpaLb02PUd8+Zcety7t6VfEef3/AEyYV3QPLD1i4Z3OL9PTcGAEaW5/gtnDMd07XGMuV5YRM3EHkOYV3Sn1H+bPqTpT7N/mz6lpYlqKrpT6j/Nn1J0p9R/mz6kStRViqfUd5s+pec7iVToy4MBIItD9DqTI2QeqijScS0EiCQCRyMaKSIWoiLzXQREQERdUjirrGerzF9fRmDcaGJj/AEpVCdAYJ3iYHO/w/OCuxGneiHAFjr4IueXtqPYSxrCGimZylxBOdjvXOkLYVnx1c02OcBJEWmNwNQCgjhaHRMyy50F7pIGYlz3PNmgCetsAvMyl73PBOV8sDYcHDqG9ieR23WzDY7pA0OaAXjSZ/wCTJFwJ5r0sLgaT2hxp7mzmZTIJBMETeNdwVEzpMRMvn8Rh3Ugwky0SCNesTOae60RsqMZiC8Q1fW4jAU3B0tHWaGk9gJI7oJJXzdDDhg5/msmbJMS34+pjFiiIj+Xt8MVN5aBO0L6cryq3DgQHluZ7fRbtcgEHwWijWqHLmFjE9Qi+ZwP81rZTcc7r1emnLNP6kfjzOZmZmfLaiItAIiICIiAiIgtREXnOgiLqAiLiCswH7SWnvIaRHgMx81MqAPWOtgI5HtH4eHaukorASs+Nz5D0Zh1oNrXEm9tJVxUXFQl5lN1YOYajw1vVzzlF7zp4ac9l71PGANLnvYQSS3L6uw1MntC+fDOlcSdNu5aqeGa1YrdRa07r4TWZSxdc1TJs0aD8z2rHhcJWzOcalMtzEsBomw2FqgmOa0ZC94AMNE5hGvK+yhT4pLC5tM2IEExa9xbSy09Hh759S3j/ACiZaOjre0pfcO/zJ0db2lL7l3+VaWGQDzC6vWVZejre0pfcu/yp0db2lL7l3+VakQZclb2lL7l3+VMlb2lL7l3+VakQZmsqzd9KN/3LgfPpVi6DEZIz9aR1pBt1ptYDUeS9ZEHGaCdYC6iIhai5K6CvOdHURcJQFElCVU6peBc/AW/mOyI2PPWbEbzrpG3jGq87iPGm0X5C0k9XTk4wDp2HyXoNEbyTry0iw2C8zifB213BznvbBbHRvcw9UyC4h3Wi8Wi9wUjXuiG7CYkVGB40Mx4Ej8lzFO6ju4/goUGCkwNkQJvcbk3km/4lVVK+aQBY2k/Jcst61jUol3BeiqH44l72dHUGUgNdllr5aCS3LJEG140Wasyv0reiqMFINIcwsklxNnZ5ECNlvoksMdLRzRJsZjWYz6QuGDppyfnz/wB7rb40swhDBcPJNz+7f5aK/wC0jk/7t/yVdNz3CWvpEcw0kfB6llq+tT9x31r2qUilYrXxCqX2kcn/AHb/AJJ9pHJ/3b/ko5avrU/cd9a7lq+tT9x31q479pHJ/wB2/wCSfaRyf92/5LmWr61P3HfWmWr61P3HfWg79pHJ/wB2/wCS79oHJ/3b/ko5avrU/cd9aZavrU/cd9aCQxA5P+7f8l5z+ONDM5aYzBsEiZOaNJ3bHit4bU3cz3HfWvOqjEhpy5S7OI6jAMpDgbZtQcp7dN7QPWpvzAHmAfMSpKFGcrZ1gTteL2U1KHQ5dBWcPVgcvMiVtrZXCVGVwlSlGq7lqdPnfkuNECP13ntUGXJJ7QJEEAGD4EifJSJRX7dJVdSpGqOcsLnGo6Bpt81yyZO2OPKEX1S98Q7QkWtrEHtW2jhPW8vmlTBS3K0wZBzRPhHJdpYQh4dm0aGxBiwjnHwntXfD0Uf3ZOZ+EralAOAGgBm0fgR2qr7AyZvOXLrtly6aTG+q1It8RECujRDBDdP9AfkrERSgRRfUA130GpPcAutdIkbqNjqIikEREBERAREQZXCNV1rlPGUszDAlwBLf7hpft07ivB45j3U8hpvgFr3G1OSA6kLdIQJAc4xN48sGTF2zqER50+gBUapMGNYsvL/Z/FuqteXuzQ8tH8KQASP+Jzhcg6/Fem5xkADYnWNI+fwVFpAAAANAIHcuEry/2hztwzspIcC02N4DpLRcSIttYLB+z9Z3SdG9znRRZcudYhrWuAGYg9ZruRHbfLOuNo9nt4qrlb8FZw6nbNz07kqU5GX1reep8NfBa2NAAA0AgK2HBvJ6k+I8fqIdREW9IiIgIiIMxqAOdOtoEEnLAiALkTm+KtoAhoB2t4bT4QrEVK01MyvN5mIj4ERFdQREQEREBERAXm1MM01HSLggi50dDj4F7SY7F6Sy4oQ9h5y3vtmHlld5lcc8bqi3y8mlx+gHZAbyTEt9JzzI9LXNNu1ezUtBtY3nlv8Al5L56n+zxz58zYgfu8rcsh5f/EyZ5/q+G6+hqiQYnTax8FknXstPge2bHuUWsEzAnnvv8z5lSzTouNZmMEW3kWPIfC/gppWbTpEyspN3PgIv3nvsrERb6xERqAREUgiIgIiICIiAiIgIiICIiAiIgKrFMLmmNR1h3i8eOnirUJi52UTG41JMbh8vx4E1MO4OIYCHOvAADmvzHYdVrhPadgVs/Zqq51Ih2rHubMuJMQJdmvMg+Wxlo9DCN6rZG0gcpmB4AwrTb9eKwb40RPCmtDQTpAJMd2pG61UGw0Trqe83PxVFSmXNMCdJ7pv8JWpd+n1yiI5ERFpSIiICIiAiIgIiICIiAiIgIiICIiAqMXeG+set/aBJ8CYaf7les7/4l/Ut7wzf/HkueWdVlFkgtmCo7nfRY1prDpA0tqVKeR2YhmTrDKRkfmaZbebQZAuvNy+NOuPW12IgCBusyrdTcbmo/wAmfSudCfaP8mfSvQwYvTrpFrblaiq6E+0f5M+lOiPtH+TPpXZVaiq6I+0f5M+lOiPtH+TPpQWoquiPrv8AJn0p0R9o/wAmfSgtRVdEfaP8mfSnQn13+TPpQWoquiPtH+TPpToj67/Jn0oLUVXRH13+TPpToj67/Jn0oLUVXRH13eTPpVeNoOfGRxETbMWgzETA/UoNKLz6eEqg1SalnegJPVuSO60C3apnDVOla7OcgEFsmDqCSI7eewQbUREQ6VRXYZDmiSA4axYwfxaFeVxRMRMakmNsnRvbf0p9Joix/oJi21+U854KpJZEiX5SN7B0g+IWxVHDjNmvzi0EwWybawY8ByXKcUbiYV1MeFqIi7LCIiAiIgIiICzFkk5xJvE+jHZ289/CFpXHNBsVS9e6NL0t2zvW1eHNiNwTrrBJLfCPw7Faq2UoMydIgm3zPiSrFNdxHKs63wIiKyBERAREQEREHSuLpXESIiIg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6" name="AutoShape 4" descr="data:image/jpeg;base64,/9j/4AAQSkZJRgABAQAAAQABAAD/2wCEAAkGBxQQEhUUEBQUFhUUFBYVFhUWExgWFBgYGRQXFhYVFBYYHCghGBolHhcYITIiJSkrLi4uFyAzODMsNygtLi0BCgoKDg0OGxAQGywkICQ0LCwtLCwsLCwsLCwvLCwsLCwsLCwsLCwsLCwsLCwsLCwsLCwsLCwsLDQsLCw0LCw1LP/AABEIAQ4AuwMBIgACEQEDEQH/xAAbAAEAAwEBAQEAAAAAAAAAAAAAAgMEAQUGB//EAD4QAAEDAgQCBgcFCAIDAAAAAAEAAhEDIQQSMUEFURMiYXGBkTJSU5Kh0dIUk7HB8AYjM0JictPhQ4IVosL/xAAZAQEAAwEBAAAAAAAAAAAAAAAAAQIEAwX/xAAoEQEAAgIBAwUAAQUBAAAAAAAAAQIDESEEEjETQVFhcSIjMsHh8AX/2gAMAwEAAhEDEQA/AP1evXDLuMSY3/JRGLb63wPyWfi3ot/u/Iqum4Rp8F4+TPat+2NNeLp6Xxxad7bPtTefwKsp1Q4S0yFgc4clpwXo+JVsWa17anSubBWlNxtVjeKNpOyuDzaZa2QBzJm17d5HNRHGKfSGnJzNc1hkQJd6ME63tbdSxnDKdUy8GeYMR1XNt4OKmMA3OX3zEgm9raCI/wBrXwyKqPFmO0zR1rwI6oJIsdYHxHNWYDiTK89HmtrII3II8CCFFnDGCMsiARNpMtLZJIkmD3WHJTweBbSnKXXuczpvMkidJOwtyAUcDVKSiKAlJRECUlEQJUHPOje2TsLfEzsuV/RM6b92/wAFMCLDZEDRH5ncnme1cJWTiZcQxrHPaX1GtzMy2GpLi5p2BgDUkbSRk4JVc5gc9z/3jRUa2o5hMEAktDGjqjMAJ8hvE+EvULlBzkJWHiOFdUy5XluUmRs6Rv4/mqoa8yjUeczBP82Y9zQXD/2yrHQw7mvc4ulpmAZMEunc6K7Chxc3PBcynDi0ENLnlpOWSTbJ5OCvijd4UtPDcSkriL0hXxDHtoAOfMExYTeCfyWZnG6btM/u/wC1H9ocI+qxopAEh8mSBaCN159DhtYC7B7zfmvIta0W4ergwdPbFFr25/Yh6buM0x63u/7WrB4ttVuZkxJFxBsvErcPrEWYPeb816PA8O+nSy1BDsxMSDa3JTW1pnlXqMOCuPupbn9iVfFeI1KT2hrGlsS5ziRAmCeUSWj/ALKX/k3dLkyNgVAwnM6QCBcgMIBlzYkgEPb2kb30GumWtMxMgGYmJ8z5lcdh2EgljSQZBLRIMgyDsZAPguu4YHj0OOPcXTSLQGVHycwAyAESSADN9FOjxklrnFrbAEagSXZbm/foNua9MYKmCT0bJOpyi8iDNuVlKph2unM1pmJloMxpM6qdwM/CceMRTziIJ2dmGgIvA5raoMphs5QBJkwIknUntU1AIiKAREQcPao0fRE8hvO3MarjxJjbfkQZGUyrEQg9oMTsZHfzWelhmM9BjW2jqtDbDQWC0OKrJVJFH2ll+s2xg3GvJSmdN1nfgWEEEWMctpg999dVKvRqAM6EtGVwLmlk52AEFjDmAY7Qg6WiLyKWmI8OmPH3z9L8vn8VOlTDRbcye0n9fBZ6jWv/AHrBLmtOWxm2bqlsi8kiDB1CyYniFZmSKeYudDuo4ZRa+p58/wACtPR45jd5/F8/bGqxD1kWehUcXODhbaGkbNNyTrc6cloW9lUcTqua0Fhg5o0B2PNV06zyPS+A+S0Y2g14AcSLzYgfiqW4Ng/nPvN+Sy4744rq3kmJ24+o+LO+A+St4c9zmy8ycxvAFrclH7M31z7zfkrsLSDRDTImZkH8EyXxzXVSInby+OYCpVM0wLNIFzOYxBADmiBvM6WHOZwlc1w7MBTzEkTeA5kACN4J8NQvQr4ymwgPexpNwHOAJ10B7j5FcONp5snSMzTly5xmnWImZ7Fx3Lo8nDcNqMgx1srzLSJEscA3MSL5jMxvr1QtHAsLVp5hWLiD6MvDoEmBYCCBAjS1iVvZjabtKjDMxDhtM+UHyKlRxLH+g9rtPRcDrpom5FqIiqCIiAiIgraBnOk5Wzz1dE9lz8VMqAPWIv6Ldrau337tvFSJUSiEHFVkqTioC5XO9tQvjp320rfVDTsTIkZmjKD/ADGTouY7HdG1pYw1Gl4a8scyKbbzUdJEtFpAk30sVyvwhjnOeS6XtLSLRBblsCPFdwGEbSblboCSNNzOwCitO+YiPLXuMdfpLoi05mXzRnbOuwcP6h8QOwLzv/Nuy5uhPpZYzbEPId6Oktjx7FvaOiMf8ZMD+gnQf2Hb1dNIy9fxCm1pcXWBgmDY3sRGtl6tKxWsVj2YbW7p3K+k/M0GIkAxykTCkuMeHAEXBAIPYbgrquo8/wDaEAtbPrfksFOk2F9BWwzalnNDouoDhrPZheDmwTe+9wnsne3hPothenwJoFIx65/Jazw1nswp0qApiGiBrCnBgmlt7hPbqdvM4twUYhweSA4Nhp61omJhw9Z23zUTwU9OKoeIzSWZLn95nBLp8NFvxOOp0yA90E6ANc47nRoPIp9uZn6OTm5ZH/jER2rbuVmGlwbLEG8Ok6XLCy0CQLzcmLwLq3hPC/s+brF2a/K5JJt4m6vp8SpOMB3MyWuAgSSS4iB6J8lZhsZTqz0b2ujWDMd/JNyL0RFUEREBRe4ASf1sB2lHugc+wansCiG3k9oABMAW15m3hp2kjbHxCu6nTJBa1znAS4ZgCbCwIki3kvN4DxmpiHuDw0ACRAMmAzcn+pevj8K2szI4mJB6pgy05hfa4B8OUhYeH8Gp4dxdTLpMzOWDpyaOQTcaHONV3Nb1ZNtBvJA+a83B1HMc10GHwZJ9HqmREX0Hvdi9HGYxtN4zTLnZGACS50E5RsNDcwO1ZK7H1NXxGoaAWjsBIk9/wGipFe7iI5l6uOYx44mZ1ERy9ulXL2id1cvL4ZSe5pJqOF4ENZoP+v6hbegd7V3us+lbOmw2xxM28y8/Plrkn+Phes1TAU3NylvVJmMzh+BUhRd7R3us+lU9BUiC8+nOt8t+r1Q3ePBaXBsY2AANAIC6sFDD1RUzOeSyPRmb5QLiOYmZ3NlvQaqGq1BYJXc55nzXlds726xbUNzislfVQznmfNcJSKz3bJtuGHGcO6QlwIaS2CcsntvI1EDwVLuCtNcViTIeHxeLMLQNeZzL1EXTcqvLZwgNAAdoHTLZlzmZCYBAAiLRtrrM+F8KGHLsrpDr+iAZJJ1G17SJ7SvRRNyCIigFCo+IA1MwO7UmNB8xzUnOjVYMdxFmGDTVnM+bNBPotzGJ0AEohta2NTJvc/gOQQlU4XFtqglmgcWzbUa/rtBVhKiRB1URMjzCrq1QBPksNXg7DnzEnOZdJ7/gASqaTSSxrY6NgyixkxABCi2nbBh9S31HlHGUXPaA2o9hztdLMsugzldmaeqd9+1K2FcAGio+SY0p6n/orMfVyi2qw4UdLinOLK3UpAB7KsMMuMjJnFx6xE3jZaOkiNzPw7/+hM6rHztPD8QeG1ADVHRWiaXWu4W/df0zPavXw1Nz2Nd0tQZmh0RStImP4aj0fZiPvR9adF2Yj70fWtbAvbh3T/FqHsilfstTWWhgqzQ4Go4kuBBLpiCSRduhsPNWMpXFq+u9QR49dedhKtJrXuzZhmDi00xaWvgRPafJB6tKk8PJcersMxJ03Gms3HYtSrw3oNjTK38ArFItREXmriIiAiIgIiICIiCvV39o58+zw17T2rz+OcM+0BgsMpJmSNYBFtQRM+W63s1d3gaf0i3br8VIqd6RDzOE4B1J1RziP3kGz3O60vc70rau11tyAA9AqmsH52lp6v8AMIbe/M30XnPrV6dM5yH1CYbGUWkybdkKtvlatJvaKw0Y2tJyD/t8lwkMaq8JQyiTquh2d0bC5VKxMz9y9eK1xU1HiOZ+3nYsknMdAvY4ThsjJOrusfyH65rNW4eytWDjm6jSLPcGwSCQWgwTIF4my9HoBzf77vmvTx44x11DyM2ac1+6fbiIWoqugHN/vu+adAOb/fd81dzWqkYNkEZBBMkRvET5KQojm73z81hpcKytLQ/Uh0gEGQDezuceXig9FrYAA0FgurjBAAOw7h5LqIWoiLzXQREQEREBERSIudAk7dk/AaqJbm1ne3eI63NcAkyfAERHM+P4eKy4ziTaTw1wMEEkwe4AWg790dqI8tJpxdsCIEbQNgNAjXz2HcHUd8KvB4npGB2UtnUEzfsIsR2/hop1G7jUeE2Nj2fJQjw6SvMnpH5thYdy0Yyv1bfzHL+TvK4VLjkaudno9Fj47/niFeKq7BRpujqsEuK899V8tc1uYFxDutBa2DdoPpHNAi1pPYfcwbCxv8N2Y6mWeXpaLb02PUd8+Zcety7t6VfEef3/AEyYV3QPLD1i4Z3OL9PTcGAEaW5/gtnDMd07XGMuV5YRM3EHkOYV3Sn1H+bPqTpT7N/mz6lpYlqKrpT6j/Nn1J0p9R/mz6kStRViqfUd5s+pec7iVToy4MBIItD9DqTI2QeqijScS0EiCQCRyMaKSIWoiLzXQREQERdUjirrGerzF9fRmDcaGJj/AEpVCdAYJ3iYHO/w/OCuxGneiHAFjr4IueXtqPYSxrCGimZylxBOdjvXOkLYVnx1c02OcBJEWmNwNQCgjhaHRMyy50F7pIGYlz3PNmgCetsAvMyl73PBOV8sDYcHDqG9ieR23WzDY7pA0OaAXjSZ/wCTJFwJ5r0sLgaT2hxp7mzmZTIJBMETeNdwVEzpMRMvn8Rh3Ugwky0SCNesTOae60RsqMZiC8Q1fW4jAU3B0tHWaGk9gJI7oJJXzdDDhg5/msmbJMS34+pjFiiIj+Xt8MVN5aBO0L6cryq3DgQHluZ7fRbtcgEHwWijWqHLmFjE9Qi+ZwP81rZTcc7r1emnLNP6kfjzOZmZmfLaiItAIiICIiAiIgtREXnOgiLqAiLiCswH7SWnvIaRHgMx81MqAPWOtgI5HtH4eHaukorASs+Nz5D0Zh1oNrXEm9tJVxUXFQl5lN1YOYajw1vVzzlF7zp4ac9l71PGANLnvYQSS3L6uw1MntC+fDOlcSdNu5aqeGa1YrdRa07r4TWZSxdc1TJs0aD8z2rHhcJWzOcalMtzEsBomw2FqgmOa0ZC94AMNE5hGvK+yhT4pLC5tM2IEExa9xbSy09Hh759S3j/ACiZaOjre0pfcO/zJ0db2lL7l3+VaWGQDzC6vWVZejre0pfcu/yp0db2lL7l3+VakQZclb2lL7l3+VMlb2lL7l3+VakQZmsqzd9KN/3LgfPpVi6DEZIz9aR1pBt1ptYDUeS9ZEHGaCdYC6iIhai5K6CvOdHURcJQFElCVU6peBc/AW/mOyI2PPWbEbzrpG3jGq87iPGm0X5C0k9XTk4wDp2HyXoNEbyTry0iw2C8zifB213BznvbBbHRvcw9UyC4h3Wi8Wi9wUjXuiG7CYkVGB40Mx4Ej8lzFO6ju4/goUGCkwNkQJvcbk3km/4lVVK+aQBY2k/Jcst61jUol3BeiqH44l72dHUGUgNdllr5aCS3LJEG140Wasyv0reiqMFINIcwsklxNnZ5ECNlvoksMdLRzRJsZjWYz6QuGDppyfnz/wB7rb40swhDBcPJNz+7f5aK/wC0jk/7t/yVdNz3CWvpEcw0kfB6llq+tT9x31r2qUilYrXxCqX2kcn/AHb/AJJ9pHJ/3b/ko5avrU/cd9a7lq+tT9x31q479pHJ/wB2/wCSfaRyf92/5LmWr61P3HfWmWr61P3HfWg79pHJ/wB2/wCS79oHJ/3b/ko5avrU/cd9aZavrU/cd9aCQxA5P+7f8l5z+ONDM5aYzBsEiZOaNJ3bHit4bU3cz3HfWvOqjEhpy5S7OI6jAMpDgbZtQcp7dN7QPWpvzAHmAfMSpKFGcrZ1gTteL2U1KHQ5dBWcPVgcvMiVtrZXCVGVwlSlGq7lqdPnfkuNECP13ntUGXJJ7QJEEAGD4EifJSJRX7dJVdSpGqOcsLnGo6Bpt81yyZO2OPKEX1S98Q7QkWtrEHtW2jhPW8vmlTBS3K0wZBzRPhHJdpYQh4dm0aGxBiwjnHwntXfD0Uf3ZOZ+EralAOAGgBm0fgR2qr7AyZvOXLrtly6aTG+q1It8RECujRDBDdP9AfkrERSgRRfUA130GpPcAutdIkbqNjqIikEREBERAREQZXCNV1rlPGUszDAlwBLf7hpft07ivB45j3U8hpvgFr3G1OSA6kLdIQJAc4xN48sGTF2zqER50+gBUapMGNYsvL/Z/FuqteXuzQ8tH8KQASP+Jzhcg6/Fem5xkADYnWNI+fwVFpAAAANAIHcuEry/2hztwzspIcC02N4DpLRcSIttYLB+z9Z3SdG9znRRZcudYhrWuAGYg9ZruRHbfLOuNo9nt4qrlb8FZw6nbNz07kqU5GX1reep8NfBa2NAAA0AgK2HBvJ6k+I8fqIdREW9IiIgIiIMxqAOdOtoEEnLAiALkTm+KtoAhoB2t4bT4QrEVK01MyvN5mIj4ERFdQREQEREBERAXm1MM01HSLggi50dDj4F7SY7F6Sy4oQ9h5y3vtmHlld5lcc8bqi3y8mlx+gHZAbyTEt9JzzI9LXNNu1ezUtBtY3nlv8Al5L56n+zxz58zYgfu8rcsh5f/EyZ5/q+G6+hqiQYnTax8FknXstPge2bHuUWsEzAnnvv8z5lSzTouNZmMEW3kWPIfC/gppWbTpEyspN3PgIv3nvsrERb6xERqAREUgiIgIiICIiAiIgIiICIiAiIgKrFMLmmNR1h3i8eOnirUJi52UTG41JMbh8vx4E1MO4OIYCHOvAADmvzHYdVrhPadgVs/Zqq51Ih2rHubMuJMQJdmvMg+Wxlo9DCN6rZG0gcpmB4AwrTb9eKwb40RPCmtDQTpAJMd2pG61UGw0Trqe83PxVFSmXNMCdJ7pv8JWpd+n1yiI5ERFpSIiICIiAiIgIiICIiAiIgIiICIiAqMXeG+set/aBJ8CYaf7les7/4l/Ut7wzf/HkueWdVlFkgtmCo7nfRY1prDpA0tqVKeR2YhmTrDKRkfmaZbebQZAuvNy+NOuPW12IgCBusyrdTcbmo/wAmfSudCfaP8mfSvQwYvTrpFrblaiq6E+0f5M+lOiPtH+TPpXZVaiq6I+0f5M+lOiPtH+TPpQWoquiPrv8AJn0p0R9o/wAmfSgtRVdEfaP8mfSnQn13+TPpQWoquiPtH+TPpToj67/Jn0oLUVXRH13+TPpToj67/Jn0oLUVXRH13eTPpVeNoOfGRxETbMWgzETA/UoNKLz6eEqg1SalnegJPVuSO60C3apnDVOla7OcgEFsmDqCSI7eewQbUREQ6VRXYZDmiSA4axYwfxaFeVxRMRMakmNsnRvbf0p9Joix/oJi21+U854KpJZEiX5SN7B0g+IWxVHDjNmvzi0EwWybawY8ByXKcUbiYV1MeFqIi7LCIiAiIgIiICzFkk5xJvE+jHZ289/CFpXHNBsVS9e6NL0t2zvW1eHNiNwTrrBJLfCPw7Faq2UoMydIgm3zPiSrFNdxHKs63wIiKyBERAREQEREHSuLpXESIiIg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8" name="AutoShape 6" descr="data:image/jpeg;base64,/9j/4AAQSkZJRgABAQAAAQABAAD/2wCEAAkGBxQQEhUUEBQUFhUUFBYVFhUWExgWFBgYGRQXFhYVFBYYHCghGBolHhcYITIiJSkrLi4uFyAzODMsNygtLi0BCgoKDg0OGxAQGywkICQ0LCwtLCwsLCwsLCwvLCwsLCwsLCwsLCwsLCwsLCwsLCwsLCwsLCwsLDQsLCw0LCw1LP/AABEIAQ4AuwMBIgACEQEDEQH/xAAbAAEAAwEBAQEAAAAAAAAAAAAAAgMEAQUGB//EAD4QAAEDAgQCBgcFCAIDAAAAAAEAAhEDIQQSMUEFURMiYXGBkTJSU5Kh0dIUk7HB8AYjM0JictPhQ4IVosL/xAAZAQEAAwEBAAAAAAAAAAAAAAAAAQIEAwX/xAAoEQEAAgIBAwUAAQUBAAAAAAAAAQIDESEEEjETQVFhcSIjMsHh8AX/2gAMAwEAAhEDEQA/AP1evXDLuMSY3/JRGLb63wPyWfi3ot/u/Iqum4Rp8F4+TPat+2NNeLp6Xxxad7bPtTefwKsp1Q4S0yFgc4clpwXo+JVsWa17anSubBWlNxtVjeKNpOyuDzaZa2QBzJm17d5HNRHGKfSGnJzNc1hkQJd6ME63tbdSxnDKdUy8GeYMR1XNt4OKmMA3OX3zEgm9raCI/wBrXwyKqPFmO0zR1rwI6oJIsdYHxHNWYDiTK89HmtrII3II8CCFFnDGCMsiARNpMtLZJIkmD3WHJTweBbSnKXXuczpvMkidJOwtyAUcDVKSiKAlJRECUlEQJUHPOje2TsLfEzsuV/RM6b92/wAFMCLDZEDRH5ncnme1cJWTiZcQxrHPaX1GtzMy2GpLi5p2BgDUkbSRk4JVc5gc9z/3jRUa2o5hMEAktDGjqjMAJ8hvE+EvULlBzkJWHiOFdUy5XluUmRs6Rv4/mqoa8yjUeczBP82Y9zQXD/2yrHQw7mvc4ulpmAZMEunc6K7Chxc3PBcynDi0ENLnlpOWSTbJ5OCvijd4UtPDcSkriL0hXxDHtoAOfMExYTeCfyWZnG6btM/u/wC1H9ocI+qxopAEh8mSBaCN159DhtYC7B7zfmvIta0W4ergwdPbFFr25/Yh6buM0x63u/7WrB4ttVuZkxJFxBsvErcPrEWYPeb816PA8O+nSy1BDsxMSDa3JTW1pnlXqMOCuPupbn9iVfFeI1KT2hrGlsS5ziRAmCeUSWj/ALKX/k3dLkyNgVAwnM6QCBcgMIBlzYkgEPb2kb30GumWtMxMgGYmJ8z5lcdh2EgljSQZBLRIMgyDsZAPguu4YHj0OOPcXTSLQGVHycwAyAESSADN9FOjxklrnFrbAEagSXZbm/foNua9MYKmCT0bJOpyi8iDNuVlKph2unM1pmJloMxpM6qdwM/CceMRTziIJ2dmGgIvA5raoMphs5QBJkwIknUntU1AIiKAREQcPao0fRE8hvO3MarjxJjbfkQZGUyrEQg9oMTsZHfzWelhmM9BjW2jqtDbDQWC0OKrJVJFH2ll+s2xg3GvJSmdN1nfgWEEEWMctpg999dVKvRqAM6EtGVwLmlk52AEFjDmAY7Qg6WiLyKWmI8OmPH3z9L8vn8VOlTDRbcye0n9fBZ6jWv/AHrBLmtOWxm2bqlsi8kiDB1CyYniFZmSKeYudDuo4ZRa+p58/wACtPR45jd5/F8/bGqxD1kWehUcXODhbaGkbNNyTrc6cloW9lUcTqua0Fhg5o0B2PNV06zyPS+A+S0Y2g14AcSLzYgfiqW4Ng/nPvN+Sy4744rq3kmJ24+o+LO+A+St4c9zmy8ycxvAFrclH7M31z7zfkrsLSDRDTImZkH8EyXxzXVSInby+OYCpVM0wLNIFzOYxBADmiBvM6WHOZwlc1w7MBTzEkTeA5kACN4J8NQvQr4ymwgPexpNwHOAJ10B7j5FcONp5snSMzTly5xmnWImZ7Fx3Lo8nDcNqMgx1srzLSJEscA3MSL5jMxvr1QtHAsLVp5hWLiD6MvDoEmBYCCBAjS1iVvZjabtKjDMxDhtM+UHyKlRxLH+g9rtPRcDrpom5FqIiqCIiAiIgraBnOk5Wzz1dE9lz8VMqAPWIv6Ldrau337tvFSJUSiEHFVkqTioC5XO9tQvjp320rfVDTsTIkZmjKD/ADGTouY7HdG1pYw1Gl4a8scyKbbzUdJEtFpAk30sVyvwhjnOeS6XtLSLRBblsCPFdwGEbSblboCSNNzOwCitO+YiPLXuMdfpLoi05mXzRnbOuwcP6h8QOwLzv/Nuy5uhPpZYzbEPId6Oktjx7FvaOiMf8ZMD+gnQf2Hb1dNIy9fxCm1pcXWBgmDY3sRGtl6tKxWsVj2YbW7p3K+k/M0GIkAxykTCkuMeHAEXBAIPYbgrquo8/wDaEAtbPrfksFOk2F9BWwzalnNDouoDhrPZheDmwTe+9wnsne3hPothenwJoFIx65/Jazw1nswp0qApiGiBrCnBgmlt7hPbqdvM4twUYhweSA4Nhp61omJhw9Z23zUTwU9OKoeIzSWZLn95nBLp8NFvxOOp0yA90E6ANc47nRoPIp9uZn6OTm5ZH/jER2rbuVmGlwbLEG8Ok6XLCy0CQLzcmLwLq3hPC/s+brF2a/K5JJt4m6vp8SpOMB3MyWuAgSSS4iB6J8lZhsZTqz0b2ujWDMd/JNyL0RFUEREBRe4ASf1sB2lHugc+wansCiG3k9oABMAW15m3hp2kjbHxCu6nTJBa1znAS4ZgCbCwIki3kvN4DxmpiHuDw0ACRAMmAzcn+pevj8K2szI4mJB6pgy05hfa4B8OUhYeH8Gp4dxdTLpMzOWDpyaOQTcaHONV3Nb1ZNtBvJA+a83B1HMc10GHwZJ9HqmREX0Hvdi9HGYxtN4zTLnZGACS50E5RsNDcwO1ZK7H1NXxGoaAWjsBIk9/wGipFe7iI5l6uOYx44mZ1ERy9ulXL2id1cvL4ZSe5pJqOF4ENZoP+v6hbegd7V3us+lbOmw2xxM28y8/Plrkn+Phes1TAU3NylvVJmMzh+BUhRd7R3us+lU9BUiC8+nOt8t+r1Q3ePBaXBsY2AANAIC6sFDD1RUzOeSyPRmb5QLiOYmZ3NlvQaqGq1BYJXc55nzXlds726xbUNzislfVQznmfNcJSKz3bJtuGHGcO6QlwIaS2CcsntvI1EDwVLuCtNcViTIeHxeLMLQNeZzL1EXTcqvLZwgNAAdoHTLZlzmZCYBAAiLRtrrM+F8KGHLsrpDr+iAZJJ1G17SJ7SvRRNyCIigFCo+IA1MwO7UmNB8xzUnOjVYMdxFmGDTVnM+bNBPotzGJ0AEohta2NTJvc/gOQQlU4XFtqglmgcWzbUa/rtBVhKiRB1URMjzCrq1QBPksNXg7DnzEnOZdJ7/gASqaTSSxrY6NgyixkxABCi2nbBh9S31HlHGUXPaA2o9hztdLMsugzldmaeqd9+1K2FcAGio+SY0p6n/orMfVyi2qw4UdLinOLK3UpAB7KsMMuMjJnFx6xE3jZaOkiNzPw7/+hM6rHztPD8QeG1ADVHRWiaXWu4W/df0zPavXw1Nz2Nd0tQZmh0RStImP4aj0fZiPvR9adF2Yj70fWtbAvbh3T/FqHsilfstTWWhgqzQ4Go4kuBBLpiCSRduhsPNWMpXFq+u9QR49dedhKtJrXuzZhmDi00xaWvgRPafJB6tKk8PJcersMxJ03Gms3HYtSrw3oNjTK38ArFItREXmriIiAiIgIiICIiCvV39o58+zw17T2rz+OcM+0BgsMpJmSNYBFtQRM+W63s1d3gaf0i3br8VIqd6RDzOE4B1J1RziP3kGz3O60vc70rau11tyAA9AqmsH52lp6v8AMIbe/M30XnPrV6dM5yH1CYbGUWkybdkKtvlatJvaKw0Y2tJyD/t8lwkMaq8JQyiTquh2d0bC5VKxMz9y9eK1xU1HiOZ+3nYsknMdAvY4ThsjJOrusfyH65rNW4eytWDjm6jSLPcGwSCQWgwTIF4my9HoBzf77vmvTx44x11DyM2ac1+6fbiIWoqugHN/vu+adAOb/fd81dzWqkYNkEZBBMkRvET5KQojm73z81hpcKytLQ/Uh0gEGQDezuceXig9FrYAA0FgurjBAAOw7h5LqIWoiLzXQREQEREBERSIudAk7dk/AaqJbm1ne3eI63NcAkyfAERHM+P4eKy4ziTaTw1wMEEkwe4AWg790dqI8tJpxdsCIEbQNgNAjXz2HcHUd8KvB4npGB2UtnUEzfsIsR2/hop1G7jUeE2Nj2fJQjw6SvMnpH5thYdy0Yyv1bfzHL+TvK4VLjkaudno9Fj47/niFeKq7BRpujqsEuK899V8tc1uYFxDutBa2DdoPpHNAi1pPYfcwbCxv8N2Y6mWeXpaLb02PUd8+Zcety7t6VfEef3/AEyYV3QPLD1i4Z3OL9PTcGAEaW5/gtnDMd07XGMuV5YRM3EHkOYV3Sn1H+bPqTpT7N/mz6lpYlqKrpT6j/Nn1J0p9R/mz6kStRViqfUd5s+pec7iVToy4MBIItD9DqTI2QeqijScS0EiCQCRyMaKSIWoiLzXQREQERdUjirrGerzF9fRmDcaGJj/AEpVCdAYJ3iYHO/w/OCuxGneiHAFjr4IueXtqPYSxrCGimZylxBOdjvXOkLYVnx1c02OcBJEWmNwNQCgjhaHRMyy50F7pIGYlz3PNmgCetsAvMyl73PBOV8sDYcHDqG9ieR23WzDY7pA0OaAXjSZ/wCTJFwJ5r0sLgaT2hxp7mzmZTIJBMETeNdwVEzpMRMvn8Rh3Ugwky0SCNesTOae60RsqMZiC8Q1fW4jAU3B0tHWaGk9gJI7oJJXzdDDhg5/msmbJMS34+pjFiiIj+Xt8MVN5aBO0L6cryq3DgQHluZ7fRbtcgEHwWijWqHLmFjE9Qi+ZwP81rZTcc7r1emnLNP6kfjzOZmZmfLaiItAIiICIiAiIgtREXnOgiLqAiLiCswH7SWnvIaRHgMx81MqAPWOtgI5HtH4eHaukorASs+Nz5D0Zh1oNrXEm9tJVxUXFQl5lN1YOYajw1vVzzlF7zp4ac9l71PGANLnvYQSS3L6uw1MntC+fDOlcSdNu5aqeGa1YrdRa07r4TWZSxdc1TJs0aD8z2rHhcJWzOcalMtzEsBomw2FqgmOa0ZC94AMNE5hGvK+yhT4pLC5tM2IEExa9xbSy09Hh759S3j/ACiZaOjre0pfcO/zJ0db2lL7l3+VaWGQDzC6vWVZejre0pfcu/yp0db2lL7l3+VakQZclb2lL7l3+VMlb2lL7l3+VakQZmsqzd9KN/3LgfPpVi6DEZIz9aR1pBt1ptYDUeS9ZEHGaCdYC6iIhai5K6CvOdHURcJQFElCVU6peBc/AW/mOyI2PPWbEbzrpG3jGq87iPGm0X5C0k9XTk4wDp2HyXoNEbyTry0iw2C8zifB213BznvbBbHRvcw9UyC4h3Wi8Wi9wUjXuiG7CYkVGB40Mx4Ej8lzFO6ju4/goUGCkwNkQJvcbk3km/4lVVK+aQBY2k/Jcst61jUol3BeiqH44l72dHUGUgNdllr5aCS3LJEG140Wasyv0reiqMFINIcwsklxNnZ5ECNlvoksMdLRzRJsZjWYz6QuGDppyfnz/wB7rb40swhDBcPJNz+7f5aK/wC0jk/7t/yVdNz3CWvpEcw0kfB6llq+tT9x31r2qUilYrXxCqX2kcn/AHb/AJJ9pHJ/3b/ko5avrU/cd9a7lq+tT9x31q479pHJ/wB2/wCSfaRyf92/5LmWr61P3HfWmWr61P3HfWg79pHJ/wB2/wCS79oHJ/3b/ko5avrU/cd9aZavrU/cd9aCQxA5P+7f8l5z+ONDM5aYzBsEiZOaNJ3bHit4bU3cz3HfWvOqjEhpy5S7OI6jAMpDgbZtQcp7dN7QPWpvzAHmAfMSpKFGcrZ1gTteL2U1KHQ5dBWcPVgcvMiVtrZXCVGVwlSlGq7lqdPnfkuNECP13ntUGXJJ7QJEEAGD4EifJSJRX7dJVdSpGqOcsLnGo6Bpt81yyZO2OPKEX1S98Q7QkWtrEHtW2jhPW8vmlTBS3K0wZBzRPhHJdpYQh4dm0aGxBiwjnHwntXfD0Uf3ZOZ+EralAOAGgBm0fgR2qr7AyZvOXLrtly6aTG+q1It8RECujRDBDdP9AfkrERSgRRfUA130GpPcAutdIkbqNjqIikEREBERAREQZXCNV1rlPGUszDAlwBLf7hpft07ivB45j3U8hpvgFr3G1OSA6kLdIQJAc4xN48sGTF2zqER50+gBUapMGNYsvL/Z/FuqteXuzQ8tH8KQASP+Jzhcg6/Fem5xkADYnWNI+fwVFpAAAANAIHcuEry/2hztwzspIcC02N4DpLRcSIttYLB+z9Z3SdG9znRRZcudYhrWuAGYg9ZruRHbfLOuNo9nt4qrlb8FZw6nbNz07kqU5GX1reep8NfBa2NAAA0AgK2HBvJ6k+I8fqIdREW9IiIgIiIMxqAOdOtoEEnLAiALkTm+KtoAhoB2t4bT4QrEVK01MyvN5mIj4ERFdQREQEREBERAXm1MM01HSLggi50dDj4F7SY7F6Sy4oQ9h5y3vtmHlld5lcc8bqi3y8mlx+gHZAbyTEt9JzzI9LXNNu1ezUtBtY3nlv8Al5L56n+zxz58zYgfu8rcsh5f/EyZ5/q+G6+hqiQYnTax8FknXstPge2bHuUWsEzAnnvv8z5lSzTouNZmMEW3kWPIfC/gppWbTpEyspN3PgIv3nvsrERb6xERqAREUgiIgIiICIiAiIgIiICIiAiIgKrFMLmmNR1h3i8eOnirUJi52UTG41JMbh8vx4E1MO4OIYCHOvAADmvzHYdVrhPadgVs/Zqq51Ih2rHubMuJMQJdmvMg+Wxlo9DCN6rZG0gcpmB4AwrTb9eKwb40RPCmtDQTpAJMd2pG61UGw0Trqe83PxVFSmXNMCdJ7pv8JWpd+n1yiI5ERFpSIiICIiAiIgIiICIiAiIgIiICIiAqMXeG+set/aBJ8CYaf7les7/4l/Ut7wzf/HkueWdVlFkgtmCo7nfRY1prDpA0tqVKeR2YhmTrDKRkfmaZbebQZAuvNy+NOuPW12IgCBusyrdTcbmo/wAmfSudCfaP8mfSvQwYvTrpFrblaiq6E+0f5M+lOiPtH+TPpXZVaiq6I+0f5M+lOiPtH+TPpQWoquiPrv8AJn0p0R9o/wAmfSgtRVdEfaP8mfSnQn13+TPpQWoquiPtH+TPpToj67/Jn0oLUVXRH13+TPpToj67/Jn0oLUVXRH13eTPpVeNoOfGRxETbMWgzETA/UoNKLz6eEqg1SalnegJPVuSO60C3apnDVOla7OcgEFsmDqCSI7eewQbUREQ6VRXYZDmiSA4axYwfxaFeVxRMRMakmNsnRvbf0p9Joix/oJi21+U854KpJZEiX5SN7B0g+IWxVHDjNmvzi0EwWybawY8ByXKcUbiYV1MeFqIi7LCIiAiIgIiICzFkk5xJvE+jHZ289/CFpXHNBsVS9e6NL0t2zvW1eHNiNwTrrBJLfCPw7Faq2UoMydIgm3zPiSrFNdxHKs63wIiKyBERAREQEREHSuLpXESIiIg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20" name="AutoShape 8" descr="data:image/jpeg;base64,/9j/4AAQSkZJRgABAQAAAQABAAD/2wCEAAkGBxQQEhUUEBQUFhUUFBYVFhUWExgWFBgYGRQXFhYVFBYYHCghGBolHhcYITIiJSkrLi4uFyAzODMsNygtLi0BCgoKDg0OGxAQGywkICQ0LCwtLCwsLCwsLCwvLCwsLCwsLCwsLCwsLCwsLCwsLCwsLCwsLCwsLDQsLCw0LCw1LP/AABEIAQ4AuwMBIgACEQEDEQH/xAAbAAEAAwEBAQEAAAAAAAAAAAAAAgMEAQUGB//EAD4QAAEDAgQCBgcFCAIDAAAAAAEAAhEDIQQSMUEFURMiYXGBkTJSU5Kh0dIUk7HB8AYjM0JictPhQ4IVosL/xAAZAQEAAwEBAAAAAAAAAAAAAAAAAQIEAwX/xAAoEQEAAgIBAwUAAQUBAAAAAAAAAQIDESEEEjETQVFhcSIjMsHh8AX/2gAMAwEAAhEDEQA/AP1evXDLuMSY3/JRGLb63wPyWfi3ot/u/Iqum4Rp8F4+TPat+2NNeLp6Xxxad7bPtTefwKsp1Q4S0yFgc4clpwXo+JVsWa17anSubBWlNxtVjeKNpOyuDzaZa2QBzJm17d5HNRHGKfSGnJzNc1hkQJd6ME63tbdSxnDKdUy8GeYMR1XNt4OKmMA3OX3zEgm9raCI/wBrXwyKqPFmO0zR1rwI6oJIsdYHxHNWYDiTK89HmtrII3II8CCFFnDGCMsiARNpMtLZJIkmD3WHJTweBbSnKXXuczpvMkidJOwtyAUcDVKSiKAlJRECUlEQJUHPOje2TsLfEzsuV/RM6b92/wAFMCLDZEDRH5ncnme1cJWTiZcQxrHPaX1GtzMy2GpLi5p2BgDUkbSRk4JVc5gc9z/3jRUa2o5hMEAktDGjqjMAJ8hvE+EvULlBzkJWHiOFdUy5XluUmRs6Rv4/mqoa8yjUeczBP82Y9zQXD/2yrHQw7mvc4ulpmAZMEunc6K7Chxc3PBcynDi0ENLnlpOWSTbJ5OCvijd4UtPDcSkriL0hXxDHtoAOfMExYTeCfyWZnG6btM/u/wC1H9ocI+qxopAEh8mSBaCN159DhtYC7B7zfmvIta0W4ergwdPbFFr25/Yh6buM0x63u/7WrB4ttVuZkxJFxBsvErcPrEWYPeb816PA8O+nSy1BDsxMSDa3JTW1pnlXqMOCuPupbn9iVfFeI1KT2hrGlsS5ziRAmCeUSWj/ALKX/k3dLkyNgVAwnM6QCBcgMIBlzYkgEPb2kb30GumWtMxMgGYmJ8z5lcdh2EgljSQZBLRIMgyDsZAPguu4YHj0OOPcXTSLQGVHycwAyAESSADN9FOjxklrnFrbAEagSXZbm/foNua9MYKmCT0bJOpyi8iDNuVlKph2unM1pmJloMxpM6qdwM/CceMRTziIJ2dmGgIvA5raoMphs5QBJkwIknUntU1AIiKAREQcPao0fRE8hvO3MarjxJjbfkQZGUyrEQg9oMTsZHfzWelhmM9BjW2jqtDbDQWC0OKrJVJFH2ll+s2xg3GvJSmdN1nfgWEEEWMctpg999dVKvRqAM6EtGVwLmlk52AEFjDmAY7Qg6WiLyKWmI8OmPH3z9L8vn8VOlTDRbcye0n9fBZ6jWv/AHrBLmtOWxm2bqlsi8kiDB1CyYniFZmSKeYudDuo4ZRa+p58/wACtPR45jd5/F8/bGqxD1kWehUcXODhbaGkbNNyTrc6cloW9lUcTqua0Fhg5o0B2PNV06zyPS+A+S0Y2g14AcSLzYgfiqW4Ng/nPvN+Sy4744rq3kmJ24+o+LO+A+St4c9zmy8ycxvAFrclH7M31z7zfkrsLSDRDTImZkH8EyXxzXVSInby+OYCpVM0wLNIFzOYxBADmiBvM6WHOZwlc1w7MBTzEkTeA5kACN4J8NQvQr4ymwgPexpNwHOAJ10B7j5FcONp5snSMzTly5xmnWImZ7Fx3Lo8nDcNqMgx1srzLSJEscA3MSL5jMxvr1QtHAsLVp5hWLiD6MvDoEmBYCCBAjS1iVvZjabtKjDMxDhtM+UHyKlRxLH+g9rtPRcDrpom5FqIiqCIiAiIgraBnOk5Wzz1dE9lz8VMqAPWIv6Ldrau337tvFSJUSiEHFVkqTioC5XO9tQvjp320rfVDTsTIkZmjKD/ADGTouY7HdG1pYw1Gl4a8scyKbbzUdJEtFpAk30sVyvwhjnOeS6XtLSLRBblsCPFdwGEbSblboCSNNzOwCitO+YiPLXuMdfpLoi05mXzRnbOuwcP6h8QOwLzv/Nuy5uhPpZYzbEPId6Oktjx7FvaOiMf8ZMD+gnQf2Hb1dNIy9fxCm1pcXWBgmDY3sRGtl6tKxWsVj2YbW7p3K+k/M0GIkAxykTCkuMeHAEXBAIPYbgrquo8/wDaEAtbPrfksFOk2F9BWwzalnNDouoDhrPZheDmwTe+9wnsne3hPothenwJoFIx65/Jazw1nswp0qApiGiBrCnBgmlt7hPbqdvM4twUYhweSA4Nhp61omJhw9Z23zUTwU9OKoeIzSWZLn95nBLp8NFvxOOp0yA90E6ANc47nRoPIp9uZn6OTm5ZH/jER2rbuVmGlwbLEG8Ok6XLCy0CQLzcmLwLq3hPC/s+brF2a/K5JJt4m6vp8SpOMB3MyWuAgSSS4iB6J8lZhsZTqz0b2ujWDMd/JNyL0RFUEREBRe4ASf1sB2lHugc+wansCiG3k9oABMAW15m3hp2kjbHxCu6nTJBa1znAS4ZgCbCwIki3kvN4DxmpiHuDw0ACRAMmAzcn+pevj8K2szI4mJB6pgy05hfa4B8OUhYeH8Gp4dxdTLpMzOWDpyaOQTcaHONV3Nb1ZNtBvJA+a83B1HMc10GHwZJ9HqmREX0Hvdi9HGYxtN4zTLnZGACS50E5RsNDcwO1ZK7H1NXxGoaAWjsBIk9/wGipFe7iI5l6uOYx44mZ1ERy9ulXL2id1cvL4ZSe5pJqOF4ENZoP+v6hbegd7V3us+lbOmw2xxM28y8/Plrkn+Phes1TAU3NylvVJmMzh+BUhRd7R3us+lU9BUiC8+nOt8t+r1Q3ePBaXBsY2AANAIC6sFDD1RUzOeSyPRmb5QLiOYmZ3NlvQaqGq1BYJXc55nzXlds726xbUNzislfVQznmfNcJSKz3bJtuGHGcO6QlwIaS2CcsntvI1EDwVLuCtNcViTIeHxeLMLQNeZzL1EXTcqvLZwgNAAdoHTLZlzmZCYBAAiLRtrrM+F8KGHLsrpDr+iAZJJ1G17SJ7SvRRNyCIigFCo+IA1MwO7UmNB8xzUnOjVYMdxFmGDTVnM+bNBPotzGJ0AEohta2NTJvc/gOQQlU4XFtqglmgcWzbUa/rtBVhKiRB1URMjzCrq1QBPksNXg7DnzEnOZdJ7/gASqaTSSxrY6NgyixkxABCi2nbBh9S31HlHGUXPaA2o9hztdLMsugzldmaeqd9+1K2FcAGio+SY0p6n/orMfVyi2qw4UdLinOLK3UpAB7KsMMuMjJnFx6xE3jZaOkiNzPw7/+hM6rHztPD8QeG1ADVHRWiaXWu4W/df0zPavXw1Nz2Nd0tQZmh0RStImP4aj0fZiPvR9adF2Yj70fWtbAvbh3T/FqHsilfstTWWhgqzQ4Go4kuBBLpiCSRduhsPNWMpXFq+u9QR49dedhKtJrXuzZhmDi00xaWvgRPafJB6tKk8PJcersMxJ03Gms3HYtSrw3oNjTK38ArFItREXmriIiAiIgIiICIiCvV39o58+zw17T2rz+OcM+0BgsMpJmSNYBFtQRM+W63s1d3gaf0i3br8VIqd6RDzOE4B1J1RziP3kGz3O60vc70rau11tyAA9AqmsH52lp6v8AMIbe/M30XnPrV6dM5yH1CYbGUWkybdkKtvlatJvaKw0Y2tJyD/t8lwkMaq8JQyiTquh2d0bC5VKxMz9y9eK1xU1HiOZ+3nYsknMdAvY4ThsjJOrusfyH65rNW4eytWDjm6jSLPcGwSCQWgwTIF4my9HoBzf77vmvTx44x11DyM2ac1+6fbiIWoqugHN/vu+adAOb/fd81dzWqkYNkEZBBMkRvET5KQojm73z81hpcKytLQ/Uh0gEGQDezuceXig9FrYAA0FgurjBAAOw7h5LqIWoiLzXQREQEREBERSIudAk7dk/AaqJbm1ne3eI63NcAkyfAERHM+P4eKy4ziTaTw1wMEEkwe4AWg790dqI8tJpxdsCIEbQNgNAjXz2HcHUd8KvB4npGB2UtnUEzfsIsR2/hop1G7jUeE2Nj2fJQjw6SvMnpH5thYdy0Yyv1bfzHL+TvK4VLjkaudno9Fj47/niFeKq7BRpujqsEuK899V8tc1uYFxDutBa2DdoPpHNAi1pPYfcwbCxv8N2Y6mWeXpaLb02PUd8+Zcety7t6VfEef3/AEyYV3QPLD1i4Z3OL9PTcGAEaW5/gtnDMd07XGMuV5YRM3EHkOYV3Sn1H+bPqTpT7N/mz6lpYlqKrpT6j/Nn1J0p9R/mz6kStRViqfUd5s+pec7iVToy4MBIItD9DqTI2QeqijScS0EiCQCRyMaKSIWoiLzXQREQERdUjirrGerzF9fRmDcaGJj/AEpVCdAYJ3iYHO/w/OCuxGneiHAFjr4IueXtqPYSxrCGimZylxBOdjvXOkLYVnx1c02OcBJEWmNwNQCgjhaHRMyy50F7pIGYlz3PNmgCetsAvMyl73PBOV8sDYcHDqG9ieR23WzDY7pA0OaAXjSZ/wCTJFwJ5r0sLgaT2hxp7mzmZTIJBMETeNdwVEzpMRMvn8Rh3Ugwky0SCNesTOae60RsqMZiC8Q1fW4jAU3B0tHWaGk9gJI7oJJXzdDDhg5/msmbJMS34+pjFiiIj+Xt8MVN5aBO0L6cryq3DgQHluZ7fRbtcgEHwWijWqHLmFjE9Qi+ZwP81rZTcc7r1emnLNP6kfjzOZmZmfLaiItAIiICIiAiIgtREXnOgiLqAiLiCswH7SWnvIaRHgMx81MqAPWOtgI5HtH4eHaukorASs+Nz5D0Zh1oNrXEm9tJVxUXFQl5lN1YOYajw1vVzzlF7zp4ac9l71PGANLnvYQSS3L6uw1MntC+fDOlcSdNu5aqeGa1YrdRa07r4TWZSxdc1TJs0aD8z2rHhcJWzOcalMtzEsBomw2FqgmOa0ZC94AMNE5hGvK+yhT4pLC5tM2IEExa9xbSy09Hh759S3j/ACiZaOjre0pfcO/zJ0db2lL7l3+VaWGQDzC6vWVZejre0pfcu/yp0db2lL7l3+VakQZclb2lL7l3+VMlb2lL7l3+VakQZmsqzd9KN/3LgfPpVi6DEZIz9aR1pBt1ptYDUeS9ZEHGaCdYC6iIhai5K6CvOdHURcJQFElCVU6peBc/AW/mOyI2PPWbEbzrpG3jGq87iPGm0X5C0k9XTk4wDp2HyXoNEbyTry0iw2C8zifB213BznvbBbHRvcw9UyC4h3Wi8Wi9wUjXuiG7CYkVGB40Mx4Ej8lzFO6ju4/goUGCkwNkQJvcbk3km/4lVVK+aQBY2k/Jcst61jUol3BeiqH44l72dHUGUgNdllr5aCS3LJEG140Wasyv0reiqMFINIcwsklxNnZ5ECNlvoksMdLRzRJsZjWYz6QuGDppyfnz/wB7rb40swhDBcPJNz+7f5aK/wC0jk/7t/yVdNz3CWvpEcw0kfB6llq+tT9x31r2qUilYrXxCqX2kcn/AHb/AJJ9pHJ/3b/ko5avrU/cd9a7lq+tT9x31q479pHJ/wB2/wCSfaRyf92/5LmWr61P3HfWmWr61P3HfWg79pHJ/wB2/wCS79oHJ/3b/ko5avrU/cd9aZavrU/cd9aCQxA5P+7f8l5z+ONDM5aYzBsEiZOaNJ3bHit4bU3cz3HfWvOqjEhpy5S7OI6jAMpDgbZtQcp7dN7QPWpvzAHmAfMSpKFGcrZ1gTteL2U1KHQ5dBWcPVgcvMiVtrZXCVGVwlSlGq7lqdPnfkuNECP13ntUGXJJ7QJEEAGD4EifJSJRX7dJVdSpGqOcsLnGo6Bpt81yyZO2OPKEX1S98Q7QkWtrEHtW2jhPW8vmlTBS3K0wZBzRPhHJdpYQh4dm0aGxBiwjnHwntXfD0Uf3ZOZ+EralAOAGgBm0fgR2qr7AyZvOXLrtly6aTG+q1It8RECujRDBDdP9AfkrERSgRRfUA130GpPcAutdIkbqNjqIikEREBERAREQZXCNV1rlPGUszDAlwBLf7hpft07ivB45j3U8hpvgFr3G1OSA6kLdIQJAc4xN48sGTF2zqER50+gBUapMGNYsvL/Z/FuqteXuzQ8tH8KQASP+Jzhcg6/Fem5xkADYnWNI+fwVFpAAAANAIHcuEry/2hztwzspIcC02N4DpLRcSIttYLB+z9Z3SdG9znRRZcudYhrWuAGYg9ZruRHbfLOuNo9nt4qrlb8FZw6nbNz07kqU5GX1reep8NfBa2NAAA0AgK2HBvJ6k+I8fqIdREW9IiIgIiIMxqAOdOtoEEnLAiALkTm+KtoAhoB2t4bT4QrEVK01MyvN5mIj4ERFdQREQEREBERAXm1MM01HSLggi50dDj4F7SY7F6Sy4oQ9h5y3vtmHlld5lcc8bqi3y8mlx+gHZAbyTEt9JzzI9LXNNu1ezUtBtY3nlv8Al5L56n+zxz58zYgfu8rcsh5f/EyZ5/q+G6+hqiQYnTax8FknXstPge2bHuUWsEzAnnvv8z5lSzTouNZmMEW3kWPIfC/gppWbTpEyspN3PgIv3nvsrERb6xERqAREUgiIgIiICIiAiIgIiICIiAiIgKrFMLmmNR1h3i8eOnirUJi52UTG41JMbh8vx4E1MO4OIYCHOvAADmvzHYdVrhPadgVs/Zqq51Ih2rHubMuJMQJdmvMg+Wxlo9DCN6rZG0gcpmB4AwrTb9eKwb40RPCmtDQTpAJMd2pG61UGw0Trqe83PxVFSmXNMCdJ7pv8JWpd+n1yiI5ERFpSIiICIiAiIgIiICIiAiIgIiICIiAqMXeG+set/aBJ8CYaf7les7/4l/Ut7wzf/HkueWdVlFkgtmCo7nfRY1prDpA0tqVKeR2YhmTrDKRkfmaZbebQZAuvNy+NOuPW12IgCBusyrdTcbmo/wAmfSudCfaP8mfSvQwYvTrpFrblaiq6E+0f5M+lOiPtH+TPpXZVaiq6I+0f5M+lOiPtH+TPpQWoquiPrv8AJn0p0R9o/wAmfSgtRVdEfaP8mfSnQn13+TPpQWoquiPtH+TPpToj67/Jn0oLUVXRH13+TPpToj67/Jn0oLUVXRH13eTPpVeNoOfGRxETbMWgzETA/UoNKLz6eEqg1SalnegJPVuSO60C3apnDVOla7OcgEFsmDqCSI7eewQbUREQ6VRXYZDmiSA4axYwfxaFeVxRMRMakmNsnRvbf0p9Joix/oJi21+U854KpJZEiX5SN7B0g+IWxVHDjNmvzi0EwWybawY8ByXKcUbiYV1MeFqIi7LCIiAiIgIiICzFkk5xJvE+jHZ289/CFpXHNBsVS9e6NL0t2zvW1eHNiNwTrrBJLfCPw7Faq2UoMydIgm3zPiSrFNdxHKs63wIiKyBERAREQEREHSuLpXESIiIg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14282" y="5143512"/>
            <a:ext cx="8786874" cy="171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29256" y="648866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臺灣原住民文化資訊網</a:t>
            </a:r>
            <a:endParaRPr lang="en-US" altLang="zh-TW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 descr="http://library.taiwanschoolnet.org/cyberfair2007/zlips/ma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857783" cy="4500594"/>
          </a:xfrm>
          <a:prstGeom prst="rect">
            <a:avLst/>
          </a:prstGeom>
          <a:noFill/>
        </p:spPr>
      </p:pic>
      <p:pic>
        <p:nvPicPr>
          <p:cNvPr id="14" name="Picture 2" descr="http://library.taiwanschoolnet.org/cyberfair2007/zlips/ma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2028839" cy="4857784"/>
          </a:xfrm>
          <a:prstGeom prst="rect">
            <a:avLst/>
          </a:prstGeom>
          <a:noFill/>
        </p:spPr>
      </p:pic>
      <p:pic>
        <p:nvPicPr>
          <p:cNvPr id="12290" name="Picture 2" descr="http://www.ipc.gov.taipei/site/tcg/public/MMO/TIPC/common/pic_A03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6837">
            <a:off x="7516964" y="2003145"/>
            <a:ext cx="1337508" cy="1783345"/>
          </a:xfrm>
          <a:prstGeom prst="rect">
            <a:avLst/>
          </a:prstGeom>
          <a:noFill/>
        </p:spPr>
      </p:pic>
      <p:pic>
        <p:nvPicPr>
          <p:cNvPr id="12292" name="Picture 4" descr="http://pic.pimg.tw/petzl037/113656571355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1" y="4357694"/>
            <a:ext cx="1718331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97207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傳統生活</a:t>
            </a:r>
          </a:p>
          <a:p>
            <a:pPr>
              <a:buNone/>
            </a:pP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慶典</a:t>
            </a: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阿美族傳統慶典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豐年祭、播種祭（小米）、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捕魚祭、海祭、祈晴祭和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祈雨祭。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豐年祭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是阿美族重要的祭祀儀式，其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重要性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相當於漢人的農曆年，是族人與祖先、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神靈團聚的時間，通常在每年七至九月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間進行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，主要為耕地收獲後的時節舉辦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  ；天數則依各部落而異，一般是由各部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  落耆老來決定，傳統上短則三天，多則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  半個月一個完整的豐年祭包含了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------</a:t>
            </a: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迎靈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宴靈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送靈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三個階段，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豐年祭之前之後都要舉行捕魚儀式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 descr="aboriginal_pic_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2015-08-30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2928958" cy="171451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357918" y="607220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歡樂的阿美族豐年祭。</a:t>
            </a:r>
            <a:endParaRPr lang="en-US" altLang="zh-TW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照片來源：陳博士提供</a:t>
            </a:r>
            <a:endParaRPr lang="zh-TW" altLang="en-US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上箭號 7"/>
          <p:cNvSpPr/>
          <p:nvPr/>
        </p:nvSpPr>
        <p:spPr>
          <a:xfrm>
            <a:off x="7358082" y="5715016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服飾</a:t>
            </a: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阿美族的服裝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一向給人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色彩鮮豔、亮麗活潑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的印象，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其實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早期阿美族傳統服飾主色是黑色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現今的阿美族                                        </a:t>
            </a:r>
            <a:endParaRPr lang="en-US" altLang="zh-TW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 的服飾顏色大約可分為：</a:t>
            </a:r>
            <a:endParaRPr lang="en-US" altLang="zh-TW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 </a:t>
            </a:r>
            <a:r>
              <a:rPr lang="en-US" altLang="zh-TW" sz="18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北部阿美族以紅、黑、白三色為主</a:t>
            </a:r>
            <a:endParaRPr lang="en-US" altLang="zh-TW" sz="18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 </a:t>
            </a:r>
            <a:r>
              <a:rPr lang="en-US" altLang="zh-TW" sz="1800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南部阿美族則已融合了卑南族衣服的形制，是以                 </a:t>
            </a:r>
            <a:endParaRPr lang="en-US" altLang="zh-TW" sz="1800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zh-TW" altLang="en-US" sz="1800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                          黑、紫紅、黃、綠、紅、橘色等色彩為主</a:t>
            </a:r>
            <a:endParaRPr lang="en-US" altLang="zh-TW" sz="1800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1200"/>
              </a:spcBef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  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居住在東海岸的阿美族人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，很早就與住在臺灣的漢族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  接觸，可以輕易買到布料，他們早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已不再使用織布機</a:t>
            </a:r>
            <a:endParaRPr lang="en-US" altLang="zh-TW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             織布。</a:t>
            </a:r>
            <a:endParaRPr lang="en-US" altLang="zh-TW" sz="1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 descr="DSC06630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3286148" cy="2071702"/>
          </a:xfrm>
          <a:prstGeom prst="rect">
            <a:avLst/>
          </a:prstGeom>
        </p:spPr>
      </p:pic>
      <p:pic>
        <p:nvPicPr>
          <p:cNvPr id="6" name="圖片 5" descr="DSC0663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3286148" cy="20717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488668"/>
            <a:ext cx="40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照片來源：翻拍自原住民圖錄</a:t>
            </a:r>
            <a:r>
              <a:rPr 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解說集</a:t>
            </a:r>
            <a:endParaRPr lang="zh-TW" altLang="en-US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://library.taiwanschoolnet.org/cyberfair2007/zlips/data/4/4-1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643446"/>
            <a:ext cx="2714644" cy="179422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496848" y="64886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照片來源：網路</a:t>
            </a:r>
            <a:r>
              <a:rPr lang="en-US" altLang="zh-TW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嘉里</a:t>
            </a:r>
            <a:r>
              <a:rPr lang="en-US" altLang="zh-TW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依力幸網站</a:t>
            </a:r>
            <a:endParaRPr lang="zh-TW" altLang="en-US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4" descr="http://library.taiwanschoolnet.org/cyberfair2007/zlips/data/4/4-1/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500570"/>
            <a:ext cx="82302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飲食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en-US" sz="2000" dirty="0" smtClean="0"/>
              <a:t>1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蔬菜類：阿美族人常採食野菜作為蔬菜來源。</a:t>
            </a:r>
          </a:p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澱粉類：「杜倫」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2000" dirty="0" err="1" smtClean="0">
                <a:latin typeface="標楷體" pitchFamily="65" charset="-120"/>
                <a:ea typeface="標楷體" pitchFamily="65" charset="-120"/>
              </a:rPr>
              <a:t>Turon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是阿美族人在慶典祭儀或合家團圓，以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及接待客人時的特殊食品。</a:t>
            </a:r>
          </a:p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海產類：「阿旺」是海膽的阿美族名，烤海膽是一道傳統阿美族的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美食，阿美族人也愛吃稱為「蘇魯拉松」的海草。</a:t>
            </a:r>
          </a:p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山產類：阿美族人善常捕魚及打獵；在沒有電冰箱的時代，就懂得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將食物醃製，好讓食物能保存久一點。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124" name="Picture 4" descr="http://library.taiwanschoolnet.org/cyberfair2007/zlips/data/2/2-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857760"/>
            <a:ext cx="2146760" cy="1500198"/>
          </a:xfrm>
          <a:prstGeom prst="rect">
            <a:avLst/>
          </a:prstGeom>
          <a:noFill/>
        </p:spPr>
      </p:pic>
      <p:pic>
        <p:nvPicPr>
          <p:cNvPr id="5126" name="Picture 6" descr="http://library.taiwanschoolnet.org/cyberfair2007/zlips/data/2/2-4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786322"/>
            <a:ext cx="2172032" cy="1516154"/>
          </a:xfrm>
          <a:prstGeom prst="rect">
            <a:avLst/>
          </a:prstGeom>
          <a:noFill/>
        </p:spPr>
      </p:pic>
      <p:pic>
        <p:nvPicPr>
          <p:cNvPr id="5128" name="Picture 8" descr="http://library.taiwanschoolnet.org/cyberfair2007/zlips/data/2/2-4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643446"/>
            <a:ext cx="1594863" cy="1736179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286380" y="635795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照片來源：網路</a:t>
            </a:r>
            <a:r>
              <a:rPr lang="en-US" altLang="zh-TW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嘉里</a:t>
            </a:r>
            <a:r>
              <a:rPr lang="en-US" altLang="zh-TW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依力幸網站</a:t>
            </a:r>
            <a:endParaRPr lang="zh-TW" altLang="en-US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杜倫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5140" y="4357694"/>
            <a:ext cx="2214578" cy="176689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143868" y="57150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杜倫</a:t>
            </a:r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神話與傳說</a:t>
            </a:r>
            <a:r>
              <a:rPr lang="en-US" altLang="zh-TW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阿美族的傳統口述故事，很多是關於祭典、傳承與戰鬥的故事，可見阿美族人相當重視傳承。</a:t>
            </a:r>
            <a:endParaRPr lang="en-US" altLang="zh-TW" sz="2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有關阿美族的祖先故事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：神的子民、創世神話、文字的故事、發光的女孩。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有關阿美族的祭典故事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：里漏社的船、兄妹漂流到台灣、巨人阿里卡蓋、沙拉萬與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鯨魚、乘鯨到巴里桑、女人島巴萊珊。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有關阿美族的傳承故事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：卡裡苦特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伊瓦丹、盲婦娥莎璞、兄弟與黃帝、巫頓與李那麥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有關阿美族的戰鬥故事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：飛人馬威、卑南人與太巴塱的戰爭、兩兄弟與妖怪、部落爭戰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            、太巴塱與馬太鞍的戰爭、卡莉莫艾的遭遇。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有關地震起源的故事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：地震的起源。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有關疾病的故事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：出筍。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有關阿美族的石器文化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：伊瓦丹社種鐵。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有關阿美族的愛情故事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：傻丈夫、丈夫是鹿、熊夫、情夫是山豬。</a:t>
            </a: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 descr="DSC06596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396" y="4643446"/>
            <a:ext cx="1357322" cy="1571636"/>
          </a:xfrm>
          <a:prstGeom prst="rect">
            <a:avLst/>
          </a:prstGeom>
        </p:spPr>
      </p:pic>
      <p:pic>
        <p:nvPicPr>
          <p:cNvPr id="7" name="圖片 6" descr="DSC0557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0694" y="5857892"/>
            <a:ext cx="1928826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人物專訪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復興國小校長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陳俊仁</a:t>
            </a:r>
          </a:p>
          <a:p>
            <a:endParaRPr lang="zh-TW" altLang="en-US" sz="2400" b="1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643">
            <a:off x="6138474" y="256471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822">
            <a:off x="152943" y="2572738"/>
            <a:ext cx="2694477" cy="20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35743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472" y="507207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陳俊仁校長來自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玉里的</a:t>
            </a:r>
            <a:r>
              <a:rPr lang="en-US" sz="20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halawan</a:t>
            </a:r>
            <a:r>
              <a:rPr 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哈拉灣</a:t>
            </a:r>
            <a:r>
              <a:rPr 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部落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，哈拉灣代表河口轉彎處，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是屬於阿美族中的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秀姑巒阿美。</a:t>
            </a:r>
            <a:endParaRPr lang="en-US" altLang="zh-TW" sz="2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校長提到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馬來西亞及菲律賓也有一些阿美族語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證明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可能阿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族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語與馬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來西亞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菲律賓來自相同語系。</a:t>
            </a:r>
            <a:endParaRPr lang="zh-TW" altLang="en-US" sz="2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人物專訪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專家學者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陳淑娟博士</a:t>
            </a:r>
            <a:endParaRPr lang="zh-TW" altLang="en-US" sz="2400"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 descr="DSC_234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8" y="1714488"/>
            <a:ext cx="3214710" cy="2143140"/>
          </a:xfrm>
          <a:prstGeom prst="rect">
            <a:avLst/>
          </a:prstGeom>
        </p:spPr>
      </p:pic>
      <p:pic>
        <p:nvPicPr>
          <p:cNvPr id="6" name="圖片 5" descr="DSC_234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24" y="2357430"/>
            <a:ext cx="3571900" cy="2571768"/>
          </a:xfrm>
          <a:prstGeom prst="rect">
            <a:avLst/>
          </a:prstGeom>
        </p:spPr>
      </p:pic>
      <p:pic>
        <p:nvPicPr>
          <p:cNvPr id="7" name="圖片 6" descr="DSC_235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4942" y="4000504"/>
            <a:ext cx="3714776" cy="18573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3504" y="6150114"/>
            <a:ext cx="3786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陳博士訴說著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撒奇萊雅族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為什麼會歸類到阿美族的故事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向上箭號 10"/>
          <p:cNvSpPr/>
          <p:nvPr/>
        </p:nvSpPr>
        <p:spPr>
          <a:xfrm>
            <a:off x="2214546" y="5000636"/>
            <a:ext cx="357190" cy="357190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357826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我們主要研究對象慢慢聚焦在南勢阿美上。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向上箭號 12"/>
          <p:cNvSpPr/>
          <p:nvPr/>
        </p:nvSpPr>
        <p:spPr>
          <a:xfrm>
            <a:off x="6858016" y="5857892"/>
            <a:ext cx="357190" cy="357190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人物專訪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嘉新部落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余勁富頭目</a:t>
            </a:r>
          </a:p>
          <a:p>
            <a:endParaRPr lang="zh-TW" altLang="en-US" dirty="0"/>
          </a:p>
        </p:txBody>
      </p:sp>
      <p:pic>
        <p:nvPicPr>
          <p:cNvPr id="7" name="圖片 6" descr="DSC0645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4429132"/>
            <a:ext cx="3714776" cy="2214578"/>
          </a:xfrm>
          <a:prstGeom prst="rect">
            <a:avLst/>
          </a:prstGeom>
        </p:spPr>
      </p:pic>
      <p:pic>
        <p:nvPicPr>
          <p:cNvPr id="8" name="圖片 7" descr="DSC0645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786" y="2143116"/>
            <a:ext cx="3643338" cy="2143140"/>
          </a:xfrm>
          <a:prstGeom prst="rect">
            <a:avLst/>
          </a:prstGeom>
        </p:spPr>
      </p:pic>
      <p:pic>
        <p:nvPicPr>
          <p:cNvPr id="9" name="圖片 8" descr="DSC0645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4876" y="2071678"/>
            <a:ext cx="3714776" cy="2143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57752" y="442913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嘉新部落頭目：余勁富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擔任總幹事及頭目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歲，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在嘉新村出生，在此居住了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余勁富頭目：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目前嘉新部落原住民人口有減少趨勢，年輕人到外地工作，嘉新部落原住民以務農為主</a:t>
            </a:r>
            <a:endParaRPr lang="zh-TW" altLang="en-US" sz="2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人物專訪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田金峰代表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6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SC0646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0694" y="4071942"/>
            <a:ext cx="3286148" cy="22860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5720" y="4143380"/>
            <a:ext cx="485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多歲的田金峰代表，是新城鄉平地原住民鄉民代表，他是阿美族人，訪問時，他提到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嘉新部落大部分是從十六股或是佐倉</a:t>
            </a:r>
            <a:r>
              <a:rPr 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國福里</a:t>
            </a:r>
            <a:r>
              <a:rPr 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那裏遷移到這裡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因為十六股常淹水，所以移至這裡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，這裡以前是沼澤及水池塘地區，一直到七星潭都是，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雖然族人移居到這裡，但是還是要回到十六股種田。</a:t>
            </a:r>
            <a:endParaRPr lang="zh-TW" altLang="en-US" sz="2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44291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一、緣起</a:t>
            </a:r>
          </a:p>
          <a:p>
            <a:pPr>
              <a:lnSpc>
                <a:spcPts val="38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開學時，學校一位五年級的同學問起，學校有好多阿美族人，他們是原本就住在這裡嗎？問題一提出，想不到引起大大的波瀾，不但老師答不出來，連校內的阿美族學生也不知道，孩子們回去問家長，家長也不知道，老師認為學生們對自己的族群不了解，是一件值得重視的問題，因此組成研究小組，針對學區內的阿美族族群，追本溯源，而我們的研究，就此展開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17410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9178"/>
            <a:ext cx="1285852" cy="1318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人物專訪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b="1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社區耆老</a:t>
            </a:r>
            <a:endParaRPr lang="zh-TW" altLang="en-US" sz="24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324"/>
          </a:xfrm>
          <a:prstGeom prst="rect">
            <a:avLst/>
          </a:prstGeom>
        </p:spPr>
      </p:pic>
      <p:pic>
        <p:nvPicPr>
          <p:cNvPr id="5" name="圖片 4" descr="DSC_29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44" y="2143116"/>
            <a:ext cx="3214710" cy="22860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64344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來自港口部落的吳奶奶，來嘉新部落定居</a:t>
            </a:r>
            <a:r>
              <a:rPr 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年了</a:t>
            </a:r>
            <a:r>
              <a:rPr lang="zh-TW" altLang="en-US" dirty="0" smtClean="0"/>
              <a:t>。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DSC_294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3214710" cy="22145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71902" y="4071942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偕奶奶希望參與部落祭典，但心有餘而力不足。</a:t>
            </a:r>
            <a:endParaRPr lang="zh-TW" altLang="en-US"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DSC0662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868" y="4572008"/>
            <a:ext cx="3143272" cy="20717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29454" y="5643578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林先生說嘉新南的阿美族遷移自十六股地區</a:t>
            </a:r>
            <a:endParaRPr lang="zh-TW" altLang="en-US"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向左箭號 12"/>
          <p:cNvSpPr/>
          <p:nvPr/>
        </p:nvSpPr>
        <p:spPr>
          <a:xfrm>
            <a:off x="6715140" y="6000768"/>
            <a:ext cx="28575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1643042" y="4429132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6286512" y="3786190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傳承與期待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族語教師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江麗華老師</a:t>
            </a:r>
            <a:endParaRPr lang="en-US" altLang="zh-TW" sz="24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認為從民國約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年開始推動族語教育，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原住民孩子才有機會接觸母語，因為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家裡即使有會講母語的長輩，也配合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孩子，跟孩子溝通都用國語！也有些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家庭是長輩因為不太會說國語，進而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跟孫子無法溝通，自己最親的直系血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親，竟然話說不通，這樣的狀況讓人憂心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學生家長</a:t>
            </a:r>
            <a:r>
              <a:rPr 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黃玉玲女士</a:t>
            </a:r>
            <a:endParaRPr lang="en-US" altLang="zh-TW" sz="24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能知道阿美族是母系的社會及其運作方式</a:t>
            </a:r>
          </a:p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會一些阿美語的日常生活的基本用詞及對話</a:t>
            </a:r>
          </a:p>
          <a:p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孩子過的快樂，向原鄉部落的孩子一樣快樂，不要有課業的壓力。</a:t>
            </a:r>
          </a:p>
          <a:p>
            <a:pPr>
              <a:spcBef>
                <a:spcPts val="1200"/>
              </a:spcBef>
            </a:pPr>
            <a:endParaRPr lang="zh-TW" altLang="en-US" sz="24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圖片 4" descr="DSC066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446" y="1785926"/>
            <a:ext cx="2786082" cy="214314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857752" y="235743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DSC0662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7950" y="4357694"/>
            <a:ext cx="2428892" cy="178595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5286380" y="507207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28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一、嘉新部落的阿美族是從十六股遷移來的。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二、阿美族群裡有些是撒奇萊雅族。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三、原本住在嘉新部落多年的阿美族人，很多年輕人 </a:t>
            </a:r>
            <a:endParaRPr lang="en-US" altLang="zh-TW" sz="26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   都到外地工作，留下老人家在部落裡。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四、阿美族的神話故事，大多與祭典和傳承有關。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五、部落孩子多數不會說母語，學校母語教育有助於</a:t>
            </a:r>
            <a:endParaRPr lang="en-US" altLang="zh-TW" sz="26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孩子學習母語。</a:t>
            </a:r>
            <a:endParaRPr lang="zh-TW" altLang="en-US" sz="26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525">
            <a:off x="7792453" y="5585501"/>
            <a:ext cx="1143008" cy="105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十四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後續研究方向</a:t>
            </a:r>
            <a:endParaRPr lang="zh-TW" altLang="en-US" sz="28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一、參加</a:t>
            </a:r>
            <a:r>
              <a:rPr lang="en-US" altLang="zh-TW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年網博繼續研究。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二、將學校阿美族群以問卷或是訪談方式探究其根</a:t>
            </a:r>
            <a:endParaRPr lang="en-US" altLang="zh-TW" sz="2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源。</a:t>
            </a: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、家長對於文化傳承的政策面</a:t>
            </a:r>
            <a:r>
              <a:rPr lang="en-US" altLang="zh-TW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還有哪些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期待？</a:t>
            </a:r>
            <a:endParaRPr lang="zh-TW" altLang="en-US" sz="26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四、阿美族的家長希望學校部分對於孩子的教育再加</a:t>
            </a:r>
            <a:endParaRPr lang="en-US" altLang="zh-TW" sz="26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強哪些</a:t>
            </a:r>
            <a:r>
              <a:rPr lang="zh-TW" altLang="en-US" sz="2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部分</a:t>
            </a:r>
            <a:r>
              <a:rPr lang="zh-TW" altLang="en-US" sz="2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26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525">
            <a:off x="7792453" y="5585501"/>
            <a:ext cx="1143008" cy="105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43050"/>
            <a:ext cx="8358214" cy="4714908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8600" b="1" u="sng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引註資料</a:t>
            </a:r>
            <a:endParaRPr lang="zh-TW" altLang="en-US" sz="8600" b="1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註一、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原住民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族委員會全球資訊網 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原住民人口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統計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資料 </a:t>
            </a:r>
            <a:r>
              <a:rPr lang="en-US" sz="7200" u="sng" dirty="0" smtClean="0">
                <a:latin typeface="標楷體" pitchFamily="65" charset="-120"/>
                <a:ea typeface="標楷體" pitchFamily="65" charset="-120"/>
                <a:hlinkClick r:id="rId2"/>
              </a:rPr>
              <a:t>http://www.apc.gov.tw/portal/docDetail.html?CID=940F9579765AC6A0&amp;DID=0C3331F0EBD318C227FDA056D70DFF76</a:t>
            </a:r>
            <a:endParaRPr lang="zh-TW" altLang="en-US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註二、維基百科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阿美族</a:t>
            </a:r>
          </a:p>
          <a:p>
            <a:r>
              <a:rPr lang="en-US" sz="7200" u="sng" dirty="0" smtClean="0">
                <a:latin typeface="標楷體" pitchFamily="65" charset="-120"/>
                <a:ea typeface="標楷體" pitchFamily="65" charset="-120"/>
                <a:hlinkClick r:id="rId3"/>
              </a:rPr>
              <a:t>https://zh.wikipedia.org/wiki/%E9%98%BF%E7%BE%8E%E6%97%8F</a:t>
            </a:r>
            <a:endParaRPr lang="zh-TW" altLang="en-US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註三、阿美族服飾</a:t>
            </a:r>
          </a:p>
          <a:p>
            <a:r>
              <a:rPr lang="en-US" sz="7200" u="sng" dirty="0" smtClean="0">
                <a:latin typeface="標楷體" pitchFamily="65" charset="-120"/>
                <a:ea typeface="標楷體" pitchFamily="65" charset="-120"/>
                <a:hlinkClick r:id="rId4"/>
              </a:rPr>
              <a:t>http://www.ipc.gov.taipei/ct.asp?xItem=1001092&amp;CtNode=17410&amp;mp=cb01</a:t>
            </a:r>
            <a:endParaRPr lang="zh-TW" altLang="en-US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註四、農村風情網</a:t>
            </a:r>
            <a:r>
              <a:rPr lang="en-US" sz="7200" u="sng" dirty="0" smtClean="0">
                <a:latin typeface="標楷體" pitchFamily="65" charset="-120"/>
                <a:ea typeface="標楷體" pitchFamily="65" charset="-120"/>
                <a:hlinkClick r:id="rId5"/>
              </a:rPr>
              <a:t>http://rural2.swcb.gov.tw/frontsite/specialty/productAction.do?method=findByPk&amp;productInfoId=144</a:t>
            </a:r>
            <a:endParaRPr lang="zh-TW" altLang="en-US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林道生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(2002) 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6800" b="1" dirty="0" smtClean="0">
                <a:latin typeface="標楷體" pitchFamily="65" charset="-120"/>
                <a:ea typeface="標楷體" pitchFamily="65" charset="-120"/>
              </a:rPr>
              <a:t>原住民神話</a:t>
            </a:r>
            <a:r>
              <a:rPr lang="en-US" altLang="zh-TW" sz="68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6800" b="1" dirty="0" smtClean="0">
                <a:latin typeface="標楷體" pitchFamily="65" charset="-120"/>
                <a:ea typeface="標楷體" pitchFamily="65" charset="-120"/>
              </a:rPr>
              <a:t>故事全集一</a:t>
            </a:r>
            <a:r>
              <a:rPr lang="en-US" sz="6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8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sz="6800" dirty="0" smtClean="0">
                <a:latin typeface="標楷體" pitchFamily="65" charset="-120"/>
                <a:ea typeface="標楷體" pitchFamily="65" charset="-120"/>
              </a:rPr>
              <a:t>131-162)</a:t>
            </a:r>
            <a:r>
              <a:rPr lang="zh-TW" altLang="en-US" sz="6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6400" dirty="0" smtClean="0">
                <a:latin typeface="標楷體" pitchFamily="65" charset="-120"/>
                <a:ea typeface="標楷體" pitchFamily="65" charset="-120"/>
              </a:rPr>
              <a:t>臺北縣：漢藝色研文化。</a:t>
            </a:r>
          </a:p>
          <a:p>
            <a:pPr>
              <a:spcBef>
                <a:spcPts val="12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林道生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(2002) 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原住民神話</a:t>
            </a:r>
            <a:r>
              <a:rPr lang="en-US" altLang="zh-TW" sz="72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故事全集二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129-169)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林建成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(1996)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後山原住民之歌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。臺北市：玉山社。</a:t>
            </a:r>
          </a:p>
          <a:p>
            <a:pPr>
              <a:spcBef>
                <a:spcPts val="12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張良澤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(2000)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原住民圖錄</a:t>
            </a:r>
            <a:r>
              <a:rPr lang="en-US" sz="72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解說集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15-19)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。台臺北市：前衛。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黃宣衛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(2008)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原住民叢書</a:t>
            </a:r>
            <a:r>
              <a:rPr lang="en-US" sz="7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1-13)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。臺北市：三民。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Picture 12" descr="http://www.taiouan.com.tw/catalog/images/20050709-b9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55" y="2928934"/>
            <a:ext cx="1071545" cy="1071546"/>
          </a:xfrm>
          <a:prstGeom prst="rect">
            <a:avLst/>
          </a:prstGeom>
          <a:noFill/>
        </p:spPr>
      </p:pic>
      <p:pic>
        <p:nvPicPr>
          <p:cNvPr id="6" name="Picture 10" descr="https://www.iread.com.tw/ProductFile/B0000094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38" y="1643050"/>
            <a:ext cx="714348" cy="1143008"/>
          </a:xfrm>
          <a:prstGeom prst="rect">
            <a:avLst/>
          </a:prstGeom>
          <a:noFill/>
        </p:spPr>
      </p:pic>
      <p:pic>
        <p:nvPicPr>
          <p:cNvPr id="7" name="Picture 4" descr="http://cdn.kingstone.com.tw/book/images/product/20153/2015360021112/2015360021112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38" y="4214818"/>
            <a:ext cx="766756" cy="1095366"/>
          </a:xfrm>
          <a:prstGeom prst="rect">
            <a:avLst/>
          </a:prstGeom>
          <a:noFill/>
        </p:spPr>
      </p:pic>
      <p:pic>
        <p:nvPicPr>
          <p:cNvPr id="8" name="Picture 6" descr="http://www.taiouan.com.tw/catalog/images/20110127-b857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41" y="5429264"/>
            <a:ext cx="1357259" cy="1428736"/>
          </a:xfrm>
          <a:prstGeom prst="rect">
            <a:avLst/>
          </a:prstGeom>
          <a:noFill/>
        </p:spPr>
      </p:pic>
      <p:pic>
        <p:nvPicPr>
          <p:cNvPr id="9" name="Picture 2" descr="http://www.taiouan.com.tw/catalog/images/20050711-b104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572116"/>
            <a:ext cx="1254240" cy="1285884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929322" y="5072074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臺北縣：漢藝色研文化。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7356" y="2857496"/>
            <a:ext cx="5857916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感謝評審的聆聽</a:t>
            </a:r>
          </a:p>
          <a:p>
            <a:endParaRPr lang="zh-TW" altLang="en-US" sz="26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5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8980">
            <a:off x="3837372" y="4056282"/>
            <a:ext cx="1659342" cy="1531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二、研究流程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/>
          </a:p>
          <a:p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520" y="2643182"/>
            <a:ext cx="864096" cy="294605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發現問題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8148" y="2643182"/>
            <a:ext cx="864096" cy="292895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提出建議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1640" y="2643182"/>
            <a:ext cx="864096" cy="294605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提出討論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1868" y="2500306"/>
            <a:ext cx="864096" cy="127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文獻探討</a:t>
            </a:r>
          </a:p>
        </p:txBody>
      </p:sp>
      <p:sp>
        <p:nvSpPr>
          <p:cNvPr id="13" name="矩形 12"/>
          <p:cNvSpPr/>
          <p:nvPr/>
        </p:nvSpPr>
        <p:spPr>
          <a:xfrm>
            <a:off x="4643438" y="2643182"/>
            <a:ext cx="864096" cy="29460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踏查訪問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5008" y="2643182"/>
            <a:ext cx="864096" cy="29460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資料彙整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86578" y="2643182"/>
            <a:ext cx="864096" cy="2928958"/>
          </a:xfrm>
          <a:prstGeom prst="rect">
            <a:avLst/>
          </a:prstGeom>
          <a:solidFill>
            <a:srgbClr val="9933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歸納結論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142976" y="4071942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2" idx="1"/>
          </p:cNvCxnSpPr>
          <p:nvPr/>
        </p:nvCxnSpPr>
        <p:spPr>
          <a:xfrm>
            <a:off x="3357554" y="2928934"/>
            <a:ext cx="214314" cy="208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429124" y="3571876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5500694" y="4071942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6572264" y="4071942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7643834" y="4071942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571868" y="4286256"/>
            <a:ext cx="864096" cy="12321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網路資源</a:t>
            </a:r>
            <a:endParaRPr lang="zh-TW" altLang="en-US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3348038" y="4786322"/>
            <a:ext cx="223830" cy="71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500298" y="2643182"/>
            <a:ext cx="864096" cy="294605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收集資料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4429124" y="4643446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9590" y="5715016"/>
            <a:ext cx="1114410" cy="1142984"/>
          </a:xfrm>
          <a:prstGeom prst="rect">
            <a:avLst/>
          </a:prstGeom>
          <a:noFill/>
        </p:spPr>
      </p:pic>
      <p:cxnSp>
        <p:nvCxnSpPr>
          <p:cNvPr id="32" name="直線單箭頭接點 31"/>
          <p:cNvCxnSpPr/>
          <p:nvPr/>
        </p:nvCxnSpPr>
        <p:spPr>
          <a:xfrm>
            <a:off x="2214546" y="4071942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0175"/>
            <a:ext cx="7686700" cy="4214841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三、研究架構圖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/>
        </p:nvGraphicFramePr>
        <p:xfrm>
          <a:off x="1142976" y="2143116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1462670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785926"/>
            <a:ext cx="6686568" cy="4857784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2400"/>
              </a:spcAft>
            </a:pPr>
            <a:r>
              <a:rPr lang="zh-TW" altLang="en-US" sz="8600" b="1" dirty="0" smtClean="0">
                <a:latin typeface="標楷體" pitchFamily="65" charset="-120"/>
                <a:ea typeface="標楷體" pitchFamily="65" charset="-120"/>
              </a:rPr>
              <a:t>四、研究目的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8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8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8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調查本校學生族群分布。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8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8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8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繪畫社區族群分布地圖。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8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8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8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了解社區阿美族族群的遷移史</a:t>
            </a:r>
            <a:r>
              <a:rPr lang="zh-TW" altLang="en-US" sz="8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8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sz="8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8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了解阿美族族群的生活。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8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sz="8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8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分析阿美族神話。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pic>
        <p:nvPicPr>
          <p:cNvPr id="35844" name="Picture 4" descr="http://www.mycapital.com.tw/Project/Upload/schedual/200911/a003/%E9%98%BF%E7%BE%8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857760"/>
            <a:ext cx="2571690" cy="171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復興國小學生族群調查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642910" y="2285992"/>
            <a:ext cx="8229600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875122" cy="80778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5786455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復興國小全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校學生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138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人，其中原住民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男性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36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人，女性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35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人，共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71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人，原住民學生占全校百分比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51.45%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，而原住民之中，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阿美族的學生有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36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人，占了原住民學生的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50.7%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cxnSp>
        <p:nvCxnSpPr>
          <p:cNvPr id="12" name="圖案 11"/>
          <p:cNvCxnSpPr/>
          <p:nvPr/>
        </p:nvCxnSpPr>
        <p:spPr>
          <a:xfrm rot="16200000" flipH="1">
            <a:off x="2328219" y="2743824"/>
            <a:ext cx="335226" cy="7054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圖表 10"/>
          <p:cNvGraphicFramePr/>
          <p:nvPr/>
        </p:nvGraphicFramePr>
        <p:xfrm>
          <a:off x="1785918" y="2214554"/>
          <a:ext cx="707236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矩形 12"/>
          <p:cNvSpPr/>
          <p:nvPr/>
        </p:nvSpPr>
        <p:spPr>
          <a:xfrm>
            <a:off x="0" y="3214686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阿美族群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佔學生總人數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26.09%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442913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其他原住民族群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佔學生總人數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25.36%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2357422" y="450057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>
            <a:off x="6500826" y="35718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114816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復興國小學區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阿美族群遷徙調查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032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2866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4786314" y="4786323"/>
            <a:ext cx="43576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嘉新村地理位置圖資料來源</a:t>
            </a:r>
            <a:r>
              <a:rPr lang="en-US" altLang="zh-TW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1600" dirty="0" err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map</a:t>
            </a:r>
          </a:p>
          <a:p>
            <a:endParaRPr lang="zh-TW" altLang="en-US" dirty="0" smtClean="0">
              <a:solidFill>
                <a:srgbClr val="FF0000"/>
              </a:solidFill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521495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嘉新南的阿美族，大多來自十六股，也就是現在的</a:t>
            </a: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「豐川」</a:t>
            </a:r>
            <a:r>
              <a:rPr kumimoji="1"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，「豐川」</a:t>
            </a: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位於奇萊平原的北方，清時多稱之為「十六股」</a:t>
            </a:r>
            <a:r>
              <a:rPr kumimoji="1"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，至西元一九三七年時才由「十六股」改稱為「豐川」，台灣光復之後，又改稱為「豐村」。 </a:t>
            </a: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十六股地區，地下水豐沛，加上米崙溪常有水災</a:t>
            </a:r>
            <a:r>
              <a:rPr kumimoji="1"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，所以嘉新部落的阿美族耆老告訴我們，他們在一百多年前，就是</a:t>
            </a: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因為大水患，才搬遷到現在的嘉新部落</a:t>
            </a:r>
            <a:r>
              <a:rPr kumimoji="1"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七、阿美族群人口的組成與分佈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b="1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graphicFrame>
        <p:nvGraphicFramePr>
          <p:cNvPr id="5" name="圖表 4"/>
          <p:cNvGraphicFramePr/>
          <p:nvPr/>
        </p:nvGraphicFramePr>
        <p:xfrm>
          <a:off x="785786" y="2071678"/>
          <a:ext cx="800105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2" name="AutoShape 2" descr="「阿美族 卡通 圖案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364" name="Picture 4" descr="http://link.photo.pchome.com.tw/s08/redchen/2/129792208979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643182"/>
            <a:ext cx="581406" cy="675318"/>
          </a:xfrm>
          <a:prstGeom prst="rect">
            <a:avLst/>
          </a:prstGeom>
          <a:noFill/>
        </p:spPr>
      </p:pic>
      <p:pic>
        <p:nvPicPr>
          <p:cNvPr id="9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3500438"/>
            <a:ext cx="928694" cy="857232"/>
          </a:xfrm>
          <a:prstGeom prst="rect">
            <a:avLst/>
          </a:prstGeom>
          <a:noFill/>
        </p:spPr>
      </p:pic>
      <p:pic>
        <p:nvPicPr>
          <p:cNvPr id="15366" name="Picture 6" descr="http://kt-arts.weebly.com/uploads/1/7/2/1/17216786/3240776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357562"/>
            <a:ext cx="835022" cy="714381"/>
          </a:xfrm>
          <a:prstGeom prst="rect">
            <a:avLst/>
          </a:prstGeom>
          <a:noFill/>
        </p:spPr>
      </p:pic>
      <p:pic>
        <p:nvPicPr>
          <p:cNvPr id="15368" name="Picture 8" descr="http://link.photo.pchome.com.tw/s08/redchen/2/129792210232/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714620"/>
            <a:ext cx="445706" cy="585733"/>
          </a:xfrm>
          <a:prstGeom prst="rect">
            <a:avLst/>
          </a:prstGeom>
          <a:noFill/>
        </p:spPr>
      </p:pic>
      <p:pic>
        <p:nvPicPr>
          <p:cNvPr id="15370" name="Picture 10" descr="http://link.photo.pchome.com.tw/s08/redchen/2/129792213750/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57224" y="2643182"/>
            <a:ext cx="571504" cy="677338"/>
          </a:xfrm>
          <a:prstGeom prst="rect">
            <a:avLst/>
          </a:prstGeom>
          <a:noFill/>
        </p:spPr>
      </p:pic>
      <p:pic>
        <p:nvPicPr>
          <p:cNvPr id="7" name="Picture 2" descr="http://link.photo.pchome.com.tw/s08/redchen/2/129792211925/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2714620"/>
            <a:ext cx="571504" cy="563884"/>
          </a:xfrm>
          <a:prstGeom prst="rect">
            <a:avLst/>
          </a:prstGeom>
          <a:noFill/>
        </p:spPr>
      </p:pic>
      <p:pic>
        <p:nvPicPr>
          <p:cNvPr id="8" name="Picture 4" descr="http://link.photo.pchome.com.tw/s08/redchen/2/129792207999/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429000"/>
            <a:ext cx="540472" cy="642942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142844" y="5643578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阿美族是臺灣原住民各族中人數最多的族群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，至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2015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年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8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月之統計約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20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萬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2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千多人，主要分布在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花蓮、臺東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，少數分布在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屏東滿州、旭海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Arial" charset="0"/>
              </a:rPr>
              <a:t>一帶</a:t>
            </a:r>
            <a:r>
              <a:rPr lang="zh-TW" altLang="en-US" sz="2000" b="1" dirty="0" smtClean="0">
                <a:solidFill>
                  <a:srgbClr val="000000"/>
                </a:solidFill>
                <a:latin typeface="+mn-ea"/>
                <a:sym typeface="Arial" charset="0"/>
              </a:rPr>
              <a:t>。</a:t>
            </a:r>
            <a:endParaRPr lang="zh-TW" altLang="en-US" sz="2000" b="1" dirty="0">
              <a:solidFill>
                <a:srgbClr val="FF0000"/>
              </a:solidFill>
              <a:latin typeface="+mn-ea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63423" y="5143512"/>
            <a:ext cx="3980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行政院原住民委員會全球資訊網</a:t>
            </a:r>
            <a:endParaRPr lang="en-US" altLang="zh-TW" sz="16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728667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46"/>
            <a:ext cx="9144000" cy="14403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4282" y="228599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花蓮縣市阿美族人口數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52,000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57918" y="450057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其他縣市阿美族人口數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150,000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2" descr="http://www.heyshow.com/users/mimieyetang/Imag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1000132" cy="92317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785786" y="5643578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全台阿美族人口約</a:t>
            </a:r>
            <a:r>
              <a:rPr lang="en-US" sz="22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sz="2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千多人，其中花蓮阿美族為</a:t>
            </a:r>
            <a:r>
              <a:rPr lang="en-US" sz="22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sz="2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千多人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花蓮縣市阿美族人口數佔全台阿美族人口數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25.74%</a:t>
            </a:r>
            <a:endParaRPr lang="zh-TW" altLang="en-US" sz="2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3423" y="6519446"/>
            <a:ext cx="3980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行政院原住民委員會全球資訊網</a:t>
            </a:r>
            <a:endParaRPr lang="en-US" altLang="zh-TW" sz="16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786050" y="2714620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10800000">
            <a:off x="5786446" y="4429132"/>
            <a:ext cx="571536" cy="282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2425</Words>
  <Application>Microsoft Office PowerPoint</Application>
  <PresentationFormat>如螢幕大小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 空資部@ 陳心梅</dc:creator>
  <cp:lastModifiedBy>user</cp:lastModifiedBy>
  <cp:revision>123</cp:revision>
  <dcterms:created xsi:type="dcterms:W3CDTF">2015-10-07T08:08:41Z</dcterms:created>
  <dcterms:modified xsi:type="dcterms:W3CDTF">2015-10-26T08:21:42Z</dcterms:modified>
</cp:coreProperties>
</file>