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4"/>
  </p:notesMasterIdLst>
  <p:sldIdLst>
    <p:sldId id="256" r:id="rId2"/>
    <p:sldId id="282" r:id="rId3"/>
    <p:sldId id="257" r:id="rId4"/>
    <p:sldId id="258" r:id="rId5"/>
    <p:sldId id="259" r:id="rId6"/>
    <p:sldId id="267" r:id="rId7"/>
    <p:sldId id="260" r:id="rId8"/>
    <p:sldId id="263" r:id="rId9"/>
    <p:sldId id="272" r:id="rId10"/>
    <p:sldId id="266" r:id="rId11"/>
    <p:sldId id="269" r:id="rId12"/>
    <p:sldId id="270" r:id="rId13"/>
    <p:sldId id="271" r:id="rId14"/>
    <p:sldId id="262" r:id="rId15"/>
    <p:sldId id="274" r:id="rId16"/>
    <p:sldId id="275" r:id="rId17"/>
    <p:sldId id="276" r:id="rId18"/>
    <p:sldId id="278" r:id="rId19"/>
    <p:sldId id="279" r:id="rId20"/>
    <p:sldId id="280" r:id="rId21"/>
    <p:sldId id="283" r:id="rId22"/>
    <p:sldId id="281" r:id="rId23"/>
  </p:sldIdLst>
  <p:sldSz cx="9144000" cy="6858000" type="screen4x3"/>
  <p:notesSz cx="6794500" cy="99250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68912" autoAdjust="0"/>
  </p:normalViewPr>
  <p:slideViewPr>
    <p:cSldViewPr>
      <p:cViewPr>
        <p:scale>
          <a:sx n="75" d="100"/>
          <a:sy n="75" d="100"/>
        </p:scale>
        <p:origin x="-125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52107-A2C2-4AEA-91F0-6B8298E47598}" type="doc">
      <dgm:prSet loTypeId="urn:microsoft.com/office/officeart/2005/8/layout/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ACB683E7-C995-492D-B400-83CAEFC777A2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chemeClr val="tx2"/>
              </a:solidFill>
            </a:rPr>
            <a:t>決定隊名</a:t>
          </a:r>
          <a:endParaRPr lang="en-US" altLang="zh-TW" sz="3600" b="1" dirty="0" smtClean="0">
            <a:solidFill>
              <a:schemeClr val="tx2"/>
            </a:solidFill>
          </a:endParaRPr>
        </a:p>
        <a:p>
          <a:r>
            <a:rPr lang="zh-TW" altLang="en-US" sz="3600" b="1" dirty="0" smtClean="0">
              <a:solidFill>
                <a:schemeClr val="tx2"/>
              </a:solidFill>
            </a:rPr>
            <a:t>和主題</a:t>
          </a:r>
          <a:endParaRPr lang="zh-TW" altLang="en-US" sz="3600" dirty="0">
            <a:solidFill>
              <a:schemeClr val="tx2"/>
            </a:solidFill>
          </a:endParaRPr>
        </a:p>
      </dgm:t>
    </dgm:pt>
    <dgm:pt modelId="{3D7AF298-8166-479C-B6E6-45A83386D655}" type="parTrans" cxnId="{0160EF5D-A031-413A-8984-9DC4533E92C2}">
      <dgm:prSet/>
      <dgm:spPr/>
      <dgm:t>
        <a:bodyPr/>
        <a:lstStyle/>
        <a:p>
          <a:endParaRPr lang="zh-TW" altLang="en-US"/>
        </a:p>
      </dgm:t>
    </dgm:pt>
    <dgm:pt modelId="{17088324-A343-45F4-8B2A-61D18E57CB97}" type="sibTrans" cxnId="{0160EF5D-A031-413A-8984-9DC4533E92C2}">
      <dgm:prSet/>
      <dgm:spPr/>
      <dgm:t>
        <a:bodyPr/>
        <a:lstStyle/>
        <a:p>
          <a:endParaRPr lang="zh-TW" altLang="en-US"/>
        </a:p>
      </dgm:t>
    </dgm:pt>
    <dgm:pt modelId="{22AFF1D2-DDAE-4B12-B1B4-90184D08B825}">
      <dgm:prSet phldrT="[文字]" custT="1"/>
      <dgm:spPr/>
      <dgm:t>
        <a:bodyPr/>
        <a:lstStyle/>
        <a:p>
          <a:r>
            <a:rPr lang="zh-TW" sz="4000" b="1" dirty="0" smtClean="0">
              <a:solidFill>
                <a:schemeClr val="tx2"/>
              </a:solidFill>
            </a:rPr>
            <a:t>文獻研究階段</a:t>
          </a:r>
          <a:endParaRPr lang="en-US" altLang="zh-TW" sz="2800" b="1" dirty="0" smtClean="0">
            <a:solidFill>
              <a:schemeClr val="tx2"/>
            </a:solidFill>
          </a:endParaRPr>
        </a:p>
        <a:p>
          <a:r>
            <a:rPr lang="en-US" sz="2800" b="1" dirty="0" smtClean="0">
              <a:solidFill>
                <a:schemeClr val="tx2"/>
              </a:solidFill>
            </a:rPr>
            <a:t>1.</a:t>
          </a:r>
          <a:r>
            <a:rPr lang="zh-TW" sz="2800" b="1" dirty="0" smtClean="0">
              <a:solidFill>
                <a:schemeClr val="tx2"/>
              </a:solidFill>
            </a:rPr>
            <a:t>蒐集網路資料</a:t>
          </a:r>
          <a:r>
            <a:rPr lang="zh-TW" altLang="en-US" sz="2800" b="1" dirty="0" smtClean="0">
              <a:solidFill>
                <a:schemeClr val="tx2"/>
              </a:solidFill>
            </a:rPr>
            <a:t> </a:t>
          </a:r>
          <a:endParaRPr lang="en-US" altLang="zh-TW" sz="2800" b="1" dirty="0" smtClean="0">
            <a:solidFill>
              <a:schemeClr val="tx2"/>
            </a:solidFill>
          </a:endParaRPr>
        </a:p>
        <a:p>
          <a:r>
            <a:rPr lang="zh-TW" altLang="en-US" sz="2800" b="1" dirty="0" smtClean="0">
              <a:solidFill>
                <a:schemeClr val="tx2"/>
              </a:solidFill>
            </a:rPr>
            <a:t>  </a:t>
          </a:r>
          <a:r>
            <a:rPr lang="en-US" sz="2800" b="1" dirty="0" smtClean="0">
              <a:solidFill>
                <a:schemeClr val="tx2"/>
              </a:solidFill>
            </a:rPr>
            <a:t>2.</a:t>
          </a:r>
          <a:r>
            <a:rPr lang="zh-TW" sz="2800" b="1" dirty="0" smtClean="0">
              <a:solidFill>
                <a:schemeClr val="tx2"/>
              </a:solidFill>
            </a:rPr>
            <a:t>東華大學圖書館借書</a:t>
          </a:r>
          <a:endParaRPr lang="zh-TW" altLang="en-US" sz="2800" dirty="0">
            <a:solidFill>
              <a:schemeClr val="tx2"/>
            </a:solidFill>
          </a:endParaRPr>
        </a:p>
      </dgm:t>
    </dgm:pt>
    <dgm:pt modelId="{9D9D5894-1601-498B-B434-6E5A5A3AD69F}" type="parTrans" cxnId="{37CA87B7-1DA9-44EF-AC0B-E9D16F6628FB}">
      <dgm:prSet/>
      <dgm:spPr/>
      <dgm:t>
        <a:bodyPr/>
        <a:lstStyle/>
        <a:p>
          <a:endParaRPr lang="zh-TW" altLang="en-US"/>
        </a:p>
      </dgm:t>
    </dgm:pt>
    <dgm:pt modelId="{CAAB78B4-A557-4508-8968-784E7A832104}" type="sibTrans" cxnId="{37CA87B7-1DA9-44EF-AC0B-E9D16F6628FB}">
      <dgm:prSet/>
      <dgm:spPr/>
      <dgm:t>
        <a:bodyPr/>
        <a:lstStyle/>
        <a:p>
          <a:endParaRPr lang="zh-TW" altLang="en-US"/>
        </a:p>
      </dgm:t>
    </dgm:pt>
    <dgm:pt modelId="{C260D6CA-DF28-4981-8166-A58F7A1D9887}">
      <dgm:prSet phldrT="[文字]" custT="1"/>
      <dgm:spPr/>
      <dgm:t>
        <a:bodyPr/>
        <a:lstStyle/>
        <a:p>
          <a:r>
            <a:rPr lang="zh-TW" sz="3600" b="1" dirty="0" smtClean="0">
              <a:solidFill>
                <a:schemeClr val="tx2"/>
              </a:solidFill>
            </a:rPr>
            <a:t>訪問調查階段</a:t>
          </a:r>
          <a:endParaRPr lang="zh-TW" sz="3600" dirty="0" smtClean="0">
            <a:solidFill>
              <a:schemeClr val="tx2"/>
            </a:solidFill>
          </a:endParaRPr>
        </a:p>
        <a:p>
          <a:r>
            <a:rPr lang="en-US" sz="2900" b="1" dirty="0" smtClean="0">
              <a:solidFill>
                <a:schemeClr val="tx2"/>
              </a:solidFill>
            </a:rPr>
            <a:t>1.</a:t>
          </a:r>
          <a:r>
            <a:rPr lang="zh-TW" sz="2900" b="1" dirty="0" smtClean="0">
              <a:solidFill>
                <a:schemeClr val="tx2"/>
              </a:solidFill>
            </a:rPr>
            <a:t>尋找專家</a:t>
          </a:r>
          <a:r>
            <a:rPr lang="zh-TW" altLang="en-US" sz="2900" b="1" dirty="0" smtClean="0">
              <a:solidFill>
                <a:schemeClr val="tx2"/>
              </a:solidFill>
            </a:rPr>
            <a:t>   </a:t>
          </a:r>
          <a:r>
            <a:rPr lang="en-US" sz="2900" b="1" dirty="0" smtClean="0">
              <a:solidFill>
                <a:schemeClr val="tx2"/>
              </a:solidFill>
            </a:rPr>
            <a:t>2.</a:t>
          </a:r>
          <a:r>
            <a:rPr lang="zh-TW" sz="2900" b="1" dirty="0" smtClean="0">
              <a:solidFill>
                <a:schemeClr val="tx2"/>
              </a:solidFill>
            </a:rPr>
            <a:t>專家訪談</a:t>
          </a:r>
          <a:endParaRPr lang="en-US" altLang="zh-TW" sz="2900" b="1" dirty="0" smtClean="0">
            <a:solidFill>
              <a:schemeClr val="tx2"/>
            </a:solidFill>
          </a:endParaRPr>
        </a:p>
      </dgm:t>
    </dgm:pt>
    <dgm:pt modelId="{268E2810-4777-4979-8E19-F7D1CA3606A4}" type="parTrans" cxnId="{6661E019-2BD8-4832-8665-602F2CE3E492}">
      <dgm:prSet/>
      <dgm:spPr/>
      <dgm:t>
        <a:bodyPr/>
        <a:lstStyle/>
        <a:p>
          <a:endParaRPr lang="zh-TW" altLang="en-US"/>
        </a:p>
      </dgm:t>
    </dgm:pt>
    <dgm:pt modelId="{8C139230-E804-4535-B774-C7F95E287226}" type="sibTrans" cxnId="{6661E019-2BD8-4832-8665-602F2CE3E492}">
      <dgm:prSet/>
      <dgm:spPr/>
      <dgm:t>
        <a:bodyPr/>
        <a:lstStyle/>
        <a:p>
          <a:endParaRPr lang="zh-TW" altLang="en-US"/>
        </a:p>
      </dgm:t>
    </dgm:pt>
    <dgm:pt modelId="{C6BE5C46-1CD3-4C0B-A12C-D10E0604EC3F}">
      <dgm:prSet phldrT="[文字]" custT="1"/>
      <dgm:spPr/>
      <dgm:t>
        <a:bodyPr/>
        <a:lstStyle/>
        <a:p>
          <a:r>
            <a:rPr lang="zh-TW" sz="3600" b="1" dirty="0" smtClean="0">
              <a:solidFill>
                <a:schemeClr val="tx2"/>
              </a:solidFill>
            </a:rPr>
            <a:t>整理</a:t>
          </a:r>
          <a:r>
            <a:rPr lang="zh-TW" altLang="zh-TW" sz="3600" b="1" dirty="0" smtClean="0">
              <a:solidFill>
                <a:schemeClr val="tx2"/>
              </a:solidFill>
            </a:rPr>
            <a:t>並</a:t>
          </a:r>
          <a:endParaRPr lang="en-US" altLang="zh-TW" sz="3600" b="1" dirty="0" smtClean="0">
            <a:solidFill>
              <a:schemeClr val="tx2"/>
            </a:solidFill>
          </a:endParaRPr>
        </a:p>
        <a:p>
          <a:r>
            <a:rPr lang="zh-TW" sz="3600" b="1" dirty="0" smtClean="0">
              <a:solidFill>
                <a:schemeClr val="tx2"/>
              </a:solidFill>
            </a:rPr>
            <a:t>撰寫報告</a:t>
          </a:r>
          <a:endParaRPr lang="zh-TW" altLang="en-US" sz="3600" dirty="0">
            <a:solidFill>
              <a:schemeClr val="tx2"/>
            </a:solidFill>
          </a:endParaRPr>
        </a:p>
      </dgm:t>
    </dgm:pt>
    <dgm:pt modelId="{3A1D096E-7EF4-4065-BA1D-75960A9408B5}" type="parTrans" cxnId="{EDC48A1A-6A63-448D-BFEA-FAD98D600CC3}">
      <dgm:prSet/>
      <dgm:spPr/>
      <dgm:t>
        <a:bodyPr/>
        <a:lstStyle/>
        <a:p>
          <a:endParaRPr lang="zh-TW" altLang="en-US"/>
        </a:p>
      </dgm:t>
    </dgm:pt>
    <dgm:pt modelId="{DE91829F-A610-4E07-A696-4B94EF4A5216}" type="sibTrans" cxnId="{EDC48A1A-6A63-448D-BFEA-FAD98D600CC3}">
      <dgm:prSet/>
      <dgm:spPr/>
      <dgm:t>
        <a:bodyPr/>
        <a:lstStyle/>
        <a:p>
          <a:endParaRPr lang="zh-TW" altLang="en-US"/>
        </a:p>
      </dgm:t>
    </dgm:pt>
    <dgm:pt modelId="{C85EA3B7-D466-45FB-AAA0-F8A69C0243C8}" type="pres">
      <dgm:prSet presAssocID="{81F52107-A2C2-4AEA-91F0-6B8298E475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78ED879-3C4E-4F74-A369-311A9647CADE}" type="pres">
      <dgm:prSet presAssocID="{ACB683E7-C995-492D-B400-83CAEFC777A2}" presName="node" presStyleLbl="node1" presStyleIdx="0" presStyleCnt="4" custScaleX="98619" custScaleY="95866" custLinFactNeighborX="-16400" custLinFactNeighborY="11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1A2589-1E1D-4144-9460-34F6D778F4C8}" type="pres">
      <dgm:prSet presAssocID="{17088324-A343-45F4-8B2A-61D18E57CB97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BD1034DD-8811-4D27-B3CE-003743D1BE6E}" type="pres">
      <dgm:prSet presAssocID="{17088324-A343-45F4-8B2A-61D18E57CB97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EE27A34F-BCA2-4D24-BCFD-C465D5DCABC6}" type="pres">
      <dgm:prSet presAssocID="{22AFF1D2-DDAE-4B12-B1B4-90184D08B825}" presName="node" presStyleLbl="node1" presStyleIdx="1" presStyleCnt="4" custScaleX="148884" custScaleY="1058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0CFC9B-8560-45C0-88A0-182163B7CB22}" type="pres">
      <dgm:prSet presAssocID="{CAAB78B4-A557-4508-8968-784E7A832104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97AE8E21-E68D-44E6-B195-CE4BC2F99F8B}" type="pres">
      <dgm:prSet presAssocID="{CAAB78B4-A557-4508-8968-784E7A832104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4744DFFE-BB02-47C6-A4AF-E11832DCCAA6}" type="pres">
      <dgm:prSet presAssocID="{C260D6CA-DF28-4981-8166-A58F7A1D9887}" presName="node" presStyleLbl="node1" presStyleIdx="2" presStyleCnt="4" custScaleX="156173" custScaleY="94454" custLinFactNeighborX="-6186" custLinFactNeighborY="-70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1FB8D9-985E-43E8-BCE2-3C43180AFBD0}" type="pres">
      <dgm:prSet presAssocID="{8C139230-E804-4535-B774-C7F95E287226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02CB9AA3-635D-4F89-B2FB-9C6947B25C39}" type="pres">
      <dgm:prSet presAssocID="{8C139230-E804-4535-B774-C7F95E287226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E02EF3AF-6197-4606-9B5D-2075BB2A898C}" type="pres">
      <dgm:prSet presAssocID="{C6BE5C46-1CD3-4C0B-A12C-D10E0604EC3F}" presName="node" presStyleLbl="node1" presStyleIdx="3" presStyleCnt="4" custScaleX="99687" custScaleY="85880" custLinFactNeighborX="-543" custLinFactNeighborY="-46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661E019-2BD8-4832-8665-602F2CE3E492}" srcId="{81F52107-A2C2-4AEA-91F0-6B8298E47598}" destId="{C260D6CA-DF28-4981-8166-A58F7A1D9887}" srcOrd="2" destOrd="0" parTransId="{268E2810-4777-4979-8E19-F7D1CA3606A4}" sibTransId="{8C139230-E804-4535-B774-C7F95E287226}"/>
    <dgm:cxn modelId="{EDC48A1A-6A63-448D-BFEA-FAD98D600CC3}" srcId="{81F52107-A2C2-4AEA-91F0-6B8298E47598}" destId="{C6BE5C46-1CD3-4C0B-A12C-D10E0604EC3F}" srcOrd="3" destOrd="0" parTransId="{3A1D096E-7EF4-4065-BA1D-75960A9408B5}" sibTransId="{DE91829F-A610-4E07-A696-4B94EF4A5216}"/>
    <dgm:cxn modelId="{D6045F9E-C51E-43D2-B84A-B38CD4E69AB4}" type="presOf" srcId="{22AFF1D2-DDAE-4B12-B1B4-90184D08B825}" destId="{EE27A34F-BCA2-4D24-BCFD-C465D5DCABC6}" srcOrd="0" destOrd="0" presId="urn:microsoft.com/office/officeart/2005/8/layout/process5"/>
    <dgm:cxn modelId="{37CA87B7-1DA9-44EF-AC0B-E9D16F6628FB}" srcId="{81F52107-A2C2-4AEA-91F0-6B8298E47598}" destId="{22AFF1D2-DDAE-4B12-B1B4-90184D08B825}" srcOrd="1" destOrd="0" parTransId="{9D9D5894-1601-498B-B434-6E5A5A3AD69F}" sibTransId="{CAAB78B4-A557-4508-8968-784E7A832104}"/>
    <dgm:cxn modelId="{6C9F52F8-712D-4306-8093-E8305FE28A33}" type="presOf" srcId="{17088324-A343-45F4-8B2A-61D18E57CB97}" destId="{BD1034DD-8811-4D27-B3CE-003743D1BE6E}" srcOrd="1" destOrd="0" presId="urn:microsoft.com/office/officeart/2005/8/layout/process5"/>
    <dgm:cxn modelId="{C5DD712E-224B-41FE-908C-36C04C04ACA1}" type="presOf" srcId="{CAAB78B4-A557-4508-8968-784E7A832104}" destId="{97AE8E21-E68D-44E6-B195-CE4BC2F99F8B}" srcOrd="1" destOrd="0" presId="urn:microsoft.com/office/officeart/2005/8/layout/process5"/>
    <dgm:cxn modelId="{9F5FA30B-0877-43A6-A23D-9DA3175C8C27}" type="presOf" srcId="{C6BE5C46-1CD3-4C0B-A12C-D10E0604EC3F}" destId="{E02EF3AF-6197-4606-9B5D-2075BB2A898C}" srcOrd="0" destOrd="0" presId="urn:microsoft.com/office/officeart/2005/8/layout/process5"/>
    <dgm:cxn modelId="{9050C849-C73E-4B85-A43F-95A29A5C4208}" type="presOf" srcId="{C260D6CA-DF28-4981-8166-A58F7A1D9887}" destId="{4744DFFE-BB02-47C6-A4AF-E11832DCCAA6}" srcOrd="0" destOrd="0" presId="urn:microsoft.com/office/officeart/2005/8/layout/process5"/>
    <dgm:cxn modelId="{D1DA9FD7-1759-4E16-AFF5-D444336CC865}" type="presOf" srcId="{81F52107-A2C2-4AEA-91F0-6B8298E47598}" destId="{C85EA3B7-D466-45FB-AAA0-F8A69C0243C8}" srcOrd="0" destOrd="0" presId="urn:microsoft.com/office/officeart/2005/8/layout/process5"/>
    <dgm:cxn modelId="{C39D5C38-C7E9-4D22-8F38-5CACA9BB0AEE}" type="presOf" srcId="{8C139230-E804-4535-B774-C7F95E287226}" destId="{4F1FB8D9-985E-43E8-BCE2-3C43180AFBD0}" srcOrd="0" destOrd="0" presId="urn:microsoft.com/office/officeart/2005/8/layout/process5"/>
    <dgm:cxn modelId="{0E9153CB-9431-4928-8830-0D75B66FAEA1}" type="presOf" srcId="{8C139230-E804-4535-B774-C7F95E287226}" destId="{02CB9AA3-635D-4F89-B2FB-9C6947B25C39}" srcOrd="1" destOrd="0" presId="urn:microsoft.com/office/officeart/2005/8/layout/process5"/>
    <dgm:cxn modelId="{D9A59E15-8CAD-4D38-8342-EB4DE3E1DF14}" type="presOf" srcId="{CAAB78B4-A557-4508-8968-784E7A832104}" destId="{4A0CFC9B-8560-45C0-88A0-182163B7CB22}" srcOrd="0" destOrd="0" presId="urn:microsoft.com/office/officeart/2005/8/layout/process5"/>
    <dgm:cxn modelId="{26B48453-891D-4B86-A1AB-D3FD2E659DC9}" type="presOf" srcId="{ACB683E7-C995-492D-B400-83CAEFC777A2}" destId="{E78ED879-3C4E-4F74-A369-311A9647CADE}" srcOrd="0" destOrd="0" presId="urn:microsoft.com/office/officeart/2005/8/layout/process5"/>
    <dgm:cxn modelId="{5FEFC1B0-D6E6-4824-9D93-7B955C1EB704}" type="presOf" srcId="{17088324-A343-45F4-8B2A-61D18E57CB97}" destId="{9E1A2589-1E1D-4144-9460-34F6D778F4C8}" srcOrd="0" destOrd="0" presId="urn:microsoft.com/office/officeart/2005/8/layout/process5"/>
    <dgm:cxn modelId="{0160EF5D-A031-413A-8984-9DC4533E92C2}" srcId="{81F52107-A2C2-4AEA-91F0-6B8298E47598}" destId="{ACB683E7-C995-492D-B400-83CAEFC777A2}" srcOrd="0" destOrd="0" parTransId="{3D7AF298-8166-479C-B6E6-45A83386D655}" sibTransId="{17088324-A343-45F4-8B2A-61D18E57CB97}"/>
    <dgm:cxn modelId="{8FA90669-4418-4463-B355-859AAFFE5F10}" type="presParOf" srcId="{C85EA3B7-D466-45FB-AAA0-F8A69C0243C8}" destId="{E78ED879-3C4E-4F74-A369-311A9647CADE}" srcOrd="0" destOrd="0" presId="urn:microsoft.com/office/officeart/2005/8/layout/process5"/>
    <dgm:cxn modelId="{D3FFE332-CD0B-4504-80F8-6AE10D9FEAF6}" type="presParOf" srcId="{C85EA3B7-D466-45FB-AAA0-F8A69C0243C8}" destId="{9E1A2589-1E1D-4144-9460-34F6D778F4C8}" srcOrd="1" destOrd="0" presId="urn:microsoft.com/office/officeart/2005/8/layout/process5"/>
    <dgm:cxn modelId="{D21481D2-A934-4A98-8DD0-D83D5C1C0BF9}" type="presParOf" srcId="{9E1A2589-1E1D-4144-9460-34F6D778F4C8}" destId="{BD1034DD-8811-4D27-B3CE-003743D1BE6E}" srcOrd="0" destOrd="0" presId="urn:microsoft.com/office/officeart/2005/8/layout/process5"/>
    <dgm:cxn modelId="{E0C2818D-9FAC-4C48-9D14-69786BED8534}" type="presParOf" srcId="{C85EA3B7-D466-45FB-AAA0-F8A69C0243C8}" destId="{EE27A34F-BCA2-4D24-BCFD-C465D5DCABC6}" srcOrd="2" destOrd="0" presId="urn:microsoft.com/office/officeart/2005/8/layout/process5"/>
    <dgm:cxn modelId="{CF644DBB-7563-4143-BBE1-946E2A653D73}" type="presParOf" srcId="{C85EA3B7-D466-45FB-AAA0-F8A69C0243C8}" destId="{4A0CFC9B-8560-45C0-88A0-182163B7CB22}" srcOrd="3" destOrd="0" presId="urn:microsoft.com/office/officeart/2005/8/layout/process5"/>
    <dgm:cxn modelId="{4A9B386F-9B74-40B8-B70D-293037F5C7FC}" type="presParOf" srcId="{4A0CFC9B-8560-45C0-88A0-182163B7CB22}" destId="{97AE8E21-E68D-44E6-B195-CE4BC2F99F8B}" srcOrd="0" destOrd="0" presId="urn:microsoft.com/office/officeart/2005/8/layout/process5"/>
    <dgm:cxn modelId="{B35FF6CB-6FFE-4F84-9C37-F5B4EE4EC843}" type="presParOf" srcId="{C85EA3B7-D466-45FB-AAA0-F8A69C0243C8}" destId="{4744DFFE-BB02-47C6-A4AF-E11832DCCAA6}" srcOrd="4" destOrd="0" presId="urn:microsoft.com/office/officeart/2005/8/layout/process5"/>
    <dgm:cxn modelId="{FFC9639A-6B33-4FCA-8A2F-1122CEA2E0D4}" type="presParOf" srcId="{C85EA3B7-D466-45FB-AAA0-F8A69C0243C8}" destId="{4F1FB8D9-985E-43E8-BCE2-3C43180AFBD0}" srcOrd="5" destOrd="0" presId="urn:microsoft.com/office/officeart/2005/8/layout/process5"/>
    <dgm:cxn modelId="{3AB586C3-6C52-4666-8C1A-6C111BFD91DF}" type="presParOf" srcId="{4F1FB8D9-985E-43E8-BCE2-3C43180AFBD0}" destId="{02CB9AA3-635D-4F89-B2FB-9C6947B25C39}" srcOrd="0" destOrd="0" presId="urn:microsoft.com/office/officeart/2005/8/layout/process5"/>
    <dgm:cxn modelId="{48044026-0AB6-45BB-855B-D6DE317F88CA}" type="presParOf" srcId="{C85EA3B7-D466-45FB-AAA0-F8A69C0243C8}" destId="{E02EF3AF-6197-4606-9B5D-2075BB2A898C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321695-BB0C-4A4C-855B-71F74DC4AB53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24EEA3A-16B6-47F8-A3A3-3E82D5468C20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chemeClr val="tx2"/>
              </a:solidFill>
            </a:rPr>
            <a:t>檢驗毒素需要專業儀器，       無法獨立完成。</a:t>
          </a:r>
          <a:endParaRPr lang="zh-TW" altLang="en-US" sz="4000" b="1" dirty="0">
            <a:solidFill>
              <a:schemeClr val="tx2"/>
            </a:solidFill>
          </a:endParaRPr>
        </a:p>
      </dgm:t>
    </dgm:pt>
    <dgm:pt modelId="{8F4BCEBB-FCD6-45F4-ADC4-730738A3938E}" type="parTrans" cxnId="{60B75486-01FE-4A7F-A8A7-F6DE2D8A8622}">
      <dgm:prSet/>
      <dgm:spPr/>
      <dgm:t>
        <a:bodyPr/>
        <a:lstStyle/>
        <a:p>
          <a:endParaRPr lang="zh-TW" altLang="en-US"/>
        </a:p>
      </dgm:t>
    </dgm:pt>
    <dgm:pt modelId="{89A58504-6136-4F9C-BF77-A512FBF0747B}" type="sibTrans" cxnId="{60B75486-01FE-4A7F-A8A7-F6DE2D8A8622}">
      <dgm:prSet/>
      <dgm:spPr/>
      <dgm:t>
        <a:bodyPr/>
        <a:lstStyle/>
        <a:p>
          <a:endParaRPr lang="zh-TW" altLang="en-US"/>
        </a:p>
      </dgm:t>
    </dgm:pt>
    <dgm:pt modelId="{AD24438C-69EC-4786-B4D1-D20C96BD0136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chemeClr val="tx2"/>
              </a:solidFill>
            </a:rPr>
            <a:t>小組腦力激盪、羅列問題</a:t>
          </a:r>
          <a:endParaRPr lang="zh-TW" altLang="en-US" sz="3600" b="1" dirty="0">
            <a:solidFill>
              <a:schemeClr val="tx2"/>
            </a:solidFill>
          </a:endParaRPr>
        </a:p>
      </dgm:t>
    </dgm:pt>
    <dgm:pt modelId="{7046C2D7-7A33-4C85-BF5F-F93D84DE07BE}" type="parTrans" cxnId="{0B7F60F8-A0FB-4697-BB79-77040ED5A2D3}">
      <dgm:prSet/>
      <dgm:spPr/>
      <dgm:t>
        <a:bodyPr/>
        <a:lstStyle/>
        <a:p>
          <a:endParaRPr lang="zh-TW" altLang="en-US"/>
        </a:p>
      </dgm:t>
    </dgm:pt>
    <dgm:pt modelId="{99BC1B4E-FF1E-46D3-82C9-727961CE36DB}" type="sibTrans" cxnId="{0B7F60F8-A0FB-4697-BB79-77040ED5A2D3}">
      <dgm:prSet/>
      <dgm:spPr/>
      <dgm:t>
        <a:bodyPr/>
        <a:lstStyle/>
        <a:p>
          <a:endParaRPr lang="zh-TW" altLang="en-US"/>
        </a:p>
      </dgm:t>
    </dgm:pt>
    <dgm:pt modelId="{37B3E36D-CC76-4313-9D01-C2DDFB2111BF}">
      <dgm:prSet phldrT="[文字]"/>
      <dgm:spPr/>
      <dgm:t>
        <a:bodyPr/>
        <a:lstStyle/>
        <a:p>
          <a:r>
            <a:rPr lang="zh-TW" altLang="en-US" dirty="0" smtClean="0"/>
            <a:t>決定尋求專家學者協助</a:t>
          </a:r>
          <a:endParaRPr lang="zh-TW" altLang="en-US" dirty="0"/>
        </a:p>
      </dgm:t>
    </dgm:pt>
    <dgm:pt modelId="{D59752B7-54B9-4B07-A99F-C099A0C23AC5}" type="parTrans" cxnId="{5C818163-253F-409D-AB0F-2BE234CE609E}">
      <dgm:prSet/>
      <dgm:spPr/>
      <dgm:t>
        <a:bodyPr/>
        <a:lstStyle/>
        <a:p>
          <a:endParaRPr lang="zh-TW" altLang="en-US"/>
        </a:p>
      </dgm:t>
    </dgm:pt>
    <dgm:pt modelId="{2647AD16-EA27-4D03-B376-DE0D6112C646}" type="sibTrans" cxnId="{5C818163-253F-409D-AB0F-2BE234CE609E}">
      <dgm:prSet/>
      <dgm:spPr/>
      <dgm:t>
        <a:bodyPr/>
        <a:lstStyle/>
        <a:p>
          <a:endParaRPr lang="zh-TW" altLang="en-US"/>
        </a:p>
      </dgm:t>
    </dgm:pt>
    <dgm:pt modelId="{0B5FE94E-4D4C-4207-B066-D0DE44FBA2DD}" type="pres">
      <dgm:prSet presAssocID="{46321695-BB0C-4A4C-855B-71F74DC4AB53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CE10C5B-227E-4488-BBF4-417F7C4F40D4}" type="pres">
      <dgm:prSet presAssocID="{124EEA3A-16B6-47F8-A3A3-3E82D5468C20}" presName="node" presStyleLbl="node1" presStyleIdx="0" presStyleCnt="3" custScaleX="276446" custScaleY="1636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0D48B3-3CB5-4CDC-9392-4D2698A55398}" type="pres">
      <dgm:prSet presAssocID="{89A58504-6136-4F9C-BF77-A512FBF0747B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05DA855F-A8B2-4D1C-954E-2745093EF50D}" type="pres">
      <dgm:prSet presAssocID="{89A58504-6136-4F9C-BF77-A512FBF0747B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3614DDF3-1EAD-4014-B8E1-4BC7D23B4D6A}" type="pres">
      <dgm:prSet presAssocID="{AD24438C-69EC-4786-B4D1-D20C96BD0136}" presName="node" presStyleLbl="node1" presStyleIdx="1" presStyleCnt="3" custScaleX="269074" custScaleY="58526" custLinFactNeighborY="-83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53FD64-32B2-4F3B-9005-65BFAB98757B}" type="pres">
      <dgm:prSet presAssocID="{99BC1B4E-FF1E-46D3-82C9-727961CE36DB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C356BA04-D812-4CC4-AE55-478D72AF50EF}" type="pres">
      <dgm:prSet presAssocID="{99BC1B4E-FF1E-46D3-82C9-727961CE36DB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59F9A27C-8C15-48DA-B220-5FE1CCD88FE5}" type="pres">
      <dgm:prSet presAssocID="{37B3E36D-CC76-4313-9D01-C2DDFB2111BF}" presName="node" presStyleLbl="node1" presStyleIdx="2" presStyleCnt="3" custScaleX="269074" custScaleY="1120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0B75486-01FE-4A7F-A8A7-F6DE2D8A8622}" srcId="{46321695-BB0C-4A4C-855B-71F74DC4AB53}" destId="{124EEA3A-16B6-47F8-A3A3-3E82D5468C20}" srcOrd="0" destOrd="0" parTransId="{8F4BCEBB-FCD6-45F4-ADC4-730738A3938E}" sibTransId="{89A58504-6136-4F9C-BF77-A512FBF0747B}"/>
    <dgm:cxn modelId="{C32BF3FA-32FF-4C1F-8085-1BFDF80AB47B}" type="presOf" srcId="{37B3E36D-CC76-4313-9D01-C2DDFB2111BF}" destId="{59F9A27C-8C15-48DA-B220-5FE1CCD88FE5}" srcOrd="0" destOrd="0" presId="urn:microsoft.com/office/officeart/2005/8/layout/process2"/>
    <dgm:cxn modelId="{2C298BAD-6F2D-468E-AC3C-2F653204A0FA}" type="presOf" srcId="{99BC1B4E-FF1E-46D3-82C9-727961CE36DB}" destId="{2F53FD64-32B2-4F3B-9005-65BFAB98757B}" srcOrd="0" destOrd="0" presId="urn:microsoft.com/office/officeart/2005/8/layout/process2"/>
    <dgm:cxn modelId="{31A01ACD-051D-4C25-B408-16571D8CEAB0}" type="presOf" srcId="{46321695-BB0C-4A4C-855B-71F74DC4AB53}" destId="{0B5FE94E-4D4C-4207-B066-D0DE44FBA2DD}" srcOrd="0" destOrd="0" presId="urn:microsoft.com/office/officeart/2005/8/layout/process2"/>
    <dgm:cxn modelId="{D887DD91-6226-40C8-96A4-5F5D557C9867}" type="presOf" srcId="{89A58504-6136-4F9C-BF77-A512FBF0747B}" destId="{650D48B3-3CB5-4CDC-9392-4D2698A55398}" srcOrd="0" destOrd="0" presId="urn:microsoft.com/office/officeart/2005/8/layout/process2"/>
    <dgm:cxn modelId="{C9E2ED05-64A9-446E-9713-D312580FC0F0}" type="presOf" srcId="{89A58504-6136-4F9C-BF77-A512FBF0747B}" destId="{05DA855F-A8B2-4D1C-954E-2745093EF50D}" srcOrd="1" destOrd="0" presId="urn:microsoft.com/office/officeart/2005/8/layout/process2"/>
    <dgm:cxn modelId="{5C818163-253F-409D-AB0F-2BE234CE609E}" srcId="{46321695-BB0C-4A4C-855B-71F74DC4AB53}" destId="{37B3E36D-CC76-4313-9D01-C2DDFB2111BF}" srcOrd="2" destOrd="0" parTransId="{D59752B7-54B9-4B07-A99F-C099A0C23AC5}" sibTransId="{2647AD16-EA27-4D03-B376-DE0D6112C646}"/>
    <dgm:cxn modelId="{D72B3174-7AD2-4D7F-B0BE-946F5D0DDBD3}" type="presOf" srcId="{124EEA3A-16B6-47F8-A3A3-3E82D5468C20}" destId="{CCE10C5B-227E-4488-BBF4-417F7C4F40D4}" srcOrd="0" destOrd="0" presId="urn:microsoft.com/office/officeart/2005/8/layout/process2"/>
    <dgm:cxn modelId="{ADB67D5F-5A52-4922-A7E6-F519E38AE7AC}" type="presOf" srcId="{99BC1B4E-FF1E-46D3-82C9-727961CE36DB}" destId="{C356BA04-D812-4CC4-AE55-478D72AF50EF}" srcOrd="1" destOrd="0" presId="urn:microsoft.com/office/officeart/2005/8/layout/process2"/>
    <dgm:cxn modelId="{8494FE14-4F9E-43FC-9B30-0DB2024FCEC1}" type="presOf" srcId="{AD24438C-69EC-4786-B4D1-D20C96BD0136}" destId="{3614DDF3-1EAD-4014-B8E1-4BC7D23B4D6A}" srcOrd="0" destOrd="0" presId="urn:microsoft.com/office/officeart/2005/8/layout/process2"/>
    <dgm:cxn modelId="{0B7F60F8-A0FB-4697-BB79-77040ED5A2D3}" srcId="{46321695-BB0C-4A4C-855B-71F74DC4AB53}" destId="{AD24438C-69EC-4786-B4D1-D20C96BD0136}" srcOrd="1" destOrd="0" parTransId="{7046C2D7-7A33-4C85-BF5F-F93D84DE07BE}" sibTransId="{99BC1B4E-FF1E-46D3-82C9-727961CE36DB}"/>
    <dgm:cxn modelId="{73138FC7-E942-474D-97F5-2325A86B82B8}" type="presParOf" srcId="{0B5FE94E-4D4C-4207-B066-D0DE44FBA2DD}" destId="{CCE10C5B-227E-4488-BBF4-417F7C4F40D4}" srcOrd="0" destOrd="0" presId="urn:microsoft.com/office/officeart/2005/8/layout/process2"/>
    <dgm:cxn modelId="{1DCB4D30-2B41-4C8F-B7C5-C7549DD5F965}" type="presParOf" srcId="{0B5FE94E-4D4C-4207-B066-D0DE44FBA2DD}" destId="{650D48B3-3CB5-4CDC-9392-4D2698A55398}" srcOrd="1" destOrd="0" presId="urn:microsoft.com/office/officeart/2005/8/layout/process2"/>
    <dgm:cxn modelId="{A5768683-2356-4440-A047-7383DEE66A78}" type="presParOf" srcId="{650D48B3-3CB5-4CDC-9392-4D2698A55398}" destId="{05DA855F-A8B2-4D1C-954E-2745093EF50D}" srcOrd="0" destOrd="0" presId="urn:microsoft.com/office/officeart/2005/8/layout/process2"/>
    <dgm:cxn modelId="{9164063F-5231-4B05-99FC-74B316D6F20A}" type="presParOf" srcId="{0B5FE94E-4D4C-4207-B066-D0DE44FBA2DD}" destId="{3614DDF3-1EAD-4014-B8E1-4BC7D23B4D6A}" srcOrd="2" destOrd="0" presId="urn:microsoft.com/office/officeart/2005/8/layout/process2"/>
    <dgm:cxn modelId="{BA15D9E6-B292-45EB-AC73-7A324057CD98}" type="presParOf" srcId="{0B5FE94E-4D4C-4207-B066-D0DE44FBA2DD}" destId="{2F53FD64-32B2-4F3B-9005-65BFAB98757B}" srcOrd="3" destOrd="0" presId="urn:microsoft.com/office/officeart/2005/8/layout/process2"/>
    <dgm:cxn modelId="{7C9642C7-130A-46D0-8BA8-B18FEACB466C}" type="presParOf" srcId="{2F53FD64-32B2-4F3B-9005-65BFAB98757B}" destId="{C356BA04-D812-4CC4-AE55-478D72AF50EF}" srcOrd="0" destOrd="0" presId="urn:microsoft.com/office/officeart/2005/8/layout/process2"/>
    <dgm:cxn modelId="{DB9F8ABE-FC61-4E6F-8942-240F204B0C46}" type="presParOf" srcId="{0B5FE94E-4D4C-4207-B066-D0DE44FBA2DD}" destId="{59F9A27C-8C15-48DA-B220-5FE1CCD88FE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0D3734-6625-4C08-A226-084E543F9A1B}" type="doc">
      <dgm:prSet loTypeId="urn:microsoft.com/office/officeart/2005/8/layout/bProcess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C7184B70-EFCD-482E-892F-337A47349601}">
      <dgm:prSet phldrT="[文字]"/>
      <dgm:spPr/>
      <dgm:t>
        <a:bodyPr/>
        <a:lstStyle/>
        <a:p>
          <a:r>
            <a:rPr lang="zh-TW" altLang="en-US" dirty="0" smtClean="0"/>
            <a:t>尋找</a:t>
          </a:r>
          <a:endParaRPr lang="en-US" altLang="zh-TW" dirty="0" smtClean="0"/>
        </a:p>
        <a:p>
          <a:r>
            <a:rPr lang="zh-TW" altLang="en-US" dirty="0" smtClean="0"/>
            <a:t>專家</a:t>
          </a:r>
          <a:endParaRPr lang="en-US" altLang="zh-TW" dirty="0" smtClean="0"/>
        </a:p>
      </dgm:t>
    </dgm:pt>
    <dgm:pt modelId="{14457D77-8ABF-4676-9C06-B42F2E233CDB}" type="parTrans" cxnId="{1AD3FC96-F6B6-427D-A457-96377BC6A318}">
      <dgm:prSet/>
      <dgm:spPr/>
      <dgm:t>
        <a:bodyPr/>
        <a:lstStyle/>
        <a:p>
          <a:endParaRPr lang="zh-TW" altLang="en-US"/>
        </a:p>
      </dgm:t>
    </dgm:pt>
    <dgm:pt modelId="{55938ACA-7045-48EC-8250-20619D340721}" type="sibTrans" cxnId="{1AD3FC96-F6B6-427D-A457-96377BC6A318}">
      <dgm:prSet/>
      <dgm:spPr/>
      <dgm:t>
        <a:bodyPr/>
        <a:lstStyle/>
        <a:p>
          <a:endParaRPr lang="zh-TW" altLang="en-US"/>
        </a:p>
      </dgm:t>
    </dgm:pt>
    <dgm:pt modelId="{788BC626-A9B5-4898-B1C9-1DA082CB4C39}">
      <dgm:prSet phldrT="[文字]" custT="1"/>
      <dgm:spPr/>
      <dgm:t>
        <a:bodyPr/>
        <a:lstStyle/>
        <a:p>
          <a:r>
            <a:rPr lang="zh-TW" altLang="en-US" sz="2400" dirty="0" smtClean="0"/>
            <a:t>食藥署</a:t>
          </a:r>
          <a:endParaRPr lang="en-US" altLang="zh-TW" sz="2400" dirty="0" smtClean="0"/>
        </a:p>
        <a:p>
          <a:r>
            <a:rPr lang="zh-TW" altLang="en-US" sz="1600" dirty="0" smtClean="0"/>
            <a:t>東部辦公室</a:t>
          </a:r>
          <a:endParaRPr lang="zh-TW" altLang="en-US" sz="1600" dirty="0"/>
        </a:p>
      </dgm:t>
    </dgm:pt>
    <dgm:pt modelId="{75AF62C1-9127-4E5F-ABAC-5A4B0D5D78D2}" type="parTrans" cxnId="{0E197E24-CFCC-4DAA-B113-0CEB7B6CDB87}">
      <dgm:prSet/>
      <dgm:spPr/>
      <dgm:t>
        <a:bodyPr/>
        <a:lstStyle/>
        <a:p>
          <a:endParaRPr lang="zh-TW" altLang="en-US"/>
        </a:p>
      </dgm:t>
    </dgm:pt>
    <dgm:pt modelId="{13906E5D-EFEF-4A9D-95F3-DAA2CCDD6BF7}" type="sibTrans" cxnId="{0E197E24-CFCC-4DAA-B113-0CEB7B6CDB87}">
      <dgm:prSet/>
      <dgm:spPr/>
      <dgm:t>
        <a:bodyPr/>
        <a:lstStyle/>
        <a:p>
          <a:endParaRPr lang="zh-TW" altLang="en-US"/>
        </a:p>
      </dgm:t>
    </dgm:pt>
    <dgm:pt modelId="{C34916CC-64DF-4AF7-ADAC-069F56F113D6}">
      <dgm:prSet phldrT="[文字]" custT="1"/>
      <dgm:spPr/>
      <dgm:t>
        <a:bodyPr/>
        <a:lstStyle/>
        <a:p>
          <a:r>
            <a:rPr lang="zh-TW" altLang="en-US" sz="2800" dirty="0" smtClean="0"/>
            <a:t>大學 機構</a:t>
          </a:r>
          <a:endParaRPr lang="zh-TW" altLang="en-US" sz="2800" dirty="0"/>
        </a:p>
      </dgm:t>
    </dgm:pt>
    <dgm:pt modelId="{A2FFC0BE-B1F5-4068-B189-9D246157BD8E}" type="parTrans" cxnId="{01722636-71C3-4F72-9E56-548A5F5A1DBB}">
      <dgm:prSet/>
      <dgm:spPr/>
      <dgm:t>
        <a:bodyPr/>
        <a:lstStyle/>
        <a:p>
          <a:endParaRPr lang="zh-TW" altLang="en-US"/>
        </a:p>
      </dgm:t>
    </dgm:pt>
    <dgm:pt modelId="{FB8D37DA-0959-4419-8D7C-41AE42071DB9}" type="sibTrans" cxnId="{01722636-71C3-4F72-9E56-548A5F5A1DBB}">
      <dgm:prSet/>
      <dgm:spPr/>
      <dgm:t>
        <a:bodyPr/>
        <a:lstStyle/>
        <a:p>
          <a:endParaRPr lang="zh-TW" altLang="en-US"/>
        </a:p>
      </dgm:t>
    </dgm:pt>
    <dgm:pt modelId="{F63742D9-EB23-4F22-980D-89A126B9536E}">
      <dgm:prSet phldrT="[文字]"/>
      <dgm:spPr/>
      <dgm:t>
        <a:bodyPr/>
        <a:lstStyle/>
        <a:p>
          <a:r>
            <a:rPr lang="zh-TW" altLang="en-US" dirty="0" smtClean="0"/>
            <a:t>東華大學</a:t>
          </a:r>
          <a:endParaRPr lang="en-US" altLang="zh-TW" dirty="0" smtClean="0"/>
        </a:p>
        <a:p>
          <a:r>
            <a:rPr lang="zh-TW" altLang="en-US" dirty="0" smtClean="0"/>
            <a:t>化學系</a:t>
          </a:r>
          <a:endParaRPr lang="zh-TW" altLang="en-US" dirty="0"/>
        </a:p>
      </dgm:t>
    </dgm:pt>
    <dgm:pt modelId="{608A1552-8B9B-48D3-A0F1-3D52E8A0DE39}" type="parTrans" cxnId="{B658B173-8377-4427-A66A-D0843989F1AA}">
      <dgm:prSet/>
      <dgm:spPr/>
      <dgm:t>
        <a:bodyPr/>
        <a:lstStyle/>
        <a:p>
          <a:endParaRPr lang="zh-TW" altLang="en-US"/>
        </a:p>
      </dgm:t>
    </dgm:pt>
    <dgm:pt modelId="{A60F3C66-43D5-481F-92E5-4C0329F25D22}" type="sibTrans" cxnId="{B658B173-8377-4427-A66A-D0843989F1AA}">
      <dgm:prSet/>
      <dgm:spPr/>
      <dgm:t>
        <a:bodyPr/>
        <a:lstStyle/>
        <a:p>
          <a:endParaRPr lang="zh-TW" altLang="en-US"/>
        </a:p>
      </dgm:t>
    </dgm:pt>
    <dgm:pt modelId="{B4A6A932-51C4-4217-AC9E-F2332497952B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400" dirty="0" smtClean="0">
              <a:solidFill>
                <a:schemeClr val="tx2"/>
              </a:solidFill>
            </a:rPr>
            <a:t>瞿港華教授</a:t>
          </a:r>
          <a:endParaRPr lang="zh-TW" altLang="en-US" sz="2400" dirty="0">
            <a:solidFill>
              <a:schemeClr val="tx2"/>
            </a:solidFill>
          </a:endParaRPr>
        </a:p>
      </dgm:t>
    </dgm:pt>
    <dgm:pt modelId="{35476430-772F-44CE-B59D-38230A15BE03}" type="parTrans" cxnId="{8EDD1713-DD79-44AC-8DAF-DE999311FFC9}">
      <dgm:prSet/>
      <dgm:spPr/>
      <dgm:t>
        <a:bodyPr/>
        <a:lstStyle/>
        <a:p>
          <a:endParaRPr lang="zh-TW" altLang="en-US"/>
        </a:p>
      </dgm:t>
    </dgm:pt>
    <dgm:pt modelId="{E799C2C9-2C25-4841-B3CA-7082A534C2BD}" type="sibTrans" cxnId="{8EDD1713-DD79-44AC-8DAF-DE999311FFC9}">
      <dgm:prSet/>
      <dgm:spPr/>
      <dgm:t>
        <a:bodyPr/>
        <a:lstStyle/>
        <a:p>
          <a:endParaRPr lang="zh-TW" altLang="en-US"/>
        </a:p>
      </dgm:t>
    </dgm:pt>
    <dgm:pt modelId="{B9494714-EF8D-4444-B5EC-F6996021700B}">
      <dgm:prSet phldrT="[文字]"/>
      <dgm:spPr/>
      <dgm:t>
        <a:bodyPr/>
        <a:lstStyle/>
        <a:p>
          <a:r>
            <a:rPr lang="zh-TW" altLang="en-US" dirty="0" smtClean="0"/>
            <a:t>查無專家</a:t>
          </a:r>
          <a:endParaRPr lang="zh-TW" altLang="en-US" dirty="0"/>
        </a:p>
      </dgm:t>
    </dgm:pt>
    <dgm:pt modelId="{479E5FDA-A5F8-4CA0-9D19-AFE6EA1A2726}" type="parTrans" cxnId="{2BA2C390-D43E-49FF-A773-9B64B7BF7BBD}">
      <dgm:prSet/>
      <dgm:spPr/>
      <dgm:t>
        <a:bodyPr/>
        <a:lstStyle/>
        <a:p>
          <a:endParaRPr lang="zh-TW" altLang="en-US"/>
        </a:p>
      </dgm:t>
    </dgm:pt>
    <dgm:pt modelId="{EAAF5734-E804-47DC-B4C5-64F14DA5A620}" type="sibTrans" cxnId="{2BA2C390-D43E-49FF-A773-9B64B7BF7BBD}">
      <dgm:prSet/>
      <dgm:spPr/>
      <dgm:t>
        <a:bodyPr/>
        <a:lstStyle/>
        <a:p>
          <a:endParaRPr lang="zh-TW" altLang="en-US"/>
        </a:p>
      </dgm:t>
    </dgm:pt>
    <dgm:pt modelId="{4A5DA27E-D7F6-4B8C-9AD8-96DA33CC3317}">
      <dgm:prSet custT="1"/>
      <dgm:spPr/>
      <dgm:t>
        <a:bodyPr/>
        <a:lstStyle/>
        <a:p>
          <a:r>
            <a:rPr lang="zh-TW" altLang="en-US" sz="2800" dirty="0" smtClean="0"/>
            <a:t>政府機關</a:t>
          </a:r>
          <a:endParaRPr lang="zh-TW" altLang="en-US" sz="2800" dirty="0"/>
        </a:p>
      </dgm:t>
    </dgm:pt>
    <dgm:pt modelId="{1E5B6F25-EC2C-498B-BE05-441CDC2AC916}" type="parTrans" cxnId="{AFDC89BF-14E4-4ABC-B3A0-738B361C11BD}">
      <dgm:prSet/>
      <dgm:spPr/>
      <dgm:t>
        <a:bodyPr/>
        <a:lstStyle/>
        <a:p>
          <a:endParaRPr lang="zh-TW" altLang="en-US"/>
        </a:p>
      </dgm:t>
    </dgm:pt>
    <dgm:pt modelId="{ED1EBD04-76BF-4B90-9301-F532F5B41EE7}" type="sibTrans" cxnId="{AFDC89BF-14E4-4ABC-B3A0-738B361C11BD}">
      <dgm:prSet/>
      <dgm:spPr/>
      <dgm:t>
        <a:bodyPr/>
        <a:lstStyle/>
        <a:p>
          <a:endParaRPr lang="zh-TW" altLang="en-US"/>
        </a:p>
      </dgm:t>
    </dgm:pt>
    <dgm:pt modelId="{3061A87C-3E39-4A73-AB7F-BF9B22327D2C}">
      <dgm:prSet/>
      <dgm:spPr/>
      <dgm:t>
        <a:bodyPr/>
        <a:lstStyle/>
        <a:p>
          <a:r>
            <a:rPr lang="zh-TW" altLang="en-US" dirty="0" smtClean="0"/>
            <a:t>慈濟大學</a:t>
          </a:r>
          <a:endParaRPr lang="en-US" altLang="zh-TW" dirty="0" smtClean="0"/>
        </a:p>
        <a:p>
          <a:r>
            <a:rPr lang="zh-TW" altLang="en-US" dirty="0" smtClean="0"/>
            <a:t>生化系</a:t>
          </a:r>
          <a:endParaRPr lang="zh-TW" altLang="en-US" dirty="0"/>
        </a:p>
      </dgm:t>
    </dgm:pt>
    <dgm:pt modelId="{2ACC639C-6711-41FA-B289-1A619A767335}" type="parTrans" cxnId="{0F358543-4F84-48A5-8799-600E402C7706}">
      <dgm:prSet/>
      <dgm:spPr/>
      <dgm:t>
        <a:bodyPr/>
        <a:lstStyle/>
        <a:p>
          <a:endParaRPr lang="zh-TW" altLang="en-US"/>
        </a:p>
      </dgm:t>
    </dgm:pt>
    <dgm:pt modelId="{8A3C2410-5367-4253-BADC-94F404543248}" type="sibTrans" cxnId="{0F358543-4F84-48A5-8799-600E402C7706}">
      <dgm:prSet/>
      <dgm:spPr/>
      <dgm:t>
        <a:bodyPr/>
        <a:lstStyle/>
        <a:p>
          <a:endParaRPr lang="zh-TW" altLang="en-US"/>
        </a:p>
      </dgm:t>
    </dgm:pt>
    <dgm:pt modelId="{9D5EB183-317D-4106-8EFD-D700636ACEAE}" type="pres">
      <dgm:prSet presAssocID="{2C0D3734-6625-4C08-A226-084E543F9A1B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965FC75-8D10-4516-B572-E11930BF5426}" type="pres">
      <dgm:prSet presAssocID="{C7184B70-EFCD-482E-892F-337A47349601}" presName="firstNode" presStyleLbl="node1" presStyleIdx="0" presStyleCnt="8" custScaleX="110964" custScaleY="102153" custLinFactNeighborX="-47903" custLinFactNeighborY="-624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1247EB-B604-4B7A-9421-8F0581F58F5B}" type="pres">
      <dgm:prSet presAssocID="{55938ACA-7045-48EC-8250-20619D340721}" presName="sibTrans" presStyleLbl="sibTrans2D1" presStyleIdx="0" presStyleCnt="7"/>
      <dgm:spPr/>
      <dgm:t>
        <a:bodyPr/>
        <a:lstStyle/>
        <a:p>
          <a:endParaRPr lang="zh-TW" altLang="en-US"/>
        </a:p>
      </dgm:t>
    </dgm:pt>
    <dgm:pt modelId="{F1C6DFEC-2810-47AA-AD5E-0E06026F7262}" type="pres">
      <dgm:prSet presAssocID="{4A5DA27E-D7F6-4B8C-9AD8-96DA33CC3317}" presName="middleNode" presStyleCnt="0"/>
      <dgm:spPr/>
    </dgm:pt>
    <dgm:pt modelId="{20BC47AF-69C0-49EE-B96D-65A76EB6BEF3}" type="pres">
      <dgm:prSet presAssocID="{4A5DA27E-D7F6-4B8C-9AD8-96DA33CC3317}" presName="padding" presStyleLbl="node1" presStyleIdx="0" presStyleCnt="8"/>
      <dgm:spPr/>
    </dgm:pt>
    <dgm:pt modelId="{EFC2FCA3-71AB-48EC-ACE8-1E433A6387C0}" type="pres">
      <dgm:prSet presAssocID="{4A5DA27E-D7F6-4B8C-9AD8-96DA33CC3317}" presName="shape" presStyleLbl="node1" presStyleIdx="1" presStyleCnt="8" custScaleX="146294" custScaleY="137135" custLinFactY="-11312" custLinFactNeighborX="-51862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1DD72A-B125-4C15-A4AE-1E4289411CDB}" type="pres">
      <dgm:prSet presAssocID="{ED1EBD04-76BF-4B90-9301-F532F5B41EE7}" presName="sibTrans" presStyleLbl="sibTrans2D1" presStyleIdx="1" presStyleCnt="7" custAng="19554437" custLinFactX="119741" custLinFactY="-322398" custLinFactNeighborX="200000" custLinFactNeighborY="-400000"/>
      <dgm:spPr/>
      <dgm:t>
        <a:bodyPr/>
        <a:lstStyle/>
        <a:p>
          <a:endParaRPr lang="zh-TW" altLang="en-US"/>
        </a:p>
      </dgm:t>
    </dgm:pt>
    <dgm:pt modelId="{0D0C2E41-F3A9-42A8-A1AF-C4B54711D582}" type="pres">
      <dgm:prSet presAssocID="{788BC626-A9B5-4898-B1C9-1DA082CB4C39}" presName="middleNode" presStyleCnt="0"/>
      <dgm:spPr/>
    </dgm:pt>
    <dgm:pt modelId="{FBA85AAB-1CE6-4F48-9EBF-699168FA095C}" type="pres">
      <dgm:prSet presAssocID="{788BC626-A9B5-4898-B1C9-1DA082CB4C39}" presName="padding" presStyleLbl="node1" presStyleIdx="1" presStyleCnt="8"/>
      <dgm:spPr/>
    </dgm:pt>
    <dgm:pt modelId="{B07D9C5D-87A6-4A42-9CAE-0F39F4B08FC7}" type="pres">
      <dgm:prSet presAssocID="{788BC626-A9B5-4898-B1C9-1DA082CB4C39}" presName="shape" presStyleLbl="node1" presStyleIdx="2" presStyleCnt="8" custScaleX="176388" custScaleY="157308" custLinFactX="-28592" custLinFactNeighborX="-100000" custLinFactNeighborY="588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598006-AE57-436D-BE0B-C729A4C6DF4E}" type="pres">
      <dgm:prSet presAssocID="{13906E5D-EFEF-4A9D-95F3-DAA2CCDD6BF7}" presName="sibTrans" presStyleLbl="sibTrans2D1" presStyleIdx="2" presStyleCnt="7" custAng="7269522" custLinFactX="-300000" custLinFactY="87344" custLinFactNeighborX="-380868" custLinFactNeighborY="100000"/>
      <dgm:spPr/>
      <dgm:t>
        <a:bodyPr/>
        <a:lstStyle/>
        <a:p>
          <a:endParaRPr lang="zh-TW" altLang="en-US"/>
        </a:p>
      </dgm:t>
    </dgm:pt>
    <dgm:pt modelId="{E77BBB49-8F2D-4906-BC20-AD042B7B4778}" type="pres">
      <dgm:prSet presAssocID="{C34916CC-64DF-4AF7-ADAC-069F56F113D6}" presName="middleNode" presStyleCnt="0"/>
      <dgm:spPr/>
    </dgm:pt>
    <dgm:pt modelId="{DC455E02-1793-4D67-9553-F594533E400F}" type="pres">
      <dgm:prSet presAssocID="{C34916CC-64DF-4AF7-ADAC-069F56F113D6}" presName="padding" presStyleLbl="node1" presStyleIdx="2" presStyleCnt="8"/>
      <dgm:spPr/>
    </dgm:pt>
    <dgm:pt modelId="{34042A67-C10A-4244-95E7-61B1931EC8E5}" type="pres">
      <dgm:prSet presAssocID="{C34916CC-64DF-4AF7-ADAC-069F56F113D6}" presName="shape" presStyleLbl="node1" presStyleIdx="3" presStyleCnt="8" custScaleX="146294" custScaleY="149259" custLinFactNeighborX="-15439" custLinFactNeighborY="-7844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5C0B68-CFF8-4C87-8263-D1936658E892}" type="pres">
      <dgm:prSet presAssocID="{FB8D37DA-0959-4419-8D7C-41AE42071DB9}" presName="sibTrans" presStyleLbl="sibTrans2D1" presStyleIdx="3" presStyleCnt="7" custLinFactNeighborX="-15500" custLinFactNeighborY="-23529"/>
      <dgm:spPr/>
      <dgm:t>
        <a:bodyPr/>
        <a:lstStyle/>
        <a:p>
          <a:endParaRPr lang="zh-TW" altLang="en-US"/>
        </a:p>
      </dgm:t>
    </dgm:pt>
    <dgm:pt modelId="{A406DAC0-E609-4E82-B503-E65519D7E17C}" type="pres">
      <dgm:prSet presAssocID="{3061A87C-3E39-4A73-AB7F-BF9B22327D2C}" presName="middleNode" presStyleCnt="0"/>
      <dgm:spPr/>
    </dgm:pt>
    <dgm:pt modelId="{86718255-2492-4ACC-8AC5-509ADD68EBDA}" type="pres">
      <dgm:prSet presAssocID="{3061A87C-3E39-4A73-AB7F-BF9B22327D2C}" presName="padding" presStyleLbl="node1" presStyleIdx="3" presStyleCnt="8"/>
      <dgm:spPr/>
    </dgm:pt>
    <dgm:pt modelId="{97FBFA16-E3D5-44AD-AFA8-14F42D528F83}" type="pres">
      <dgm:prSet presAssocID="{3061A87C-3E39-4A73-AB7F-BF9B22327D2C}" presName="shape" presStyleLbl="node1" presStyleIdx="4" presStyleCnt="8" custScaleX="163985" custScaleY="152273" custLinFactNeighborX="-70754" custLinFactNeighborY="350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650408-0676-4F1D-AF15-0067F51810DC}" type="pres">
      <dgm:prSet presAssocID="{8A3C2410-5367-4253-BADC-94F404543248}" presName="sibTrans" presStyleLbl="sibTrans2D1" presStyleIdx="4" presStyleCnt="7"/>
      <dgm:spPr/>
      <dgm:t>
        <a:bodyPr/>
        <a:lstStyle/>
        <a:p>
          <a:endParaRPr lang="zh-TW" altLang="en-US"/>
        </a:p>
      </dgm:t>
    </dgm:pt>
    <dgm:pt modelId="{3F7FE6D7-246D-4DFE-9951-A014757EC54D}" type="pres">
      <dgm:prSet presAssocID="{F63742D9-EB23-4F22-980D-89A126B9536E}" presName="middleNode" presStyleCnt="0"/>
      <dgm:spPr/>
    </dgm:pt>
    <dgm:pt modelId="{443505F5-ADD9-4789-B5E3-063917DC8E59}" type="pres">
      <dgm:prSet presAssocID="{F63742D9-EB23-4F22-980D-89A126B9536E}" presName="padding" presStyleLbl="node1" presStyleIdx="4" presStyleCnt="8"/>
      <dgm:spPr/>
    </dgm:pt>
    <dgm:pt modelId="{8D1B0F20-EB8F-463A-A938-0E473868C1CF}" type="pres">
      <dgm:prSet presAssocID="{F63742D9-EB23-4F22-980D-89A126B9536E}" presName="shape" presStyleLbl="node1" presStyleIdx="5" presStyleCnt="8" custScaleX="158797" custScaleY="165265" custLinFactX="22722" custLinFactY="-100000" custLinFactNeighborX="100000" custLinFactNeighborY="-1828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5E3E87-8CA7-4983-9301-D2B6E13EF749}" type="pres">
      <dgm:prSet presAssocID="{A60F3C66-43D5-481F-92E5-4C0329F25D22}" presName="sibTrans" presStyleLbl="sibTrans2D1" presStyleIdx="5" presStyleCnt="7" custLinFactNeighborX="19019" custLinFactNeighborY="-4076"/>
      <dgm:spPr/>
      <dgm:t>
        <a:bodyPr/>
        <a:lstStyle/>
        <a:p>
          <a:endParaRPr lang="zh-TW" altLang="en-US"/>
        </a:p>
      </dgm:t>
    </dgm:pt>
    <dgm:pt modelId="{6C43CB4B-C551-4E08-80BD-CF65B38A17BA}" type="pres">
      <dgm:prSet presAssocID="{B4A6A932-51C4-4217-AC9E-F2332497952B}" presName="middleNode" presStyleCnt="0"/>
      <dgm:spPr/>
    </dgm:pt>
    <dgm:pt modelId="{A2873182-3CBE-4F19-A9E6-420CF19983C5}" type="pres">
      <dgm:prSet presAssocID="{B4A6A932-51C4-4217-AC9E-F2332497952B}" presName="padding" presStyleLbl="node1" presStyleIdx="5" presStyleCnt="8"/>
      <dgm:spPr/>
    </dgm:pt>
    <dgm:pt modelId="{ED5FB25C-617D-49C6-9D6C-460C66C4EE85}" type="pres">
      <dgm:prSet presAssocID="{B4A6A932-51C4-4217-AC9E-F2332497952B}" presName="shape" presStyleLbl="node1" presStyleIdx="6" presStyleCnt="8" custFlipVert="0" custScaleX="145305" custScaleY="144962" custLinFactNeighborX="4717" custLinFactNeighborY="-912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783E91-DD0B-49E8-A7D5-883562A3C919}" type="pres">
      <dgm:prSet presAssocID="{E799C2C9-2C25-4841-B3CA-7082A534C2BD}" presName="sibTrans" presStyleLbl="sibTrans2D1" presStyleIdx="6" presStyleCnt="7" custAng="13817676" custLinFactX="-719433" custLinFactY="64268" custLinFactNeighborX="-800000" custLinFactNeighborY="100000"/>
      <dgm:spPr/>
      <dgm:t>
        <a:bodyPr/>
        <a:lstStyle/>
        <a:p>
          <a:endParaRPr lang="zh-TW" altLang="en-US"/>
        </a:p>
      </dgm:t>
    </dgm:pt>
    <dgm:pt modelId="{B38B7D1E-1CE0-4290-A909-F3D54A83C51E}" type="pres">
      <dgm:prSet presAssocID="{B9494714-EF8D-4444-B5EC-F6996021700B}" presName="lastNode" presStyleLbl="node1" presStyleIdx="7" presStyleCnt="8" custLinFactX="-100000" custLinFactY="94886" custLinFactNeighborX="-146811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40DDAF9-D61E-4E51-8EE3-06FC4A7C76CE}" type="presOf" srcId="{ED1EBD04-76BF-4B90-9301-F532F5B41EE7}" destId="{CC1DD72A-B125-4C15-A4AE-1E4289411CDB}" srcOrd="0" destOrd="0" presId="urn:microsoft.com/office/officeart/2005/8/layout/bProcess2"/>
    <dgm:cxn modelId="{AFDC89BF-14E4-4ABC-B3A0-738B361C11BD}" srcId="{2C0D3734-6625-4C08-A226-084E543F9A1B}" destId="{4A5DA27E-D7F6-4B8C-9AD8-96DA33CC3317}" srcOrd="1" destOrd="0" parTransId="{1E5B6F25-EC2C-498B-BE05-441CDC2AC916}" sibTransId="{ED1EBD04-76BF-4B90-9301-F532F5B41EE7}"/>
    <dgm:cxn modelId="{88F913A8-FC84-47A9-8B01-E6CC1FF5A7FB}" type="presOf" srcId="{8A3C2410-5367-4253-BADC-94F404543248}" destId="{C8650408-0676-4F1D-AF15-0067F51810DC}" srcOrd="0" destOrd="0" presId="urn:microsoft.com/office/officeart/2005/8/layout/bProcess2"/>
    <dgm:cxn modelId="{0E197E24-CFCC-4DAA-B113-0CEB7B6CDB87}" srcId="{2C0D3734-6625-4C08-A226-084E543F9A1B}" destId="{788BC626-A9B5-4898-B1C9-1DA082CB4C39}" srcOrd="2" destOrd="0" parTransId="{75AF62C1-9127-4E5F-ABAC-5A4B0D5D78D2}" sibTransId="{13906E5D-EFEF-4A9D-95F3-DAA2CCDD6BF7}"/>
    <dgm:cxn modelId="{49355DF0-7DD2-4B21-91F7-0BD5A611C3BF}" type="presOf" srcId="{B4A6A932-51C4-4217-AC9E-F2332497952B}" destId="{ED5FB25C-617D-49C6-9D6C-460C66C4EE85}" srcOrd="0" destOrd="0" presId="urn:microsoft.com/office/officeart/2005/8/layout/bProcess2"/>
    <dgm:cxn modelId="{01722636-71C3-4F72-9E56-548A5F5A1DBB}" srcId="{2C0D3734-6625-4C08-A226-084E543F9A1B}" destId="{C34916CC-64DF-4AF7-ADAC-069F56F113D6}" srcOrd="3" destOrd="0" parTransId="{A2FFC0BE-B1F5-4068-B189-9D246157BD8E}" sibTransId="{FB8D37DA-0959-4419-8D7C-41AE42071DB9}"/>
    <dgm:cxn modelId="{42F103BE-6313-4199-B38C-CFCC9C0B0106}" type="presOf" srcId="{3061A87C-3E39-4A73-AB7F-BF9B22327D2C}" destId="{97FBFA16-E3D5-44AD-AFA8-14F42D528F83}" srcOrd="0" destOrd="0" presId="urn:microsoft.com/office/officeart/2005/8/layout/bProcess2"/>
    <dgm:cxn modelId="{2BA2C390-D43E-49FF-A773-9B64B7BF7BBD}" srcId="{2C0D3734-6625-4C08-A226-084E543F9A1B}" destId="{B9494714-EF8D-4444-B5EC-F6996021700B}" srcOrd="7" destOrd="0" parTransId="{479E5FDA-A5F8-4CA0-9D19-AFE6EA1A2726}" sibTransId="{EAAF5734-E804-47DC-B4C5-64F14DA5A620}"/>
    <dgm:cxn modelId="{758B3CC0-77E3-47AC-BA1C-D5E5B182D648}" type="presOf" srcId="{A60F3C66-43D5-481F-92E5-4C0329F25D22}" destId="{B85E3E87-8CA7-4983-9301-D2B6E13EF749}" srcOrd="0" destOrd="0" presId="urn:microsoft.com/office/officeart/2005/8/layout/bProcess2"/>
    <dgm:cxn modelId="{0F358543-4F84-48A5-8799-600E402C7706}" srcId="{2C0D3734-6625-4C08-A226-084E543F9A1B}" destId="{3061A87C-3E39-4A73-AB7F-BF9B22327D2C}" srcOrd="4" destOrd="0" parTransId="{2ACC639C-6711-41FA-B289-1A619A767335}" sibTransId="{8A3C2410-5367-4253-BADC-94F404543248}"/>
    <dgm:cxn modelId="{62B2B4CF-5FB8-45C8-91FC-0E0D9303149C}" type="presOf" srcId="{E799C2C9-2C25-4841-B3CA-7082A534C2BD}" destId="{7D783E91-DD0B-49E8-A7D5-883562A3C919}" srcOrd="0" destOrd="0" presId="urn:microsoft.com/office/officeart/2005/8/layout/bProcess2"/>
    <dgm:cxn modelId="{F7031133-BCDF-43B1-BA0F-CDD92622FFE7}" type="presOf" srcId="{55938ACA-7045-48EC-8250-20619D340721}" destId="{731247EB-B604-4B7A-9421-8F0581F58F5B}" srcOrd="0" destOrd="0" presId="urn:microsoft.com/office/officeart/2005/8/layout/bProcess2"/>
    <dgm:cxn modelId="{B658B173-8377-4427-A66A-D0843989F1AA}" srcId="{2C0D3734-6625-4C08-A226-084E543F9A1B}" destId="{F63742D9-EB23-4F22-980D-89A126B9536E}" srcOrd="5" destOrd="0" parTransId="{608A1552-8B9B-48D3-A0F1-3D52E8A0DE39}" sibTransId="{A60F3C66-43D5-481F-92E5-4C0329F25D22}"/>
    <dgm:cxn modelId="{47923E98-A400-489F-B628-133C6938D29E}" type="presOf" srcId="{FB8D37DA-0959-4419-8D7C-41AE42071DB9}" destId="{6E5C0B68-CFF8-4C87-8263-D1936658E892}" srcOrd="0" destOrd="0" presId="urn:microsoft.com/office/officeart/2005/8/layout/bProcess2"/>
    <dgm:cxn modelId="{8610AED9-1D36-43A1-8948-7E8F24C5D280}" type="presOf" srcId="{13906E5D-EFEF-4A9D-95F3-DAA2CCDD6BF7}" destId="{18598006-AE57-436D-BE0B-C729A4C6DF4E}" srcOrd="0" destOrd="0" presId="urn:microsoft.com/office/officeart/2005/8/layout/bProcess2"/>
    <dgm:cxn modelId="{54B26F8E-77F7-4674-A0CF-7C5A00627393}" type="presOf" srcId="{788BC626-A9B5-4898-B1C9-1DA082CB4C39}" destId="{B07D9C5D-87A6-4A42-9CAE-0F39F4B08FC7}" srcOrd="0" destOrd="0" presId="urn:microsoft.com/office/officeart/2005/8/layout/bProcess2"/>
    <dgm:cxn modelId="{8EDD1713-DD79-44AC-8DAF-DE999311FFC9}" srcId="{2C0D3734-6625-4C08-A226-084E543F9A1B}" destId="{B4A6A932-51C4-4217-AC9E-F2332497952B}" srcOrd="6" destOrd="0" parTransId="{35476430-772F-44CE-B59D-38230A15BE03}" sibTransId="{E799C2C9-2C25-4841-B3CA-7082A534C2BD}"/>
    <dgm:cxn modelId="{A946553C-B43E-4589-818C-B130873485AE}" type="presOf" srcId="{F63742D9-EB23-4F22-980D-89A126B9536E}" destId="{8D1B0F20-EB8F-463A-A938-0E473868C1CF}" srcOrd="0" destOrd="0" presId="urn:microsoft.com/office/officeart/2005/8/layout/bProcess2"/>
    <dgm:cxn modelId="{8943B995-860C-4165-AA58-B219B24901CF}" type="presOf" srcId="{B9494714-EF8D-4444-B5EC-F6996021700B}" destId="{B38B7D1E-1CE0-4290-A909-F3D54A83C51E}" srcOrd="0" destOrd="0" presId="urn:microsoft.com/office/officeart/2005/8/layout/bProcess2"/>
    <dgm:cxn modelId="{18214466-17D5-4FD1-A6B1-E17AE0E64504}" type="presOf" srcId="{C34916CC-64DF-4AF7-ADAC-069F56F113D6}" destId="{34042A67-C10A-4244-95E7-61B1931EC8E5}" srcOrd="0" destOrd="0" presId="urn:microsoft.com/office/officeart/2005/8/layout/bProcess2"/>
    <dgm:cxn modelId="{1AD3FC96-F6B6-427D-A457-96377BC6A318}" srcId="{2C0D3734-6625-4C08-A226-084E543F9A1B}" destId="{C7184B70-EFCD-482E-892F-337A47349601}" srcOrd="0" destOrd="0" parTransId="{14457D77-8ABF-4676-9C06-B42F2E233CDB}" sibTransId="{55938ACA-7045-48EC-8250-20619D340721}"/>
    <dgm:cxn modelId="{358394F6-7488-483C-BDBB-EFBBC2BA000A}" type="presOf" srcId="{4A5DA27E-D7F6-4B8C-9AD8-96DA33CC3317}" destId="{EFC2FCA3-71AB-48EC-ACE8-1E433A6387C0}" srcOrd="0" destOrd="0" presId="urn:microsoft.com/office/officeart/2005/8/layout/bProcess2"/>
    <dgm:cxn modelId="{FCE685EE-D54D-4354-B588-FCE9227F225D}" type="presOf" srcId="{C7184B70-EFCD-482E-892F-337A47349601}" destId="{3965FC75-8D10-4516-B572-E11930BF5426}" srcOrd="0" destOrd="0" presId="urn:microsoft.com/office/officeart/2005/8/layout/bProcess2"/>
    <dgm:cxn modelId="{014FD9FA-DEBF-4DCF-8FEA-03C3EBE88EDF}" type="presOf" srcId="{2C0D3734-6625-4C08-A226-084E543F9A1B}" destId="{9D5EB183-317D-4106-8EFD-D700636ACEAE}" srcOrd="0" destOrd="0" presId="urn:microsoft.com/office/officeart/2005/8/layout/bProcess2"/>
    <dgm:cxn modelId="{5367BFD1-86CA-4AA9-8773-252F29142FCE}" type="presParOf" srcId="{9D5EB183-317D-4106-8EFD-D700636ACEAE}" destId="{3965FC75-8D10-4516-B572-E11930BF5426}" srcOrd="0" destOrd="0" presId="urn:microsoft.com/office/officeart/2005/8/layout/bProcess2"/>
    <dgm:cxn modelId="{91C7A2C1-4822-45E6-B2D9-E46F279562C5}" type="presParOf" srcId="{9D5EB183-317D-4106-8EFD-D700636ACEAE}" destId="{731247EB-B604-4B7A-9421-8F0581F58F5B}" srcOrd="1" destOrd="0" presId="urn:microsoft.com/office/officeart/2005/8/layout/bProcess2"/>
    <dgm:cxn modelId="{FCB13A9C-52B4-448C-8C5B-99222713B3D2}" type="presParOf" srcId="{9D5EB183-317D-4106-8EFD-D700636ACEAE}" destId="{F1C6DFEC-2810-47AA-AD5E-0E06026F7262}" srcOrd="2" destOrd="0" presId="urn:microsoft.com/office/officeart/2005/8/layout/bProcess2"/>
    <dgm:cxn modelId="{2888B9DA-151C-453B-8B89-F93D10CD1E70}" type="presParOf" srcId="{F1C6DFEC-2810-47AA-AD5E-0E06026F7262}" destId="{20BC47AF-69C0-49EE-B96D-65A76EB6BEF3}" srcOrd="0" destOrd="0" presId="urn:microsoft.com/office/officeart/2005/8/layout/bProcess2"/>
    <dgm:cxn modelId="{75569333-8DCB-4BE8-B992-CBA5F0E5C301}" type="presParOf" srcId="{F1C6DFEC-2810-47AA-AD5E-0E06026F7262}" destId="{EFC2FCA3-71AB-48EC-ACE8-1E433A6387C0}" srcOrd="1" destOrd="0" presId="urn:microsoft.com/office/officeart/2005/8/layout/bProcess2"/>
    <dgm:cxn modelId="{83426C65-6919-4A1E-BF72-81875C4B39D7}" type="presParOf" srcId="{9D5EB183-317D-4106-8EFD-D700636ACEAE}" destId="{CC1DD72A-B125-4C15-A4AE-1E4289411CDB}" srcOrd="3" destOrd="0" presId="urn:microsoft.com/office/officeart/2005/8/layout/bProcess2"/>
    <dgm:cxn modelId="{CD250369-1020-4648-AFA8-97AF4D551226}" type="presParOf" srcId="{9D5EB183-317D-4106-8EFD-D700636ACEAE}" destId="{0D0C2E41-F3A9-42A8-A1AF-C4B54711D582}" srcOrd="4" destOrd="0" presId="urn:microsoft.com/office/officeart/2005/8/layout/bProcess2"/>
    <dgm:cxn modelId="{90127FB3-AAC6-41E0-82FA-682ABDF33D43}" type="presParOf" srcId="{0D0C2E41-F3A9-42A8-A1AF-C4B54711D582}" destId="{FBA85AAB-1CE6-4F48-9EBF-699168FA095C}" srcOrd="0" destOrd="0" presId="urn:microsoft.com/office/officeart/2005/8/layout/bProcess2"/>
    <dgm:cxn modelId="{87556D8A-2846-47A2-9469-84338D5F679A}" type="presParOf" srcId="{0D0C2E41-F3A9-42A8-A1AF-C4B54711D582}" destId="{B07D9C5D-87A6-4A42-9CAE-0F39F4B08FC7}" srcOrd="1" destOrd="0" presId="urn:microsoft.com/office/officeart/2005/8/layout/bProcess2"/>
    <dgm:cxn modelId="{EAC4AB8F-3E85-45BD-B234-B9FB5D4DED69}" type="presParOf" srcId="{9D5EB183-317D-4106-8EFD-D700636ACEAE}" destId="{18598006-AE57-436D-BE0B-C729A4C6DF4E}" srcOrd="5" destOrd="0" presId="urn:microsoft.com/office/officeart/2005/8/layout/bProcess2"/>
    <dgm:cxn modelId="{EBB8F8DF-C96A-4180-9C8E-AED61C126DEC}" type="presParOf" srcId="{9D5EB183-317D-4106-8EFD-D700636ACEAE}" destId="{E77BBB49-8F2D-4906-BC20-AD042B7B4778}" srcOrd="6" destOrd="0" presId="urn:microsoft.com/office/officeart/2005/8/layout/bProcess2"/>
    <dgm:cxn modelId="{2629D6A2-F5EE-487E-8092-C3E8D314E5C5}" type="presParOf" srcId="{E77BBB49-8F2D-4906-BC20-AD042B7B4778}" destId="{DC455E02-1793-4D67-9553-F594533E400F}" srcOrd="0" destOrd="0" presId="urn:microsoft.com/office/officeart/2005/8/layout/bProcess2"/>
    <dgm:cxn modelId="{EE1D0CE2-C0C4-4FE3-A50B-5DCDD790A3B0}" type="presParOf" srcId="{E77BBB49-8F2D-4906-BC20-AD042B7B4778}" destId="{34042A67-C10A-4244-95E7-61B1931EC8E5}" srcOrd="1" destOrd="0" presId="urn:microsoft.com/office/officeart/2005/8/layout/bProcess2"/>
    <dgm:cxn modelId="{2068E459-6B4C-4F75-A1C4-B53A72FBED5C}" type="presParOf" srcId="{9D5EB183-317D-4106-8EFD-D700636ACEAE}" destId="{6E5C0B68-CFF8-4C87-8263-D1936658E892}" srcOrd="7" destOrd="0" presId="urn:microsoft.com/office/officeart/2005/8/layout/bProcess2"/>
    <dgm:cxn modelId="{B72DBAE1-871F-404A-8084-E456D4BC5784}" type="presParOf" srcId="{9D5EB183-317D-4106-8EFD-D700636ACEAE}" destId="{A406DAC0-E609-4E82-B503-E65519D7E17C}" srcOrd="8" destOrd="0" presId="urn:microsoft.com/office/officeart/2005/8/layout/bProcess2"/>
    <dgm:cxn modelId="{4DEBBEA6-79A9-4D35-A2EE-31509170990C}" type="presParOf" srcId="{A406DAC0-E609-4E82-B503-E65519D7E17C}" destId="{86718255-2492-4ACC-8AC5-509ADD68EBDA}" srcOrd="0" destOrd="0" presId="urn:microsoft.com/office/officeart/2005/8/layout/bProcess2"/>
    <dgm:cxn modelId="{21F3EEE7-E363-4802-A548-2309BA4CAC04}" type="presParOf" srcId="{A406DAC0-E609-4E82-B503-E65519D7E17C}" destId="{97FBFA16-E3D5-44AD-AFA8-14F42D528F83}" srcOrd="1" destOrd="0" presId="urn:microsoft.com/office/officeart/2005/8/layout/bProcess2"/>
    <dgm:cxn modelId="{608DE652-0A9C-426B-8D2D-28B98D3AAF1F}" type="presParOf" srcId="{9D5EB183-317D-4106-8EFD-D700636ACEAE}" destId="{C8650408-0676-4F1D-AF15-0067F51810DC}" srcOrd="9" destOrd="0" presId="urn:microsoft.com/office/officeart/2005/8/layout/bProcess2"/>
    <dgm:cxn modelId="{3F595A6A-77A3-4B56-A50D-FBE7530BC846}" type="presParOf" srcId="{9D5EB183-317D-4106-8EFD-D700636ACEAE}" destId="{3F7FE6D7-246D-4DFE-9951-A014757EC54D}" srcOrd="10" destOrd="0" presId="urn:microsoft.com/office/officeart/2005/8/layout/bProcess2"/>
    <dgm:cxn modelId="{FBAEF231-946D-44B1-BAB4-9F3F8B38E18A}" type="presParOf" srcId="{3F7FE6D7-246D-4DFE-9951-A014757EC54D}" destId="{443505F5-ADD9-4789-B5E3-063917DC8E59}" srcOrd="0" destOrd="0" presId="urn:microsoft.com/office/officeart/2005/8/layout/bProcess2"/>
    <dgm:cxn modelId="{25E9F780-AB3D-4BD1-8151-90E58E0CC02E}" type="presParOf" srcId="{3F7FE6D7-246D-4DFE-9951-A014757EC54D}" destId="{8D1B0F20-EB8F-463A-A938-0E473868C1CF}" srcOrd="1" destOrd="0" presId="urn:microsoft.com/office/officeart/2005/8/layout/bProcess2"/>
    <dgm:cxn modelId="{99CA9107-455E-4B1E-99BA-D76805C08108}" type="presParOf" srcId="{9D5EB183-317D-4106-8EFD-D700636ACEAE}" destId="{B85E3E87-8CA7-4983-9301-D2B6E13EF749}" srcOrd="11" destOrd="0" presId="urn:microsoft.com/office/officeart/2005/8/layout/bProcess2"/>
    <dgm:cxn modelId="{A38B3262-7A50-4944-ABCF-950173689D54}" type="presParOf" srcId="{9D5EB183-317D-4106-8EFD-D700636ACEAE}" destId="{6C43CB4B-C551-4E08-80BD-CF65B38A17BA}" srcOrd="12" destOrd="0" presId="urn:microsoft.com/office/officeart/2005/8/layout/bProcess2"/>
    <dgm:cxn modelId="{99BC153A-CB4F-4C99-A5B8-CFF2545833AC}" type="presParOf" srcId="{6C43CB4B-C551-4E08-80BD-CF65B38A17BA}" destId="{A2873182-3CBE-4F19-A9E6-420CF19983C5}" srcOrd="0" destOrd="0" presId="urn:microsoft.com/office/officeart/2005/8/layout/bProcess2"/>
    <dgm:cxn modelId="{FFDCB302-99A5-40D4-89CC-F02961005CCF}" type="presParOf" srcId="{6C43CB4B-C551-4E08-80BD-CF65B38A17BA}" destId="{ED5FB25C-617D-49C6-9D6C-460C66C4EE85}" srcOrd="1" destOrd="0" presId="urn:microsoft.com/office/officeart/2005/8/layout/bProcess2"/>
    <dgm:cxn modelId="{4E150722-41AA-4552-8E18-605E9C4531B2}" type="presParOf" srcId="{9D5EB183-317D-4106-8EFD-D700636ACEAE}" destId="{7D783E91-DD0B-49E8-A7D5-883562A3C919}" srcOrd="13" destOrd="0" presId="urn:microsoft.com/office/officeart/2005/8/layout/bProcess2"/>
    <dgm:cxn modelId="{B3EA9133-E40A-4F15-9D82-C0C48FD0375E}" type="presParOf" srcId="{9D5EB183-317D-4106-8EFD-D700636ACEAE}" destId="{B38B7D1E-1CE0-4290-A909-F3D54A83C51E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8ED879-3C4E-4F74-A369-311A9647CADE}">
      <dsp:nvSpPr>
        <dsp:cNvPr id="0" name=""/>
        <dsp:cNvSpPr/>
      </dsp:nvSpPr>
      <dsp:spPr>
        <a:xfrm>
          <a:off x="0" y="344118"/>
          <a:ext cx="2855383" cy="1665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tx2"/>
              </a:solidFill>
            </a:rPr>
            <a:t>決定隊名</a:t>
          </a:r>
          <a:endParaRPr lang="en-US" altLang="zh-TW" sz="3600" b="1" kern="1200" dirty="0" smtClean="0">
            <a:solidFill>
              <a:schemeClr val="tx2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tx2"/>
              </a:solidFill>
            </a:rPr>
            <a:t>和主題</a:t>
          </a:r>
          <a:endParaRPr lang="zh-TW" altLang="en-US" sz="3600" kern="1200" dirty="0">
            <a:solidFill>
              <a:schemeClr val="tx2"/>
            </a:solidFill>
          </a:endParaRPr>
        </a:p>
      </dsp:txBody>
      <dsp:txXfrm>
        <a:off x="0" y="344118"/>
        <a:ext cx="2855383" cy="1665404"/>
      </dsp:txXfrm>
    </dsp:sp>
    <dsp:sp modelId="{9E1A2589-1E1D-4144-9460-34F6D778F4C8}">
      <dsp:nvSpPr>
        <dsp:cNvPr id="0" name=""/>
        <dsp:cNvSpPr/>
      </dsp:nvSpPr>
      <dsp:spPr>
        <a:xfrm rot="21586174">
          <a:off x="3163703" y="809319"/>
          <a:ext cx="742785" cy="7180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21586174">
        <a:off x="3163703" y="809319"/>
        <a:ext cx="742785" cy="718051"/>
      </dsp:txXfrm>
    </dsp:sp>
    <dsp:sp modelId="{EE27A34F-BCA2-4D24-BCFD-C465D5DCABC6}">
      <dsp:nvSpPr>
        <dsp:cNvPr id="0" name=""/>
        <dsp:cNvSpPr/>
      </dsp:nvSpPr>
      <dsp:spPr>
        <a:xfrm>
          <a:off x="4256853" y="237079"/>
          <a:ext cx="4310740" cy="18393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357418"/>
                <a:satOff val="-3592"/>
                <a:lumOff val="-986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357418"/>
                <a:satOff val="-3592"/>
                <a:lumOff val="-986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357418"/>
                <a:satOff val="-3592"/>
                <a:lumOff val="-986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b="1" kern="1200" dirty="0" smtClean="0">
              <a:solidFill>
                <a:schemeClr val="tx2"/>
              </a:solidFill>
            </a:rPr>
            <a:t>文獻研究階段</a:t>
          </a:r>
          <a:endParaRPr lang="en-US" altLang="zh-TW" sz="2800" b="1" kern="1200" dirty="0" smtClean="0">
            <a:solidFill>
              <a:schemeClr val="tx2"/>
            </a:solidFill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2"/>
              </a:solidFill>
            </a:rPr>
            <a:t>1.</a:t>
          </a:r>
          <a:r>
            <a:rPr lang="zh-TW" sz="2800" b="1" kern="1200" dirty="0" smtClean="0">
              <a:solidFill>
                <a:schemeClr val="tx2"/>
              </a:solidFill>
            </a:rPr>
            <a:t>蒐集網路資料</a:t>
          </a:r>
          <a:r>
            <a:rPr lang="zh-TW" altLang="en-US" sz="2800" b="1" kern="1200" dirty="0" smtClean="0">
              <a:solidFill>
                <a:schemeClr val="tx2"/>
              </a:solidFill>
            </a:rPr>
            <a:t> </a:t>
          </a:r>
          <a:endParaRPr lang="en-US" altLang="zh-TW" sz="2800" b="1" kern="1200" dirty="0" smtClean="0">
            <a:solidFill>
              <a:schemeClr val="tx2"/>
            </a:solidFill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2"/>
              </a:solidFill>
            </a:rPr>
            <a:t>  </a:t>
          </a:r>
          <a:r>
            <a:rPr lang="en-US" sz="2800" b="1" kern="1200" dirty="0" smtClean="0">
              <a:solidFill>
                <a:schemeClr val="tx2"/>
              </a:solidFill>
            </a:rPr>
            <a:t>2.</a:t>
          </a:r>
          <a:r>
            <a:rPr lang="zh-TW" sz="2800" b="1" kern="1200" dirty="0" smtClean="0">
              <a:solidFill>
                <a:schemeClr val="tx2"/>
              </a:solidFill>
            </a:rPr>
            <a:t>東華大學圖書館借書</a:t>
          </a:r>
          <a:endParaRPr lang="zh-TW" altLang="en-US" sz="2800" kern="1200" dirty="0">
            <a:solidFill>
              <a:schemeClr val="tx2"/>
            </a:solidFill>
          </a:endParaRPr>
        </a:p>
      </dsp:txBody>
      <dsp:txXfrm>
        <a:off x="4256853" y="237079"/>
        <a:ext cx="4310740" cy="1839386"/>
      </dsp:txXfrm>
    </dsp:sp>
    <dsp:sp modelId="{4A0CFC9B-8560-45C0-88A0-182163B7CB22}">
      <dsp:nvSpPr>
        <dsp:cNvPr id="0" name=""/>
        <dsp:cNvSpPr/>
      </dsp:nvSpPr>
      <dsp:spPr>
        <a:xfrm rot="5751338">
          <a:off x="5990648" y="2219506"/>
          <a:ext cx="551526" cy="7180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3536126"/>
                <a:satOff val="-5387"/>
                <a:lumOff val="-1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3536126"/>
                <a:satOff val="-5387"/>
                <a:lumOff val="-1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536126"/>
                <a:satOff val="-5387"/>
                <a:lumOff val="-1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 rot="5751338">
        <a:off x="5990648" y="2219506"/>
        <a:ext cx="551526" cy="718051"/>
      </dsp:txXfrm>
    </dsp:sp>
    <dsp:sp modelId="{4744DFFE-BB02-47C6-A4AF-E11832DCCAA6}">
      <dsp:nvSpPr>
        <dsp:cNvPr id="0" name=""/>
        <dsp:cNvSpPr/>
      </dsp:nvSpPr>
      <dsp:spPr>
        <a:xfrm>
          <a:off x="3866702" y="3111653"/>
          <a:ext cx="4521783" cy="1640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714835"/>
                <a:satOff val="-7183"/>
                <a:lumOff val="-1973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714835"/>
                <a:satOff val="-7183"/>
                <a:lumOff val="-1973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714835"/>
                <a:satOff val="-7183"/>
                <a:lumOff val="-1973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solidFill>
                <a:schemeClr val="tx2"/>
              </a:solidFill>
            </a:rPr>
            <a:t>訪問調查階段</a:t>
          </a:r>
          <a:endParaRPr lang="zh-TW" sz="3600" kern="1200" dirty="0" smtClean="0">
            <a:solidFill>
              <a:schemeClr val="tx2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2"/>
              </a:solidFill>
            </a:rPr>
            <a:t>1.</a:t>
          </a:r>
          <a:r>
            <a:rPr lang="zh-TW" sz="2900" b="1" kern="1200" dirty="0" smtClean="0">
              <a:solidFill>
                <a:schemeClr val="tx2"/>
              </a:solidFill>
            </a:rPr>
            <a:t>尋找專家</a:t>
          </a:r>
          <a:r>
            <a:rPr lang="zh-TW" altLang="en-US" sz="2900" b="1" kern="1200" dirty="0" smtClean="0">
              <a:solidFill>
                <a:schemeClr val="tx2"/>
              </a:solidFill>
            </a:rPr>
            <a:t>   </a:t>
          </a:r>
          <a:r>
            <a:rPr lang="en-US" sz="2900" b="1" kern="1200" dirty="0" smtClean="0">
              <a:solidFill>
                <a:schemeClr val="tx2"/>
              </a:solidFill>
            </a:rPr>
            <a:t>2.</a:t>
          </a:r>
          <a:r>
            <a:rPr lang="zh-TW" sz="2900" b="1" kern="1200" dirty="0" smtClean="0">
              <a:solidFill>
                <a:schemeClr val="tx2"/>
              </a:solidFill>
            </a:rPr>
            <a:t>專家訪談</a:t>
          </a:r>
          <a:endParaRPr lang="en-US" altLang="zh-TW" sz="2900" b="1" kern="1200" dirty="0" smtClean="0">
            <a:solidFill>
              <a:schemeClr val="tx2"/>
            </a:solidFill>
          </a:endParaRPr>
        </a:p>
      </dsp:txBody>
      <dsp:txXfrm>
        <a:off x="3866702" y="3111653"/>
        <a:ext cx="4521783" cy="1640874"/>
      </dsp:txXfrm>
    </dsp:sp>
    <dsp:sp modelId="{4F1FB8D9-985E-43E8-BCE2-3C43180AFBD0}">
      <dsp:nvSpPr>
        <dsp:cNvPr id="0" name=""/>
        <dsp:cNvSpPr/>
      </dsp:nvSpPr>
      <dsp:spPr>
        <a:xfrm rot="10768932">
          <a:off x="3131394" y="3597795"/>
          <a:ext cx="519631" cy="7180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7072253"/>
                <a:satOff val="-10775"/>
                <a:lumOff val="-2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072253"/>
                <a:satOff val="-10775"/>
                <a:lumOff val="-2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072253"/>
                <a:satOff val="-10775"/>
                <a:lumOff val="-2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10768932">
        <a:off x="3131394" y="3597795"/>
        <a:ext cx="519631" cy="718051"/>
      </dsp:txXfrm>
    </dsp:sp>
    <dsp:sp modelId="{E02EF3AF-6197-4606-9B5D-2075BB2A898C}">
      <dsp:nvSpPr>
        <dsp:cNvPr id="0" name=""/>
        <dsp:cNvSpPr/>
      </dsp:nvSpPr>
      <dsp:spPr>
        <a:xfrm>
          <a:off x="0" y="3228463"/>
          <a:ext cx="2886305" cy="1491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072253"/>
                <a:satOff val="-10775"/>
                <a:lumOff val="-2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072253"/>
                <a:satOff val="-10775"/>
                <a:lumOff val="-2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072253"/>
                <a:satOff val="-10775"/>
                <a:lumOff val="-2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solidFill>
                <a:schemeClr val="tx2"/>
              </a:solidFill>
            </a:rPr>
            <a:t>整理</a:t>
          </a:r>
          <a:r>
            <a:rPr lang="zh-TW" altLang="zh-TW" sz="3600" b="1" kern="1200" dirty="0" smtClean="0">
              <a:solidFill>
                <a:schemeClr val="tx2"/>
              </a:solidFill>
            </a:rPr>
            <a:t>並</a:t>
          </a:r>
          <a:endParaRPr lang="en-US" altLang="zh-TW" sz="3600" b="1" kern="1200" dirty="0" smtClean="0">
            <a:solidFill>
              <a:schemeClr val="tx2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solidFill>
                <a:schemeClr val="tx2"/>
              </a:solidFill>
            </a:rPr>
            <a:t>撰寫報告</a:t>
          </a:r>
          <a:endParaRPr lang="zh-TW" altLang="en-US" sz="3600" kern="1200" dirty="0">
            <a:solidFill>
              <a:schemeClr val="tx2"/>
            </a:solidFill>
          </a:endParaRPr>
        </a:p>
      </dsp:txBody>
      <dsp:txXfrm>
        <a:off x="0" y="3228463"/>
        <a:ext cx="2886305" cy="14919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E10C5B-227E-4488-BBF4-417F7C4F40D4}">
      <dsp:nvSpPr>
        <dsp:cNvPr id="0" name=""/>
        <dsp:cNvSpPr/>
      </dsp:nvSpPr>
      <dsp:spPr>
        <a:xfrm>
          <a:off x="-81873" y="2650"/>
          <a:ext cx="6140410" cy="15293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chemeClr val="tx2"/>
              </a:solidFill>
            </a:rPr>
            <a:t>檢驗毒素需要專業儀器，       無法獨立完成。</a:t>
          </a:r>
          <a:endParaRPr lang="zh-TW" altLang="en-US" sz="4000" b="1" kern="1200" dirty="0">
            <a:solidFill>
              <a:schemeClr val="tx2"/>
            </a:solidFill>
          </a:endParaRPr>
        </a:p>
      </dsp:txBody>
      <dsp:txXfrm>
        <a:off x="-81873" y="2650"/>
        <a:ext cx="6140410" cy="1529321"/>
      </dsp:txXfrm>
    </dsp:sp>
    <dsp:sp modelId="{650D48B3-3CB5-4CDC-9392-4D2698A55398}">
      <dsp:nvSpPr>
        <dsp:cNvPr id="0" name=""/>
        <dsp:cNvSpPr/>
      </dsp:nvSpPr>
      <dsp:spPr>
        <a:xfrm rot="5400000">
          <a:off x="2827739" y="1535783"/>
          <a:ext cx="321184" cy="420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5400000">
        <a:off x="2827739" y="1535783"/>
        <a:ext cx="321184" cy="420623"/>
      </dsp:txXfrm>
    </dsp:sp>
    <dsp:sp modelId="{3614DDF3-1EAD-4014-B8E1-4BC7D23B4D6A}">
      <dsp:nvSpPr>
        <dsp:cNvPr id="0" name=""/>
        <dsp:cNvSpPr/>
      </dsp:nvSpPr>
      <dsp:spPr>
        <a:xfrm>
          <a:off x="0" y="1960218"/>
          <a:ext cx="5976664" cy="5470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tx2"/>
              </a:solidFill>
            </a:rPr>
            <a:t>小組腦力激盪、羅列問題</a:t>
          </a:r>
          <a:endParaRPr lang="zh-TW" altLang="en-US" sz="3600" b="1" kern="1200" dirty="0">
            <a:solidFill>
              <a:schemeClr val="tx2"/>
            </a:solidFill>
          </a:endParaRPr>
        </a:p>
      </dsp:txBody>
      <dsp:txXfrm>
        <a:off x="0" y="1960218"/>
        <a:ext cx="5976664" cy="547053"/>
      </dsp:txXfrm>
    </dsp:sp>
    <dsp:sp modelId="{2F53FD64-32B2-4F3B-9005-65BFAB98757B}">
      <dsp:nvSpPr>
        <dsp:cNvPr id="0" name=""/>
        <dsp:cNvSpPr/>
      </dsp:nvSpPr>
      <dsp:spPr>
        <a:xfrm rot="5400000">
          <a:off x="2798404" y="2550196"/>
          <a:ext cx="379854" cy="420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 rot="5400000">
        <a:off x="2798404" y="2550196"/>
        <a:ext cx="379854" cy="420623"/>
      </dsp:txXfrm>
    </dsp:sp>
    <dsp:sp modelId="{59F9A27C-8C15-48DA-B220-5FE1CCD88FE5}">
      <dsp:nvSpPr>
        <dsp:cNvPr id="0" name=""/>
        <dsp:cNvSpPr/>
      </dsp:nvSpPr>
      <dsp:spPr>
        <a:xfrm>
          <a:off x="0" y="3013744"/>
          <a:ext cx="5976664" cy="10476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/>
            <a:t>決定尋求專家學者協助</a:t>
          </a:r>
          <a:endParaRPr lang="zh-TW" altLang="en-US" sz="4100" kern="1200" dirty="0"/>
        </a:p>
      </dsp:txBody>
      <dsp:txXfrm>
        <a:off x="0" y="3013744"/>
        <a:ext cx="5976664" cy="10476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65FC75-8D10-4516-B572-E11930BF5426}">
      <dsp:nvSpPr>
        <dsp:cNvPr id="0" name=""/>
        <dsp:cNvSpPr/>
      </dsp:nvSpPr>
      <dsp:spPr>
        <a:xfrm>
          <a:off x="0" y="0"/>
          <a:ext cx="1588539" cy="146240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尋找</a:t>
          </a:r>
          <a:endParaRPr lang="en-US" altLang="zh-TW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專家</a:t>
          </a:r>
          <a:endParaRPr lang="en-US" altLang="zh-TW" sz="2600" kern="1200" dirty="0" smtClean="0"/>
        </a:p>
      </dsp:txBody>
      <dsp:txXfrm>
        <a:off x="0" y="0"/>
        <a:ext cx="1588539" cy="1462402"/>
      </dsp:txXfrm>
    </dsp:sp>
    <dsp:sp modelId="{731247EB-B604-4B7A-9421-8F0581F58F5B}">
      <dsp:nvSpPr>
        <dsp:cNvPr id="0" name=""/>
        <dsp:cNvSpPr/>
      </dsp:nvSpPr>
      <dsp:spPr>
        <a:xfrm rot="10987131">
          <a:off x="493447" y="1554913"/>
          <a:ext cx="501053" cy="198675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C2FCA3-71AB-48EC-ACE8-1E433A6387C0}">
      <dsp:nvSpPr>
        <dsp:cNvPr id="0" name=""/>
        <dsp:cNvSpPr/>
      </dsp:nvSpPr>
      <dsp:spPr>
        <a:xfrm>
          <a:off x="0" y="1834937"/>
          <a:ext cx="1396909" cy="1309453"/>
        </a:xfrm>
        <a:prstGeom prst="ellipse">
          <a:avLst/>
        </a:prstGeom>
        <a:gradFill rotWithShape="0">
          <a:gsLst>
            <a:gs pos="0">
              <a:schemeClr val="accent3">
                <a:hueOff val="-549935"/>
                <a:satOff val="1187"/>
                <a:lumOff val="-15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49935"/>
                <a:satOff val="1187"/>
                <a:lumOff val="-15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49935"/>
                <a:satOff val="1187"/>
                <a:lumOff val="-15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政府機關</a:t>
          </a:r>
          <a:endParaRPr lang="zh-TW" altLang="en-US" sz="2800" kern="1200" dirty="0"/>
        </a:p>
      </dsp:txBody>
      <dsp:txXfrm>
        <a:off x="0" y="1834937"/>
        <a:ext cx="1396909" cy="1309453"/>
      </dsp:txXfrm>
    </dsp:sp>
    <dsp:sp modelId="{CC1DD72A-B125-4C15-A4AE-1E4289411CDB}">
      <dsp:nvSpPr>
        <dsp:cNvPr id="0" name=""/>
        <dsp:cNvSpPr/>
      </dsp:nvSpPr>
      <dsp:spPr>
        <a:xfrm rot="6498837">
          <a:off x="1664539" y="169713"/>
          <a:ext cx="501053" cy="198675"/>
        </a:xfrm>
        <a:prstGeom prst="triangle">
          <a:avLst/>
        </a:prstGeom>
        <a:gradFill rotWithShape="0">
          <a:gsLst>
            <a:gs pos="0">
              <a:schemeClr val="accent3">
                <a:hueOff val="-641591"/>
                <a:satOff val="1385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641591"/>
                <a:satOff val="1385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641591"/>
                <a:satOff val="1385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7D9C5D-87A6-4A42-9CAE-0F39F4B08FC7}">
      <dsp:nvSpPr>
        <dsp:cNvPr id="0" name=""/>
        <dsp:cNvSpPr/>
      </dsp:nvSpPr>
      <dsp:spPr>
        <a:xfrm>
          <a:off x="1080122" y="3328144"/>
          <a:ext cx="1684266" cy="1502078"/>
        </a:xfrm>
        <a:prstGeom prst="ellipse">
          <a:avLst/>
        </a:prstGeom>
        <a:gradFill rotWithShape="0">
          <a:gsLst>
            <a:gs pos="0">
              <a:schemeClr val="accent3">
                <a:hueOff val="-1099870"/>
                <a:satOff val="2375"/>
                <a:lumOff val="-30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099870"/>
                <a:satOff val="2375"/>
                <a:lumOff val="-30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099870"/>
                <a:satOff val="2375"/>
                <a:lumOff val="-30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食藥署</a:t>
          </a: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東部辦公室</a:t>
          </a:r>
          <a:endParaRPr lang="zh-TW" altLang="en-US" sz="1600" kern="1200" dirty="0"/>
        </a:p>
      </dsp:txBody>
      <dsp:txXfrm>
        <a:off x="1080122" y="3328144"/>
        <a:ext cx="1684266" cy="1502078"/>
      </dsp:txXfrm>
    </dsp:sp>
    <dsp:sp modelId="{18598006-AE57-436D-BE0B-C729A4C6DF4E}">
      <dsp:nvSpPr>
        <dsp:cNvPr id="0" name=""/>
        <dsp:cNvSpPr/>
      </dsp:nvSpPr>
      <dsp:spPr>
        <a:xfrm rot="8363837">
          <a:off x="868429" y="3251250"/>
          <a:ext cx="501053" cy="198675"/>
        </a:xfrm>
        <a:prstGeom prst="triangle">
          <a:avLst/>
        </a:prstGeom>
        <a:gradFill rotWithShape="0">
          <a:gsLst>
            <a:gs pos="0">
              <a:schemeClr val="accent3">
                <a:hueOff val="-1283182"/>
                <a:satOff val="2771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283182"/>
                <a:satOff val="2771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283182"/>
                <a:satOff val="2771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042A67-C10A-4244-95E7-61B1931EC8E5}">
      <dsp:nvSpPr>
        <dsp:cNvPr id="0" name=""/>
        <dsp:cNvSpPr/>
      </dsp:nvSpPr>
      <dsp:spPr>
        <a:xfrm>
          <a:off x="2304258" y="87785"/>
          <a:ext cx="1396909" cy="1425221"/>
        </a:xfrm>
        <a:prstGeom prst="ellipse">
          <a:avLst/>
        </a:prstGeom>
        <a:gradFill rotWithShape="0">
          <a:gsLst>
            <a:gs pos="0">
              <a:schemeClr val="accent3">
                <a:hueOff val="-1649806"/>
                <a:satOff val="3562"/>
                <a:lumOff val="-45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649806"/>
                <a:satOff val="3562"/>
                <a:lumOff val="-45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649806"/>
                <a:satOff val="3562"/>
                <a:lumOff val="-45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大學 機構</a:t>
          </a:r>
          <a:endParaRPr lang="zh-TW" altLang="en-US" sz="2800" kern="1200" dirty="0"/>
        </a:p>
      </dsp:txBody>
      <dsp:txXfrm>
        <a:off x="2304258" y="87785"/>
        <a:ext cx="1396909" cy="1425221"/>
      </dsp:txXfrm>
    </dsp:sp>
    <dsp:sp modelId="{6E5C0B68-CFF8-4C87-8263-D1936658E892}">
      <dsp:nvSpPr>
        <dsp:cNvPr id="0" name=""/>
        <dsp:cNvSpPr/>
      </dsp:nvSpPr>
      <dsp:spPr>
        <a:xfrm rot="7267457">
          <a:off x="3604895" y="1116640"/>
          <a:ext cx="501053" cy="198675"/>
        </a:xfrm>
        <a:prstGeom prst="triangle">
          <a:avLst/>
        </a:prstGeom>
        <a:gradFill rotWithShape="0">
          <a:gsLst>
            <a:gs pos="0">
              <a:schemeClr val="accent3">
                <a:hueOff val="-1924773"/>
                <a:satOff val="4156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924773"/>
                <a:satOff val="4156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924773"/>
                <a:satOff val="4156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FBFA16-E3D5-44AD-AFA8-14F42D528F83}">
      <dsp:nvSpPr>
        <dsp:cNvPr id="0" name=""/>
        <dsp:cNvSpPr/>
      </dsp:nvSpPr>
      <dsp:spPr>
        <a:xfrm>
          <a:off x="4032453" y="1167909"/>
          <a:ext cx="1565834" cy="1454000"/>
        </a:xfrm>
        <a:prstGeom prst="ellipse">
          <a:avLst/>
        </a:prstGeom>
        <a:gradFill rotWithShape="0">
          <a:gsLst>
            <a:gs pos="0">
              <a:schemeClr val="accent3">
                <a:hueOff val="-2199741"/>
                <a:satOff val="4750"/>
                <a:lumOff val="-60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199741"/>
                <a:satOff val="4750"/>
                <a:lumOff val="-60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199741"/>
                <a:satOff val="4750"/>
                <a:lumOff val="-60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慈濟大學</a:t>
          </a:r>
          <a:endParaRPr lang="en-US" altLang="zh-TW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生化系</a:t>
          </a:r>
          <a:endParaRPr lang="zh-TW" altLang="en-US" sz="2000" kern="1200" dirty="0"/>
        </a:p>
      </dsp:txBody>
      <dsp:txXfrm>
        <a:off x="4032453" y="1167909"/>
        <a:ext cx="1565834" cy="1454000"/>
      </dsp:txXfrm>
    </dsp:sp>
    <dsp:sp modelId="{C8650408-0676-4F1D-AF15-0067F51810DC}">
      <dsp:nvSpPr>
        <dsp:cNvPr id="0" name=""/>
        <dsp:cNvSpPr/>
      </dsp:nvSpPr>
      <dsp:spPr>
        <a:xfrm rot="3668483">
          <a:off x="5495117" y="1282909"/>
          <a:ext cx="501053" cy="198675"/>
        </a:xfrm>
        <a:prstGeom prst="triangle">
          <a:avLst/>
        </a:prstGeom>
        <a:gradFill rotWithShape="0">
          <a:gsLst>
            <a:gs pos="0">
              <a:schemeClr val="accent3">
                <a:hueOff val="-2566364"/>
                <a:satOff val="554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66364"/>
                <a:satOff val="554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66364"/>
                <a:satOff val="554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B0F20-EB8F-463A-A938-0E473868C1CF}">
      <dsp:nvSpPr>
        <dsp:cNvPr id="0" name=""/>
        <dsp:cNvSpPr/>
      </dsp:nvSpPr>
      <dsp:spPr>
        <a:xfrm>
          <a:off x="5904656" y="87783"/>
          <a:ext cx="1516296" cy="1578056"/>
        </a:xfrm>
        <a:prstGeom prst="ellipse">
          <a:avLst/>
        </a:prstGeom>
        <a:gradFill rotWithShape="0">
          <a:gsLst>
            <a:gs pos="0">
              <a:schemeClr val="accent3">
                <a:hueOff val="-2749676"/>
                <a:satOff val="5937"/>
                <a:lumOff val="-75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749676"/>
                <a:satOff val="5937"/>
                <a:lumOff val="-75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749676"/>
                <a:satOff val="5937"/>
                <a:lumOff val="-75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東華大學</a:t>
          </a:r>
          <a:endParaRPr lang="en-US" altLang="zh-TW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化學系</a:t>
          </a:r>
          <a:endParaRPr lang="zh-TW" altLang="en-US" sz="2000" kern="1200" dirty="0"/>
        </a:p>
      </dsp:txBody>
      <dsp:txXfrm>
        <a:off x="5904656" y="87783"/>
        <a:ext cx="1516296" cy="1578056"/>
      </dsp:txXfrm>
    </dsp:sp>
    <dsp:sp modelId="{B85E3E87-8CA7-4983-9301-D2B6E13EF749}">
      <dsp:nvSpPr>
        <dsp:cNvPr id="0" name=""/>
        <dsp:cNvSpPr/>
      </dsp:nvSpPr>
      <dsp:spPr>
        <a:xfrm rot="9041530">
          <a:off x="7008749" y="1752298"/>
          <a:ext cx="501053" cy="198675"/>
        </a:xfrm>
        <a:prstGeom prst="triangle">
          <a:avLst/>
        </a:prstGeom>
        <a:gradFill rotWithShape="0">
          <a:gsLst>
            <a:gs pos="0">
              <a:schemeClr val="accent3">
                <a:hueOff val="-3207955"/>
                <a:satOff val="6927"/>
                <a:lumOff val="-8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3207955"/>
                <a:satOff val="6927"/>
                <a:lumOff val="-8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3207955"/>
                <a:satOff val="6927"/>
                <a:lumOff val="-8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5FB25C-617D-49C6-9D6C-460C66C4EE85}">
      <dsp:nvSpPr>
        <dsp:cNvPr id="0" name=""/>
        <dsp:cNvSpPr/>
      </dsp:nvSpPr>
      <dsp:spPr>
        <a:xfrm>
          <a:off x="7037470" y="2087971"/>
          <a:ext cx="1387465" cy="1384190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2"/>
              </a:solidFill>
            </a:rPr>
            <a:t>瞿港華教授</a:t>
          </a:r>
          <a:endParaRPr lang="zh-TW" altLang="en-US" sz="2400" kern="1200" dirty="0">
            <a:solidFill>
              <a:schemeClr val="tx2"/>
            </a:solidFill>
          </a:endParaRPr>
        </a:p>
      </dsp:txBody>
      <dsp:txXfrm>
        <a:off x="7037470" y="2087971"/>
        <a:ext cx="1387465" cy="1384190"/>
      </dsp:txXfrm>
    </dsp:sp>
    <dsp:sp modelId="{7D783E91-DD0B-49E8-A7D5-883562A3C919}">
      <dsp:nvSpPr>
        <dsp:cNvPr id="0" name=""/>
        <dsp:cNvSpPr/>
      </dsp:nvSpPr>
      <dsp:spPr>
        <a:xfrm rot="6882230">
          <a:off x="2687430" y="4353645"/>
          <a:ext cx="501053" cy="198675"/>
        </a:xfrm>
        <a:prstGeom prst="triangle">
          <a:avLst/>
        </a:prstGeom>
        <a:gradFill rotWithShape="0">
          <a:gsLst>
            <a:gs pos="0">
              <a:schemeClr val="accent3">
                <a:hueOff val="-3849546"/>
                <a:satOff val="8312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3849546"/>
                <a:satOff val="8312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3849546"/>
                <a:satOff val="8312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B7D1E-1CE0-4290-A909-F3D54A83C51E}">
      <dsp:nvSpPr>
        <dsp:cNvPr id="0" name=""/>
        <dsp:cNvSpPr/>
      </dsp:nvSpPr>
      <dsp:spPr>
        <a:xfrm>
          <a:off x="3456384" y="3768771"/>
          <a:ext cx="1431580" cy="1431580"/>
        </a:xfrm>
        <a:prstGeom prst="ellipse">
          <a:avLst/>
        </a:prstGeom>
        <a:gradFill rotWithShape="0">
          <a:gsLst>
            <a:gs pos="0">
              <a:schemeClr val="accent3">
                <a:hueOff val="-3849546"/>
                <a:satOff val="8312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3849546"/>
                <a:satOff val="8312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3849546"/>
                <a:satOff val="8312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查無專家</a:t>
          </a:r>
          <a:endParaRPr lang="zh-TW" altLang="en-US" sz="2600" kern="1200" dirty="0"/>
        </a:p>
      </dsp:txBody>
      <dsp:txXfrm>
        <a:off x="3456384" y="3768771"/>
        <a:ext cx="1431580" cy="1431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253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253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F9C4732D-C6F4-4968-B860-56F140D31B41}" type="datetimeFigureOut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401"/>
            <a:ext cx="5435600" cy="44662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7074"/>
            <a:ext cx="2944283" cy="496253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6" y="9427074"/>
            <a:ext cx="2944283" cy="496253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95342D93-02DB-4077-81D1-723F8DA035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2D93-02DB-4077-81D1-723F8DA0356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2D93-02DB-4077-81D1-723F8DA0356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2D93-02DB-4077-81D1-723F8DA0356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2D93-02DB-4077-81D1-723F8DA0356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2D93-02DB-4077-81D1-723F8DA0356B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2D93-02DB-4077-81D1-723F8DA0356B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2D93-02DB-4077-81D1-723F8DA0356B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2D93-02DB-4077-81D1-723F8DA0356B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2D93-02DB-4077-81D1-723F8DA0356B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2D93-02DB-4077-81D1-723F8DA0356B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2D93-02DB-4077-81D1-723F8DA0356B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2D93-02DB-4077-81D1-723F8DA0356B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2D93-02DB-4077-81D1-723F8DA0356B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聖：最後我們也去找了胡教授，教授說花蓮沒辦法檢測，建議我們改作物理性的研究。</a:t>
            </a:r>
            <a:endParaRPr lang="en-US" altLang="zh-TW" dirty="0" smtClean="0"/>
          </a:p>
          <a:p>
            <a:r>
              <a:rPr lang="zh-TW" altLang="en-US" dirty="0" smtClean="0"/>
              <a:t>佾：教授還說，雖然七號會釋放毒素，但應該還在安全範圍中。</a:t>
            </a:r>
            <a:endParaRPr lang="en-US" altLang="zh-TW" dirty="0" smtClean="0"/>
          </a:p>
          <a:p>
            <a:r>
              <a:rPr lang="zh-TW" altLang="en-US" dirty="0" smtClean="0"/>
              <a:t>花：唉，有毒就不能說服我媽了。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2D93-02DB-4077-81D1-723F8DA0356B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思：所以阿，只能說</a:t>
            </a:r>
            <a:endParaRPr lang="en-US" altLang="zh-TW" sz="1400" dirty="0" smtClean="0"/>
          </a:p>
          <a:p>
            <a:r>
              <a:rPr lang="zh-TW" altLang="en-US" sz="1400" dirty="0" smtClean="0"/>
              <a:t>全體：泡麵夢碎、健康萬歲，謝謝大家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一起鞠躬</a:t>
            </a:r>
            <a:r>
              <a:rPr lang="en-US" altLang="zh-TW" sz="1400" dirty="0" smtClean="0"/>
              <a:t>)</a:t>
            </a:r>
            <a:r>
              <a:rPr lang="zh-TW" altLang="en-US" sz="1400" dirty="0" smtClean="0"/>
              <a:t>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2D93-02DB-4077-81D1-723F8DA0356B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17">
              <a:defRPr/>
            </a:pPr>
            <a:endParaRPr lang="en-US" altLang="zh-TW" sz="1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2D93-02DB-4077-81D1-723F8DA0356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2D93-02DB-4077-81D1-723F8DA0356B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2D93-02DB-4077-81D1-723F8DA0356B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2D93-02DB-4077-81D1-723F8DA0356B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2D93-02DB-4077-81D1-723F8DA0356B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2D93-02DB-4077-81D1-723F8DA0356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2D93-02DB-4077-81D1-723F8DA0356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 latinLnBrk="0">
              <a:defRPr lang="zh-TW" sz="54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8FC2-EFA1-4865-912A-CAAD814B21FC}" type="datetime1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6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7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8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9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0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1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2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3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4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5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6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97" name="圖片版面配置區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grpSp>
        <p:nvGrpSpPr>
          <p:cNvPr id="3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0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1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2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3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4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5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6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7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8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9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0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11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grpSp>
        <p:nvGrpSpPr>
          <p:cNvPr id="4" name="群組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25" name="圖片版面配置區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26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EEC054A1-9AEF-4CDE-B45C-ACFDC55C2B16}" type="datetime1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 latinLnBrk="0">
              <a:defRPr lang="zh-TW"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" name="手繪多邊形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21" name="手繪多邊形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</p:grpSp>
        <p:sp>
          <p:nvSpPr>
            <p:cNvPr id="12" name="手繪多邊形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EFF9-4E20-40EE-B543-03CE4E185E21}" type="datetime1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25EB-8110-46D4-AA01-498429C77C25}" type="datetime1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p:transition spd="med">
    <p:random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89FD-4941-4E06-8994-79268B246E17}" type="datetime1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 i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973B-7962-48DC-A8DA-68C6633E752E}" type="datetime1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79512" y="6381328"/>
            <a:ext cx="576064" cy="360040"/>
          </a:xfrm>
        </p:spPr>
        <p:txBody>
          <a:bodyPr/>
          <a:lstStyle>
            <a:lvl1pPr>
              <a:defRPr sz="1600"/>
            </a:lvl1pPr>
          </a:lstStyle>
          <a:p>
            <a:fld id="{73DA0BB7-265A-403C-9275-D587AB510EDC}" type="slidenum">
              <a:rPr lang="en-US" altLang="zh-TW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 latinLnBrk="0">
              <a:defRPr lang="zh-TW"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5138-A22D-460E-84D4-31C155193DC8}" type="datetime1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CD94-3173-4E8F-AEA4-3C10B247F98E}" type="datetime1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F013-13B1-49C8-80C8-1F7BFBAEC8A5}" type="datetime1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C4C2-8AEB-45AE-9500-4D3FD299CD17}" type="datetime1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83E7-A4B0-48BD-A21D-411B95DDD831}" type="datetime1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3" name="群組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36" name="圖片版面配置區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7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0" name="文字版面配置區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47CD-7628-41D1-ADCF-0CD14F023D84}" type="datetime1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3" name="群組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4" name="群組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7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8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9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0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1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2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3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4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5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6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7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78" name="圖片版面配置區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79" name="圖片版面配置區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80" name="圖片版面配置區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81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2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3" name="文字版面配置區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107B6A0C-1AF2-4C2F-94FF-FDA7EE75143B}" type="datetime1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ransition spd="med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600" kern="1200">
          <a:solidFill>
            <a:schemeClr val="tx1">
              <a:lumMod val="50000"/>
            </a:schemeClr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20.jpeg"/><Relationship Id="rId10" Type="http://schemas.microsoft.com/office/2007/relationships/diagramDrawing" Target="../diagrams/drawing2.xml"/><Relationship Id="rId4" Type="http://schemas.openxmlformats.org/officeDocument/2006/relationships/image" Target="../media/image19.jpeg"/><Relationship Id="rId9" Type="http://schemas.openxmlformats.org/officeDocument/2006/relationships/diagramColors" Target="../diagrams/colors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5696" y="1124744"/>
            <a:ext cx="7128792" cy="209661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「塑膠轉角遇到熱」</a:t>
            </a:r>
            <a:r>
              <a:rPr lang="en-US" altLang="zh-TW" dirty="0" smtClean="0"/>
              <a:t>	</a:t>
            </a:r>
            <a:r>
              <a:rPr lang="zh-TW" altLang="en-US" dirty="0" smtClean="0"/>
              <a:t>之泡麵碗耐熱研究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4985792"/>
            <a:ext cx="5143502" cy="1872208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  宜昌超塑隊</a:t>
            </a:r>
            <a:endParaRPr lang="en-US" altLang="zh-TW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 algn="l">
              <a:buFont typeface="Arial" pitchFamily="34" charset="0"/>
              <a:buChar char="•"/>
            </a:pP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隊長：趙庭毅</a:t>
            </a:r>
            <a:endParaRPr lang="en-US" altLang="zh-TW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 algn="l">
              <a:buFont typeface="Arial" pitchFamily="34" charset="0"/>
              <a:buChar char="•"/>
            </a:pP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隊員：黃思萍、陳聖祐、詹佾雲</a:t>
            </a:r>
            <a:endParaRPr lang="en-US" altLang="zh-TW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 algn="l">
              <a:buFont typeface="Arial" pitchFamily="34" charset="0"/>
              <a:buChar char="•"/>
            </a:pP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指導老師：林嘉琦、陳怡君</a:t>
            </a:r>
            <a:endParaRPr lang="zh-TW" altLang="en-US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7" name="Picture 5" descr="http://student.hlc.edu.tw/action/album/232/m_20150930132059901.JPG"/>
          <p:cNvPicPr>
            <a:picLocks noChangeAspect="1" noChangeArrowheads="1"/>
          </p:cNvPicPr>
          <p:nvPr/>
        </p:nvPicPr>
        <p:blipFill>
          <a:blip r:embed="rId3" cstate="print"/>
          <a:srcRect l="6615" t="6300" r="2666" b="24401"/>
          <a:stretch>
            <a:fillRect/>
          </a:stretch>
        </p:blipFill>
        <p:spPr bwMode="auto">
          <a:xfrm rot="250811">
            <a:off x="4499992" y="3789040"/>
            <a:ext cx="4356266" cy="2495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8471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3" y="-22448"/>
            <a:ext cx="8352927" cy="121920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肆、站在巨人肩上：文獻發現</a:t>
            </a:r>
            <a:r>
              <a:rPr lang="en-US" altLang="zh-TW" sz="2400" dirty="0" smtClean="0"/>
              <a:t>3</a:t>
            </a:r>
            <a:endParaRPr lang="zh-TW" altLang="en-US" sz="4800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772816"/>
            <a:ext cx="6696744" cy="3908648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zh-TW" altLang="en-US" b="1" dirty="0" smtClean="0"/>
              <a:t>二</a:t>
            </a:r>
            <a:r>
              <a:rPr lang="en-US" altLang="zh-TW" b="1" dirty="0" smtClean="0"/>
              <a:t>.</a:t>
            </a:r>
            <a:r>
              <a:rPr lang="zh-TW" altLang="zh-TW" b="1" dirty="0" smtClean="0"/>
              <a:t>塑膠釋放出的毒素種類</a:t>
            </a:r>
            <a:endParaRPr lang="en-US" altLang="zh-TW" b="1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TW" altLang="en-US" dirty="0" smtClean="0"/>
              <a:t>從資料中可知</a:t>
            </a:r>
            <a:r>
              <a:rPr lang="zh-TW" altLang="zh-TW" dirty="0" smtClean="0"/>
              <a:t>，</a:t>
            </a:r>
            <a:r>
              <a:rPr lang="en-US" altLang="zh-TW" dirty="0" smtClean="0"/>
              <a:t>5</a:t>
            </a:r>
            <a:r>
              <a:rPr lang="zh-TW" altLang="zh-TW" dirty="0" smtClean="0"/>
              <a:t>號塑膠</a:t>
            </a:r>
            <a:r>
              <a:rPr lang="zh-TW" altLang="zh-TW" b="1" dirty="0" smtClean="0">
                <a:solidFill>
                  <a:schemeClr val="accent3">
                    <a:lumMod val="50000"/>
                  </a:schemeClr>
                </a:solidFill>
              </a:rPr>
              <a:t>本身並沒有毒性</a:t>
            </a:r>
            <a:r>
              <a:rPr lang="zh-TW" altLang="zh-TW" dirty="0" smtClean="0"/>
              <a:t>，經燃燒後主要產生一氧化碳並不太會產生空氣汙染。</a:t>
            </a:r>
            <a:endParaRPr lang="en-US" altLang="zh-TW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TW" altLang="en-US" dirty="0" smtClean="0"/>
              <a:t>書上提到，</a:t>
            </a:r>
            <a:r>
              <a:rPr lang="en-US" altLang="zh-TW" dirty="0" smtClean="0"/>
              <a:t>7</a:t>
            </a:r>
            <a:r>
              <a:rPr lang="zh-TW" altLang="en-US" dirty="0" smtClean="0"/>
              <a:t>號美耐皿在盛裝食物的過程中，可能釋放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雙酚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、</a:t>
            </a:r>
            <a:r>
              <a:rPr lang="zh-TW" altLang="zh-TW" b="1" dirty="0" smtClean="0">
                <a:solidFill>
                  <a:schemeClr val="accent3">
                    <a:lumMod val="50000"/>
                  </a:schemeClr>
                </a:solidFill>
              </a:rPr>
              <a:t>三聚氰胺、鉛、鎘</a:t>
            </a:r>
            <a:r>
              <a:rPr lang="zh-TW" altLang="en-US" dirty="0" smtClean="0"/>
              <a:t>等毒素。</a:t>
            </a:r>
            <a:endParaRPr lang="zh-TW" altLang="zh-TW" dirty="0" smtClean="0"/>
          </a:p>
          <a:p>
            <a:pPr marL="907542" lvl="1" indent="-514350">
              <a:buFont typeface="Wingdings" pitchFamily="2" charset="2"/>
              <a:buAutoNum type="circleNumWdWhitePlain"/>
            </a:pPr>
            <a:endParaRPr lang="en-US" altLang="zh-TW" dirty="0" smtClean="0"/>
          </a:p>
          <a:p>
            <a:pPr marL="514350" indent="-514350">
              <a:buFont typeface="+mj-ea"/>
              <a:buAutoNum type="ea1ChtPeriod"/>
            </a:pPr>
            <a:endParaRPr lang="zh-TW" altLang="en-US" dirty="0"/>
          </a:p>
        </p:txBody>
      </p:sp>
      <p:pic>
        <p:nvPicPr>
          <p:cNvPr id="5124" name="Picture 4" descr="http://student.hlc.edu.tw/action/album/232/m_20151002161605554.jpg"/>
          <p:cNvPicPr>
            <a:picLocks noChangeAspect="1" noChangeArrowheads="1"/>
          </p:cNvPicPr>
          <p:nvPr/>
        </p:nvPicPr>
        <p:blipFill>
          <a:blip r:embed="rId3" cstate="print"/>
          <a:srcRect l="8400" t="10980" r="22721" b="33265"/>
          <a:stretch>
            <a:fillRect/>
          </a:stretch>
        </p:blipFill>
        <p:spPr bwMode="auto">
          <a:xfrm>
            <a:off x="6732240" y="1844824"/>
            <a:ext cx="2051720" cy="295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6948264" y="15567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5</a:t>
            </a:r>
            <a:r>
              <a:rPr lang="zh-TW" altLang="en-US" dirty="0" smtClean="0">
                <a:solidFill>
                  <a:schemeClr val="tx2"/>
                </a:solidFill>
              </a:rPr>
              <a:t>號塑膠原型</a:t>
            </a:r>
            <a:endParaRPr lang="zh-TW" altLang="en-US" dirty="0">
              <a:solidFill>
                <a:schemeClr val="tx2"/>
              </a:solidFill>
            </a:endParaRPr>
          </a:p>
        </p:txBody>
      </p:sp>
      <p:pic>
        <p:nvPicPr>
          <p:cNvPr id="5122" name="Picture 2" descr="http://student.hlc.edu.tw/action/album/232/m_20151002161605507.jpg"/>
          <p:cNvPicPr>
            <a:picLocks noChangeAspect="1" noChangeArrowheads="1"/>
          </p:cNvPicPr>
          <p:nvPr/>
        </p:nvPicPr>
        <p:blipFill>
          <a:blip r:embed="rId4" cstate="print"/>
          <a:srcRect b="16650"/>
          <a:stretch>
            <a:fillRect/>
          </a:stretch>
        </p:blipFill>
        <p:spPr bwMode="auto">
          <a:xfrm rot="414474">
            <a:off x="7776696" y="4074039"/>
            <a:ext cx="1259632" cy="1866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ransition spd="med" advTm="25256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04800"/>
            <a:ext cx="8424936" cy="121920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肆、站在巨人肩上：文獻發現</a:t>
            </a:r>
            <a:r>
              <a:rPr lang="en-US" altLang="zh-TW" sz="2400" dirty="0" smtClean="0"/>
              <a:t>4</a:t>
            </a:r>
            <a:endParaRPr lang="zh-TW" altLang="en-US" sz="4800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52600"/>
            <a:ext cx="8424936" cy="4412704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zh-TW" altLang="en-US" b="1" dirty="0" smtClean="0"/>
              <a:t>三</a:t>
            </a:r>
            <a:r>
              <a:rPr lang="en-US" altLang="zh-TW" b="1" dirty="0" smtClean="0"/>
              <a:t>.</a:t>
            </a:r>
            <a:r>
              <a:rPr lang="zh-TW" altLang="zh-TW" b="1" dirty="0" smtClean="0"/>
              <a:t>塑膠毒素對人體的影響或危害</a:t>
            </a:r>
            <a:endParaRPr lang="en-US" altLang="zh-TW" b="1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雙酚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：</a:t>
            </a:r>
            <a:r>
              <a:rPr lang="zh-TW" altLang="en-US" dirty="0" smtClean="0"/>
              <a:t>人體</a:t>
            </a:r>
            <a:r>
              <a:rPr lang="zh-TW" altLang="zh-TW" dirty="0" smtClean="0"/>
              <a:t>暴露在高劑量的雙酚</a:t>
            </a:r>
            <a:r>
              <a:rPr lang="en-US" altLang="zh-TW" dirty="0" smtClean="0"/>
              <a:t>A</a:t>
            </a:r>
            <a:r>
              <a:rPr lang="zh-TW" altLang="zh-TW" dirty="0" smtClean="0"/>
              <a:t>會導致生殖系統的危害</a:t>
            </a:r>
            <a:r>
              <a:rPr lang="zh-TW" altLang="en-US" dirty="0" smtClean="0"/>
              <a:t>，也可能</a:t>
            </a:r>
            <a:r>
              <a:rPr lang="zh-TW" altLang="zh-TW" dirty="0" smtClean="0"/>
              <a:t>影響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</a:rPr>
              <a:t>免疫系統、肺部器官</a:t>
            </a:r>
            <a:r>
              <a:rPr lang="zh-TW" altLang="zh-TW" dirty="0" smtClean="0"/>
              <a:t>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三聚氰胺：</a:t>
            </a:r>
            <a:r>
              <a:rPr lang="zh-TW" altLang="zh-TW" dirty="0" smtClean="0"/>
              <a:t>有許多研究發現三聚氰胺被動物食入後，則會對腎臟產生不良影響，目前對人類的研究較少，但仍</a:t>
            </a:r>
            <a:r>
              <a:rPr lang="zh-TW" altLang="en-US" dirty="0" smtClean="0"/>
              <a:t>可</a:t>
            </a:r>
            <a:r>
              <a:rPr lang="zh-TW" altLang="zh-TW" dirty="0" smtClean="0"/>
              <a:t>證明低劑量的三聚氰胺會使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</a:rPr>
              <a:t>腎小管結石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buFont typeface="+mj-ea"/>
              <a:buAutoNum type="ea1Cht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ransition spd="med" advTm="117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04800"/>
            <a:ext cx="8496944" cy="121920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肆、站在巨人肩上：文獻發現</a:t>
            </a:r>
            <a:r>
              <a:rPr lang="en-US" altLang="zh-TW" sz="2400" dirty="0" smtClean="0"/>
              <a:t>5</a:t>
            </a:r>
            <a:endParaRPr lang="zh-TW" altLang="en-US" sz="4800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4412704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zh-TW" altLang="en-US" b="1" dirty="0" smtClean="0"/>
              <a:t>三</a:t>
            </a:r>
            <a:r>
              <a:rPr lang="en-US" altLang="zh-TW" b="1" dirty="0" smtClean="0"/>
              <a:t>.</a:t>
            </a:r>
            <a:r>
              <a:rPr lang="zh-TW" altLang="zh-TW" b="1" dirty="0" smtClean="0"/>
              <a:t>塑膠毒素對人體的影響或危害</a:t>
            </a:r>
            <a:endParaRPr lang="en-US" altLang="zh-TW" b="1" dirty="0" smtClean="0"/>
          </a:p>
          <a:p>
            <a:pPr marL="514350" indent="-514350">
              <a:buFont typeface="Wingdings" pitchFamily="2" charset="2"/>
              <a:buAutoNum type="circleNumWdWhitePlain" startAt="3"/>
            </a:pPr>
            <a:r>
              <a:rPr lang="zh-TW" altLang="en-US" sz="3000" b="1" dirty="0" smtClean="0">
                <a:solidFill>
                  <a:schemeClr val="accent3">
                    <a:lumMod val="50000"/>
                  </a:schemeClr>
                </a:solidFill>
              </a:rPr>
              <a:t>鉛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：</a:t>
            </a:r>
            <a:r>
              <a:rPr lang="zh-TW" altLang="zh-TW" dirty="0" smtClean="0"/>
              <a:t>鉛的毒性主要是影響神經系統，當小孩暴露大量的鉛時，會導致</a:t>
            </a:r>
            <a:r>
              <a:rPr lang="zh-TW" altLang="zh-TW" b="1" dirty="0" smtClean="0"/>
              <a:t>貧血、嚴重胃痛、肌肉無力，以及</a:t>
            </a:r>
            <a:r>
              <a:rPr lang="zh-TW" altLang="zh-TW" b="1" dirty="0" smtClean="0">
                <a:solidFill>
                  <a:schemeClr val="accent3">
                    <a:lumMod val="50000"/>
                  </a:schemeClr>
                </a:solidFill>
              </a:rPr>
              <a:t>腦部損害</a:t>
            </a:r>
            <a:r>
              <a:rPr lang="zh-TW" altLang="zh-TW" dirty="0" smtClean="0"/>
              <a:t>，就算是較低濃度的鉛暴露都可能影響到孩童的身體成長與</a:t>
            </a:r>
            <a:r>
              <a:rPr lang="zh-TW" altLang="zh-TW" b="1" dirty="0" smtClean="0">
                <a:solidFill>
                  <a:schemeClr val="accent3">
                    <a:lumMod val="50000"/>
                  </a:schemeClr>
                </a:solidFill>
              </a:rPr>
              <a:t>心智發育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buFont typeface="Wingdings" pitchFamily="2" charset="2"/>
              <a:buAutoNum type="circleNumWdWhitePlain" startAt="3"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鎘：</a:t>
            </a:r>
            <a:r>
              <a:rPr lang="zh-TW" altLang="zh-TW" dirty="0" smtClean="0"/>
              <a:t>長時間地暴露於含低劑量鎘的空氣、食物或水，會造成鎘累積於腎臟並可能</a:t>
            </a:r>
            <a:r>
              <a:rPr lang="zh-TW" altLang="zh-TW" b="1" dirty="0" smtClean="0">
                <a:solidFill>
                  <a:schemeClr val="accent3">
                    <a:lumMod val="50000"/>
                  </a:schemeClr>
                </a:solidFill>
              </a:rPr>
              <a:t>導致腎臟疾病的產生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</a:rPr>
              <a:t>。</a:t>
            </a:r>
            <a:endParaRPr lang="zh-TW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ransition spd="med" advTm="24913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04800"/>
            <a:ext cx="8352928" cy="121920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肆、站在巨人肩上：文獻發現</a:t>
            </a:r>
            <a:r>
              <a:rPr lang="en-US" altLang="zh-TW" sz="2400" dirty="0" smtClean="0"/>
              <a:t>6</a:t>
            </a:r>
            <a:endParaRPr lang="zh-TW" altLang="en-US" sz="4800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04056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zh-TW" altLang="en-US" sz="3500" b="1" dirty="0" smtClean="0"/>
              <a:t>四</a:t>
            </a:r>
            <a:r>
              <a:rPr lang="en-US" altLang="zh-TW" sz="3500" b="1" dirty="0" smtClean="0"/>
              <a:t>.</a:t>
            </a:r>
            <a:r>
              <a:rPr lang="zh-TW" altLang="zh-TW" sz="3500" b="1" dirty="0" smtClean="0"/>
              <a:t>塑膠毒素檢測方式</a:t>
            </a:r>
            <a:endParaRPr lang="en-US" altLang="zh-TW" sz="3500" b="1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TW" altLang="en-US" dirty="0" smtClean="0"/>
              <a:t>燃燒法：透過燃燒塑膠檢體來判別是                          何種塑膠原料製成。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TW" altLang="zh-TW" dirty="0" smtClean="0"/>
              <a:t>鉛、鎘材質試驗</a:t>
            </a:r>
            <a:r>
              <a:rPr lang="zh-TW" altLang="en-US" dirty="0" smtClean="0"/>
              <a:t>：</a:t>
            </a:r>
            <a:r>
              <a:rPr lang="zh-TW" altLang="zh-TW" dirty="0" smtClean="0"/>
              <a:t>將檢體灰化後，以原子吸收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</a:rPr>
              <a:t>光譜儀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</a:rPr>
              <a:t>進行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</a:rPr>
              <a:t>分析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</a:rPr>
              <a:t>。</a:t>
            </a:r>
            <a:endParaRPr lang="en-US" altLang="zh-TW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TW" altLang="zh-TW" dirty="0" smtClean="0"/>
              <a:t>雙酚</a:t>
            </a:r>
            <a:r>
              <a:rPr lang="en-US" altLang="zh-TW" dirty="0" smtClean="0"/>
              <a:t>A</a:t>
            </a:r>
            <a:r>
              <a:rPr lang="zh-TW" altLang="zh-TW" dirty="0" smtClean="0"/>
              <a:t>的檢測</a:t>
            </a:r>
            <a:r>
              <a:rPr lang="zh-TW" altLang="en-US" dirty="0" smtClean="0"/>
              <a:t>：</a:t>
            </a:r>
            <a:r>
              <a:rPr lang="zh-TW" altLang="zh-TW" dirty="0" smtClean="0"/>
              <a:t>透過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</a:rPr>
              <a:t>液相層析配合紫外光檢出器</a:t>
            </a:r>
            <a:r>
              <a:rPr lang="zh-TW" altLang="zh-TW" dirty="0" smtClean="0"/>
              <a:t>、螢光檢出器或串聯質譜儀作檢測或以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</a:rPr>
              <a:t>氣相層析質譜法檢測</a:t>
            </a:r>
            <a:endParaRPr lang="en-US" altLang="zh-TW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TW" altLang="en-US" dirty="0" smtClean="0"/>
              <a:t>三聚氰胺的檢測：第一步是「前處理」，就是盡量把樣品中的三聚氰胺分離出來；然後再送進「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</a:rPr>
              <a:t>層析儀」和「質譜儀」，進行精密的純化和定量。</a:t>
            </a:r>
            <a:endParaRPr lang="en-US" altLang="zh-TW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endParaRPr lang="zh-TW" altLang="en-US" dirty="0"/>
          </a:p>
        </p:txBody>
      </p:sp>
      <p:pic>
        <p:nvPicPr>
          <p:cNvPr id="28674" name="Picture 2" descr="http://www.taiwanwatch.org.tw/Anti_PVC/s-fire-turn-to-green.jpg"/>
          <p:cNvPicPr>
            <a:picLocks noChangeAspect="1" noChangeArrowheads="1"/>
          </p:cNvPicPr>
          <p:nvPr/>
        </p:nvPicPr>
        <p:blipFill>
          <a:blip r:embed="rId3" cstate="print"/>
          <a:srcRect t="16800" r="24401" b="16001"/>
          <a:stretch>
            <a:fillRect/>
          </a:stretch>
        </p:blipFill>
        <p:spPr bwMode="auto">
          <a:xfrm>
            <a:off x="6588224" y="1556792"/>
            <a:ext cx="2160240" cy="1440160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ransition spd="med" advTm="10218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543802" cy="1219200"/>
          </a:xfrm>
        </p:spPr>
        <p:txBody>
          <a:bodyPr/>
          <a:lstStyle/>
          <a:p>
            <a:r>
              <a:rPr lang="zh-TW" altLang="en-US" dirty="0" smtClean="0"/>
              <a:t>夢想絆腳石：遭遇困難</a:t>
            </a:r>
            <a:endParaRPr lang="zh-TW" altLang="en-US" dirty="0"/>
          </a:p>
        </p:txBody>
      </p:sp>
      <p:pic>
        <p:nvPicPr>
          <p:cNvPr id="4098" name="Picture 2" descr="http://student.hlc.edu.tw/action/album/232/m_20150916222810021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389582" y="2564904"/>
            <a:ext cx="2502898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http://student.hlc.edu.tw/action/album/232/m_20150916222822270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t="26880"/>
          <a:stretch>
            <a:fillRect/>
          </a:stretch>
        </p:blipFill>
        <p:spPr bwMode="auto">
          <a:xfrm>
            <a:off x="6444208" y="1244585"/>
            <a:ext cx="2592288" cy="1104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student.hlc.edu.tw/action/album/232/m_20150916222819951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6372200" y="4365105"/>
            <a:ext cx="2520280" cy="1417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資料庫圖表 6"/>
          <p:cNvGraphicFramePr/>
          <p:nvPr/>
        </p:nvGraphicFramePr>
        <p:xfrm>
          <a:off x="251520" y="1844824"/>
          <a:ext cx="59766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ransition spd="med" advTm="1443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E10C5B-227E-4488-BBF4-417F7C4F4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CE10C5B-227E-4488-BBF4-417F7C4F4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D48B3-3CB5-4CDC-9392-4D2698A5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50D48B3-3CB5-4CDC-9392-4D2698A55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14DDF3-1EAD-4014-B8E1-4BC7D23B4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3614DDF3-1EAD-4014-B8E1-4BC7D23B4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53FD64-32B2-4F3B-9005-65BFAB987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2F53FD64-32B2-4F3B-9005-65BFAB987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F9A27C-8C15-48DA-B220-5FE1CCD88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59F9A27C-8C15-48DA-B220-5FE1CCD88F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坎坷的尋夢之路：走訪專家</a:t>
            </a:r>
            <a:endParaRPr lang="zh-TW" altLang="en-US" dirty="0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467544" y="1397000"/>
          <a:ext cx="842493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十字形 5"/>
          <p:cNvSpPr/>
          <p:nvPr/>
        </p:nvSpPr>
        <p:spPr>
          <a:xfrm rot="2774950">
            <a:off x="5292930" y="3579782"/>
            <a:ext cx="720080" cy="708600"/>
          </a:xfrm>
          <a:prstGeom prst="plus">
            <a:avLst>
              <a:gd name="adj" fmla="val 36198"/>
            </a:avLst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十字形 6"/>
          <p:cNvSpPr/>
          <p:nvPr/>
        </p:nvSpPr>
        <p:spPr>
          <a:xfrm rot="2774950">
            <a:off x="5004898" y="5740023"/>
            <a:ext cx="720080" cy="708600"/>
          </a:xfrm>
          <a:prstGeom prst="plus">
            <a:avLst>
              <a:gd name="adj" fmla="val 36198"/>
            </a:avLst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  <p:transition spd="med" advTm="2858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65FC75-8D10-4516-B572-E11930BF5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3965FC75-8D10-4516-B572-E11930BF5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3965FC75-8D10-4516-B572-E11930BF5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1247EB-B604-4B7A-9421-8F0581F58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731247EB-B604-4B7A-9421-8F0581F58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731247EB-B604-4B7A-9421-8F0581F58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2FCA3-71AB-48EC-ACE8-1E433A638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EFC2FCA3-71AB-48EC-ACE8-1E433A638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EFC2FCA3-71AB-48EC-ACE8-1E433A638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1DD72A-B125-4C15-A4AE-1E4289411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CC1DD72A-B125-4C15-A4AE-1E4289411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CC1DD72A-B125-4C15-A4AE-1E4289411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7D9C5D-87A6-4A42-9CAE-0F39F4B08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B07D9C5D-87A6-4A42-9CAE-0F39F4B08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B07D9C5D-87A6-4A42-9CAE-0F39F4B08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598006-AE57-436D-BE0B-C729A4C6D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18598006-AE57-436D-BE0B-C729A4C6D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18598006-AE57-436D-BE0B-C729A4C6D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042A67-C10A-4244-95E7-61B1931EC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34042A67-C10A-4244-95E7-61B1931EC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34042A67-C10A-4244-95E7-61B1931EC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5C0B68-CFF8-4C87-8263-D1936658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6E5C0B68-CFF8-4C87-8263-D1936658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6E5C0B68-CFF8-4C87-8263-D1936658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FBFA16-E3D5-44AD-AFA8-14F42D528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97FBFA16-E3D5-44AD-AFA8-14F42D528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97FBFA16-E3D5-44AD-AFA8-14F42D528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650408-0676-4F1D-AF15-0067F5181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C8650408-0676-4F1D-AF15-0067F5181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C8650408-0676-4F1D-AF15-0067F5181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1B0F20-EB8F-463A-A938-0E473868C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8D1B0F20-EB8F-463A-A938-0E473868C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8D1B0F20-EB8F-463A-A938-0E473868C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5E3E87-8CA7-4983-9301-D2B6E13E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B85E3E87-8CA7-4983-9301-D2B6E13E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B85E3E87-8CA7-4983-9301-D2B6E13E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5FB25C-617D-49C6-9D6C-460C66C4E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ED5FB25C-617D-49C6-9D6C-460C66C4E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ED5FB25C-617D-49C6-9D6C-460C66C4E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783E91-DD0B-49E8-A7D5-883562A3C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7D783E91-DD0B-49E8-A7D5-883562A3C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7D783E91-DD0B-49E8-A7D5-883562A3C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8B7D1E-1CE0-4290-A909-F3D54A83C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graphicEl>
                                              <a:dgm id="{B38B7D1E-1CE0-4290-A909-F3D54A83C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B38B7D1E-1CE0-4290-A909-F3D54A83C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43802" cy="121920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夢想成真</a:t>
            </a:r>
            <a:r>
              <a:rPr lang="en-US" altLang="zh-TW" sz="4800" dirty="0" smtClean="0"/>
              <a:t>?</a:t>
            </a:r>
            <a:r>
              <a:rPr lang="zh-TW" altLang="en-US" sz="4800" dirty="0" smtClean="0"/>
              <a:t>  之研究結果</a:t>
            </a:r>
            <a:r>
              <a:rPr lang="en-US" altLang="zh-TW" sz="4800" dirty="0" smtClean="0"/>
              <a:t>-1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124672"/>
          </a:xfrm>
        </p:spPr>
        <p:txBody>
          <a:bodyPr>
            <a:normAutofit/>
          </a:bodyPr>
          <a:lstStyle/>
          <a:p>
            <a:r>
              <a:rPr lang="zh-TW" altLang="zh-TW" b="1" dirty="0" smtClean="0">
                <a:solidFill>
                  <a:srgbClr val="FF0000"/>
                </a:solidFill>
              </a:rPr>
              <a:t>（一）最常使用的可重複性塑膠泡麵碗是五號和七號</a:t>
            </a:r>
          </a:p>
          <a:p>
            <a:pPr marL="971550" lvl="1" indent="-514350">
              <a:buFont typeface="Wingdings" pitchFamily="2" charset="2"/>
              <a:buAutoNum type="circleNumWdWhitePlain"/>
            </a:pPr>
            <a:r>
              <a:rPr lang="en-US" altLang="zh-TW" dirty="0" smtClean="0"/>
              <a:t>5</a:t>
            </a:r>
            <a:r>
              <a:rPr lang="zh-TW" altLang="en-US" dirty="0" smtClean="0"/>
              <a:t>號</a:t>
            </a:r>
            <a:r>
              <a:rPr lang="zh-TW" altLang="zh-TW" dirty="0" smtClean="0"/>
              <a:t>塑膠</a:t>
            </a:r>
            <a:r>
              <a:rPr lang="en-US" altLang="zh-TW" dirty="0" smtClean="0"/>
              <a:t>PP</a:t>
            </a:r>
            <a:r>
              <a:rPr lang="zh-TW" altLang="zh-TW" dirty="0" smtClean="0"/>
              <a:t>就是聚丙烯，大概可以耐熱到</a:t>
            </a:r>
            <a:r>
              <a:rPr lang="en-US" altLang="zh-TW" dirty="0" smtClean="0"/>
              <a:t>130</a:t>
            </a:r>
            <a:r>
              <a:rPr lang="zh-TW" altLang="zh-TW" dirty="0" smtClean="0"/>
              <a:t>度左右。</a:t>
            </a:r>
            <a:endParaRPr lang="en-US" altLang="zh-TW" dirty="0" smtClean="0"/>
          </a:p>
          <a:p>
            <a:pPr marL="971550" lvl="1" indent="-514350">
              <a:buFont typeface="Wingdings" pitchFamily="2" charset="2"/>
              <a:buAutoNum type="circleNumWdWhitePlain"/>
            </a:pPr>
            <a:r>
              <a:rPr lang="en-US" altLang="zh-TW" dirty="0" smtClean="0"/>
              <a:t>7</a:t>
            </a:r>
            <a:r>
              <a:rPr lang="zh-TW" altLang="en-US" dirty="0" smtClean="0"/>
              <a:t>號</a:t>
            </a:r>
            <a:r>
              <a:rPr lang="zh-TW" altLang="zh-TW" dirty="0" smtClean="0"/>
              <a:t>俗稱美耐皿</a:t>
            </a:r>
            <a:r>
              <a:rPr lang="zh-TW" altLang="en-US" dirty="0" smtClean="0"/>
              <a:t>，</a:t>
            </a:r>
            <a:r>
              <a:rPr lang="zh-TW" altLang="zh-TW" dirty="0" smtClean="0"/>
              <a:t>由三聚氰胺</a:t>
            </a:r>
            <a:r>
              <a:rPr lang="en-US" altLang="zh-TW" dirty="0" smtClean="0"/>
              <a:t>(</a:t>
            </a:r>
            <a:r>
              <a:rPr lang="zh-TW" altLang="zh-TW" dirty="0" smtClean="0"/>
              <a:t>或尿素</a:t>
            </a:r>
            <a:r>
              <a:rPr lang="en-US" altLang="zh-TW" dirty="0" smtClean="0"/>
              <a:t>)</a:t>
            </a:r>
            <a:r>
              <a:rPr lang="zh-TW" altLang="zh-TW" dirty="0" smtClean="0"/>
              <a:t>和甲醛結合後形成。</a:t>
            </a:r>
            <a:endParaRPr lang="en-US" altLang="zh-TW" dirty="0" smtClean="0"/>
          </a:p>
          <a:p>
            <a:pPr marL="971550" lvl="1" indent="-514350">
              <a:buFont typeface="Wingdings" pitchFamily="2" charset="2"/>
              <a:buAutoNum type="circleNumWdWhitePlain"/>
            </a:pPr>
            <a:r>
              <a:rPr lang="zh-TW" altLang="zh-TW" dirty="0" smtClean="0"/>
              <a:t>大部分的兒童餐具</a:t>
            </a:r>
            <a:r>
              <a:rPr lang="en-US" altLang="zh-TW" dirty="0" smtClean="0"/>
              <a:t>(</a:t>
            </a:r>
            <a:r>
              <a:rPr lang="zh-TW" altLang="zh-TW" dirty="0" smtClean="0"/>
              <a:t>有圖案花色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、小吃店的碗盤都是用美耐皿材質製作。</a:t>
            </a:r>
            <a:endParaRPr lang="zh-TW" altLang="en-US" dirty="0"/>
          </a:p>
        </p:txBody>
      </p:sp>
      <p:sp>
        <p:nvSpPr>
          <p:cNvPr id="4" name="摺角紙張 3"/>
          <p:cNvSpPr/>
          <p:nvPr/>
        </p:nvSpPr>
        <p:spPr>
          <a:xfrm>
            <a:off x="251520" y="5517232"/>
            <a:ext cx="8820472" cy="819472"/>
          </a:xfrm>
          <a:prstGeom prst="foldedCorner">
            <a:avLst>
              <a:gd name="adj" fmla="val 24505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altLang="zh-TW" sz="3200" dirty="0" smtClean="0"/>
              <a:t>1.</a:t>
            </a:r>
            <a:r>
              <a:rPr lang="zh-TW" altLang="en-US" sz="3200" dirty="0" smtClean="0"/>
              <a:t>泡麵碗大部分是</a:t>
            </a:r>
            <a:r>
              <a:rPr lang="en-US" altLang="zh-TW" sz="3200" dirty="0" smtClean="0"/>
              <a:t>5</a:t>
            </a:r>
            <a:r>
              <a:rPr lang="zh-TW" altLang="en-US" sz="3200" dirty="0" smtClean="0"/>
              <a:t>號和</a:t>
            </a:r>
            <a:r>
              <a:rPr lang="en-US" altLang="zh-TW" sz="3200" dirty="0" smtClean="0"/>
              <a:t>7</a:t>
            </a:r>
            <a:r>
              <a:rPr lang="zh-TW" altLang="en-US" sz="3200" dirty="0" smtClean="0"/>
              <a:t>號，與文獻資料相符。</a:t>
            </a:r>
            <a:endParaRPr lang="en-US" altLang="zh-TW" sz="3200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 spd="med" advTm="851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43802" cy="121920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夢想成真</a:t>
            </a:r>
            <a:r>
              <a:rPr lang="en-US" altLang="zh-TW" sz="4800" dirty="0" smtClean="0"/>
              <a:t>?</a:t>
            </a:r>
            <a:r>
              <a:rPr lang="zh-TW" altLang="en-US" sz="4800" dirty="0" smtClean="0"/>
              <a:t>  之研究結果</a:t>
            </a:r>
            <a:r>
              <a:rPr lang="en-US" altLang="zh-TW" sz="4800" dirty="0" smtClean="0"/>
              <a:t>-2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184576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zh-TW" altLang="zh-TW" b="1" dirty="0" smtClean="0"/>
              <a:t>（</a:t>
            </a:r>
            <a:r>
              <a:rPr lang="zh-TW" altLang="en-US" b="1" dirty="0" smtClean="0"/>
              <a:t>二</a:t>
            </a:r>
            <a:r>
              <a:rPr lang="zh-TW" altLang="zh-TW" b="1" dirty="0" smtClean="0"/>
              <a:t>）泡麵碗會因外力影響產生各種不同的毒素</a:t>
            </a: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TW" altLang="zh-TW" dirty="0" smtClean="0"/>
              <a:t>美耐皿則</a:t>
            </a:r>
            <a:r>
              <a:rPr lang="zh-TW" altLang="en-US" dirty="0" smtClean="0"/>
              <a:t>確</a:t>
            </a:r>
            <a:r>
              <a:rPr lang="zh-TW" altLang="zh-TW" dirty="0" smtClean="0"/>
              <a:t>定會釋放出毒素，例如：雙酚</a:t>
            </a:r>
            <a:r>
              <a:rPr lang="en-US" altLang="zh-TW" dirty="0" smtClean="0"/>
              <a:t>A</a:t>
            </a:r>
            <a:r>
              <a:rPr lang="zh-TW" altLang="zh-TW" dirty="0" smtClean="0"/>
              <a:t>、三聚氰胺、鉛、鎘等，但</a:t>
            </a:r>
            <a:r>
              <a:rPr lang="zh-TW" altLang="en-US" dirty="0" smtClean="0"/>
              <a:t>各家</a:t>
            </a:r>
            <a:r>
              <a:rPr lang="zh-TW" altLang="zh-TW" dirty="0" smtClean="0"/>
              <a:t>廠商</a:t>
            </a:r>
            <a:r>
              <a:rPr lang="zh-TW" altLang="en-US" dirty="0" smtClean="0"/>
              <a:t>配方</a:t>
            </a:r>
            <a:r>
              <a:rPr lang="zh-TW" altLang="zh-TW" dirty="0" smtClean="0"/>
              <a:t>不同，會釋放的毒素</a:t>
            </a:r>
            <a:r>
              <a:rPr lang="zh-TW" altLang="en-US" dirty="0" smtClean="0"/>
              <a:t>亦</a:t>
            </a:r>
            <a:r>
              <a:rPr lang="zh-TW" altLang="zh-TW" dirty="0" smtClean="0"/>
              <a:t>會有所差異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en-US" altLang="zh-TW" dirty="0" smtClean="0"/>
              <a:t>5</a:t>
            </a:r>
            <a:r>
              <a:rPr lang="zh-TW" altLang="zh-TW" dirty="0" smtClean="0"/>
              <a:t>號塑膠本身沒有毒性，但可能因油墨</a:t>
            </a:r>
            <a:r>
              <a:rPr lang="zh-TW" altLang="en-US" dirty="0" smtClean="0"/>
              <a:t>及</a:t>
            </a:r>
            <a:r>
              <a:rPr lang="zh-TW" altLang="zh-TW" dirty="0" smtClean="0"/>
              <a:t>添加物等加工因素</a:t>
            </a:r>
            <a:r>
              <a:rPr lang="zh-TW" altLang="en-US" dirty="0" smtClean="0"/>
              <a:t>而產生</a:t>
            </a:r>
            <a:r>
              <a:rPr lang="zh-TW" altLang="zh-TW" dirty="0" smtClean="0"/>
              <a:t>毒素。</a:t>
            </a:r>
            <a:endParaRPr lang="zh-TW" altLang="zh-TW" sz="4400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TW" altLang="zh-TW" dirty="0" smtClean="0"/>
              <a:t>最重要的是</a:t>
            </a:r>
            <a:r>
              <a:rPr lang="zh-TW" altLang="en-US" dirty="0" smtClean="0"/>
              <a:t>美耐皿</a:t>
            </a:r>
            <a:r>
              <a:rPr lang="zh-TW" altLang="zh-TW" dirty="0" smtClean="0"/>
              <a:t>一旦有刮痕就不宜使用。</a:t>
            </a:r>
            <a:endParaRPr lang="en-US" altLang="zh-TW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TW" altLang="zh-TW" dirty="0" smtClean="0"/>
              <a:t>教授表示需用精密的儀器</a:t>
            </a:r>
            <a:r>
              <a:rPr lang="zh-TW" altLang="en-US" dirty="0" smtClean="0"/>
              <a:t>檢</a:t>
            </a:r>
            <a:r>
              <a:rPr lang="zh-TW" altLang="zh-TW" dirty="0" smtClean="0"/>
              <a:t>測</a:t>
            </a:r>
            <a:r>
              <a:rPr lang="zh-TW" altLang="en-US" dirty="0" smtClean="0"/>
              <a:t>，才知道</a:t>
            </a:r>
            <a:r>
              <a:rPr lang="zh-TW" altLang="zh-TW" dirty="0" smtClean="0"/>
              <a:t>塑膠</a:t>
            </a:r>
            <a:r>
              <a:rPr lang="zh-TW" altLang="en-US" dirty="0" smtClean="0"/>
              <a:t>多熱</a:t>
            </a:r>
            <a:r>
              <a:rPr lang="zh-TW" altLang="zh-TW" dirty="0" smtClean="0"/>
              <a:t>會釋放出毒素與</a:t>
            </a:r>
            <a:r>
              <a:rPr lang="zh-TW" altLang="en-US" dirty="0" smtClean="0"/>
              <a:t>其</a:t>
            </a:r>
            <a:r>
              <a:rPr lang="zh-TW" altLang="zh-TW" dirty="0" smtClean="0"/>
              <a:t>含量。</a:t>
            </a:r>
            <a:endParaRPr lang="zh-TW" altLang="en-US" dirty="0"/>
          </a:p>
        </p:txBody>
      </p:sp>
      <p:sp>
        <p:nvSpPr>
          <p:cNvPr id="4" name="摺角紙張 3"/>
          <p:cNvSpPr/>
          <p:nvPr/>
        </p:nvSpPr>
        <p:spPr>
          <a:xfrm>
            <a:off x="395536" y="3212976"/>
            <a:ext cx="8280920" cy="2376264"/>
          </a:xfrm>
          <a:prstGeom prst="foldedCorner">
            <a:avLst>
              <a:gd name="adj" fmla="val 24505"/>
            </a:avLst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endParaRPr lang="en-US" altLang="zh-TW" sz="3200" dirty="0" smtClean="0"/>
          </a:p>
          <a:p>
            <a:pPr marL="514350" indent="-514350"/>
            <a:r>
              <a:rPr lang="en-US" altLang="zh-TW" sz="3200" dirty="0" smtClean="0">
                <a:solidFill>
                  <a:srgbClr val="FFFF00"/>
                </a:solidFill>
              </a:rPr>
              <a:t>2.</a:t>
            </a:r>
            <a:r>
              <a:rPr lang="zh-TW" altLang="en-US" sz="3200" dirty="0" smtClean="0">
                <a:solidFill>
                  <a:srgbClr val="FFFF00"/>
                </a:solidFill>
              </a:rPr>
              <a:t>   </a:t>
            </a:r>
            <a:r>
              <a:rPr lang="en-US" altLang="zh-TW" sz="3200" dirty="0" smtClean="0">
                <a:solidFill>
                  <a:srgbClr val="FFFF00"/>
                </a:solidFill>
              </a:rPr>
              <a:t>5</a:t>
            </a:r>
            <a:r>
              <a:rPr lang="zh-TW" altLang="en-US" sz="3200" dirty="0" smtClean="0">
                <a:solidFill>
                  <a:srgbClr val="FFFF00"/>
                </a:solidFill>
              </a:rPr>
              <a:t>號塑膠沒有毒，但添加物通常都有毒。</a:t>
            </a:r>
            <a:endParaRPr lang="en-US" altLang="zh-TW" sz="3200" dirty="0" smtClean="0">
              <a:solidFill>
                <a:srgbClr val="FFFF00"/>
              </a:solidFill>
            </a:endParaRPr>
          </a:p>
          <a:p>
            <a:pPr marL="514350" indent="-514350"/>
            <a:r>
              <a:rPr lang="en-US" altLang="zh-TW" sz="3200" dirty="0" smtClean="0"/>
              <a:t>3.</a:t>
            </a:r>
            <a:r>
              <a:rPr lang="zh-TW" altLang="en-US" sz="3200" dirty="0" smtClean="0"/>
              <a:t>   毒素的種類與含量，會因廠商製作而異，</a:t>
            </a:r>
            <a:r>
              <a:rPr lang="zh-TW" altLang="en-US" sz="3200" dirty="0" smtClean="0">
                <a:solidFill>
                  <a:srgbClr val="FFFF00"/>
                </a:solidFill>
              </a:rPr>
              <a:t>須透過精密儀器才知道</a:t>
            </a:r>
            <a:r>
              <a:rPr lang="zh-TW" altLang="en-US" sz="3200" dirty="0" smtClean="0"/>
              <a:t>，</a:t>
            </a:r>
            <a:r>
              <a:rPr lang="zh-TW" altLang="en-US" sz="3200" dirty="0" smtClean="0">
                <a:solidFill>
                  <a:srgbClr val="FFFF00"/>
                </a:solidFill>
              </a:rPr>
              <a:t>沒有簡易的檢測方式。</a:t>
            </a:r>
            <a:endParaRPr lang="zh-TW" altLang="en-US" sz="3200" dirty="0">
              <a:solidFill>
                <a:srgbClr val="FFFF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 spd="med" advTm="2123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43802" cy="121920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夢想成真</a:t>
            </a:r>
            <a:r>
              <a:rPr lang="en-US" altLang="zh-TW" sz="4800" dirty="0" smtClean="0"/>
              <a:t>?</a:t>
            </a:r>
            <a:r>
              <a:rPr lang="zh-TW" altLang="en-US" sz="4800" dirty="0" smtClean="0"/>
              <a:t>  之研究結果</a:t>
            </a:r>
            <a:r>
              <a:rPr lang="en-US" altLang="zh-TW" sz="4800" dirty="0" smtClean="0"/>
              <a:t>-3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896544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(</a:t>
            </a:r>
            <a:r>
              <a:rPr lang="zh-TW" altLang="zh-TW" b="1" dirty="0" smtClean="0"/>
              <a:t>三</a:t>
            </a:r>
            <a:r>
              <a:rPr lang="en-US" altLang="zh-TW" b="1" dirty="0" smtClean="0"/>
              <a:t>)</a:t>
            </a:r>
            <a:r>
              <a:rPr lang="zh-TW" altLang="zh-TW" b="1" dirty="0" smtClean="0"/>
              <a:t>塑膠泡麵碗釋放的毒素量未必會對人體造成直接性傷害</a:t>
            </a: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TW" altLang="en-US" dirty="0" smtClean="0"/>
              <a:t>美耐皿</a:t>
            </a:r>
            <a:r>
              <a:rPr lang="zh-TW" altLang="zh-TW" dirty="0" smtClean="0"/>
              <a:t>一旦有刮痕就會由隙縫溶出三聚氰胺等毒素</a:t>
            </a:r>
            <a:r>
              <a:rPr lang="zh-TW" altLang="en-US" dirty="0" smtClean="0"/>
              <a:t>，所以有刮痕就要停止使用。</a:t>
            </a:r>
            <a:endParaRPr lang="en-US" altLang="zh-TW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TW" altLang="en-US" dirty="0" smtClean="0"/>
              <a:t>在</a:t>
            </a:r>
            <a:r>
              <a:rPr lang="zh-TW" altLang="zh-TW" dirty="0" smtClean="0"/>
              <a:t>日本</a:t>
            </a:r>
            <a:r>
              <a:rPr lang="zh-TW" altLang="en-US" dirty="0" smtClean="0"/>
              <a:t>有</a:t>
            </a:r>
            <a:r>
              <a:rPr lang="zh-TW" altLang="zh-TW" dirty="0" smtClean="0"/>
              <a:t>規定，</a:t>
            </a:r>
            <a:r>
              <a:rPr lang="zh-TW" altLang="en-US" dirty="0" smtClean="0"/>
              <a:t>美耐皿</a:t>
            </a:r>
            <a:r>
              <a:rPr lang="zh-TW" altLang="zh-TW" dirty="0" smtClean="0"/>
              <a:t>使用一年就要汰換！</a:t>
            </a:r>
            <a:endParaRPr lang="en-US" altLang="zh-TW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TW" altLang="zh-TW" dirty="0" smtClean="0"/>
              <a:t>雖然塑膠確定會釋放毒素</a:t>
            </a:r>
            <a:r>
              <a:rPr lang="zh-TW" altLang="en-US" dirty="0" smtClean="0"/>
              <a:t>，但這些毒要超過人體代謝量，才會影響身體健康，所以建議分散使用不同材質。</a:t>
            </a:r>
            <a:endParaRPr lang="zh-TW" altLang="en-US" dirty="0"/>
          </a:p>
        </p:txBody>
      </p:sp>
      <p:sp>
        <p:nvSpPr>
          <p:cNvPr id="4" name="摺角紙張 3"/>
          <p:cNvSpPr/>
          <p:nvPr/>
        </p:nvSpPr>
        <p:spPr>
          <a:xfrm>
            <a:off x="611560" y="2852936"/>
            <a:ext cx="7992888" cy="2808312"/>
          </a:xfrm>
          <a:prstGeom prst="foldedCorner">
            <a:avLst>
              <a:gd name="adj" fmla="val 24505"/>
            </a:avLst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endParaRPr lang="en-US" altLang="zh-TW" sz="3200" dirty="0" smtClean="0"/>
          </a:p>
          <a:p>
            <a:pPr marL="514350" indent="-514350"/>
            <a:r>
              <a:rPr lang="en-US" altLang="zh-TW" sz="3200" dirty="0" smtClean="0">
                <a:solidFill>
                  <a:srgbClr val="FFFF00"/>
                </a:solidFill>
              </a:rPr>
              <a:t>4.</a:t>
            </a:r>
            <a:r>
              <a:rPr lang="zh-TW" altLang="en-US" sz="3200" dirty="0" smtClean="0">
                <a:solidFill>
                  <a:srgbClr val="FFFF00"/>
                </a:solidFill>
              </a:rPr>
              <a:t>美耐皿餐具只要有刮痕就要換</a:t>
            </a:r>
            <a:r>
              <a:rPr lang="zh-TW" altLang="en-US" sz="3200" dirty="0" smtClean="0"/>
              <a:t>，因為三聚氰胺會從細縫中被釋放出來。</a:t>
            </a:r>
            <a:endParaRPr lang="en-US" altLang="zh-TW" sz="3200" dirty="0" smtClean="0"/>
          </a:p>
          <a:p>
            <a:pPr marL="514350" indent="-514350"/>
            <a:r>
              <a:rPr lang="en-US" altLang="zh-TW" sz="3200" dirty="0" smtClean="0"/>
              <a:t>5.</a:t>
            </a:r>
            <a:r>
              <a:rPr lang="zh-TW" altLang="en-US" sz="3200" dirty="0" smtClean="0"/>
              <a:t>毒素只要不超過</a:t>
            </a:r>
            <a:r>
              <a:rPr lang="zh-TW" altLang="en-US" sz="3200" dirty="0" smtClean="0">
                <a:solidFill>
                  <a:srgbClr val="FFFF00"/>
                </a:solidFill>
              </a:rPr>
              <a:t>人體代謝量</a:t>
            </a:r>
            <a:r>
              <a:rPr lang="zh-TW" altLang="en-US" sz="3200" dirty="0" smtClean="0"/>
              <a:t>，就對人體</a:t>
            </a:r>
            <a:r>
              <a:rPr lang="zh-TW" altLang="en-US" sz="3200" dirty="0" smtClean="0">
                <a:solidFill>
                  <a:srgbClr val="FFFF00"/>
                </a:solidFill>
              </a:rPr>
              <a:t>不會有影響</a:t>
            </a:r>
            <a:r>
              <a:rPr lang="zh-TW" altLang="en-US" sz="3200" dirty="0" smtClean="0"/>
              <a:t>。</a:t>
            </a:r>
            <a:endParaRPr lang="zh-TW" altLang="en-US" sz="3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 spd="med" advTm="1321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43802" cy="121920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泡麵夢碎：研究結論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916832"/>
            <a:ext cx="8064896" cy="468052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塑膠泡麵碗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材質為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號與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號</a:t>
            </a:r>
            <a:r>
              <a:rPr lang="zh-TW" altLang="en-US" sz="3600" b="1" dirty="0" smtClean="0"/>
              <a:t>，二者皆有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耐高溫</a:t>
            </a:r>
            <a:r>
              <a:rPr lang="zh-TW" altLang="en-US" sz="3600" b="1" dirty="0" smtClean="0"/>
              <a:t>的優點。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塑膠碗盛裝食物易產生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毒素</a:t>
            </a:r>
            <a:r>
              <a:rPr lang="zh-TW" altLang="en-US" sz="3600" b="1" dirty="0" smtClean="0"/>
              <a:t>，可能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受到油墨、外力、添加物</a:t>
            </a:r>
            <a:r>
              <a:rPr lang="zh-TW" altLang="en-US" sz="3600" b="1" dirty="0" smtClean="0"/>
              <a:t>的影響。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這些毒素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不一定對人體有害</a:t>
            </a:r>
            <a:r>
              <a:rPr lang="zh-TW" altLang="en-US" sz="3600" b="1" dirty="0" smtClean="0"/>
              <a:t>，詳細的毒素種類與含量還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需精密儀器確認</a:t>
            </a:r>
            <a:r>
              <a:rPr lang="zh-TW" altLang="en-US" sz="3600" b="1" dirty="0" smtClean="0"/>
              <a:t>。</a:t>
            </a:r>
            <a:endParaRPr lang="en-US" altLang="zh-TW" sz="3600" b="1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  <p:transition spd="med" advTm="17285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8" name="Picture 4" descr="http://gaitaobao4.alicdn.com/tfscom/i2/TB1eAMOFXXXXXcZbVXXXXXXXXXX_!!0-item_pic.jpg_310x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27584"/>
            <a:ext cx="9144000" cy="9144003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ransition spd="med" advTm="38923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研究建議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84784"/>
            <a:ext cx="8093570" cy="49685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zh-TW" b="1" dirty="0" smtClean="0"/>
              <a:t>使用泡麵碗時應</a:t>
            </a:r>
            <a:r>
              <a:rPr lang="zh-TW" altLang="zh-TW" b="1" dirty="0" smtClean="0">
                <a:solidFill>
                  <a:schemeClr val="accent3">
                    <a:lumMod val="50000"/>
                  </a:schemeClr>
                </a:solidFill>
              </a:rPr>
              <a:t>分散選用不同材質</a:t>
            </a:r>
            <a:endParaRPr lang="en-US" altLang="zh-TW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b="1" dirty="0" smtClean="0"/>
              <a:t>應降低攝取泡麵的頻率</a:t>
            </a:r>
            <a:endParaRPr lang="en-US" altLang="zh-TW" b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未</a:t>
            </a:r>
            <a:r>
              <a:rPr lang="zh-TW" altLang="zh-TW" b="1" dirty="0" smtClean="0"/>
              <a:t>來研究建議：</a:t>
            </a:r>
            <a:endParaRPr lang="en-US" altLang="zh-TW" b="1" dirty="0" smtClean="0"/>
          </a:p>
          <a:p>
            <a:pPr marL="907542" lvl="1" indent="-514350">
              <a:buFont typeface="Wingdings" pitchFamily="2" charset="2"/>
              <a:buAutoNum type="circleNumWdWhitePlain"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以儀器</a:t>
            </a:r>
            <a:r>
              <a:rPr lang="zh-TW" altLang="zh-TW" b="1" dirty="0" smtClean="0">
                <a:solidFill>
                  <a:schemeClr val="accent3">
                    <a:lumMod val="50000"/>
                  </a:schemeClr>
                </a:solidFill>
              </a:rPr>
              <a:t>檢測毒素</a:t>
            </a:r>
            <a:r>
              <a:rPr lang="zh-TW" altLang="en-US" b="1" dirty="0" smtClean="0"/>
              <a:t>：經瞿教授介紹，建議尋求胡安仁主任的協助，以相關儀器進行實驗。</a:t>
            </a:r>
            <a:endParaRPr lang="en-US" altLang="zh-TW" b="1" dirty="0" smtClean="0"/>
          </a:p>
          <a:p>
            <a:pPr marL="907542" lvl="1" indent="-514350">
              <a:buFont typeface="Wingdings" pitchFamily="2" charset="2"/>
              <a:buAutoNum type="circleNumWdWhitePlain"/>
            </a:pPr>
            <a:r>
              <a:rPr lang="zh-TW" altLang="zh-TW" b="1" dirty="0" smtClean="0">
                <a:solidFill>
                  <a:schemeClr val="accent3">
                    <a:lumMod val="50000"/>
                  </a:schemeClr>
                </a:solidFill>
              </a:rPr>
              <a:t>小吃店實地探查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：</a:t>
            </a:r>
            <a:r>
              <a:rPr lang="zh-TW" altLang="en-US" b="1" dirty="0" smtClean="0"/>
              <a:t>進一步了解花蓮名店使用美耐皿的情形，以及替換的狀況，以維護用餐人的健康！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ransition spd="med" advTm="17847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1289" y="304800"/>
            <a:ext cx="7947175" cy="963960"/>
          </a:xfrm>
        </p:spPr>
        <p:txBody>
          <a:bodyPr>
            <a:noAutofit/>
          </a:bodyPr>
          <a:lstStyle/>
          <a:p>
            <a:r>
              <a:rPr lang="zh-TW" altLang="en-US" sz="4800" dirty="0" smtClean="0"/>
              <a:t>研究後記</a:t>
            </a:r>
            <a:r>
              <a:rPr lang="en-US" altLang="zh-TW" sz="4800" dirty="0" smtClean="0"/>
              <a:t>-</a:t>
            </a:r>
            <a:r>
              <a:rPr lang="zh-TW" altLang="en-US" sz="4800" dirty="0" smtClean="0"/>
              <a:t>與胡安仁教授之約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412776"/>
            <a:ext cx="5832648" cy="5184576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我們在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21</a:t>
            </a:r>
            <a:r>
              <a:rPr lang="zh-TW" altLang="en-US" dirty="0" smtClean="0"/>
              <a:t>日訪談慈濟大學胡安仁教授。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胡教授說：</a:t>
            </a:r>
            <a:endParaRPr lang="en-US" altLang="zh-TW" b="1" dirty="0" smtClean="0"/>
          </a:p>
          <a:p>
            <a:pPr lvl="2"/>
            <a:r>
              <a:rPr lang="zh-TW" altLang="en-US" dirty="0" smtClean="0"/>
              <a:t>「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</a:rPr>
              <a:t>號美耐皿</a:t>
            </a:r>
            <a:r>
              <a:rPr lang="zh-TW" altLang="en-US" dirty="0" smtClean="0"/>
              <a:t>雖有毒素溶出，釋出量基本上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</a:rPr>
              <a:t>在安全範圍中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「使用美耐皿時，溫度越高釋放毒素也越多」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胡教授建議：</a:t>
            </a:r>
            <a:endParaRPr lang="en-US" altLang="zh-TW" b="1" dirty="0" smtClean="0"/>
          </a:p>
          <a:p>
            <a:pPr lvl="2"/>
            <a:r>
              <a:rPr lang="zh-TW" altLang="en-US" dirty="0" smtClean="0"/>
              <a:t>「檢驗毒素雖然有一些試劑，但不適用於我們的研究，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</a:rPr>
              <a:t>建議可以朝物理性的研究</a:t>
            </a:r>
            <a:r>
              <a:rPr lang="zh-TW" altLang="en-US" dirty="0" smtClean="0"/>
              <a:t>，例如：碗受熱的變化等。」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940152" y="1772816"/>
            <a:ext cx="294462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0152" y="4077072"/>
            <a:ext cx="294462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18923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48872" cy="1180728"/>
          </a:xfrm>
        </p:spPr>
        <p:txBody>
          <a:bodyPr>
            <a:noAutofit/>
          </a:bodyPr>
          <a:lstStyle/>
          <a:p>
            <a:pPr algn="r"/>
            <a:r>
              <a:rPr lang="zh-TW" altLang="en-US" sz="6600" dirty="0" smtClean="0"/>
              <a:t>泡麵夢碎，健康萬歲</a:t>
            </a:r>
            <a:endParaRPr lang="zh-TW" altLang="en-US" sz="6600" dirty="0"/>
          </a:p>
        </p:txBody>
      </p:sp>
      <p:pic>
        <p:nvPicPr>
          <p:cNvPr id="32770" name="Picture 2" descr="m_20151002161703301"/>
          <p:cNvPicPr>
            <a:picLocks noChangeAspect="1" noChangeArrowheads="1"/>
          </p:cNvPicPr>
          <p:nvPr/>
        </p:nvPicPr>
        <p:blipFill>
          <a:blip r:embed="rId3" cstate="print"/>
          <a:srcRect b="6270"/>
          <a:stretch>
            <a:fillRect/>
          </a:stretch>
        </p:blipFill>
        <p:spPr bwMode="auto">
          <a:xfrm rot="202298">
            <a:off x="3022010" y="2430303"/>
            <a:ext cx="5328592" cy="3768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3339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2" cy="931168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壹、隊長的夢想：研究動機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08912" cy="309634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主題發想：大家一起提出了淨灘、水果冰、吻仔魚以及泡麵碗等研究主題。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經過投票，大家一致認為應該幫隊長圓夢，讓他可以證明使用塑膠泡麵碗沖泡泡麵是無毒、安全的，以後能使用泡麵碗吃泡麵。</a:t>
            </a:r>
            <a:endParaRPr lang="en-US" altLang="zh-TW" dirty="0" smtClean="0"/>
          </a:p>
        </p:txBody>
      </p:sp>
      <p:sp>
        <p:nvSpPr>
          <p:cNvPr id="2052" name="AutoShape 4" descr="data:image/jpeg;base64,/9j/4AAQSkZJRgABAQAAAQABAAD/2wCEAAkGBxQSEhUUExQWFBUXFRcXGBgUFxwYGBwYHBcfFxwXHB0cHCggHBwlHBgXITEhJSkrLi4uFx8zODMsNygtLisBCgoKDg0OGxAQGywlICQsLCwsLCwsLCwsLCwsLCwsLCwsLCwsLCwsLCwsLCwsLCwsLCwsLCwsLCwsLCwsLCwsLP/AABEIAOEA4QMBEQACEQEDEQH/xAAcAAABBQEBAQAAAAAAAAAAAAAAAwQFBgcCAQj/xABNEAACAQIEAgcEBQgGCAYDAAABAgMAEQQFEiEGMQcTQVFhcYEiMpGhFEJSscEjYnJzkrLR4RUzNFSCohZTY4OTwvDxFyQ1Q0TSs8PT/8QAGwEAAgMBAQEAAAAAAAAAAAAAAAQBAgMFBgf/xAA2EQACAgEDAgMFBwQCAwEAAAAAAQIDEQQSMSFBBRNRIjJhcYEUM5GhscHRQuHw8RUjBlJigv/aAAwDAQACEQMRAD8AnK8QesCgAIoJJ/KMdrGlveHzFKXV7eq4OZqadj3LhkhWAqe0AFABQA2zCHXGw7bXHmKvXLbJM1pnsmmVgU+dgKCAoAKACgAoAKCSa4fi2Zu8gD0pbUPsIayXVRJalhEKnAHoFWUQPdFTsDJ7oqfLIyRGbyk+wOX1v4UzTTj2mO6aGPbZF/R6Y2jm8Po9G0N54YKjaTvE2jqMFsnNqgk8oAKgkKCAoA9ViCCNiOVQ1lYBpNYZZ8FihItxz7R3GkZwcHhnItqdcsDiqGQUAFABQBWMwh0SMOzmPI0/XLMUdeme6tMbVc1CgAoAKACgAoJLNlkWmJR4X+O9I2yzJnIvlusY6qhidKK0iskMXjjpuunJRsWEFMx0xXcczR2G3M1rHTItB5fUjjgAOfzrfyRnzz3+jhUeUg88P6OqfKQecJyZbVXUWV4wxOCtWM68DELckbNFal3EZjLIjaqlzmoJCgAoAKCRfB4kxsGHLtHeKrOCksGVlasjhlmjkDAEbg0g008M5Ek4vDO6ggKACgCI4gi2VvQ0zp3yh7Rz5j9SGpkfCgAoICgAoA7hW7Ad5AqJdERJ4i2W21q5xxOQFSAtEKZqWSrKt0uZrPhctaTDsUYuiM68wrc7HsJ2F/GvQeH1RlP2hex9DLOEOkvHQwYpC7TlYdcRk9sxt1iqzd5UK5axuLqOy9dW3TQlKL46makys47jrMJvfxcx8m0j4LYVrGiuPCI3MZ4bFYycko+JlItfS0j2vyva9r2PwqzUFzgMtl2xs2cw5XEG69Y2lbf2jMFtsrba1S97f9qwSpdr9cGj3KJRBnuK/vE//Ff+NMbI+iM8se4biLH4Z1cT4hCLEa2cg9u4bYiquuD6YQbmjXOjTpBkzGV8PiUQSBDIjxggEAgFSLnfe9x3GufqtLGEd0Rmm55wy14+K1cayJ1qpZGf0dvsmsPZ9TffH1G80RQ6WFjWaakso0jJSWUcVJIUAFABQA/ynG6G0n3T8j31jdXuWVyLamnfHK5RYKTOYe0AFACGNh1oy94+Y3q0JbZJmlU9k0yrCuidgKgAoAKACgB9k0d5Qfsgn+FZXPERfVSxW/iWKkjlgKlALRU3SVZX+lbC9ZlGKH2UD/ssDXf0MsTiLzPn/gPPlwOLWd1LqEkUqPrXUi3xrs3V747TOLw8nPFfFsmO0h4oIUQkqsEejn3m5JorqUOG/qEpZI3KcyxEJYYeWWMtbV1TMpNr2vp52ufjV5Ri/eITa4NUl6R8dgcBhuujDYmUyEPOpH5JWsCVBBLG9hy2AJvfdP7NCc3jj4GvmSS6mOht708Yltz7pExeMw5w8/VshKkEJpYFTcWIP3isYaeMJblyWc21hjroam05rCPtLIvxQ/wquq+6ZNbxI+jZMKoN+ZrzGpb4G/Nk1g4rnB0GmJw6uLML/fWEZOLyjWFkoPMSBx2XtHv7y9/8acrtUjp03xs+YzvWhuFBAUABFAE1k2Ov+TY7/VJ7u6lbq8e0hDVUY9uP1JalxIKACgCs5nDokYdh3HrT1Ut0Tr6ee6tDWtDUKACgAoAmsgj9lm7zb4Ure+qQhrJdVElaXEj2pAVipmkqxnxhH1mAxcY3LYaYevVm3ztXd0jw4szcejZ8u8MYtIsXA8ljGJU16hcaCbNcdo0k16CxOUWkLR5JrjDiHAzoY8HgEw416ut1Xdh3abeyD3ajWdVc49ZSyWlJPhDHgnihsuxBmWNZboUKsSBYkG9x5VNtfmRwRGW1mk510l5disLE2JwnXS3b8ibHqyNtXWWBsdthz7eVKw0tkJPa8L1NHZFrqjF4iAQSLi4uO8d1PmJpGN4xyyXCYiKPALhZni0q6qjbgg6dQAK3tztSqpsUk92UaOUWuCA6L5dOa4M/7W3xUj8a01KzVJFI8n1HiK8vqRmI1rn4NBGlCx4R60EoiMdlH1o/2f4UzXdjpIdp1WOk/wASII3t8qZHjygAoA9ViDcbEcqAazyWPLcb1i7+8Of8aSsr2s5V9Ply6cDysjA8oAis/h2V+7Y+RpjTvq0O6OeG4kLTQ+FABQAE1JJZ8ui0xqPC58zXPseZNnHulusbHNUMgoA4nxGgX7eymqFl4LQr3vB7D7Ubg73U39RXdp6YwFqx0PkgroexAOlrEHkbHcfKvRcnNPoH/wAHMu1E3m0ncASbAeem5rl/bLPgM+UjtuiDLe6Yf73+VR9ss+BPkoMz6JMvmWNI9cBQEao2uzXN7vqvc3PP05UR1k1z1CVKwM16CsJ/eZ/8n/1qft8/RGLghjn/AEQYTCYTE4jrppDHBIyq2kDUFOkmwubG21XhrJTklhckOJmXR/8A+pYT9en305f93L5FVyfVuJry+pGIjWueaCFJlwoAKAMN4wzafNMxOHwb2RLqpD9WpK7vIzbbX2BPhbnXs/DdHDT0J2Lq+vXt8Beds5PbF9DnKeIsTgcR9GzC9tvaJDFb8mDAkOh796NX4fCyO+lYfp6/3GtNrZRe2zj17miA91efO0FQArhpzGwYfDvHdUTipLDK2QU47WWbDTh1DLyP/VqQlFxeGcicHCW1itVKCWKi1oy94+dWjLa0y9cts0yqWtXQOzz1CgAoA7ij1MB3kCobwskSlti2W2uccQKAOZHCgk7ACpSy8ImKbeEQT4oyPfs5AeFdKmG1YOlGtVxwidy3launUIXcnylnyacTOO6aQfByK9DD3Ucx8n1fgp7wRt3xofioNcObw2PQWcDdQznuHf8AwpC2/aMNxgviP4FCiw+NLee5MWm3LkdxNTdU2zJogOkp7ZXjD/sGHx2/Gn9P1sj8ykuD5w6PRfMsJ+vT7669/wB3L5GS5Pq3E15fUjERrXPNRCkywUAVrpDz36FgZJAfbb8lH+mwO/oAx9Kf8N032jURi+F1fyKWS2xM+6JMr0xSTkbu2he/SvM+rH5V6zVzy9pSiOFksHGfDq42AgAdagJjbx7UJ7m++xrGm3y5fAvZDcviQvRvmjyRvhpL9bBfZve0XsfPSdvIikfFKFCStjxL9RzQanMfLlyuC4A1yjqBQQPMtxvVNv7p5/xrO2vejC+nzF05RYwb8qROXjB7QQVvNodMp7jv/GnqpZijq6ae6tDOtDcKAH+SRXlv9kE/hWN7xAX1csV/MmcPjY3Z1R1doyA4VgSpO4DW5HwpedU4JOSazwcpNMcVmSVnifPoo/ZeRI1B3LMBqPcO/wBKf0umnPrGLY9TGNS32NL0yQWUcW4WWQIku5NhcFQT4E7V0paG+EdzRP2uqbwmaBlZrSpitx8scUoVxmJB/wBfL++TXoa/dXyOXLk+qMihBwmHJ3HURf8A4xXA1Tw3j1GozaXQcuK4tieS2e56i1NcGDZF8RcY4PLyi4mXQ7i4VVLNpuRqIHJbgi/ga7Om0s5rMUYykiq9I/HOBmyvELBiI5HkVVVFaz7sCTpO+wFO6eiyNibRSUk0ZH0Vw681wg3/AKwk28FJp/UvFUikeT6hxBryupYzFDWkMmglalSwUAYj02571mITCqfZhGpx2dYwuPOykftGvW+BabZU7XzLj5L+4rfLrgnOGX+jxpHbYIAQPtW/E7etWlPdNv1HlDEUvQmshzpMVGWT2WUlZI295G5FT8DY9tXnBweGZQmpIqHGOHkwGLjzLDi41ASr2Ekad+4Mu1++3fW0YxvqdE+/H+fAxti4vejSMMkeLhTEQGwkUMAfmD3EG49K8nPdp7HVPsdGjVtL2uBhIhU2Isa1TTWUdGLUllHNSSS2S4235Nv8J/Cl768+0hPVU59uP1JqlTnkXn0N1D/ZNj5GmNPLDwOaOeJOPqQdNHQCgBHP8wbDZfNKjaGdkiV/s6mClvQEn0rTS1q3Uxi1nGXj6HO101uUX0XTP4/wMujuSLB4SfESv1UMkwKNIba1EaguL+02pi1u+1+2mPFFO+6FUVmSXXHbLFrZUqyTqWIdvp3+pB550l4nFuYMsjYXuDIyguR3gckHid9+ymtL4LXWt+oefh2/uKu2UniA0wHRw8jdZjZy7HcqhJPq7fgK6b1MYLFawT5Tk8zYcXcPwYNIHw6aG1kElixO1wTc9hFTVZKbal6EWwUEmjYMgJdVPeoN/MXrjRai2h26SSWTAOMODMb/AEjNGuHlkMkrMjKhKsrNcHV7o52NztXfquh5aeUcxp5PpLJ8EYcPDEdzHEiG3K4UA29a4l3tttGq6C3VUk6epfIokVq1hTghyM76WOjqTMmjnw7KJkTqyrmysgYsLGxswLNz2N66ul1KrW2XBlKOTH8R0b5mjaThJDva6lSD6g0+tRU+5TazU+iPo4lwTnF4uwl0FY4wb6A3NmPLVYWAF7Ant5I6rVKa2x4LxiaTOa87qJdRiI31jvHxpMvgqkGNkTk3od6YdcZcnZnTXPlD+LPLD219RWL0+X7IrPR4WYswFMR9LzIyN7Qedn/wgkj0sFr2sYKjTKK7JI48FusXzLtmmYLBH1jhiLgeyL86Qrrdj2ofnNQWWVc5/qmE2CWVcRcBl0go6/ngHfzp6NTgttjW0TlNSeYcmry4br4NE626yMCRR2EjcDyPLypRPbLMTdrKwyocB5w+V4w5fiW/IyNeJzyDNspHcrWse5vU1l4po1qavOrXtLn4r+wvBuEtrL7xdnuHw5ijlDs0jADqxcomoKZW7lBYDvPZyrhaLSW3KUoNYXr3+A3C6VTzEY5kwgmSFz7UgYobbHTa4v8Aasb28DWlUXbW7I9uTow1MJyUe7OqrgYLDlWN6xdJ94fMd9J3Q2vK4OZqadjyuGO54tSle8WrJPDTMIS2yTKoQRseY2roZR2s5WTlmsLna29SHzKLxHxjKZVWII+HiL6EbdZZEHvuPrAMTpTt0g8+Xd0nh8FF7m9zXV90n2Xp05ZxdVGxpX/0ttL/APIhguFMXmMnX5hI6r9VdtennZV5Rr5i/h203GVWnjspX+fuKxqlJ5kXiKHDZfASAsMSi5PaSO/tZv41g3KyXqzfEYL4Ebl/E7zRlxF1YLfk9RuSlveI7yb28KralB4TLV5kstEHxdCzxwsTcvMVA7T7P8xW2k5b+BnqeEjcsviCoqgWAUC3kK4VLzLJSQ+JsN9qdKCDYyMc5EHmw/jVtr9AyVLpOz/qcunaCdFlKgKVcarEgMVsb3seY5Vvp682LK6FZPoZT0OcWyxY0RTYg9RIr6ute6hgNQYFjsbi3jentXUnDKXVFIvqbt/pLg/71B/xV/jXM8qfozTKBOIsKfdxEJ8pF/jR5c/QtjIuMerg6GVvJgfuNVlB46l4xWSCzKVjzJpKyCXY6VMIrhETbz+NZYQ1n4DesjUY57iOrw0z/ZikI89Jt86208d1sY/FGd0ttcn8DKeAYScSSAfYiYm3Zchfxr0+sf8A1/U8/pff+hY+I8/XDaV0iRm5qTb2e/keZFKUUOzrnAzdcodOSu4XExzuOqwEwkJFjh5ivPwEZA+VO7ZRWJST+a/uKuSk8qOPkbJluF6qJIwXbSLXkbU57faPad7elc+TyxpLCwVDpNjw0kPtTRpiIvajFxqIJ3Ww3F+YPeKY0zmnx0Zjfta56lWwnGDOQ8waaTVhgzAi5jgYsUt3ttvyOok8t9JaSKjth0XtfjIpC9xhKOOcfgu31JbibjGbHtERA2GMJkkjJYliwUc7qot4eNJ6Xw+OkjLMt27CfTC/VjWkrepsceGotr5oQn4lzU+2uGYIfaUrA5GnmN/Krrw3Sro3+ZVa7UNcfkI4fi7NdQKQtqG/s4dzR/x2jaw3+ZWWs1Elhr8iQ/8AEHOV54f44Z6y/wCG0T7v8TDzLPT8hhJ0jYsMTLCm/MFWSrrwinGIyf5DMPELILGERGc8TYjF2R3WKNiPZW4FibXftZRv/wBWpzT6Gqh5Sy/V/sY36uy3novgSOIwkazSQpIssalZYpYjYb23Q8wVa4v51ndJxlvXyZ6PwuqGp0701i6e9F911aePimvzLhwvnksnWQyuDIELxysALqBY6xyupIJ5XDVk1GS3RXzRzNZo56SzZJ5TWU/X/Rn+e4+UYm80sWPI90IxaNTf7K2HpvTkYJw6eyctyal16lo4fx80wJlh6obaeYv6He1IX1whja8sdqnKS9pYJrEYYTZngMOBpVUMzDusS2/noA9aic/L0s5/T8Re3rNI1HOZJlws7YcapxE5iHe+k29b/O1czRqO5buCsz5cxcmPldjIcU73OrV1hN/EdnlXqFsXGBcTHDuNc7YXEsf1Mh/5aPMgu6/ENr9D3EcL42NGd8HiERRdmeF1UDtJJXlQrYPomg2sYYHByTSLHEhd2NlVdyTzsKs2kssgnP8AQLMv7lN+zWfn1+pbZL0EH4NzAc8DiedtoHP3LUq6v1QbX6ErwVkGYpjIjDDPCVdSzOjogS/tBiQBYi+3bVLrKtjy0TBSz0N5zE7mvN2HbqIusBka1kakBx5LpwM3ioX4sKd8OjnUxFda8USKv0Z4fTDipj9bTEP3j94+FdzWS6JHH0seuSWzDLIpxaRA3jyYeRG4pKFsoPoxycIy5RzlcrZZGZHxAbC7qsTLeUta4EZ9d77U0n5/THUWcfK79CPTNMwzViuH/wDLwDYsDYerW1E+C1rsqpWZdWZbp2cE1gejzDRKzSEzSWvqkJCg256Qd/8AFespamcukehpGmK6vqQmCnLYiMK0cEGiV9woBRFuHY29kEkWA33BqHDEWnly/k3shKEYWPpGWceuFjq/x6HmaZocQ/Wm+iOJkj1bFhuWkI5jVZbA9g8ah+zth8ev8Hb8L0sownqZrGYtL1xy3/BacrzIIcLgm998IH3O/ujSPVdZ/wANFkMqU/iedrljbH4CWGlKOD3Hfy5GlBzsWsNWhiZrgcc0mKxAkOrW8hUHe3VuYyn7Og+tM3xSgtvbAVwaSlzuz+T6r8MP6kPxThIhJ7KhSian0DmXYBVI5bgMf8VaaeyeFnrn9ifs0LI2T42pfVt4S/U5y3DaWJXWIwulBIAHsXLksBsNzWWpsUkkue56LwPSW1rfYsLGEnzznP8AAtisZGjosgZgRJ7Ce8xMZRV8BqYH/DRpU/aZn/5BiXlVpZk28L8v1DLMDiIgWhaN2DWkjI2JsGBVrXvpI7rW7a1vnXJpS78NHnFRbTJxaWU8NFrySVpdBdDExYAqTe1j2eFIyilLCZupNx6od8NY5ZM6xMp3WGERA/nX3t/mFV8QTWljFd3kwrrdtj29jTMNmerkPjXOojjk1npscsdYrHLGpeR1jXtZiFHxNdCKz0RhiKISXjXL1NjjIP8AiCtFTY/6WG+PqVrj7jTAy4DExRYqN5HiIUKb3JI2+F62pompptFJzTiYxwNj0w+Pw0sjaESS7MewWIP310Lk5QaRhF4kmfQKdIuWn/5cY87j7xXL+z2egz5kfUf4Li3BTMEjxULsTYKHFye4XqrpmuUSpp9yVxMlhWEnhGsFlldxstIzkdGuIx1VjkYwI1UuVDpQn04ML9uRR8Lt+FdTwmOb8+iOf4i/+rHqxXgbI/8AyMTMSpcs5HPYt7J9VCn1p/U+1Y/wEaPZgWeDK417NX6W/wAqwwaOTKzjeDmxWLaTEtbDoQIYkPNe2/2QTz7T4U3G5QhthyYSrc5ZkXCCFUUIihVUWCqLADuFLN5eWapY6ETnuKWTC4tYm1OkciMFuGDaL287EVrXFxnHJnOScZYM+xEAklSUkEKCVUi4udwfQW+FUVripRXLZ7Wfh1d1lU5e7FLC/R/LoLY7DErpJtrW9+dgbj7vvrOuSjJS9BvUV+dVKuLxlYyPeEsGTjIyWLsivLI7c94zCg+BNh+bTTnurb47JfmeU8Q01WlUKIdX7zf5L5Eln+aQw4ho2Ygkaz7JIAPaSBYb33rCNE5LKEfMS5/RlqyqXVEh8LfDl8rVREPkq2OyaLE4uPEYZySJzHOF90FAwZmvYg2svc1x502puNbjP06GL6+6+5AKSGla99cklz4K5QL6BFrC73kvRI9h4JGP2bcuXJ5HeGy2WRQyrcE2BuB95rBtHUlbCLw2M5EF+wkbX++rZeMFtsc7muvqT/D2AVojLqC9bIBHq2D6Ywm3iWVyD3Wpi2LaivRHhNRep6iyfZyeP0/YdSF4LuVP5MFjtttvS8YttIrJrDZFdFClkxEzG5ebfztqP79V8WeJxj6L9y3hy9mUviajl1I1cm1vBT+mbhjGYwYd8OplRAwaNSLhjaz2J32Fu8V2tJZCCakcm6LfBmsXRlmjcsI3+KSNfvcU39pq9TLy5egsvRXmh/8AjAW/20P4SUfaal3/ACYeXL0Ov/CjNP7uP+NF/wDeo+11eoeXL0OW6Ks1/uwP++h//pU/aqvX9Q8uXocQdGOaFwv0Yrc+8ZE0r4khjy57XPdR9pqxyHlyPobqWSGNXbUyoqs3eQLE1xbuuWh+nnBBYuufM6db6DSszc5vVScGbdJkhmxOHwy7nuH2pGAHyHzrv+Ew2Vysff8AY4viUt01Bdv3NPw0AjRUXkqhR5AWqG8vJVLCwKVBIxzvGtBA8qRmVkFwi8z8jy58qvCKlLDZWT2rJDcL5/JM/VzGNusQyRPFfSbH24SDuHT5gGtbq4x936/yCysZeU+H+xVcdnAhxeKaK7viDLDoHugoEVZCfMzXt9kd5phKOxZ/pwyIaeyUkor320vpy/kPMkygyLYkhVUKGtzYC3865c5dcnvHZ5EIx5aS/IeZ5GnVoybkHQWA7FBFvjVYhp3Lc1L5/iNcJiRBl2ImBPXTySRx6TZ7qerUKefsgFz5+VdGMcyiuyWfxPF62c7dRY+W5NJfLoc57Ld8NilUscVhWj06bjrCq6Q55W9pr3+waFDOY+jyFes2QSxzFx/Rr8Hkt3C0HV4dUJvpst++wAvSspbpN+pio7UkUvHyS4XH4iSE2bWHaP6kkbIDpIvsbhiG7Caa8xbYqXDHNHoHfXZOt+3F8eqx+T9B1JDHNOHj9lMXGZUuLaJl3dT2XYXv4oTWdsPYeeY/muxv4RrJU27P6ZdvRotfD+WNoSM37QWAuASS1c6cu51tXqIpua/2V/i/h6QawgUfkzsLKBsTufGtqLIqSbLS1Du0k41t7mml9Rng8U2LxWEUp1SRMHjgQghERSC7kAXa+gKoFhqPjXQUobZNPPx9Ty+p0VtCg7OjfEe+F3fp6D7jDiqEw4mCMl2ERuy7oCWWO2rtN3HLlVaaZblJi9k1t7jzocy4yYFmBtbEOP8AKn8a5Xi9mNQl/wDK/Vm+j1Crr2tdzS8FlhXtBrCmSZazUJ9iB4z4/wALlxEbkyy9scViVFubkmy+XPflXVp08rVnhCbtSGuZ8dRyZRPjsMWUqOqAbZllYqoB3tcaw23ZUxoauUJA7FtyjJOizMMU2aQBJXbW563UzMGSxZtW/PbY99qf1EY+WzGDeS1dNHEWOw2MSOKWWCHq1ZDGSodt9VyOdjtp8u+sNJXCUMvqy9knnoWrom40bMIWjm3xENtTAAa0PJ7DYNe4NvA9tqw1VKre5cMvXPK6kRxL0wfRsXJAmF6xYnMbMZCpJU2aw0m29xver16PdFSzyQ7cPBduG+J8PmMWuBrkAa4z76fpDu57jY0rdTKHSRrXYnwI4+KxrnWI6dUskfprAZySfEeZRYPDSYh1BCDYAblibKo8yRSelps1Fqri+f8AGceVsorOTIOj2B8ZjpsbNuUNx3a3vYDwVQbd21eytUaalVH5C1WZy3s0+kxkKCQoAp2f5Z1GKXFp7MSLJNKBy6xIyqta31g1jbnamq574bHzwLzW2WVwVzLcC5j1adTAXdu3UxufiTS11m6bPeaKiuimuEktyX689TQMpy/ZY0HJfw3PqfvpRsT1F6jmcj3P8iHUgE2Y7qBtZrG9/DeiM+pXSazdY8LojNsThFgLsQSwLbXLWZtiFHeTYbU/Cc7cQ7G9mn0ulU9Xjr1fX1fp8zQcsy8DCQ4dyBIsSG3aDbc99rki9RbmTbXB5CDxjPJLQxiNAOQUbk/Ek1ml2RZvuzMsRjjiJXnIsHsEHaI1Flv4nc+tXuwsQXY9T4Hp5V0u2XM3lfLsWHgLIZZ+td9KxwTzJAOV2Z/yjnyACjzb1NVcowUVy0s/sefqkq9XOcuFKWPxZqMeDSBNjsVDE+lj9xpG2O3HXOVkh3Tvl1+SKXxzKsmHM3uLrVAWvqkPYiIoJZj/AN7WrfTUSm+nHqdGjVw0DxY8vHRL+StYfh6ePCu62+kz6AVLaNMV7mFW7GIO57/KnlOCltXC/X1OPq77NTN2T5fb0XoLf6HasPiAUSOSSIJFGjM6xqrCQDU1izM6rc8tgO+qqxRksPPXr8c/wVulO2KUsYSwkuF/tkl0F5kGw0sBtqjk1gWsdLgc/Jg3yrm+NU4sjau/T8Bel9MGhcR9f9DxH0X+v6purtz1W7L/AFrXt42rDROO9buAnnB80ZZwpjsZOY1hlMhPttKGUA9rOzD+denlbCEc56C+GzQukbIBlWSQ4VW1mTFB5W7GfRvYdgsqgeVKUWebc5fAs1hEP0AIpzJiT7QgfSPUXt6VfW58v6kQ5No464RizPD9VKShVtaSDmrWIPPmpB3Hl3Vz6bnVLKLtZK3wDwtg8nLl8ZFJNJZbllSy89IUsTe/bfura+2dy6R6EJJCPST0Wx43XiMLaPEn2mBPsSn/AJWNufI3376mjVOGIy4BxMb4UGLwuZQpErpiBKsbJbcgkalYdq2uT2W38a6FuyVbb4KLOT6jxCjuFeQvY3FsbdUvcPhSmWX3y9TIOnbON4MKDtbrn+JRB8nPwrt+AafpK5/JfqzC+XYmeCMo+i4ONCLOw6x/0mF7egsPSuhdPfNs2rjtjgnqxLhQAUAQ3GELNhJNI1adDlftBHDlfUKR61tQ0rFkrPjPyEssijCXiN0c6we/Vy+VqRnlNp9uh613u1KfwNA4dyMKCTvfmfwHhW2m0zueZe6ec12ucnhduxH8SYNiNjshN+zbvpVx2ScWNaC6KfXuZ7jXw8WMjkxDCNVheRCRs02sIeXvMqG4Hj4U/p1J1vZ6/kV8Vuk7Iwk/ZSyvmdZBmRxOYSyaGWMYdRHq2JUye8RzFyDYHuraaUakk+5zNk1P2ljKJnilmGDxBXn1L2+FZ0++gs9x/IqfDGBWeQRatOqM9WR9pbMPQgGlpya6nvNRd5NKsgspYz8msfwa/wAN5VYWYkMVBYXBFxtcd16rp6VfPGcHkNfq8vMV07EzmkAWMG2y8+02pzW6eMaltXH6f7OfppuVmPUyjjDPdGLil6p5oo4SsWgqCsrMesJDEc0CC9u+s9PJOnY5Y6/kPy8N1Ls3Rhn6r+SE4eRsbjmnxIF4ohJFGPcjPWAADvYc9Xfv3Vs5pV4h8slNVopaecVY/aay16fAvYpcyM8glbLc6UrtHP2H3Ssl7j0kAP8A3pi+tajStPlfsLJKNyzwzYsJnCn3vZPyrzkFKPA7ZpJR46kvFiQeRvTML/UTlBrkrnSRwv8A0lgmhQgSqweIty1D6p7gQSL+VdDTXqE89jOUeh83Y3hzG4aTTJh5o3U8wjc+8Mux8wa7KshJdGY4E3y3GS84sRJbvSRvwqd8F3QD3LOBcwnYKmEl37XXQo8SWsBVJX1x5ZOGfTnC+XNhcHh4HbW0USoW7Lgch4DkPACuHddFycjVIfvJvft5X8O6krLzRRGzvSFlmTRISvWOSTB+Lv8AzedyA7pFpB7rIoNv2javWaFeToU+76/i/wCDBLfbgtKY+QcnPrv99Y5Y/tTFlzaXvB9KNzI2I6/piT834fzo3MNiA5xJ+b8P50bmGxAM5k7l+H86NzDYiJyTMfocoR1/IGS8bn+rj1b9U/2Rf3Ty3ArWyvzlujz3X7m1Gp8qPk2e6+H6G5ZViQ8YNrbDbn2eFO6OzfXjGMdDk3w2zeHka5xhtZtouCNyKT11UnYtkfqjfS27FndwYrmuIillHUu0zi4Aw6GW3YQr7Iu3beq1UT/q6L/Ox6H/AJfTxjjbvfPH79SZ4SydoEd5ABLKwLC99KgWRL9tgSSe9jWlkl0jHhfmca6+d9srZ8vt6LsickjDAqwuCCCO8EWIrNPHUzwUjhtBgsYMPN7pP5Jiba0v7JVuWteRXt9atqK98d8fr8GdfT+IKWn+zzeJLhvhr0ZtmUqdRPZaqeHRfmN9sHF1LW3A4zCdWGhXUt9nUNVvKuhrITnU1AWpkozyyicV7KWML6YwdR6vbfxt864tcJZ4Z6jw+SXM11+JSeBUMsrzAWiRTGrdjMzamt3hQoF/Gug4uuvD5Yn4pqY6jUZreVFYz6l2rEQKT0qYQ/R45196GQb+DbfvBaa0kvacX3MLl0z6FnyvG9bFHIOTorfFQfxrz1sXCyUfRv8AU7lb3wUl3RIwYtl5Eiq7s8kTrUuSWwudEe9vV4v0E7NJHsS0GZo3bbzrVWtCc9POI6E3dR9oRltOGnrKWoJURF5aVnc2XUREvS8rGWwc3rNvJJ5UZAxbo9UT4vHzMA2pzz/OkZvwFe2tjtqhD0X7GFD9psuUuTxnldfI3++ldqG97EGyTuf4j+dRtJ3nP9Bn7Y+FG0N50uSd7/Afzo2hvF4sojHO7eZsPlRtIc2O5MKjIYyilCLFSLgjxHbV106oo+vJC/6LrE3WYSabCyDdSjsyAjkCjEgr+by3piOqkuTGVCfA/wAdPmWJTqcRiolhOz/R4ikki9qlix0g9um1ay1ix7KKKjr1Y8w2HSNQkahFAsFUWAFJNtvLGUklgUY28POoJOOvX7S/EUBhiGZZdFiIykqB1Pf94I3B8RVozcXlFXFSWGRq8NAKE+k4vQDsnXsFt9nbe1tudb/aZJYSRn5Mcnn+h2CtYQAEG4YM4kv369Wr51X7RZnOS3kw9DpuGUb2ZJsTLH/q5J3KHt3F9x5mrPVTaKKiOSXTDqqCNQFUDSAuwAtYAUu231ZssIhMRgJUO12HYVO/wrNpmqkiE4taU4KcPrK6RfVyvrW3ztW2nz5qMrtuxlk4dwDR4HCsd1bDxNcdmpA1j8a4uqsjLUTXfczoaOyMq4x7pD0Gshs7WShMjAoJ6tuK7BeHMnXk3od6rLDM5URlyh7Dnv2x6isZVPsxeei/9WSEOLV/dYGlpKS5FZVyjyhWsygUAFAGKdEUyiOcEgEyLa/6Ne61fvIx066M0UUoMBQAUEBQSFBAUEhQAzxeZKhtuzdwqGyVHJGzY6ZuQKj80H76rkttRDZzjhAoeXUSTZRa7Me4A1eut2PCCVkYLJExcUw3s6yRHawdDc+Vga1eln2wzNaiHfKLBFMy+6xHkaWN2kySwecHlJuPtDmPOrJlHBE0jgi4NxVih7QAUEBQSVbpNl05dKPtNGv+cN/y1vplmxGN3uGhZPhhHhoY7bJDGlvBUA/CvIamTd85f/T/AFNI9Ehnjso5tH+z/CrV3dpD9Or7TIkj0NMjucrKPKACgAoJAfDyoI5HuHzSRfzh41lKmLMJ6aE/gSOHzhG94aT8qxlRJcCs9JOPu9R39Lj+2Kz2S9DDyZ+hgXBv5ObEQm9wx/ysV5fCvbav2oRmjDT+zKUWW9XI5EjyNIjZ2Jm+037R/jR1DByZD3n4mgB1hMPK/ulgO8kgfzqepVtE5g8NoG7Fj3k1ZIo2OKkgKAOQg7h8KMAdUEFe4zyL6TDqVzHJDeVGtfdRex87c/vrWqe2XwfQpZHK+RBcG5JJiepxuKdXUAmKMDk2q2tuz6p28jtatLJRrzCv6lY7p4nIvMuGRveUH0pbCNssTXL4h9Qeu9RhE7mLxxhRYCw8Kkg6oIGOYZgYiBpvccybD7qhsuo5Gq553p8G/lUbidhVekXMBiI4MOlw0s6ix7vdB+LU3pXjdN8JC2oWMI2WNbADuAFeJm90m/Vs0XB3UAM8dl6yb8m7x+NXhY4fI3pvdfyIHFYZozZh5HsNORkpLodKuyNiyhGrFwoAKACgAoyAWoJyZ9h26jPrG1pbg+Tx3A/aUV6Wh79HH4fszgXrZqX8TRWwqHmi/AUuadTn6FH9hfhRhE5Z2mGQclUegowRkVoAKACgAoAKACgCu8aZ0sMLRAF550aOJE3a7KV1eQv61vTW5S3dkZWTwsdxr0e5wj4dMM10nhUq8bCzWDHcX57EX7qnUQalu7MiqSxjuWylzYKACgAoASxGHVxZhcfP0oaBPBGyZJ9l/iKrtL7ynwYUy5woBDLhVBPdqsSB+0w/ZNa6iSq0jzzLoZ1w8+9LskbLgsWJFuOfaPGvITg4PDNLanXLDF6oZHtAHE0SsLMLirJtPKLRk4vKILHZWyXK+0vzFNQuUuj5OjTqYz6S6Mjwa2GgoICgAoAKAKB0mQGOTD4tOaMFPoda/wDMPWu74TZujKp/M5PiVeJRsXyNCwGLWaNJUN1dQw8iOXmOVWknFtMyTysnck6rzYDzNVJwM5c3jHK7eQt99RuLbWNmzw9iD1NRuJ2DvA4mSTcqFX1ualNkNJD6pKhQAUAQnEfES4UBFHW4h9o4V3JPebclrWqpz6vojOc9vAjw1kTRs2JxJ14qQe1ytGP9Wlu7kbd1TZYmtseCIQx7UuT3iXhZMUVlVjDiE9yVOe3IN3j5/dRVc4dH1QTr3de5F4PimbCOIczQLfZMQgujD8633gDxFaOmM1ur/AqrHF4mXKNwwBUgggEEG4I7we6ljY6qCRDHSlI2YcwPxqHwSlljXLsy6w6WADdluR/nQmS44Pc9zVcLA8z29keyD9Zvqr6n5XrSEHOSSM5y2rLK30eZcyYczSbyYhjIxPdfb47n1pHxO7fbsXEen1HtBVsr3PllwweJMbah6jvFcucFJYGra1ZHDLNBMHUMpuDSMouLwzkzi4vDFKqVCgk8oII3H5UG9pNm7uw1vXc10kN06px9mXBCSIVNmFiKaTTWUdCMlJZRzUkhQAUARvEWVDFYd4jsSLqe5huD+HkTTOkvdNqn+JjqafNrcTP+EMzaNmwkt1ZWIUE8iD7SfiK7+prUl5sODi0S2vy5FvSJm5KT5C9IYG8pDuHKpG5jT+lU7WQ5IksLlKLufaPiLD4VZRKuRIVJUKACgAoAicr4ehglkmUF5ZGJLyHUwB+qp7BWkrJSWOxRQSeSWrMuFADfH4GOdDHKiuh5hh8x3Hxq0ZOLyirimsM8y3ApBEsUYsiCwBNz38zRKTk8slJJYQ5qpJ46Agg8jtQBWMbAYW3NgNw3IWG979lu2qY6muUyn51mEmbYmPDx/wBVHuWHb2NKfDsA8fGn8x0tTsnyJ7XfZsjwaZDEEUKosFAAHgBYV5eUnJ5Z6FJJYR1UAPcsxvVtY+6efge+sra9y6cmGop8yOVyixA924pI5TWD2gAoAKAG+LwiyCzDfsPaKvCbjwa12yreUQGLwTR8xcfaHKnIWRnwdKq6NnHI2q5qFAD7L8uMm52T5nyrKy1R6LkXu1Ea+i6spHS7woU0Y7DLYx263TzFiNEvpyPpXY8G12c0WPnj91/Bxb029/ckuDOJVxsO9lmQflFHycfmn5G4roXVOuXwL12KSHfEPEUGCQNMxub6UUXZrd3ZbfmarXVKfBM5qPJVR0hTt7UeAkaPmG9o7d9wlqY+zRXMjPzn2QrgOk6Bm0zRSRd5FnA8xsR8DUS0ksZi8kq9d0XiCZXUMjBlYXBBuCPClWmnhmyaayjuoJCgAoAKACgAoAKACgBrmOYRwIZJXCIO1vuA5k+Aq0YuTwkVckuTO8wzPFZzMcNg1KwD32bYWJ96Q72Gxso3Pj2MTlVpIeZa+vb+wtKcrHiPBecs4Sjy6NVQ6iwvJIebN+C9wrzt2ulq5ty7cI62gjGMGu47rIfCgAoAlcmx1vybHb6p7vCl7q8+0hPVU59uP1JulTnhQAUAFAHhUEWO4oXQlNrqiFx+Uke1HuO1e30pqu7PSQ/Tqs9J/iRmg/ZPwrfK9RvK9S21zjiGXdL/ABK91y+Dd5QOttzsT7Keu5PhXofBdGsfaZ8Lj+TC2TfsIc8F5FDhogU3lZQJWJ3Jve1uQAPLblaunZc7H14No1bCVzDqlKvIqs630EgFh327qz3NdC6jnqROLzB5Tbe3Yo/63rJvJoo4G2N4X+kLaVBvyYkah4g861rnODzEpNQmsMgOGpJMsx/0OQ3hlPsE8t/dcd1yNJHhTtqVte9coUhmE9rNMpEZEcXiUiRnkYIii5Y8gKlJt4QNpdWULMek9RfqMOzryDyHSPgAfvpuOk/9mLu/0QjgukyQOoxOHCowBDJqB0n6wDX1DyqXpFj2X1IV77o0TC4hZEV0YMjC4I5EUm008MZXXgVqCQoIK/xZxXFgU39uUj2Ywf8AM3cvzPZW1VLsfwKWWKJD5DwHiMxdcTmTsqHdIhs2nna3/tqe73vKk9Z4tXp/+vTrL7vt/cxjBze6RO5xxxhMtP0TCQda6XBSIWVWG1mPMt32v40lR4ZfrP8AuulhP15ZZ2KPsxKHPjMTm05gxuIOGYbxwmMhCe7nztyve9d2nTU6WO6qOfV9zPrN4kxjDxBjMtZsK2hhG/JwSLHlpN9lI3qbdFTqX5jym/T9zavV20LYuMmo5XjlnhSVeTqGt3d49Dt6V5u6t12OD7M7tc1OCku46rMuBoJJ7KMbrGhj7Q5eIpS6va8rg5uqp2vcuGSNYCh7QAUAFABQAXoAaZrjlghkmcgLGjMb+A5euw9a0qqds1Bd2Q3hZMc4By842bE47EEs7PZO2zNuzD9FdKgeJ7q9vao01KmPp/n4mFGXLcy0y4F4byBhpQFieWw3O1IqLyO7k+Rpg3OLIdDqDb6uwD/rsocWnhgpLGUSqSQwbD2m7SNz/KjoR1kJSZ2fqoPU3o3E+WVHpFlM0CS6QrwuCGBN7MbW/a0n0prST9txfcw1MPZ3ehN5Bn8jwxux1alFwe/kd/O9YWrZNo2h7cUyscW5jJmOLjwcN1UH2t7jXa7Oe8KPnenaEq6/MfInbmU9iNEmyyIYZoAi9UIytrbWA5+d9799KKcnLdk3cVtwZ2+EEmRIz7tHIdDMNwpltYHmAQeXKnFJq8wxmokejjMTBNLgJDfSWZD2X2LKB431ehqupjuipoml4e0u+Z5pDh11zSLGOzUdz4AcyfKlIwlJ4SN3JLkz/iDpIZlIwkZVb265xff81bWB8yfKnK9L19r8Bed/oWXo/wCAonVMdiZBipJLSLzKA97E7swI8hauH4l4rYpSorW1Lo/X+xNdaftSNBzmVkgmZN3WNyvfqCkiuHRGMrIqXGVk2k+hkXR3i1jgMmkPJI7GRz75N9hfu7fEmvZaubU9nZFdPBOO7uPeORHicOWUMs0XtxuLahbci9727fAgGq6e3E8dmWtqzHPcgOID9LmgkK/1+FZGsdtaoZFfzvb0Fa12bIyXo/7Gcobmn6oleirGl8PJGf8A23FvJhf7w1c3xevbZGS7r9DoeGzbrcfRl2rknRCgD1WIIINiNwaGk+QaTWGWXLsX1i3+sOY/GkbIbX8Dk3VeXLHYdVmYhQAUAFABQBlfTln2iOPBqd5LSSActAPsg+bi/wDhr0XgOmzJ3Pt0Xz7/AJGF8v6RrwyjYWGNRsQLuDy1Hcg+u3pT1tm6bY1XBKCRPy5sjxurKRdGG243Uiqxksolw6FS4HxzfQURdgHcG3M+1f8AGttX94Z6dewWTDZU77n2R48/hS+DZySHbZfDGPbYn1t8hU4S5IUm+CGz+GF8PMq6yTG2m9rarXB7+YFXqajNMrYnKLRB8O5lHFlDuR+UjMgW+3tMbLbvFze3hTdte+/aL1zcKsnHAuXvAPpT+/Kvs6h9Qm+rza3w86pqrf6I9i2nr6bmXDNs5vhpdCMZShVVFty3s3BPYL39KXraclk1nFpPBXMzRVw2AwAdbu6GU8wFT23N/M7eVMxlmU7PQwlBpRgVjARyPmEc6XAmlldNPPSrMv4VvY0qmvQzgs2Jls4qwJbDySyR6mjQlWkF9JJA5Hbu2NJUOW9Lsxq5R2tifDaSZhhNMirouU2AVduTADkw53FXtTqt9lla8Tr9pE50O45o/pGAlPtwOWUfmE2Yjw1EH/HXJ8dp6xvS56P59jKl8xNKYAix5HnfurgLPY2Mg4PylGOM6piIhi5Fi220j+RX4V7O1uUYOXO1ZK0PCfzJ45Gx2LLY7cjyrDazfecvkaxxk32RGsFFgAF5CrJZl8yrlhdCn9EJ/tX+5/8A2VXxn+j6/sX8L/r+n7miVxDrBQSFBArh5yjal5/eO6qyipLDK2QU47WWbDTh1DDkf+rUjKLi8M5E4OEsMVqpQKACgAoA+fsyxf8ASOdg3BTrgqkcjHFc39dJ+Ne50lX2fSKPfGX82Ke/YafjMvWTf3W7x+NKNDylgiMwyh1jcqVNkY93YaIx6os5rDITooCnCu7WGiRhv2XVW1fO3pTWrWLM/AX07zDCLDjc2Y7J7I7+0/wpNyGFD1GkODkkNwp8zsPiajBbKQri8s0IxkkRBpPvHbl91XjHqirn0Mz4XwTYl0w7MBh0k1yHsO/L1tYeZNdO6Ua/b7voIVqU/Z7I2jEYRHUKRYDlbs7NvCuY1nkcTwRMuSuPdIPyNV2l1MazZJI1/YFypXUCtwDzsalZQNxZXsqjWDMljsdOFw2nY/Wa1rnkdmvt401KTVW5/wBTMIpOzC7IlONc7Jwc40gBlC77ndgP5+lZ6frai1yxW2NeE5XjwcSA6QQXNuftG/PytUaiebGTRBKCE8sxLYXOYJTcJiV6pie0my/eI6pqK/O0U4911X+fiZW+zan6mm8ZZ4uCwksx5hdKDvdtlH4nwBrzmh07vvjDty/l/nQtOW1ZMy4Gklgw4J5yMZCGH2uR9QL+teo1M82YXYtRD2OpZv6bb7K/P+NYbma7CPzrOn6iUnSB1b3sPzT41attzS+KInFKLIHoijtHiG72jHwVj/zCqeMv2oL5/sX8LXsyfy/c0CuKdUKACpAKgB1gMYYm/NPMfjWdlamviY3UqxfEsisCARuDuKSeVycpproz2oIPaACgD5j4J/tcf6L/ALhr6FrPu39P1FdP76Nzg91fIfdXMQ4+RDNP6mX9U/7pq0feRV8Mzro4/seI/Wx/u0zreUZaUsUHvL5ikUOvgtorRGBnvSJ/UTea/vVfTfeoi77tkZwH/UP+sP3Cr63318iNH7rNRwvuL+iPurBcF2KUAeUAZ1h//Usf+kn3Uxf93H6lKffkN+N/7I36affVdJ76Lar3GTPD/wDV4f8AVx/uisZ+/L5s0h7iEukT+05f+vH76U1R93P5P9BO/lD7p7/s+H/Wt+5XH/8AHvfn8v3C8dZr/wC3+rX7hTk+R2v3UMaqXI/iD+zTfqm+6tKfvI/Mzt9x/I96KP7NL+uP7i1h4v8AfL5fua+GfdP5l1rknSCgkKCAoADQiVyWTKP6laRt99nJ1P3rHdZmB7QA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8" name="圖片 7" descr="12167709_10206124938176315_274254077_n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tretch>
            <a:fillRect/>
          </a:stretch>
        </p:blipFill>
        <p:spPr>
          <a:xfrm>
            <a:off x="2339752" y="4077072"/>
            <a:ext cx="4608512" cy="258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Tm="414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貳、夢想的方向：研究目的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910" y="1752600"/>
            <a:ext cx="7661522" cy="41966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zh-TW" dirty="0" smtClean="0"/>
              <a:t>透過文獻</a:t>
            </a:r>
            <a:r>
              <a:rPr lang="zh-TW" altLang="en-US" dirty="0" smtClean="0"/>
              <a:t>蒐</a:t>
            </a:r>
            <a:r>
              <a:rPr lang="zh-TW" altLang="zh-TW" dirty="0" smtClean="0"/>
              <a:t>集和實地調查，瞭解塑膠</a:t>
            </a:r>
            <a:r>
              <a:rPr lang="en-US" altLang="zh-TW" dirty="0" smtClean="0"/>
              <a:t>(</a:t>
            </a:r>
            <a:r>
              <a:rPr lang="zh-TW" altLang="zh-TW" dirty="0" smtClean="0"/>
              <a:t>碗</a:t>
            </a:r>
            <a:r>
              <a:rPr lang="en-US" altLang="zh-TW" dirty="0" smtClean="0"/>
              <a:t>)</a:t>
            </a:r>
            <a:r>
              <a:rPr lang="zh-TW" altLang="zh-TW" dirty="0" smtClean="0"/>
              <a:t>的分類有哪些？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zh-TW" dirty="0" smtClean="0"/>
              <a:t>透過文獻</a:t>
            </a:r>
            <a:r>
              <a:rPr lang="zh-TW" altLang="en-US" dirty="0" smtClean="0"/>
              <a:t>蒐</a:t>
            </a:r>
            <a:r>
              <a:rPr lang="zh-TW" altLang="zh-TW" dirty="0" smtClean="0"/>
              <a:t>集和訪談，瞭解塑膠</a:t>
            </a:r>
            <a:r>
              <a:rPr lang="en-US" altLang="zh-TW" dirty="0" smtClean="0"/>
              <a:t>(</a:t>
            </a:r>
            <a:r>
              <a:rPr lang="zh-TW" altLang="zh-TW" dirty="0" smtClean="0"/>
              <a:t>碗</a:t>
            </a:r>
            <a:r>
              <a:rPr lang="en-US" altLang="zh-TW" dirty="0" smtClean="0"/>
              <a:t>)</a:t>
            </a:r>
            <a:r>
              <a:rPr lang="zh-TW" altLang="zh-TW" dirty="0" smtClean="0"/>
              <a:t>會釋放的毒素有哪些？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zh-TW" dirty="0" smtClean="0"/>
              <a:t>透過文獻</a:t>
            </a:r>
            <a:r>
              <a:rPr lang="zh-TW" altLang="en-US" dirty="0" smtClean="0"/>
              <a:t>蒐</a:t>
            </a:r>
            <a:r>
              <a:rPr lang="zh-TW" altLang="zh-TW" dirty="0" smtClean="0"/>
              <a:t>集和訪談，瞭解塑膠</a:t>
            </a:r>
            <a:r>
              <a:rPr lang="en-US" altLang="zh-TW" dirty="0" smtClean="0"/>
              <a:t>(</a:t>
            </a:r>
            <a:r>
              <a:rPr lang="zh-TW" altLang="zh-TW" dirty="0" smtClean="0"/>
              <a:t>碗</a:t>
            </a:r>
            <a:r>
              <a:rPr lang="en-US" altLang="zh-TW" dirty="0" smtClean="0"/>
              <a:t>)</a:t>
            </a:r>
            <a:r>
              <a:rPr lang="zh-TW" altLang="zh-TW" dirty="0" smtClean="0"/>
              <a:t>的耐熱程度為何？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zh-TW" dirty="0" smtClean="0"/>
              <a:t>透過研究結果，給予相關單位建議，讓大眾可以安心使用塑膠泡麵碗。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Picture 6" descr="http://pic.pimg.tw/tobycomic/49ed2ef0a5c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805264"/>
            <a:ext cx="1008112" cy="1008112"/>
          </a:xfrm>
          <a:prstGeom prst="rect">
            <a:avLst/>
          </a:prstGeom>
          <a:noFill/>
        </p:spPr>
      </p:pic>
      <p:pic>
        <p:nvPicPr>
          <p:cNvPr id="6" name="Picture 2" descr="https://encrypted-tbn3.gstatic.com/images?q=tbn:ANd9GcT0L6l80_3L_uj7g4E2NNQFfyvlJL4eTcRuGwshKTxg4ziQg2Z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5718441"/>
            <a:ext cx="1094773" cy="113955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854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-0.00047 L -0.31302 -0.0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543802" cy="121920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参、夢想之路：研究流程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51520" y="1412776"/>
          <a:ext cx="8568951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ransition spd="med" advTm="1600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8ED879-3C4E-4F74-A369-311A9647C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78ED879-3C4E-4F74-A369-311A9647C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78ED879-3C4E-4F74-A369-311A9647C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1A2589-1E1D-4144-9460-34F6D778F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9E1A2589-1E1D-4144-9460-34F6D778F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E1A2589-1E1D-4144-9460-34F6D778F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7A34F-BCA2-4D24-BCFD-C465D5DCA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EE27A34F-BCA2-4D24-BCFD-C465D5DCA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E27A34F-BCA2-4D24-BCFD-C465D5DCA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0CFC9B-8560-45C0-88A0-182163B7C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4A0CFC9B-8560-45C0-88A0-182163B7C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4A0CFC9B-8560-45C0-88A0-182163B7C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44DFFE-BB02-47C6-A4AF-E11832DCC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4744DFFE-BB02-47C6-A4AF-E11832DCC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4744DFFE-BB02-47C6-A4AF-E11832DCC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1FB8D9-985E-43E8-BCE2-3C43180AF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4F1FB8D9-985E-43E8-BCE2-3C43180AF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4F1FB8D9-985E-43E8-BCE2-3C43180AF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2EF3AF-6197-4606-9B5D-2075BB2A8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E02EF3AF-6197-4606-9B5D-2075BB2A8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E02EF3AF-6197-4606-9B5D-2075BB2A8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43802" cy="12192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尋找巨人的腳步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28800"/>
            <a:ext cx="5256584" cy="504056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</a:rPr>
              <a:t>1.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</a:rPr>
              <a:t>網路蒐尋：</a:t>
            </a:r>
            <a:r>
              <a:rPr lang="zh-TW" altLang="en-US" dirty="0" smtClean="0"/>
              <a:t>我們列出對泡麵碗的種種疑問，利用網路資料蒐尋，果然找到許多塑膠的相關知識。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</a:rPr>
              <a:t>2.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</a:rPr>
              <a:t>圖書借閱：</a:t>
            </a:r>
            <a:r>
              <a:rPr lang="zh-TW" altLang="en-US" dirty="0" smtClean="0"/>
              <a:t>為保資料的正確性，我們用線上館藏查詢，實際到東華大學圖書館借閱有關日常生活用品、食品安全的書。</a:t>
            </a:r>
            <a:endParaRPr lang="zh-TW" altLang="en-US" dirty="0"/>
          </a:p>
        </p:txBody>
      </p:sp>
      <p:pic>
        <p:nvPicPr>
          <p:cNvPr id="26626" name="Picture 2" descr="http://student.hlc.edu.tw/action/album/232/m_20150913170814438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34969"/>
          <a:stretch>
            <a:fillRect/>
          </a:stretch>
        </p:blipFill>
        <p:spPr bwMode="auto">
          <a:xfrm rot="21280576">
            <a:off x="5485762" y="618971"/>
            <a:ext cx="3196204" cy="2771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http://student.hlc.edu.tw/action/album/232/m_201509131708155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6282">
            <a:off x="5912892" y="3316852"/>
            <a:ext cx="2432381" cy="3060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ransition spd="med" advTm="1570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04800"/>
            <a:ext cx="8352928" cy="121920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肆、站在巨人肩上：文獻發現</a:t>
            </a:r>
            <a:r>
              <a:rPr lang="en-US" altLang="zh-TW" sz="2400" dirty="0" smtClean="0"/>
              <a:t>1</a:t>
            </a:r>
            <a:endParaRPr lang="zh-TW" altLang="en-US" sz="4800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752600"/>
            <a:ext cx="8208912" cy="4484712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ea1ChtPeriod"/>
            </a:pPr>
            <a:r>
              <a:rPr lang="zh-TW" altLang="zh-TW" b="1" dirty="0" smtClean="0"/>
              <a:t>塑膠的種類與特性</a:t>
            </a:r>
            <a:r>
              <a:rPr lang="zh-TW" altLang="en-US" b="1" dirty="0" smtClean="0"/>
              <a:t>：</a:t>
            </a:r>
            <a:endParaRPr lang="en-US" altLang="zh-TW" b="1" dirty="0" smtClean="0"/>
          </a:p>
          <a:p>
            <a:pPr marL="907542" lvl="1" indent="-514350">
              <a:buFont typeface="Wingdings" pitchFamily="2" charset="2"/>
              <a:buAutoNum type="circleNumWdWhitePlain"/>
            </a:pPr>
            <a:r>
              <a:rPr lang="zh-TW" altLang="zh-TW" dirty="0" smtClean="0"/>
              <a:t>根據環保署網站對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</a:rPr>
              <a:t>塑膠製品</a:t>
            </a:r>
            <a:r>
              <a:rPr lang="zh-TW" altLang="zh-TW" dirty="0" smtClean="0"/>
              <a:t>的</a:t>
            </a:r>
            <a:r>
              <a:rPr lang="zh-TW" altLang="en-US" dirty="0" smtClean="0"/>
              <a:t>                            </a:t>
            </a:r>
            <a:r>
              <a:rPr lang="zh-TW" altLang="zh-TW" dirty="0" smtClean="0"/>
              <a:t>分類，總共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</a:rPr>
              <a:t>分成七大類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907542" lvl="1" indent="-514350">
              <a:buFont typeface="Wingdings" pitchFamily="2" charset="2"/>
              <a:buAutoNum type="circleNumWdWhitePlain"/>
            </a:pPr>
            <a:r>
              <a:rPr lang="zh-TW" altLang="en-US" dirty="0" smtClean="0"/>
              <a:t>塑</a:t>
            </a:r>
            <a:r>
              <a:rPr lang="zh-TW" altLang="zh-TW" dirty="0" smtClean="0"/>
              <a:t>膠</a:t>
            </a:r>
            <a:r>
              <a:rPr lang="zh-TW" altLang="en-US" dirty="0" smtClean="0"/>
              <a:t>會</a:t>
            </a:r>
            <a:r>
              <a:rPr lang="zh-TW" altLang="zh-TW" dirty="0" smtClean="0"/>
              <a:t>印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</a:rPr>
              <a:t>三角形的回收標示</a:t>
            </a:r>
            <a:r>
              <a:rPr lang="zh-TW" altLang="zh-TW" dirty="0" smtClean="0"/>
              <a:t>，</a:t>
            </a:r>
            <a:r>
              <a:rPr lang="zh-TW" altLang="en-US" dirty="0" smtClean="0"/>
              <a:t>                          </a:t>
            </a:r>
            <a:r>
              <a:rPr lang="zh-TW" altLang="zh-TW" dirty="0" smtClean="0"/>
              <a:t>可</a:t>
            </a:r>
            <a:r>
              <a:rPr lang="zh-TW" altLang="en-US" dirty="0" smtClean="0"/>
              <a:t>作為辨識</a:t>
            </a:r>
            <a:r>
              <a:rPr lang="zh-TW" altLang="zh-TW" dirty="0" smtClean="0"/>
              <a:t>材質</a:t>
            </a:r>
            <a:r>
              <a:rPr lang="zh-TW" altLang="en-US" dirty="0" smtClean="0"/>
              <a:t>的參考。</a:t>
            </a:r>
            <a:endParaRPr lang="en-US" altLang="zh-TW" dirty="0" smtClean="0"/>
          </a:p>
          <a:p>
            <a:pPr marL="907542" lvl="1" indent="-514350">
              <a:buFont typeface="Wingdings" pitchFamily="2" charset="2"/>
              <a:buAutoNum type="circleNumWdWhitePlain"/>
            </a:pPr>
            <a:r>
              <a:rPr lang="zh-TW" altLang="zh-TW" dirty="0" smtClean="0"/>
              <a:t>根據資料</a:t>
            </a:r>
            <a:r>
              <a:rPr lang="zh-TW" altLang="en-US" dirty="0" smtClean="0"/>
              <a:t>發</a:t>
            </a:r>
            <a:r>
              <a:rPr lang="zh-TW" altLang="zh-TW" dirty="0" smtClean="0"/>
              <a:t>現</a:t>
            </a:r>
            <a:r>
              <a:rPr lang="zh-TW" altLang="en-US" dirty="0" smtClean="0"/>
              <a:t>，</a:t>
            </a:r>
            <a:r>
              <a:rPr lang="zh-TW" altLang="zh-TW" dirty="0" smtClean="0"/>
              <a:t>可重複使用的拉麵碗或泡麵碗，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</a:rPr>
              <a:t>大部分的材質是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</a:rPr>
              <a:t>號和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</a:rPr>
              <a:t>號</a:t>
            </a:r>
            <a:r>
              <a:rPr lang="zh-TW" altLang="zh-TW" dirty="0" smtClean="0"/>
              <a:t>，這二種材質共同的特色就是較耐高溫，可以承受</a:t>
            </a:r>
            <a:r>
              <a:rPr lang="en-US" altLang="zh-TW" dirty="0" smtClean="0"/>
              <a:t>130</a:t>
            </a:r>
            <a:r>
              <a:rPr lang="zh-TW" altLang="zh-TW" dirty="0" smtClean="0"/>
              <a:t>度的高溫。</a:t>
            </a:r>
          </a:p>
          <a:p>
            <a:pPr marL="907542" lvl="1" indent="-514350">
              <a:buFont typeface="Wingdings" pitchFamily="2" charset="2"/>
              <a:buAutoNum type="circleNumWdWhitePlain"/>
            </a:pPr>
            <a:endParaRPr lang="en-US" altLang="zh-TW" dirty="0" smtClean="0"/>
          </a:p>
          <a:p>
            <a:pPr marL="514350" indent="-514350">
              <a:buFont typeface="+mj-ea"/>
              <a:buAutoNum type="ea1ChtPeriod"/>
            </a:pPr>
            <a:endParaRPr lang="zh-TW" altLang="en-US" dirty="0"/>
          </a:p>
        </p:txBody>
      </p:sp>
      <p:pic>
        <p:nvPicPr>
          <p:cNvPr id="20484" name="Picture 4" descr="http://student.hlc.edu.tw/action/album/232/m_20150916222810021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7560" r="10226"/>
          <a:stretch>
            <a:fillRect/>
          </a:stretch>
        </p:blipFill>
        <p:spPr bwMode="auto">
          <a:xfrm>
            <a:off x="5940152" y="1844824"/>
            <a:ext cx="308535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ransition spd="med" advTm="11513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04800"/>
            <a:ext cx="8424936" cy="121920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肆、站在巨人肩上：文獻發現</a:t>
            </a:r>
            <a:r>
              <a:rPr lang="en-US" altLang="zh-TW" sz="2400" dirty="0" smtClean="0"/>
              <a:t>2</a:t>
            </a:r>
            <a:endParaRPr lang="zh-TW" altLang="en-US" sz="4800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52600"/>
            <a:ext cx="8496944" cy="4628728"/>
          </a:xfrm>
        </p:spPr>
        <p:txBody>
          <a:bodyPr>
            <a:normAutofit lnSpcReduction="10000"/>
          </a:bodyPr>
          <a:lstStyle/>
          <a:p>
            <a:pPr marL="907542" lvl="1" indent="-514350">
              <a:buNone/>
            </a:pPr>
            <a:r>
              <a:rPr lang="zh-TW" altLang="en-US" dirty="0" smtClean="0"/>
              <a:t>我們從環保署網站與維基百科中知道，</a:t>
            </a:r>
            <a:endParaRPr lang="en-US" altLang="zh-TW" dirty="0" smtClean="0"/>
          </a:p>
          <a:p>
            <a:pPr marL="907542" lvl="1" indent="-514350">
              <a:buFont typeface="Wingdings" pitchFamily="2" charset="2"/>
              <a:buAutoNum type="circleNumWdWhitePlain"/>
            </a:pP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r>
              <a:rPr lang="zh-TW" altLang="zh-TW" b="1" dirty="0" smtClean="0">
                <a:solidFill>
                  <a:schemeClr val="accent3">
                    <a:lumMod val="50000"/>
                  </a:schemeClr>
                </a:solidFill>
              </a:rPr>
              <a:t>號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PP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：</a:t>
            </a:r>
            <a:r>
              <a:rPr lang="zh-TW" altLang="zh-TW" dirty="0" smtClean="0"/>
              <a:t>常用在工業纖維與食物容器、食品餐器具、水杯、布丁盒、豆漿瓶、拉麵碗等，耐熱溫度是</a:t>
            </a:r>
            <a:r>
              <a:rPr lang="en-US" altLang="zh-TW" dirty="0" smtClean="0"/>
              <a:t>100~130</a:t>
            </a:r>
            <a:r>
              <a:rPr lang="zh-TW" altLang="zh-TW" dirty="0" smtClean="0"/>
              <a:t>度，同時也耐化學物質、耐碰撞、耐高溫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</a:rPr>
              <a:t>，在一般食品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</a:rPr>
              <a:t>盛裝時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</a:rPr>
              <a:t>較為安全。</a:t>
            </a:r>
            <a:endParaRPr lang="en-US" altLang="zh-TW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907542" lvl="1" indent="-514350">
              <a:buFont typeface="Wingdings" pitchFamily="2" charset="2"/>
              <a:buAutoNum type="circleNumWdWhitePlain"/>
            </a:pP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zh-TW" altLang="zh-TW" b="1" dirty="0" smtClean="0">
                <a:solidFill>
                  <a:schemeClr val="accent3">
                    <a:lumMod val="50000"/>
                  </a:schemeClr>
                </a:solidFill>
              </a:rPr>
              <a:t>號是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OTHER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</a:rPr>
              <a:t>：</a:t>
            </a:r>
            <a:r>
              <a:rPr lang="zh-TW" altLang="zh-TW" dirty="0" smtClean="0"/>
              <a:t>屬較高階材質，包含</a:t>
            </a:r>
            <a:r>
              <a:rPr lang="en-US" altLang="zh-TW" dirty="0" err="1" smtClean="0">
                <a:solidFill>
                  <a:schemeClr val="accent3">
                    <a:lumMod val="50000"/>
                  </a:schemeClr>
                </a:solidFill>
              </a:rPr>
              <a:t>美耐皿</a:t>
            </a:r>
            <a:r>
              <a:rPr lang="zh-TW" altLang="zh-TW" dirty="0" smtClean="0"/>
              <a:t>、</a:t>
            </a:r>
            <a:r>
              <a:rPr lang="en-US" altLang="zh-TW" dirty="0" err="1" smtClean="0"/>
              <a:t>ABS樹脂</a:t>
            </a:r>
            <a:r>
              <a:rPr lang="zh-TW" altLang="zh-TW" dirty="0" smtClean="0"/>
              <a:t>、</a:t>
            </a:r>
            <a:r>
              <a:rPr lang="en-US" altLang="zh-TW" dirty="0" err="1" smtClean="0"/>
              <a:t>聚甲基丙烯酸甲酯</a:t>
            </a:r>
            <a:r>
              <a:rPr lang="zh-TW" altLang="zh-TW" dirty="0" smtClean="0"/>
              <a:t>（</a:t>
            </a:r>
            <a:r>
              <a:rPr lang="en-US" altLang="zh-TW" dirty="0" err="1" smtClean="0"/>
              <a:t>PMMA</a:t>
            </a:r>
            <a:r>
              <a:rPr lang="zh-TW" altLang="zh-TW" dirty="0" smtClean="0"/>
              <a:t>）、</a:t>
            </a:r>
            <a:r>
              <a:rPr lang="en-US" altLang="zh-TW" dirty="0" err="1" smtClean="0"/>
              <a:t>聚碳酸酯</a:t>
            </a:r>
            <a:r>
              <a:rPr lang="zh-TW" altLang="zh-TW" dirty="0" smtClean="0"/>
              <a:t>（</a:t>
            </a:r>
            <a:r>
              <a:rPr lang="en-US" altLang="zh-TW" dirty="0" smtClean="0"/>
              <a:t>PC</a:t>
            </a:r>
            <a:r>
              <a:rPr lang="zh-TW" altLang="zh-TW" dirty="0" smtClean="0"/>
              <a:t>）、</a:t>
            </a:r>
            <a:r>
              <a:rPr lang="en-US" altLang="zh-TW" dirty="0" err="1" smtClean="0"/>
              <a:t>聚乳酸</a:t>
            </a:r>
            <a:r>
              <a:rPr lang="zh-TW" altLang="zh-TW" dirty="0" smtClean="0"/>
              <a:t>（</a:t>
            </a:r>
            <a:r>
              <a:rPr lang="en-US" altLang="zh-TW" dirty="0" err="1" smtClean="0"/>
              <a:t>PLA</a:t>
            </a:r>
            <a:r>
              <a:rPr lang="zh-TW" altLang="zh-TW" dirty="0" smtClean="0"/>
              <a:t>），其中美耐皿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</a:rPr>
              <a:t>就是平常用小吃攤常用的拉麵碗或兒童餐具</a:t>
            </a:r>
            <a:r>
              <a:rPr lang="zh-TW" altLang="zh-TW" dirty="0" smtClean="0"/>
              <a:t>。耐熱溫度部分，各種材質不同，其中</a:t>
            </a:r>
            <a:r>
              <a:rPr lang="en-US" altLang="zh-TW" dirty="0" err="1" smtClean="0">
                <a:solidFill>
                  <a:schemeClr val="accent3">
                    <a:lumMod val="50000"/>
                  </a:schemeClr>
                </a:solidFill>
              </a:rPr>
              <a:t>美耐皿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</a:rPr>
              <a:t>耐熱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</a:rPr>
              <a:t>110~130℃</a:t>
            </a:r>
            <a:r>
              <a:rPr lang="zh-TW" altLang="zh-TW" dirty="0" smtClean="0">
                <a:solidFill>
                  <a:schemeClr val="accent3">
                    <a:lumMod val="50000"/>
                  </a:schemeClr>
                </a:solidFill>
              </a:rPr>
              <a:t>。</a:t>
            </a:r>
          </a:p>
          <a:p>
            <a:pPr marL="907542" lvl="1" indent="-514350">
              <a:buFont typeface="Wingdings" pitchFamily="2" charset="2"/>
              <a:buAutoNum type="circleNumWdWhitePlain"/>
            </a:pPr>
            <a:endParaRPr lang="en-US" altLang="zh-TW" dirty="0" smtClean="0"/>
          </a:p>
          <a:p>
            <a:pPr marL="514350" indent="-514350">
              <a:buFont typeface="+mj-ea"/>
              <a:buAutoNum type="ea1Cht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ransition spd="med" advTm="25366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2614" y="44624"/>
            <a:ext cx="7543802" cy="1219200"/>
          </a:xfrm>
        </p:spPr>
        <p:txBody>
          <a:bodyPr/>
          <a:lstStyle/>
          <a:p>
            <a:r>
              <a:rPr lang="zh-TW" altLang="en-US" dirty="0" smtClean="0"/>
              <a:t>知己知彼：商場調查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2396480"/>
          </a:xfrm>
        </p:spPr>
        <p:txBody>
          <a:bodyPr/>
          <a:lstStyle/>
          <a:p>
            <a:r>
              <a:rPr lang="zh-TW" altLang="en-US" dirty="0" smtClean="0"/>
              <a:t>為了確認市面上塑膠泡麵碗是否如書上所列，因此小組成員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</a:rPr>
              <a:t>兵分四路，分別調查其所使用的材質。</a:t>
            </a:r>
            <a:endParaRPr lang="en-US" altLang="zh-TW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TW" altLang="en-US" dirty="0" smtClean="0"/>
              <a:t>發現：確實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</a:rPr>
              <a:t>以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</a:rPr>
              <a:t>號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</a:rPr>
              <a:t>pp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</a:rPr>
              <a:t>及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</a:rPr>
              <a:t>號美耐皿</a:t>
            </a:r>
            <a:r>
              <a:rPr lang="zh-TW" altLang="en-US" dirty="0" smtClean="0"/>
              <a:t>為主。</a:t>
            </a:r>
            <a:endParaRPr lang="zh-TW" altLang="en-US" dirty="0"/>
          </a:p>
        </p:txBody>
      </p:sp>
      <p:pic>
        <p:nvPicPr>
          <p:cNvPr id="29700" name="Picture 4" descr="http://student.hlc.edu.tw/action/album/232/m_20150924222954456.jpg"/>
          <p:cNvPicPr>
            <a:picLocks noChangeAspect="1" noChangeArrowheads="1"/>
          </p:cNvPicPr>
          <p:nvPr/>
        </p:nvPicPr>
        <p:blipFill>
          <a:blip r:embed="rId3" cstate="print"/>
          <a:srcRect b="27897"/>
          <a:stretch>
            <a:fillRect/>
          </a:stretch>
        </p:blipFill>
        <p:spPr bwMode="auto">
          <a:xfrm>
            <a:off x="7022846" y="3717032"/>
            <a:ext cx="1797626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2" name="Picture 6" descr="http://student.hlc.edu.tw/action/album/232/m_20150926091825529.jpg"/>
          <p:cNvPicPr>
            <a:picLocks noChangeAspect="1" noChangeArrowheads="1"/>
          </p:cNvPicPr>
          <p:nvPr/>
        </p:nvPicPr>
        <p:blipFill>
          <a:blip r:embed="rId4" cstate="print"/>
          <a:srcRect l="7560" t="21420" r="24401" b="8021"/>
          <a:stretch>
            <a:fillRect/>
          </a:stretch>
        </p:blipFill>
        <p:spPr bwMode="auto">
          <a:xfrm>
            <a:off x="470118" y="3717032"/>
            <a:ext cx="3044909" cy="2368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4" name="Picture 8" descr="http://student.hlc.edu.tw/action/album/232/m_201509261507133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0478" y="3717032"/>
            <a:ext cx="3096344" cy="2322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ransition spd="med" advTm="18330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theme1.xml><?xml version="1.0" encoding="utf-8"?>
<a:theme xmlns:a="http://schemas.openxmlformats.org/drawingml/2006/main" name="佈景主題4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" id="{86FDE985-690B-4742-8A23-B61E7967A7A0}" vid="{3B160C72-539C-4C0A-9888-8581AAC4FE6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</Template>
  <TotalTime>1961</TotalTime>
  <Words>1826</Words>
  <Application>Microsoft Office PowerPoint</Application>
  <PresentationFormat>如螢幕大小 (4:3)</PresentationFormat>
  <Paragraphs>164</Paragraphs>
  <Slides>22</Slides>
  <Notes>22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佈景主題4</vt:lpstr>
      <vt:lpstr>「塑膠轉角遇到熱」 之泡麵碗耐熱研究</vt:lpstr>
      <vt:lpstr>投影片 2</vt:lpstr>
      <vt:lpstr>壹、隊長的夢想：研究動機</vt:lpstr>
      <vt:lpstr>貳、夢想的方向：研究目的</vt:lpstr>
      <vt:lpstr>参、夢想之路：研究流程</vt:lpstr>
      <vt:lpstr>尋找巨人的腳步</vt:lpstr>
      <vt:lpstr>肆、站在巨人肩上：文獻發現1</vt:lpstr>
      <vt:lpstr>肆、站在巨人肩上：文獻發現2</vt:lpstr>
      <vt:lpstr>知己知彼：商場調查</vt:lpstr>
      <vt:lpstr>肆、站在巨人肩上：文獻發現3</vt:lpstr>
      <vt:lpstr>肆、站在巨人肩上：文獻發現4</vt:lpstr>
      <vt:lpstr>肆、站在巨人肩上：文獻發現5</vt:lpstr>
      <vt:lpstr>肆、站在巨人肩上：文獻發現6</vt:lpstr>
      <vt:lpstr>夢想絆腳石：遭遇困難</vt:lpstr>
      <vt:lpstr>坎坷的尋夢之路：走訪專家</vt:lpstr>
      <vt:lpstr>夢想成真?  之研究結果-1</vt:lpstr>
      <vt:lpstr>夢想成真?  之研究結果-2</vt:lpstr>
      <vt:lpstr>夢想成真?  之研究結果-3</vt:lpstr>
      <vt:lpstr>泡麵夢碎：研究結論</vt:lpstr>
      <vt:lpstr>研究建議</vt:lpstr>
      <vt:lpstr>研究後記-與胡安仁教授之約</vt:lpstr>
      <vt:lpstr>泡麵夢碎，健康萬歲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「塑膠轉角遇到熱」之</dc:title>
  <dc:creator>Administrator</dc:creator>
  <cp:lastModifiedBy>junachen</cp:lastModifiedBy>
  <cp:revision>197</cp:revision>
  <dcterms:created xsi:type="dcterms:W3CDTF">2015-10-13T07:33:09Z</dcterms:created>
  <dcterms:modified xsi:type="dcterms:W3CDTF">2015-10-29T13:20:20Z</dcterms:modified>
</cp:coreProperties>
</file>