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diagrams/drawing2.xml" ContentType="application/vnd.ms-office.drawingml.diagramDrawing+xml"/>
  <Override PartName="/ppt/slides/slide4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diagrams/quickStyle2.xml" ContentType="application/vnd.openxmlformats-officedocument.drawingml.diagramStyle+xml"/>
  <Override PartName="/ppt/diagrams/colors11.xml" ContentType="application/vnd.openxmlformats-officedocument.drawingml.diagramColors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diagrams/drawing9.xml" ContentType="application/vnd.ms-office.drawingml.diagramDrawing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diagrams/drawing7.xml" ContentType="application/vnd.ms-office.drawingml.diagramDrawing+xml"/>
  <Override PartName="/ppt/diagrams/quickStyle9.xml" ContentType="application/vnd.openxmlformats-officedocument.drawingml.diagramStyle+xml"/>
  <Override PartName="/ppt/diagrams/quickStyle11.xml" ContentType="application/vnd.openxmlformats-officedocument.drawingml.diagramStyl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colors4.xml" ContentType="application/vnd.openxmlformats-officedocument.drawingml.diagramColors+xml"/>
  <Override PartName="/ppt/diagrams/drawing5.xml" ContentType="application/vnd.ms-office.drawingml.diagramDrawing+xml"/>
  <Override PartName="/ppt/diagrams/quickStyle7.xml" ContentType="application/vnd.openxmlformats-officedocument.drawingml.diagramStyle+xml"/>
  <Override PartName="/ppt/diagrams/drawing10.xml" ContentType="application/vnd.ms-office.drawingml.diagramDrawing+xml"/>
  <Override PartName="/ppt/diagrams/layout11.xml" ContentType="application/vnd.openxmlformats-officedocument.drawingml.diagramLayout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diagrams/colors10.xml" ContentType="application/vnd.openxmlformats-officedocument.drawingml.diagramColors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ppt/diagrams/data10.xml" ContentType="application/vnd.openxmlformats-officedocument.drawingml.diagramData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rawing8.xml" ContentType="application/vnd.ms-office.drawingml.diagramDrawing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drawing6.xml" ContentType="application/vnd.ms-office.drawingml.diagramDrawing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  <Override PartName="/ppt/diagrams/drawing11.xml" ContentType="application/vnd.ms-office.drawingml.diagramDrawing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drawing4.xml" ContentType="application/vnd.ms-office.drawingml.diagramDrawing+xml"/>
  <Override PartName="/ppt/diagrams/quickStyle6.xml" ContentType="application/vnd.openxmlformats-officedocument.drawingml.diagramStyl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diagrams/data11.xml" ContentType="application/vnd.openxmlformats-officedocument.drawingml.diagramData+xml"/>
  <Default Extension="rels" ContentType="application/vnd.openxmlformats-package.relationships+xml"/>
  <Override PartName="/ppt/slideLayouts/slideLayout22.xml" ContentType="application/vnd.openxmlformats-officedocument.presentationml.slideLayout+xml"/>
  <Override PartName="/ppt/slideLayouts/slideLayout33.xml" ContentType="application/vnd.openxmlformats-officedocument.presentationml.slideLayout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7" r:id="rId1"/>
    <p:sldMasterId id="2147483759" r:id="rId2"/>
    <p:sldMasterId id="2147483771" r:id="rId3"/>
  </p:sldMasterIdLst>
  <p:notesMasterIdLst>
    <p:notesMasterId r:id="rId18"/>
  </p:notesMasterIdLst>
  <p:sldIdLst>
    <p:sldId id="256" r:id="rId4"/>
    <p:sldId id="257" r:id="rId5"/>
    <p:sldId id="259" r:id="rId6"/>
    <p:sldId id="260" r:id="rId7"/>
    <p:sldId id="261" r:id="rId8"/>
    <p:sldId id="264" r:id="rId9"/>
    <p:sldId id="262" r:id="rId10"/>
    <p:sldId id="263" r:id="rId11"/>
    <p:sldId id="265" r:id="rId12"/>
    <p:sldId id="266" r:id="rId13"/>
    <p:sldId id="267" r:id="rId14"/>
    <p:sldId id="268" r:id="rId15"/>
    <p:sldId id="269" r:id="rId16"/>
    <p:sldId id="270" r:id="rId17"/>
  </p:sldIdLst>
  <p:sldSz cx="9144000" cy="6858000" type="screen4x3"/>
  <p:notesSz cx="6858000" cy="91440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  <a:srgbClr val="FF99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9761" autoAdjust="0"/>
  </p:normalViewPr>
  <p:slideViewPr>
    <p:cSldViewPr>
      <p:cViewPr>
        <p:scale>
          <a:sx n="78" d="100"/>
          <a:sy n="78" d="100"/>
        </p:scale>
        <p:origin x="-522" y="-1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6_4">
  <dgm:title val=""/>
  <dgm:desc val=""/>
  <dgm:catLst>
    <dgm:cat type="accent6" pri="11400"/>
  </dgm:catLst>
  <dgm:styleLbl name="node0">
    <dgm:fillClrLst meth="cycle">
      <a:schemeClr val="accent6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6">
        <a:shade val="50000"/>
      </a:schemeClr>
      <a:schemeClr val="accent6">
        <a:tint val="55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/>
    <dgm:txEffectClrLst/>
  </dgm:styleLbl>
  <dgm:styleLbl name="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6">
        <a:shade val="80000"/>
        <a:alpha val="5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55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50071FD-388F-404E-A111-AAD4962DA51C}" type="doc">
      <dgm:prSet loTypeId="urn:microsoft.com/office/officeart/2005/8/layout/arrow2" loCatId="process" qsTypeId="urn:microsoft.com/office/officeart/2005/8/quickstyle/3d2" qsCatId="3D" csTypeId="urn:microsoft.com/office/officeart/2005/8/colors/accent1_4" csCatId="accent1" phldr="1"/>
      <dgm:spPr/>
    </dgm:pt>
    <dgm:pt modelId="{28703801-2F40-4309-A48D-82DAEAF02088}">
      <dgm:prSet phldrT="[文字]" custT="1"/>
      <dgm:spPr/>
      <dgm:t>
        <a:bodyPr/>
        <a:lstStyle/>
        <a:p>
          <a:pPr marL="269875" indent="-269875"/>
          <a:r>
            <a:rPr lang="zh-TW" altLang="en-US" sz="4000" b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 </a:t>
          </a:r>
          <a:r>
            <a:rPr lang="zh-TW" altLang="en-US" sz="3200" b="1" dirty="0" smtClean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rPr>
            <a:t>傳出塑化劑流言</a:t>
          </a:r>
          <a:endParaRPr lang="zh-TW" altLang="en-US" sz="3200" b="1" dirty="0">
            <a:solidFill>
              <a:schemeClr val="tx2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標楷體" pitchFamily="65" charset="-120"/>
            <a:ea typeface="標楷體" pitchFamily="65" charset="-120"/>
          </a:endParaRPr>
        </a:p>
      </dgm:t>
    </dgm:pt>
    <dgm:pt modelId="{EC0EF2A5-3389-4E57-A748-2000C1434578}" type="parTrans" cxnId="{B0131D3B-29B0-4B10-9824-62CADAD8C8E2}">
      <dgm:prSet/>
      <dgm:spPr/>
      <dgm:t>
        <a:bodyPr/>
        <a:lstStyle/>
        <a:p>
          <a:endParaRPr lang="zh-TW" altLang="en-US"/>
        </a:p>
      </dgm:t>
    </dgm:pt>
    <dgm:pt modelId="{105FD708-CE45-4A09-8890-BB4F576D8356}" type="sibTrans" cxnId="{B0131D3B-29B0-4B10-9824-62CADAD8C8E2}">
      <dgm:prSet/>
      <dgm:spPr/>
      <dgm:t>
        <a:bodyPr/>
        <a:lstStyle/>
        <a:p>
          <a:endParaRPr lang="zh-TW" altLang="en-US"/>
        </a:p>
      </dgm:t>
    </dgm:pt>
    <dgm:pt modelId="{445AABF2-B20A-4252-A553-CC485CB7B153}">
      <dgm:prSet phldrT="[文字]" custT="1"/>
      <dgm:spPr/>
      <dgm:t>
        <a:bodyPr/>
        <a:lstStyle/>
        <a:p>
          <a:pPr marL="0" indent="0" algn="ctr"/>
          <a:r>
            <a:rPr lang="zh-TW" altLang="en-US" sz="3600" b="1" dirty="0" smtClean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rPr>
            <a:t>探討真相</a:t>
          </a:r>
          <a:endParaRPr lang="zh-TW" altLang="en-US" sz="3600" b="1" dirty="0">
            <a:solidFill>
              <a:schemeClr val="tx2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標楷體" pitchFamily="65" charset="-120"/>
            <a:ea typeface="標楷體" pitchFamily="65" charset="-120"/>
          </a:endParaRPr>
        </a:p>
      </dgm:t>
    </dgm:pt>
    <dgm:pt modelId="{0CB70DFF-89D3-456F-9C02-21B7BDB3B27E}" type="parTrans" cxnId="{B4F2F601-2B22-4E8A-A5D9-95680549627C}">
      <dgm:prSet/>
      <dgm:spPr/>
      <dgm:t>
        <a:bodyPr/>
        <a:lstStyle/>
        <a:p>
          <a:endParaRPr lang="zh-TW" altLang="en-US"/>
        </a:p>
      </dgm:t>
    </dgm:pt>
    <dgm:pt modelId="{AF32B461-A965-4045-934E-CC8CDD9CA266}" type="sibTrans" cxnId="{B4F2F601-2B22-4E8A-A5D9-95680549627C}">
      <dgm:prSet/>
      <dgm:spPr/>
      <dgm:t>
        <a:bodyPr/>
        <a:lstStyle/>
        <a:p>
          <a:endParaRPr lang="zh-TW" altLang="en-US"/>
        </a:p>
      </dgm:t>
    </dgm:pt>
    <dgm:pt modelId="{3831C146-3697-4F6F-8CDB-3BEEF0980D87}">
      <dgm:prSet phldrT="[文字]" custT="1"/>
      <dgm:spPr>
        <a:noFill/>
        <a:ln>
          <a:noFill/>
        </a:ln>
      </dgm:spPr>
      <dgm:t>
        <a:bodyPr/>
        <a:lstStyle/>
        <a:p>
          <a:r>
            <a:rPr lang="zh-TW" altLang="en-US" sz="4000" b="1" dirty="0" smtClean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rPr>
            <a:t>結果與討論</a:t>
          </a:r>
          <a:endParaRPr lang="en-US" altLang="zh-TW" sz="4000" b="1" dirty="0" smtClean="0">
            <a:solidFill>
              <a:schemeClr val="tx2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標楷體" pitchFamily="65" charset="-120"/>
            <a:ea typeface="標楷體" pitchFamily="65" charset="-120"/>
          </a:endParaRPr>
        </a:p>
      </dgm:t>
    </dgm:pt>
    <dgm:pt modelId="{116832C3-198F-4D47-B159-30BFE994B5AE}" type="parTrans" cxnId="{FC4B8FF8-1E44-4444-BEDB-34D0798D09A7}">
      <dgm:prSet/>
      <dgm:spPr/>
      <dgm:t>
        <a:bodyPr/>
        <a:lstStyle/>
        <a:p>
          <a:endParaRPr lang="zh-TW" altLang="en-US"/>
        </a:p>
      </dgm:t>
    </dgm:pt>
    <dgm:pt modelId="{1E5D94ED-75B0-4849-9863-955CF07B4DA4}" type="sibTrans" cxnId="{FC4B8FF8-1E44-4444-BEDB-34D0798D09A7}">
      <dgm:prSet/>
      <dgm:spPr/>
      <dgm:t>
        <a:bodyPr/>
        <a:lstStyle/>
        <a:p>
          <a:endParaRPr lang="zh-TW" altLang="en-US"/>
        </a:p>
      </dgm:t>
    </dgm:pt>
    <dgm:pt modelId="{6E723B40-4E05-40CA-A5C4-8C8E4A5500CA}" type="pres">
      <dgm:prSet presAssocID="{F50071FD-388F-404E-A111-AAD4962DA51C}" presName="arrowDiagram" presStyleCnt="0">
        <dgm:presLayoutVars>
          <dgm:chMax val="5"/>
          <dgm:dir/>
          <dgm:resizeHandles val="exact"/>
        </dgm:presLayoutVars>
      </dgm:prSet>
      <dgm:spPr/>
    </dgm:pt>
    <dgm:pt modelId="{D36E6E3A-32C0-4901-92FF-CE50DBAD25CF}" type="pres">
      <dgm:prSet presAssocID="{F50071FD-388F-404E-A111-AAD4962DA51C}" presName="arrow" presStyleLbl="bgShp" presStyleIdx="0" presStyleCnt="1" custLinFactNeighborX="1531" custLinFactNeighborY="-12398"/>
      <dgm:spPr>
        <a:solidFill>
          <a:schemeClr val="tx2">
            <a:lumMod val="60000"/>
            <a:lumOff val="40000"/>
          </a:schemeClr>
        </a:solidFill>
      </dgm:spPr>
    </dgm:pt>
    <dgm:pt modelId="{E41BCAF9-CC61-484D-B24C-4D9E78CBCCF7}" type="pres">
      <dgm:prSet presAssocID="{F50071FD-388F-404E-A111-AAD4962DA51C}" presName="arrowDiagram3" presStyleCnt="0"/>
      <dgm:spPr/>
    </dgm:pt>
    <dgm:pt modelId="{CF07CB8E-37D1-4F40-AC5C-36971A009F80}" type="pres">
      <dgm:prSet presAssocID="{28703801-2F40-4309-A48D-82DAEAF02088}" presName="bullet3a" presStyleLbl="node1" presStyleIdx="0" presStyleCnt="3" custLinFactNeighborX="-16938" custLinFactNeighborY="67971"/>
      <dgm:spPr>
        <a:solidFill>
          <a:srgbClr val="FFFF00"/>
        </a:solidFill>
      </dgm:spPr>
    </dgm:pt>
    <dgm:pt modelId="{0841A41B-5CE6-47EB-BA1E-BA84B5162CBE}" type="pres">
      <dgm:prSet presAssocID="{28703801-2F40-4309-A48D-82DAEAF02088}" presName="textBox3a" presStyleLbl="revTx" presStyleIdx="0" presStyleCnt="3" custScaleX="173141" custScaleY="49313" custLinFactNeighborX="16037" custLinFactNeighborY="56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3B5D99B6-E71D-4887-864A-EA9961C0D4FB}" type="pres">
      <dgm:prSet presAssocID="{445AABF2-B20A-4252-A553-CC485CB7B153}" presName="bullet3b" presStyleLbl="node1" presStyleIdx="1" presStyleCnt="3" custLinFactNeighborX="-77085" custLinFactNeighborY="57966"/>
      <dgm:spPr>
        <a:solidFill>
          <a:srgbClr val="FFFF00"/>
        </a:solidFill>
      </dgm:spPr>
    </dgm:pt>
    <dgm:pt modelId="{A892E398-A873-46DA-9188-DC3516055882}" type="pres">
      <dgm:prSet presAssocID="{445AABF2-B20A-4252-A553-CC485CB7B153}" presName="textBox3b" presStyleLbl="revTx" presStyleIdx="1" presStyleCnt="3" custScaleX="129708" custScaleY="52456" custLinFactNeighborX="-13286" custLinFactNeighborY="-4061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235FAB88-759F-4600-AEAD-13B5CC375DA1}" type="pres">
      <dgm:prSet presAssocID="{3831C146-3697-4F6F-8CDB-3BEEF0980D87}" presName="bullet3c" presStyleLbl="node1" presStyleIdx="2" presStyleCnt="3" custLinFactNeighborX="-96525" custLinFactNeighborY="36052"/>
      <dgm:spPr>
        <a:solidFill>
          <a:srgbClr val="FFFF00"/>
        </a:solidFill>
      </dgm:spPr>
    </dgm:pt>
    <dgm:pt modelId="{9B0BCDBD-0038-4FD7-9475-948C6C10C990}" type="pres">
      <dgm:prSet presAssocID="{3831C146-3697-4F6F-8CDB-3BEEF0980D87}" presName="textBox3c" presStyleLbl="revTx" presStyleIdx="2" presStyleCnt="3" custScaleX="142185" custScaleY="49374" custLinFactNeighborX="-6805" custLinFactNeighborY="-586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5B14948B-3CE7-4EE4-A64C-541107D6E6C6}" type="presOf" srcId="{28703801-2F40-4309-A48D-82DAEAF02088}" destId="{0841A41B-5CE6-47EB-BA1E-BA84B5162CBE}" srcOrd="0" destOrd="0" presId="urn:microsoft.com/office/officeart/2005/8/layout/arrow2"/>
    <dgm:cxn modelId="{9FE0AEE9-68A0-4D5D-A134-1B1E8E877880}" type="presOf" srcId="{445AABF2-B20A-4252-A553-CC485CB7B153}" destId="{A892E398-A873-46DA-9188-DC3516055882}" srcOrd="0" destOrd="0" presId="urn:microsoft.com/office/officeart/2005/8/layout/arrow2"/>
    <dgm:cxn modelId="{B4F2F601-2B22-4E8A-A5D9-95680549627C}" srcId="{F50071FD-388F-404E-A111-AAD4962DA51C}" destId="{445AABF2-B20A-4252-A553-CC485CB7B153}" srcOrd="1" destOrd="0" parTransId="{0CB70DFF-89D3-456F-9C02-21B7BDB3B27E}" sibTransId="{AF32B461-A965-4045-934E-CC8CDD9CA266}"/>
    <dgm:cxn modelId="{F276D19E-B165-4F96-9945-273FC151D566}" type="presOf" srcId="{3831C146-3697-4F6F-8CDB-3BEEF0980D87}" destId="{9B0BCDBD-0038-4FD7-9475-948C6C10C990}" srcOrd="0" destOrd="0" presId="urn:microsoft.com/office/officeart/2005/8/layout/arrow2"/>
    <dgm:cxn modelId="{B0131D3B-29B0-4B10-9824-62CADAD8C8E2}" srcId="{F50071FD-388F-404E-A111-AAD4962DA51C}" destId="{28703801-2F40-4309-A48D-82DAEAF02088}" srcOrd="0" destOrd="0" parTransId="{EC0EF2A5-3389-4E57-A748-2000C1434578}" sibTransId="{105FD708-CE45-4A09-8890-BB4F576D8356}"/>
    <dgm:cxn modelId="{50FD0097-DD18-41D5-89AA-571E6520EDD2}" type="presOf" srcId="{F50071FD-388F-404E-A111-AAD4962DA51C}" destId="{6E723B40-4E05-40CA-A5C4-8C8E4A5500CA}" srcOrd="0" destOrd="0" presId="urn:microsoft.com/office/officeart/2005/8/layout/arrow2"/>
    <dgm:cxn modelId="{FC4B8FF8-1E44-4444-BEDB-34D0798D09A7}" srcId="{F50071FD-388F-404E-A111-AAD4962DA51C}" destId="{3831C146-3697-4F6F-8CDB-3BEEF0980D87}" srcOrd="2" destOrd="0" parTransId="{116832C3-198F-4D47-B159-30BFE994B5AE}" sibTransId="{1E5D94ED-75B0-4849-9863-955CF07B4DA4}"/>
    <dgm:cxn modelId="{F72AE2C1-D4D3-47C2-A974-286F48DD8324}" type="presParOf" srcId="{6E723B40-4E05-40CA-A5C4-8C8E4A5500CA}" destId="{D36E6E3A-32C0-4901-92FF-CE50DBAD25CF}" srcOrd="0" destOrd="0" presId="urn:microsoft.com/office/officeart/2005/8/layout/arrow2"/>
    <dgm:cxn modelId="{1DF8F79D-B64F-47C2-8D49-713CEB2C2D24}" type="presParOf" srcId="{6E723B40-4E05-40CA-A5C4-8C8E4A5500CA}" destId="{E41BCAF9-CC61-484D-B24C-4D9E78CBCCF7}" srcOrd="1" destOrd="0" presId="urn:microsoft.com/office/officeart/2005/8/layout/arrow2"/>
    <dgm:cxn modelId="{0AAC77C0-7EE6-4276-9DB7-2E0B25A68399}" type="presParOf" srcId="{E41BCAF9-CC61-484D-B24C-4D9E78CBCCF7}" destId="{CF07CB8E-37D1-4F40-AC5C-36971A009F80}" srcOrd="0" destOrd="0" presId="urn:microsoft.com/office/officeart/2005/8/layout/arrow2"/>
    <dgm:cxn modelId="{77925A6F-9C67-4AAA-B186-FD8342E93167}" type="presParOf" srcId="{E41BCAF9-CC61-484D-B24C-4D9E78CBCCF7}" destId="{0841A41B-5CE6-47EB-BA1E-BA84B5162CBE}" srcOrd="1" destOrd="0" presId="urn:microsoft.com/office/officeart/2005/8/layout/arrow2"/>
    <dgm:cxn modelId="{3023FC02-98F7-49A9-975C-92662767A55F}" type="presParOf" srcId="{E41BCAF9-CC61-484D-B24C-4D9E78CBCCF7}" destId="{3B5D99B6-E71D-4887-864A-EA9961C0D4FB}" srcOrd="2" destOrd="0" presId="urn:microsoft.com/office/officeart/2005/8/layout/arrow2"/>
    <dgm:cxn modelId="{D2D01070-1404-4400-8DB8-D23A99A4F489}" type="presParOf" srcId="{E41BCAF9-CC61-484D-B24C-4D9E78CBCCF7}" destId="{A892E398-A873-46DA-9188-DC3516055882}" srcOrd="3" destOrd="0" presId="urn:microsoft.com/office/officeart/2005/8/layout/arrow2"/>
    <dgm:cxn modelId="{F54FA2E9-BCC9-4DE2-84A9-55488B96E386}" type="presParOf" srcId="{E41BCAF9-CC61-484D-B24C-4D9E78CBCCF7}" destId="{235FAB88-759F-4600-AEAD-13B5CC375DA1}" srcOrd="4" destOrd="0" presId="urn:microsoft.com/office/officeart/2005/8/layout/arrow2"/>
    <dgm:cxn modelId="{DB4A5CD7-476F-4AB9-8A0F-B3F40E0365A9}" type="presParOf" srcId="{E41BCAF9-CC61-484D-B24C-4D9E78CBCCF7}" destId="{9B0BCDBD-0038-4FD7-9475-948C6C10C990}" srcOrd="5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AB3EDB76-79F4-44BA-976B-8BB449AC4C1F}" type="doc">
      <dgm:prSet loTypeId="urn:microsoft.com/office/officeart/2005/8/layout/hierarchy3" loCatId="list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42DF8AC7-14C0-4AF2-AA5B-75561DE83429}">
      <dgm:prSet phldrT="[文字]" custT="1"/>
      <dgm:spPr/>
      <dgm:t>
        <a:bodyPr/>
        <a:lstStyle/>
        <a:p>
          <a:r>
            <a:rPr lang="zh-TW" altLang="en-US" sz="4000" dirty="0" smtClean="0">
              <a:latin typeface="標楷體" pitchFamily="65" charset="-120"/>
              <a:ea typeface="標楷體" pitchFamily="65" charset="-120"/>
            </a:rPr>
            <a:t>無品牌的彩色橡皮筋</a:t>
          </a:r>
          <a:endParaRPr lang="zh-TW" altLang="en-US" sz="4000" dirty="0"/>
        </a:p>
      </dgm:t>
    </dgm:pt>
    <dgm:pt modelId="{D9F29CFA-33DD-469C-95D5-B4B1553EB3DC}" type="parTrans" cxnId="{954F0C5A-A744-4694-966F-F14FCD3AB72A}">
      <dgm:prSet/>
      <dgm:spPr/>
      <dgm:t>
        <a:bodyPr/>
        <a:lstStyle/>
        <a:p>
          <a:endParaRPr lang="zh-TW" altLang="en-US"/>
        </a:p>
      </dgm:t>
    </dgm:pt>
    <dgm:pt modelId="{4F30A0C8-C2E2-4E46-ADFE-162EEC7FF0C4}" type="sibTrans" cxnId="{954F0C5A-A744-4694-966F-F14FCD3AB72A}">
      <dgm:prSet/>
      <dgm:spPr/>
      <dgm:t>
        <a:bodyPr/>
        <a:lstStyle/>
        <a:p>
          <a:endParaRPr lang="zh-TW" altLang="en-US"/>
        </a:p>
      </dgm:t>
    </dgm:pt>
    <dgm:pt modelId="{2E86D487-0D78-44CA-AEF7-FB421889BB93}">
      <dgm:prSet phldrT="[文字]"/>
      <dgm:spPr/>
      <dgm:t>
        <a:bodyPr/>
        <a:lstStyle/>
        <a:p>
          <a:r>
            <a:rPr lang="zh-TW" altLang="en-US" dirty="0" smtClean="0">
              <a:latin typeface="標楷體" pitchFamily="65" charset="-120"/>
              <a:ea typeface="標楷體" pitchFamily="65" charset="-120"/>
            </a:rPr>
            <a:t>品質差</a:t>
          </a:r>
          <a:endParaRPr lang="zh-TW" altLang="en-US" dirty="0"/>
        </a:p>
      </dgm:t>
    </dgm:pt>
    <dgm:pt modelId="{F26D29DA-77C3-49CC-9D69-931E71B4A8A4}" type="parTrans" cxnId="{E9411773-7705-47F2-BF07-3F9A537AFA8F}">
      <dgm:prSet/>
      <dgm:spPr/>
      <dgm:t>
        <a:bodyPr/>
        <a:lstStyle/>
        <a:p>
          <a:endParaRPr lang="zh-TW" altLang="en-US"/>
        </a:p>
      </dgm:t>
    </dgm:pt>
    <dgm:pt modelId="{4F99C244-FE29-4140-A701-F90ABCFD8CA0}" type="sibTrans" cxnId="{E9411773-7705-47F2-BF07-3F9A537AFA8F}">
      <dgm:prSet/>
      <dgm:spPr/>
      <dgm:t>
        <a:bodyPr/>
        <a:lstStyle/>
        <a:p>
          <a:endParaRPr lang="zh-TW" altLang="en-US"/>
        </a:p>
      </dgm:t>
    </dgm:pt>
    <dgm:pt modelId="{3014DC4A-4A25-49E5-BED4-9ABFABD51877}">
      <dgm:prSet phldrT="[文字]"/>
      <dgm:spPr/>
      <dgm:t>
        <a:bodyPr/>
        <a:lstStyle/>
        <a:p>
          <a:r>
            <a:rPr lang="zh-TW" altLang="en-US" dirty="0" smtClean="0">
              <a:latin typeface="標楷體" pitchFamily="65" charset="-120"/>
              <a:ea typeface="標楷體" pitchFamily="65" charset="-120"/>
            </a:rPr>
            <a:t>有菱角</a:t>
          </a:r>
          <a:endParaRPr lang="zh-TW" altLang="en-US" dirty="0"/>
        </a:p>
      </dgm:t>
    </dgm:pt>
    <dgm:pt modelId="{3A1CD233-0C4B-479D-A9A4-641104329399}" type="parTrans" cxnId="{1F208AAA-7784-45AD-95E5-200489971017}">
      <dgm:prSet/>
      <dgm:spPr/>
      <dgm:t>
        <a:bodyPr/>
        <a:lstStyle/>
        <a:p>
          <a:endParaRPr lang="zh-TW" altLang="en-US"/>
        </a:p>
      </dgm:t>
    </dgm:pt>
    <dgm:pt modelId="{CBA6E12C-4D4E-49FA-9EA2-70F4D994C9B0}" type="sibTrans" cxnId="{1F208AAA-7784-45AD-95E5-200489971017}">
      <dgm:prSet/>
      <dgm:spPr/>
      <dgm:t>
        <a:bodyPr/>
        <a:lstStyle/>
        <a:p>
          <a:endParaRPr lang="zh-TW" altLang="en-US"/>
        </a:p>
      </dgm:t>
    </dgm:pt>
    <dgm:pt modelId="{1EC97597-16C8-456E-A039-E47C758E73A6}">
      <dgm:prSet phldrT="[文字]" custT="1"/>
      <dgm:spPr/>
      <dgm:t>
        <a:bodyPr/>
        <a:lstStyle/>
        <a:p>
          <a:r>
            <a:rPr lang="zh-TW" altLang="en-US" sz="4000" dirty="0" smtClean="0">
              <a:latin typeface="標楷體" pitchFamily="65" charset="-120"/>
              <a:ea typeface="標楷體" pitchFamily="65" charset="-120"/>
            </a:rPr>
            <a:t>有品牌的彩色橡皮筋</a:t>
          </a:r>
          <a:endParaRPr lang="zh-TW" altLang="en-US" sz="4000" dirty="0"/>
        </a:p>
      </dgm:t>
    </dgm:pt>
    <dgm:pt modelId="{C128182A-FEBC-401D-9D7E-C6E838ECE4FE}" type="parTrans" cxnId="{43E42737-D65C-41AF-A836-95B2CDD38A4D}">
      <dgm:prSet/>
      <dgm:spPr/>
      <dgm:t>
        <a:bodyPr/>
        <a:lstStyle/>
        <a:p>
          <a:endParaRPr lang="zh-TW" altLang="en-US"/>
        </a:p>
      </dgm:t>
    </dgm:pt>
    <dgm:pt modelId="{AD408729-268E-43CF-9E67-3936E3D86D58}" type="sibTrans" cxnId="{43E42737-D65C-41AF-A836-95B2CDD38A4D}">
      <dgm:prSet/>
      <dgm:spPr/>
      <dgm:t>
        <a:bodyPr/>
        <a:lstStyle/>
        <a:p>
          <a:endParaRPr lang="zh-TW" altLang="en-US"/>
        </a:p>
      </dgm:t>
    </dgm:pt>
    <dgm:pt modelId="{B4512D29-9A51-4574-B533-A58E29E2738A}">
      <dgm:prSet phldrT="[文字]"/>
      <dgm:spPr/>
      <dgm:t>
        <a:bodyPr/>
        <a:lstStyle/>
        <a:p>
          <a:r>
            <a:rPr lang="zh-TW" altLang="en-US" dirty="0" smtClean="0">
              <a:latin typeface="標楷體" pitchFamily="65" charset="-120"/>
              <a:ea typeface="標楷體" pitchFamily="65" charset="-120"/>
            </a:rPr>
            <a:t>耐用</a:t>
          </a:r>
          <a:endParaRPr lang="zh-TW" altLang="en-US" dirty="0"/>
        </a:p>
      </dgm:t>
    </dgm:pt>
    <dgm:pt modelId="{C5DBD505-882A-4DD1-B3C0-F67F079D1434}" type="parTrans" cxnId="{5BDD8A0F-D148-42D5-B576-0CD91C05EAB6}">
      <dgm:prSet/>
      <dgm:spPr/>
      <dgm:t>
        <a:bodyPr/>
        <a:lstStyle/>
        <a:p>
          <a:endParaRPr lang="zh-TW" altLang="en-US"/>
        </a:p>
      </dgm:t>
    </dgm:pt>
    <dgm:pt modelId="{24ACFAD6-C36B-42AD-8BCE-7901AF060B87}" type="sibTrans" cxnId="{5BDD8A0F-D148-42D5-B576-0CD91C05EAB6}">
      <dgm:prSet/>
      <dgm:spPr/>
      <dgm:t>
        <a:bodyPr/>
        <a:lstStyle/>
        <a:p>
          <a:endParaRPr lang="zh-TW" altLang="en-US"/>
        </a:p>
      </dgm:t>
    </dgm:pt>
    <dgm:pt modelId="{04D3C86C-C646-4282-ACFC-DB59F6222A13}">
      <dgm:prSet phldrT="[文字]"/>
      <dgm:spPr/>
      <dgm:t>
        <a:bodyPr/>
        <a:lstStyle/>
        <a:p>
          <a:r>
            <a:rPr lang="zh-TW" altLang="en-US" dirty="0" smtClean="0">
              <a:latin typeface="標楷體" pitchFamily="65" charset="-120"/>
              <a:ea typeface="標楷體" pitchFamily="65" charset="-120"/>
            </a:rPr>
            <a:t>安全</a:t>
          </a:r>
          <a:endParaRPr lang="zh-TW" altLang="en-US" dirty="0"/>
        </a:p>
      </dgm:t>
    </dgm:pt>
    <dgm:pt modelId="{F1A41A6D-7797-45B8-AA1E-38459F96E293}" type="parTrans" cxnId="{F7BCF990-4E02-4C16-BFD1-A4EBE6A19689}">
      <dgm:prSet/>
      <dgm:spPr/>
      <dgm:t>
        <a:bodyPr/>
        <a:lstStyle/>
        <a:p>
          <a:endParaRPr lang="zh-TW" altLang="en-US"/>
        </a:p>
      </dgm:t>
    </dgm:pt>
    <dgm:pt modelId="{437647E0-7D5D-4DA5-8475-7E09EAF9C0BE}" type="sibTrans" cxnId="{F7BCF990-4E02-4C16-BFD1-A4EBE6A19689}">
      <dgm:prSet/>
      <dgm:spPr/>
      <dgm:t>
        <a:bodyPr/>
        <a:lstStyle/>
        <a:p>
          <a:endParaRPr lang="zh-TW" altLang="en-US"/>
        </a:p>
      </dgm:t>
    </dgm:pt>
    <dgm:pt modelId="{0EA40630-32E9-4F6F-BBE4-DD8889CA26A9}">
      <dgm:prSet phldrT="[文字]"/>
      <dgm:spPr/>
      <dgm:t>
        <a:bodyPr/>
        <a:lstStyle/>
        <a:p>
          <a:r>
            <a:rPr lang="zh-TW" altLang="en-US" dirty="0" smtClean="0">
              <a:latin typeface="標楷體" pitchFamily="65" charset="-120"/>
              <a:ea typeface="標楷體" pitchFamily="65" charset="-120"/>
            </a:rPr>
            <a:t>易斷裂</a:t>
          </a:r>
          <a:endParaRPr lang="zh-TW" altLang="en-US" dirty="0"/>
        </a:p>
      </dgm:t>
    </dgm:pt>
    <dgm:pt modelId="{DCE201FE-3B7F-4EE2-A370-E1D46A4D34D3}" type="parTrans" cxnId="{1A664D83-2E7D-42FB-ADB6-6312AB89F897}">
      <dgm:prSet/>
      <dgm:spPr/>
      <dgm:t>
        <a:bodyPr/>
        <a:lstStyle/>
        <a:p>
          <a:endParaRPr lang="zh-TW" altLang="en-US"/>
        </a:p>
      </dgm:t>
    </dgm:pt>
    <dgm:pt modelId="{6F620D02-8356-4AD2-8D45-97DA60E13AF5}" type="sibTrans" cxnId="{1A664D83-2E7D-42FB-ADB6-6312AB89F897}">
      <dgm:prSet/>
      <dgm:spPr/>
      <dgm:t>
        <a:bodyPr/>
        <a:lstStyle/>
        <a:p>
          <a:endParaRPr lang="zh-TW" altLang="en-US"/>
        </a:p>
      </dgm:t>
    </dgm:pt>
    <dgm:pt modelId="{45658E1E-F363-4C0A-8523-9CD73B3629AB}" type="pres">
      <dgm:prSet presAssocID="{AB3EDB76-79F4-44BA-976B-8BB449AC4C1F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zh-TW" altLang="en-US"/>
        </a:p>
      </dgm:t>
    </dgm:pt>
    <dgm:pt modelId="{D9DC271B-1558-4C64-8444-F20B76D17A56}" type="pres">
      <dgm:prSet presAssocID="{42DF8AC7-14C0-4AF2-AA5B-75561DE83429}" presName="root" presStyleCnt="0"/>
      <dgm:spPr/>
    </dgm:pt>
    <dgm:pt modelId="{2978F9AB-653D-48F7-937B-E1FF4000D0D5}" type="pres">
      <dgm:prSet presAssocID="{42DF8AC7-14C0-4AF2-AA5B-75561DE83429}" presName="rootComposite" presStyleCnt="0"/>
      <dgm:spPr/>
    </dgm:pt>
    <dgm:pt modelId="{8AF414F9-F487-4738-A3CF-57CCBD9391A3}" type="pres">
      <dgm:prSet presAssocID="{42DF8AC7-14C0-4AF2-AA5B-75561DE83429}" presName="rootText" presStyleLbl="node1" presStyleIdx="0" presStyleCnt="2" custScaleX="159416" custScaleY="111379"/>
      <dgm:spPr/>
      <dgm:t>
        <a:bodyPr/>
        <a:lstStyle/>
        <a:p>
          <a:endParaRPr lang="zh-TW" altLang="en-US"/>
        </a:p>
      </dgm:t>
    </dgm:pt>
    <dgm:pt modelId="{3AD699B1-96F3-442D-92F1-C0C0D60D64D6}" type="pres">
      <dgm:prSet presAssocID="{42DF8AC7-14C0-4AF2-AA5B-75561DE83429}" presName="rootConnector" presStyleLbl="node1" presStyleIdx="0" presStyleCnt="2"/>
      <dgm:spPr/>
      <dgm:t>
        <a:bodyPr/>
        <a:lstStyle/>
        <a:p>
          <a:endParaRPr lang="zh-TW" altLang="en-US"/>
        </a:p>
      </dgm:t>
    </dgm:pt>
    <dgm:pt modelId="{D359FF3A-80C1-42B4-B271-7F96D3AC5724}" type="pres">
      <dgm:prSet presAssocID="{42DF8AC7-14C0-4AF2-AA5B-75561DE83429}" presName="childShape" presStyleCnt="0"/>
      <dgm:spPr/>
    </dgm:pt>
    <dgm:pt modelId="{D500CA78-F640-4209-9E60-6257150F9EF7}" type="pres">
      <dgm:prSet presAssocID="{F26D29DA-77C3-49CC-9D69-931E71B4A8A4}" presName="Name13" presStyleLbl="parChTrans1D2" presStyleIdx="0" presStyleCnt="5"/>
      <dgm:spPr/>
      <dgm:t>
        <a:bodyPr/>
        <a:lstStyle/>
        <a:p>
          <a:endParaRPr lang="zh-TW" altLang="en-US"/>
        </a:p>
      </dgm:t>
    </dgm:pt>
    <dgm:pt modelId="{84862399-06B7-45D5-9E0A-C44C3CD46946}" type="pres">
      <dgm:prSet presAssocID="{2E86D487-0D78-44CA-AEF7-FB421889BB93}" presName="childText" presStyleLbl="bgAcc1" presStyleIdx="0" presStyleCnt="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58ABA09D-2F84-4E29-A914-56930A0346C9}" type="pres">
      <dgm:prSet presAssocID="{3A1CD233-0C4B-479D-A9A4-641104329399}" presName="Name13" presStyleLbl="parChTrans1D2" presStyleIdx="1" presStyleCnt="5"/>
      <dgm:spPr/>
      <dgm:t>
        <a:bodyPr/>
        <a:lstStyle/>
        <a:p>
          <a:endParaRPr lang="zh-TW" altLang="en-US"/>
        </a:p>
      </dgm:t>
    </dgm:pt>
    <dgm:pt modelId="{F922DDA0-A589-4F40-A8C3-8563FED97F0C}" type="pres">
      <dgm:prSet presAssocID="{3014DC4A-4A25-49E5-BED4-9ABFABD51877}" presName="childText" presStyleLbl="bgAcc1" presStyleIdx="1" presStyleCnt="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2180F40C-2875-496C-875D-660378339B01}" type="pres">
      <dgm:prSet presAssocID="{DCE201FE-3B7F-4EE2-A370-E1D46A4D34D3}" presName="Name13" presStyleLbl="parChTrans1D2" presStyleIdx="2" presStyleCnt="5"/>
      <dgm:spPr/>
      <dgm:t>
        <a:bodyPr/>
        <a:lstStyle/>
        <a:p>
          <a:endParaRPr lang="zh-TW" altLang="en-US"/>
        </a:p>
      </dgm:t>
    </dgm:pt>
    <dgm:pt modelId="{9EC36C82-6EC3-46CA-BF86-1C6A60F11ED6}" type="pres">
      <dgm:prSet presAssocID="{0EA40630-32E9-4F6F-BBE4-DD8889CA26A9}" presName="childText" presStyleLbl="bgAcc1" presStyleIdx="2" presStyleCnt="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F893BD2F-2574-4F6E-9EE2-06142B1C5DEF}" type="pres">
      <dgm:prSet presAssocID="{1EC97597-16C8-456E-A039-E47C758E73A6}" presName="root" presStyleCnt="0"/>
      <dgm:spPr/>
    </dgm:pt>
    <dgm:pt modelId="{4FB5FF96-64FC-4C9E-A215-6F76348E934B}" type="pres">
      <dgm:prSet presAssocID="{1EC97597-16C8-456E-A039-E47C758E73A6}" presName="rootComposite" presStyleCnt="0"/>
      <dgm:spPr/>
    </dgm:pt>
    <dgm:pt modelId="{03F784C8-3E12-4E1F-8473-131D8DC78F48}" type="pres">
      <dgm:prSet presAssocID="{1EC97597-16C8-456E-A039-E47C758E73A6}" presName="rootText" presStyleLbl="node1" presStyleIdx="1" presStyleCnt="2" custScaleX="160993" custScaleY="113701"/>
      <dgm:spPr/>
      <dgm:t>
        <a:bodyPr/>
        <a:lstStyle/>
        <a:p>
          <a:endParaRPr lang="zh-TW" altLang="en-US"/>
        </a:p>
      </dgm:t>
    </dgm:pt>
    <dgm:pt modelId="{7CC59F56-EF74-4D70-84BE-F15B5BCFCBAD}" type="pres">
      <dgm:prSet presAssocID="{1EC97597-16C8-456E-A039-E47C758E73A6}" presName="rootConnector" presStyleLbl="node1" presStyleIdx="1" presStyleCnt="2"/>
      <dgm:spPr/>
      <dgm:t>
        <a:bodyPr/>
        <a:lstStyle/>
        <a:p>
          <a:endParaRPr lang="zh-TW" altLang="en-US"/>
        </a:p>
      </dgm:t>
    </dgm:pt>
    <dgm:pt modelId="{F8A1DEFE-1895-413B-A4A9-8D6C232001D8}" type="pres">
      <dgm:prSet presAssocID="{1EC97597-16C8-456E-A039-E47C758E73A6}" presName="childShape" presStyleCnt="0"/>
      <dgm:spPr/>
    </dgm:pt>
    <dgm:pt modelId="{301BD1B2-9561-4373-BB89-17844F3FCCD6}" type="pres">
      <dgm:prSet presAssocID="{C5DBD505-882A-4DD1-B3C0-F67F079D1434}" presName="Name13" presStyleLbl="parChTrans1D2" presStyleIdx="3" presStyleCnt="5"/>
      <dgm:spPr/>
      <dgm:t>
        <a:bodyPr/>
        <a:lstStyle/>
        <a:p>
          <a:endParaRPr lang="zh-TW" altLang="en-US"/>
        </a:p>
      </dgm:t>
    </dgm:pt>
    <dgm:pt modelId="{3DE93393-7F73-4100-B724-AC520F21EDBC}" type="pres">
      <dgm:prSet presAssocID="{B4512D29-9A51-4574-B533-A58E29E2738A}" presName="childText" presStyleLbl="bgAcc1" presStyleIdx="3" presStyleCnt="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3D4583BD-DB8D-48DA-AEB0-2E2A17682A6A}" type="pres">
      <dgm:prSet presAssocID="{F1A41A6D-7797-45B8-AA1E-38459F96E293}" presName="Name13" presStyleLbl="parChTrans1D2" presStyleIdx="4" presStyleCnt="5"/>
      <dgm:spPr/>
      <dgm:t>
        <a:bodyPr/>
        <a:lstStyle/>
        <a:p>
          <a:endParaRPr lang="zh-TW" altLang="en-US"/>
        </a:p>
      </dgm:t>
    </dgm:pt>
    <dgm:pt modelId="{28F71B03-62D9-42EA-A384-FDFA19C265C7}" type="pres">
      <dgm:prSet presAssocID="{04D3C86C-C646-4282-ACFC-DB59F6222A13}" presName="childText" presStyleLbl="bgAcc1" presStyleIdx="4" presStyleCnt="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1F208AAA-7784-45AD-95E5-200489971017}" srcId="{42DF8AC7-14C0-4AF2-AA5B-75561DE83429}" destId="{3014DC4A-4A25-49E5-BED4-9ABFABD51877}" srcOrd="1" destOrd="0" parTransId="{3A1CD233-0C4B-479D-A9A4-641104329399}" sibTransId="{CBA6E12C-4D4E-49FA-9EA2-70F4D994C9B0}"/>
    <dgm:cxn modelId="{41DE5D6D-E1D5-44F4-A18B-CF10439FF1BD}" type="presOf" srcId="{42DF8AC7-14C0-4AF2-AA5B-75561DE83429}" destId="{3AD699B1-96F3-442D-92F1-C0C0D60D64D6}" srcOrd="1" destOrd="0" presId="urn:microsoft.com/office/officeart/2005/8/layout/hierarchy3"/>
    <dgm:cxn modelId="{5D4F8B0B-07D6-49CB-9D75-FC0EF5FBA104}" type="presOf" srcId="{1EC97597-16C8-456E-A039-E47C758E73A6}" destId="{03F784C8-3E12-4E1F-8473-131D8DC78F48}" srcOrd="0" destOrd="0" presId="urn:microsoft.com/office/officeart/2005/8/layout/hierarchy3"/>
    <dgm:cxn modelId="{E262A98D-DAD7-4549-8AC0-09DB92FABDCE}" type="presOf" srcId="{DCE201FE-3B7F-4EE2-A370-E1D46A4D34D3}" destId="{2180F40C-2875-496C-875D-660378339B01}" srcOrd="0" destOrd="0" presId="urn:microsoft.com/office/officeart/2005/8/layout/hierarchy3"/>
    <dgm:cxn modelId="{1A664D83-2E7D-42FB-ADB6-6312AB89F897}" srcId="{42DF8AC7-14C0-4AF2-AA5B-75561DE83429}" destId="{0EA40630-32E9-4F6F-BBE4-DD8889CA26A9}" srcOrd="2" destOrd="0" parTransId="{DCE201FE-3B7F-4EE2-A370-E1D46A4D34D3}" sibTransId="{6F620D02-8356-4AD2-8D45-97DA60E13AF5}"/>
    <dgm:cxn modelId="{D40FAA82-723F-4BA8-A3F0-AAF8CEC2C585}" type="presOf" srcId="{04D3C86C-C646-4282-ACFC-DB59F6222A13}" destId="{28F71B03-62D9-42EA-A384-FDFA19C265C7}" srcOrd="0" destOrd="0" presId="urn:microsoft.com/office/officeart/2005/8/layout/hierarchy3"/>
    <dgm:cxn modelId="{EBD864D4-E80A-4190-AAD4-93668EC7EFC3}" type="presOf" srcId="{F1A41A6D-7797-45B8-AA1E-38459F96E293}" destId="{3D4583BD-DB8D-48DA-AEB0-2E2A17682A6A}" srcOrd="0" destOrd="0" presId="urn:microsoft.com/office/officeart/2005/8/layout/hierarchy3"/>
    <dgm:cxn modelId="{5BDD8A0F-D148-42D5-B576-0CD91C05EAB6}" srcId="{1EC97597-16C8-456E-A039-E47C758E73A6}" destId="{B4512D29-9A51-4574-B533-A58E29E2738A}" srcOrd="0" destOrd="0" parTransId="{C5DBD505-882A-4DD1-B3C0-F67F079D1434}" sibTransId="{24ACFAD6-C36B-42AD-8BCE-7901AF060B87}"/>
    <dgm:cxn modelId="{404BCD1B-CA40-4FF2-B2DF-667F28C21742}" type="presOf" srcId="{AB3EDB76-79F4-44BA-976B-8BB449AC4C1F}" destId="{45658E1E-F363-4C0A-8523-9CD73B3629AB}" srcOrd="0" destOrd="0" presId="urn:microsoft.com/office/officeart/2005/8/layout/hierarchy3"/>
    <dgm:cxn modelId="{1AE42319-9F40-475A-A04D-9F46E8E9E3F5}" type="presOf" srcId="{2E86D487-0D78-44CA-AEF7-FB421889BB93}" destId="{84862399-06B7-45D5-9E0A-C44C3CD46946}" srcOrd="0" destOrd="0" presId="urn:microsoft.com/office/officeart/2005/8/layout/hierarchy3"/>
    <dgm:cxn modelId="{954F0C5A-A744-4694-966F-F14FCD3AB72A}" srcId="{AB3EDB76-79F4-44BA-976B-8BB449AC4C1F}" destId="{42DF8AC7-14C0-4AF2-AA5B-75561DE83429}" srcOrd="0" destOrd="0" parTransId="{D9F29CFA-33DD-469C-95D5-B4B1553EB3DC}" sibTransId="{4F30A0C8-C2E2-4E46-ADFE-162EEC7FF0C4}"/>
    <dgm:cxn modelId="{73C5442B-0ACD-4F4B-943C-AEDF83BAA1D2}" type="presOf" srcId="{3014DC4A-4A25-49E5-BED4-9ABFABD51877}" destId="{F922DDA0-A589-4F40-A8C3-8563FED97F0C}" srcOrd="0" destOrd="0" presId="urn:microsoft.com/office/officeart/2005/8/layout/hierarchy3"/>
    <dgm:cxn modelId="{E9411773-7705-47F2-BF07-3F9A537AFA8F}" srcId="{42DF8AC7-14C0-4AF2-AA5B-75561DE83429}" destId="{2E86D487-0D78-44CA-AEF7-FB421889BB93}" srcOrd="0" destOrd="0" parTransId="{F26D29DA-77C3-49CC-9D69-931E71B4A8A4}" sibTransId="{4F99C244-FE29-4140-A701-F90ABCFD8CA0}"/>
    <dgm:cxn modelId="{43E42737-D65C-41AF-A836-95B2CDD38A4D}" srcId="{AB3EDB76-79F4-44BA-976B-8BB449AC4C1F}" destId="{1EC97597-16C8-456E-A039-E47C758E73A6}" srcOrd="1" destOrd="0" parTransId="{C128182A-FEBC-401D-9D7E-C6E838ECE4FE}" sibTransId="{AD408729-268E-43CF-9E67-3936E3D86D58}"/>
    <dgm:cxn modelId="{1402AFAF-A1DA-4D42-93CA-D6222F4798A8}" type="presOf" srcId="{C5DBD505-882A-4DD1-B3C0-F67F079D1434}" destId="{301BD1B2-9561-4373-BB89-17844F3FCCD6}" srcOrd="0" destOrd="0" presId="urn:microsoft.com/office/officeart/2005/8/layout/hierarchy3"/>
    <dgm:cxn modelId="{C046312E-15BC-4329-90EE-C53F3FE447F3}" type="presOf" srcId="{42DF8AC7-14C0-4AF2-AA5B-75561DE83429}" destId="{8AF414F9-F487-4738-A3CF-57CCBD9391A3}" srcOrd="0" destOrd="0" presId="urn:microsoft.com/office/officeart/2005/8/layout/hierarchy3"/>
    <dgm:cxn modelId="{189DEC4B-7903-4111-9739-8F89C54795CF}" type="presOf" srcId="{F26D29DA-77C3-49CC-9D69-931E71B4A8A4}" destId="{D500CA78-F640-4209-9E60-6257150F9EF7}" srcOrd="0" destOrd="0" presId="urn:microsoft.com/office/officeart/2005/8/layout/hierarchy3"/>
    <dgm:cxn modelId="{16BE5187-0434-49D2-A2A0-E5B23BFE5A1A}" type="presOf" srcId="{0EA40630-32E9-4F6F-BBE4-DD8889CA26A9}" destId="{9EC36C82-6EC3-46CA-BF86-1C6A60F11ED6}" srcOrd="0" destOrd="0" presId="urn:microsoft.com/office/officeart/2005/8/layout/hierarchy3"/>
    <dgm:cxn modelId="{F7BCF990-4E02-4C16-BFD1-A4EBE6A19689}" srcId="{1EC97597-16C8-456E-A039-E47C758E73A6}" destId="{04D3C86C-C646-4282-ACFC-DB59F6222A13}" srcOrd="1" destOrd="0" parTransId="{F1A41A6D-7797-45B8-AA1E-38459F96E293}" sibTransId="{437647E0-7D5D-4DA5-8475-7E09EAF9C0BE}"/>
    <dgm:cxn modelId="{E53EB640-866E-484C-8CB7-993000B11A46}" type="presOf" srcId="{B4512D29-9A51-4574-B533-A58E29E2738A}" destId="{3DE93393-7F73-4100-B724-AC520F21EDBC}" srcOrd="0" destOrd="0" presId="urn:microsoft.com/office/officeart/2005/8/layout/hierarchy3"/>
    <dgm:cxn modelId="{C47B98FC-C4D4-4BD3-9EC6-3E3452C31A67}" type="presOf" srcId="{1EC97597-16C8-456E-A039-E47C758E73A6}" destId="{7CC59F56-EF74-4D70-84BE-F15B5BCFCBAD}" srcOrd="1" destOrd="0" presId="urn:microsoft.com/office/officeart/2005/8/layout/hierarchy3"/>
    <dgm:cxn modelId="{787745D6-40F3-435A-AA06-BD5BBF7333E9}" type="presOf" srcId="{3A1CD233-0C4B-479D-A9A4-641104329399}" destId="{58ABA09D-2F84-4E29-A914-56930A0346C9}" srcOrd="0" destOrd="0" presId="urn:microsoft.com/office/officeart/2005/8/layout/hierarchy3"/>
    <dgm:cxn modelId="{80A650D3-3C37-4C5D-A8DA-4230402B63DB}" type="presParOf" srcId="{45658E1E-F363-4C0A-8523-9CD73B3629AB}" destId="{D9DC271B-1558-4C64-8444-F20B76D17A56}" srcOrd="0" destOrd="0" presId="urn:microsoft.com/office/officeart/2005/8/layout/hierarchy3"/>
    <dgm:cxn modelId="{05416EDD-6FCD-4C89-A928-A1A1313AE2A4}" type="presParOf" srcId="{D9DC271B-1558-4C64-8444-F20B76D17A56}" destId="{2978F9AB-653D-48F7-937B-E1FF4000D0D5}" srcOrd="0" destOrd="0" presId="urn:microsoft.com/office/officeart/2005/8/layout/hierarchy3"/>
    <dgm:cxn modelId="{50A010E0-5362-4159-97F4-4D4EC43D3B0F}" type="presParOf" srcId="{2978F9AB-653D-48F7-937B-E1FF4000D0D5}" destId="{8AF414F9-F487-4738-A3CF-57CCBD9391A3}" srcOrd="0" destOrd="0" presId="urn:microsoft.com/office/officeart/2005/8/layout/hierarchy3"/>
    <dgm:cxn modelId="{22672A36-D623-47B4-BB91-A3229CEAB289}" type="presParOf" srcId="{2978F9AB-653D-48F7-937B-E1FF4000D0D5}" destId="{3AD699B1-96F3-442D-92F1-C0C0D60D64D6}" srcOrd="1" destOrd="0" presId="urn:microsoft.com/office/officeart/2005/8/layout/hierarchy3"/>
    <dgm:cxn modelId="{C0D6CCB7-F271-4ECB-AB39-8EB0540572A4}" type="presParOf" srcId="{D9DC271B-1558-4C64-8444-F20B76D17A56}" destId="{D359FF3A-80C1-42B4-B271-7F96D3AC5724}" srcOrd="1" destOrd="0" presId="urn:microsoft.com/office/officeart/2005/8/layout/hierarchy3"/>
    <dgm:cxn modelId="{EA6309F5-3AAB-4714-BB68-75C35C7D3E39}" type="presParOf" srcId="{D359FF3A-80C1-42B4-B271-7F96D3AC5724}" destId="{D500CA78-F640-4209-9E60-6257150F9EF7}" srcOrd="0" destOrd="0" presId="urn:microsoft.com/office/officeart/2005/8/layout/hierarchy3"/>
    <dgm:cxn modelId="{BF52F5BD-89DA-415E-9A1A-6C56C3F46510}" type="presParOf" srcId="{D359FF3A-80C1-42B4-B271-7F96D3AC5724}" destId="{84862399-06B7-45D5-9E0A-C44C3CD46946}" srcOrd="1" destOrd="0" presId="urn:microsoft.com/office/officeart/2005/8/layout/hierarchy3"/>
    <dgm:cxn modelId="{20515D74-389D-48EF-A7AC-ACCB31AB91FD}" type="presParOf" srcId="{D359FF3A-80C1-42B4-B271-7F96D3AC5724}" destId="{58ABA09D-2F84-4E29-A914-56930A0346C9}" srcOrd="2" destOrd="0" presId="urn:microsoft.com/office/officeart/2005/8/layout/hierarchy3"/>
    <dgm:cxn modelId="{FA81C3BB-44CF-4ABF-997C-F64549B75FAA}" type="presParOf" srcId="{D359FF3A-80C1-42B4-B271-7F96D3AC5724}" destId="{F922DDA0-A589-4F40-A8C3-8563FED97F0C}" srcOrd="3" destOrd="0" presId="urn:microsoft.com/office/officeart/2005/8/layout/hierarchy3"/>
    <dgm:cxn modelId="{1AFEC20C-841F-4946-9E67-738002F959CA}" type="presParOf" srcId="{D359FF3A-80C1-42B4-B271-7F96D3AC5724}" destId="{2180F40C-2875-496C-875D-660378339B01}" srcOrd="4" destOrd="0" presId="urn:microsoft.com/office/officeart/2005/8/layout/hierarchy3"/>
    <dgm:cxn modelId="{D0C5C7BB-5F3B-4C15-9176-61AA5ED489D0}" type="presParOf" srcId="{D359FF3A-80C1-42B4-B271-7F96D3AC5724}" destId="{9EC36C82-6EC3-46CA-BF86-1C6A60F11ED6}" srcOrd="5" destOrd="0" presId="urn:microsoft.com/office/officeart/2005/8/layout/hierarchy3"/>
    <dgm:cxn modelId="{65A2DB6D-66DA-4F1D-8669-B38CD6518C5D}" type="presParOf" srcId="{45658E1E-F363-4C0A-8523-9CD73B3629AB}" destId="{F893BD2F-2574-4F6E-9EE2-06142B1C5DEF}" srcOrd="1" destOrd="0" presId="urn:microsoft.com/office/officeart/2005/8/layout/hierarchy3"/>
    <dgm:cxn modelId="{B0DC99FB-FDD7-4ECB-9069-D5309B353E32}" type="presParOf" srcId="{F893BD2F-2574-4F6E-9EE2-06142B1C5DEF}" destId="{4FB5FF96-64FC-4C9E-A215-6F76348E934B}" srcOrd="0" destOrd="0" presId="urn:microsoft.com/office/officeart/2005/8/layout/hierarchy3"/>
    <dgm:cxn modelId="{C5369F8B-2AC1-49A2-8572-A15D1BBE8A0E}" type="presParOf" srcId="{4FB5FF96-64FC-4C9E-A215-6F76348E934B}" destId="{03F784C8-3E12-4E1F-8473-131D8DC78F48}" srcOrd="0" destOrd="0" presId="urn:microsoft.com/office/officeart/2005/8/layout/hierarchy3"/>
    <dgm:cxn modelId="{260DD426-1BC0-42F1-8AAB-1BC7B3646171}" type="presParOf" srcId="{4FB5FF96-64FC-4C9E-A215-6F76348E934B}" destId="{7CC59F56-EF74-4D70-84BE-F15B5BCFCBAD}" srcOrd="1" destOrd="0" presId="urn:microsoft.com/office/officeart/2005/8/layout/hierarchy3"/>
    <dgm:cxn modelId="{47170B96-B824-4D64-BAAD-752370F22722}" type="presParOf" srcId="{F893BD2F-2574-4F6E-9EE2-06142B1C5DEF}" destId="{F8A1DEFE-1895-413B-A4A9-8D6C232001D8}" srcOrd="1" destOrd="0" presId="urn:microsoft.com/office/officeart/2005/8/layout/hierarchy3"/>
    <dgm:cxn modelId="{FBBBEC6C-6B7B-4BA0-A0BF-29397F585C09}" type="presParOf" srcId="{F8A1DEFE-1895-413B-A4A9-8D6C232001D8}" destId="{301BD1B2-9561-4373-BB89-17844F3FCCD6}" srcOrd="0" destOrd="0" presId="urn:microsoft.com/office/officeart/2005/8/layout/hierarchy3"/>
    <dgm:cxn modelId="{5751BB36-3C38-4AEE-8136-25DE84B1F99E}" type="presParOf" srcId="{F8A1DEFE-1895-413B-A4A9-8D6C232001D8}" destId="{3DE93393-7F73-4100-B724-AC520F21EDBC}" srcOrd="1" destOrd="0" presId="urn:microsoft.com/office/officeart/2005/8/layout/hierarchy3"/>
    <dgm:cxn modelId="{1DA7087F-C13C-49E7-A446-C28A20EA8CD3}" type="presParOf" srcId="{F8A1DEFE-1895-413B-A4A9-8D6C232001D8}" destId="{3D4583BD-DB8D-48DA-AEB0-2E2A17682A6A}" srcOrd="2" destOrd="0" presId="urn:microsoft.com/office/officeart/2005/8/layout/hierarchy3"/>
    <dgm:cxn modelId="{26F19CED-6A22-4F14-9098-6A03560E2C1F}" type="presParOf" srcId="{F8A1DEFE-1895-413B-A4A9-8D6C232001D8}" destId="{28F71B03-62D9-42EA-A384-FDFA19C265C7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9DF010C6-185F-4250-BB5A-F4C36BFEAF1D}" type="doc">
      <dgm:prSet loTypeId="urn:microsoft.com/office/officeart/2005/8/layout/matrix1" loCatId="matrix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74567AFB-237A-45BD-B21E-CC63E9985026}">
      <dgm:prSet phldrT="[文字]" custT="1"/>
      <dgm:spPr/>
      <dgm:t>
        <a:bodyPr/>
        <a:lstStyle/>
        <a:p>
          <a:endParaRPr lang="en-US" altLang="zh-TW" sz="3600" dirty="0" smtClean="0">
            <a:ea typeface="標楷體" pitchFamily="65" charset="-120"/>
          </a:endParaRPr>
        </a:p>
        <a:p>
          <a:r>
            <a:rPr lang="zh-TW" altLang="en-US" sz="3600" dirty="0" smtClean="0">
              <a:ea typeface="標楷體" pitchFamily="65" charset="-120"/>
            </a:rPr>
            <a:t>勿入嘴</a:t>
          </a:r>
          <a:endParaRPr lang="en-US" altLang="zh-TW" sz="3600" dirty="0" smtClean="0">
            <a:ea typeface="標楷體" pitchFamily="65" charset="-120"/>
          </a:endParaRPr>
        </a:p>
      </dgm:t>
    </dgm:pt>
    <dgm:pt modelId="{29D147F7-8339-4DFF-B129-E9B01DE0BD71}" type="parTrans" cxnId="{E3D116BC-4E99-47D8-B6FD-FA5528512E41}">
      <dgm:prSet/>
      <dgm:spPr/>
      <dgm:t>
        <a:bodyPr/>
        <a:lstStyle/>
        <a:p>
          <a:endParaRPr lang="zh-TW" altLang="en-US"/>
        </a:p>
      </dgm:t>
    </dgm:pt>
    <dgm:pt modelId="{41FF00FA-2E26-4165-B8A6-F1FE10571286}" type="sibTrans" cxnId="{E3D116BC-4E99-47D8-B6FD-FA5528512E41}">
      <dgm:prSet/>
      <dgm:spPr/>
      <dgm:t>
        <a:bodyPr/>
        <a:lstStyle/>
        <a:p>
          <a:endParaRPr lang="zh-TW" altLang="en-US"/>
        </a:p>
      </dgm:t>
    </dgm:pt>
    <dgm:pt modelId="{62D1CBB6-4E08-4FBA-9BC5-43ACA3BFF1C9}">
      <dgm:prSet phldrT="[文字]" custT="1"/>
      <dgm:spPr/>
      <dgm:t>
        <a:bodyPr/>
        <a:lstStyle/>
        <a:p>
          <a:endParaRPr lang="en-US" altLang="zh-TW" sz="3600" dirty="0" smtClean="0">
            <a:ea typeface="標楷體" pitchFamily="65" charset="-120"/>
          </a:endParaRPr>
        </a:p>
        <a:p>
          <a:r>
            <a:rPr lang="zh-TW" altLang="en-US" sz="3600" dirty="0" smtClean="0">
              <a:ea typeface="標楷體" pitchFamily="65" charset="-120"/>
            </a:rPr>
            <a:t>接觸後</a:t>
          </a:r>
          <a:endParaRPr lang="en-US" altLang="zh-TW" sz="3600" dirty="0" smtClean="0">
            <a:ea typeface="標楷體" pitchFamily="65" charset="-120"/>
          </a:endParaRPr>
        </a:p>
        <a:p>
          <a:r>
            <a:rPr lang="zh-TW" altLang="en-US" sz="3600" dirty="0" smtClean="0">
              <a:ea typeface="標楷體" pitchFamily="65" charset="-120"/>
            </a:rPr>
            <a:t>雙手洗淨</a:t>
          </a:r>
          <a:endParaRPr lang="zh-TW" altLang="en-US" sz="3600" dirty="0"/>
        </a:p>
      </dgm:t>
    </dgm:pt>
    <dgm:pt modelId="{1D4DA44D-8593-4223-87E0-151B89E7B3A7}" type="parTrans" cxnId="{E3EB5E82-2944-4E69-87FF-BEACA64B15C6}">
      <dgm:prSet/>
      <dgm:spPr/>
      <dgm:t>
        <a:bodyPr/>
        <a:lstStyle/>
        <a:p>
          <a:endParaRPr lang="zh-TW" altLang="en-US"/>
        </a:p>
      </dgm:t>
    </dgm:pt>
    <dgm:pt modelId="{228C22F0-A33C-4B37-A1A2-0E542D03D3C6}" type="sibTrans" cxnId="{E3EB5E82-2944-4E69-87FF-BEACA64B15C6}">
      <dgm:prSet/>
      <dgm:spPr/>
      <dgm:t>
        <a:bodyPr/>
        <a:lstStyle/>
        <a:p>
          <a:endParaRPr lang="zh-TW" altLang="en-US"/>
        </a:p>
      </dgm:t>
    </dgm:pt>
    <dgm:pt modelId="{0DD810DA-A85E-4ADF-9207-28D43A1AD888}">
      <dgm:prSet phldrT="[文字]" custT="1"/>
      <dgm:spPr/>
      <dgm:t>
        <a:bodyPr/>
        <a:lstStyle/>
        <a:p>
          <a:r>
            <a:rPr lang="zh-TW" altLang="en-US" sz="3600" dirty="0" smtClean="0">
              <a:latin typeface="標楷體" pitchFamily="65" charset="-120"/>
              <a:ea typeface="標楷體" pitchFamily="65" charset="-120"/>
            </a:rPr>
            <a:t>多喝水</a:t>
          </a:r>
          <a:endParaRPr lang="en-US" altLang="zh-TW" sz="3600" dirty="0" smtClean="0">
            <a:latin typeface="標楷體" pitchFamily="65" charset="-120"/>
            <a:ea typeface="標楷體" pitchFamily="65" charset="-120"/>
          </a:endParaRPr>
        </a:p>
        <a:p>
          <a:r>
            <a:rPr lang="zh-TW" altLang="en-US" sz="3600" dirty="0" smtClean="0">
              <a:latin typeface="標楷體" pitchFamily="65" charset="-120"/>
              <a:ea typeface="標楷體" pitchFamily="65" charset="-120"/>
            </a:rPr>
            <a:t>多吃蔬果</a:t>
          </a:r>
          <a:endParaRPr lang="zh-TW" altLang="en-US" sz="3600" dirty="0"/>
        </a:p>
      </dgm:t>
    </dgm:pt>
    <dgm:pt modelId="{24333060-DA7E-461B-8C6B-F34C127A5C7C}" type="parTrans" cxnId="{F063F085-16F5-4DC0-97A1-EE5A79833D06}">
      <dgm:prSet/>
      <dgm:spPr/>
      <dgm:t>
        <a:bodyPr/>
        <a:lstStyle/>
        <a:p>
          <a:endParaRPr lang="zh-TW" altLang="en-US"/>
        </a:p>
      </dgm:t>
    </dgm:pt>
    <dgm:pt modelId="{80D0DD7B-C2D9-412D-A4B0-D0062E63D010}" type="sibTrans" cxnId="{F063F085-16F5-4DC0-97A1-EE5A79833D06}">
      <dgm:prSet/>
      <dgm:spPr/>
      <dgm:t>
        <a:bodyPr/>
        <a:lstStyle/>
        <a:p>
          <a:endParaRPr lang="zh-TW" altLang="en-US"/>
        </a:p>
      </dgm:t>
    </dgm:pt>
    <dgm:pt modelId="{3EDB9E90-2A4E-44E3-AFBD-6A77FB7649E9}">
      <dgm:prSet phldrT="[文字]" custT="1"/>
      <dgm:spPr/>
      <dgm:t>
        <a:bodyPr/>
        <a:lstStyle/>
        <a:p>
          <a:pPr algn="ctr"/>
          <a:r>
            <a:rPr lang="zh-TW" altLang="en-US" sz="3600" dirty="0" smtClean="0">
              <a:latin typeface="標楷體" pitchFamily="65" charset="-120"/>
              <a:ea typeface="標楷體" pitchFamily="65" charset="-120"/>
            </a:rPr>
            <a:t>減少接觸時間</a:t>
          </a:r>
          <a:endParaRPr lang="zh-TW" altLang="en-US" sz="3600" dirty="0">
            <a:latin typeface="標楷體" pitchFamily="65" charset="-120"/>
            <a:ea typeface="標楷體" pitchFamily="65" charset="-120"/>
          </a:endParaRPr>
        </a:p>
      </dgm:t>
    </dgm:pt>
    <dgm:pt modelId="{35024A4D-912E-4C89-8CD0-C3894DEF7D41}" type="parTrans" cxnId="{09B2446D-E923-4BD9-9EEA-A8C0752A21BC}">
      <dgm:prSet/>
      <dgm:spPr/>
      <dgm:t>
        <a:bodyPr/>
        <a:lstStyle/>
        <a:p>
          <a:endParaRPr lang="zh-TW" altLang="en-US"/>
        </a:p>
      </dgm:t>
    </dgm:pt>
    <dgm:pt modelId="{2FDD6B8F-E53C-4077-B63C-39FC0649C950}" type="sibTrans" cxnId="{09B2446D-E923-4BD9-9EEA-A8C0752A21BC}">
      <dgm:prSet/>
      <dgm:spPr/>
      <dgm:t>
        <a:bodyPr/>
        <a:lstStyle/>
        <a:p>
          <a:endParaRPr lang="zh-TW" altLang="en-US"/>
        </a:p>
      </dgm:t>
    </dgm:pt>
    <dgm:pt modelId="{8B136BBB-2354-4FC4-9CEF-EA9035A5FCC9}">
      <dgm:prSet phldrT="[文字]" custT="1"/>
      <dgm:spPr>
        <a:solidFill>
          <a:schemeClr val="tx2"/>
        </a:solidFill>
      </dgm:spPr>
      <dgm:t>
        <a:bodyPr/>
        <a:lstStyle/>
        <a:p>
          <a:r>
            <a:rPr lang="zh-TW" altLang="en-US" sz="3000" dirty="0" smtClean="0">
              <a:solidFill>
                <a:schemeClr val="bg1"/>
              </a:solidFill>
              <a:latin typeface="標楷體" pitchFamily="65" charset="-120"/>
              <a:ea typeface="標楷體" pitchFamily="65" charset="-120"/>
            </a:rPr>
            <a:t>彩色橡皮筋</a:t>
          </a:r>
          <a:endParaRPr lang="zh-TW" altLang="en-US" sz="3000" dirty="0">
            <a:solidFill>
              <a:schemeClr val="bg1"/>
            </a:solidFill>
            <a:latin typeface="標楷體" pitchFamily="65" charset="-120"/>
            <a:ea typeface="標楷體" pitchFamily="65" charset="-120"/>
          </a:endParaRPr>
        </a:p>
      </dgm:t>
    </dgm:pt>
    <dgm:pt modelId="{E2DA53CF-AF2E-440F-A4D1-7CBADDFCDA90}" type="sibTrans" cxnId="{487B63BA-0FDB-4AAA-A4F4-AA44C480FA6D}">
      <dgm:prSet/>
      <dgm:spPr/>
      <dgm:t>
        <a:bodyPr/>
        <a:lstStyle/>
        <a:p>
          <a:endParaRPr lang="zh-TW" altLang="en-US"/>
        </a:p>
      </dgm:t>
    </dgm:pt>
    <dgm:pt modelId="{D770F60D-0A96-451C-BCA8-1F4DC1D781C6}" type="parTrans" cxnId="{487B63BA-0FDB-4AAA-A4F4-AA44C480FA6D}">
      <dgm:prSet/>
      <dgm:spPr/>
      <dgm:t>
        <a:bodyPr/>
        <a:lstStyle/>
        <a:p>
          <a:endParaRPr lang="zh-TW" altLang="en-US"/>
        </a:p>
      </dgm:t>
    </dgm:pt>
    <dgm:pt modelId="{82EE5A3B-90BB-4123-9462-E6FA5CB8F3E4}" type="pres">
      <dgm:prSet presAssocID="{9DF010C6-185F-4250-BB5A-F4C36BFEAF1D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9BF6219E-2E2E-4874-81CF-2B26BF70FE64}" type="pres">
      <dgm:prSet presAssocID="{9DF010C6-185F-4250-BB5A-F4C36BFEAF1D}" presName="matrix" presStyleCnt="0"/>
      <dgm:spPr/>
    </dgm:pt>
    <dgm:pt modelId="{419DF828-4043-4764-A726-21A052112E5A}" type="pres">
      <dgm:prSet presAssocID="{9DF010C6-185F-4250-BB5A-F4C36BFEAF1D}" presName="tile1" presStyleLbl="node1" presStyleIdx="0" presStyleCnt="4"/>
      <dgm:spPr/>
      <dgm:t>
        <a:bodyPr/>
        <a:lstStyle/>
        <a:p>
          <a:endParaRPr lang="zh-TW" altLang="en-US"/>
        </a:p>
      </dgm:t>
    </dgm:pt>
    <dgm:pt modelId="{93D21580-3040-4384-8ECB-D6B79C7DE7C5}" type="pres">
      <dgm:prSet presAssocID="{9DF010C6-185F-4250-BB5A-F4C36BFEAF1D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EF9D395C-FB11-4165-B626-2113D2DA7226}" type="pres">
      <dgm:prSet presAssocID="{9DF010C6-185F-4250-BB5A-F4C36BFEAF1D}" presName="tile2" presStyleLbl="node1" presStyleIdx="1" presStyleCnt="4"/>
      <dgm:spPr/>
      <dgm:t>
        <a:bodyPr/>
        <a:lstStyle/>
        <a:p>
          <a:endParaRPr lang="zh-TW" altLang="en-US"/>
        </a:p>
      </dgm:t>
    </dgm:pt>
    <dgm:pt modelId="{4AF74922-6DB3-4C0E-9A6E-A7E037F427A1}" type="pres">
      <dgm:prSet presAssocID="{9DF010C6-185F-4250-BB5A-F4C36BFEAF1D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24181955-9A24-47B5-8BF2-67CA51B464A2}" type="pres">
      <dgm:prSet presAssocID="{9DF010C6-185F-4250-BB5A-F4C36BFEAF1D}" presName="tile3" presStyleLbl="node1" presStyleIdx="2" presStyleCnt="4"/>
      <dgm:spPr/>
      <dgm:t>
        <a:bodyPr/>
        <a:lstStyle/>
        <a:p>
          <a:endParaRPr lang="zh-TW" altLang="en-US"/>
        </a:p>
      </dgm:t>
    </dgm:pt>
    <dgm:pt modelId="{ADA0F0D7-B76E-47D0-A29C-5771AF542416}" type="pres">
      <dgm:prSet presAssocID="{9DF010C6-185F-4250-BB5A-F4C36BFEAF1D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89534480-BA4E-4030-84A1-FC406709F7A6}" type="pres">
      <dgm:prSet presAssocID="{9DF010C6-185F-4250-BB5A-F4C36BFEAF1D}" presName="tile4" presStyleLbl="node1" presStyleIdx="3" presStyleCnt="4"/>
      <dgm:spPr/>
      <dgm:t>
        <a:bodyPr/>
        <a:lstStyle/>
        <a:p>
          <a:endParaRPr lang="zh-TW" altLang="en-US"/>
        </a:p>
      </dgm:t>
    </dgm:pt>
    <dgm:pt modelId="{6C075E17-8A70-468E-913F-ABA81AB46078}" type="pres">
      <dgm:prSet presAssocID="{9DF010C6-185F-4250-BB5A-F4C36BFEAF1D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859EA5C9-9B8E-4953-874B-0B1DC8B28072}" type="pres">
      <dgm:prSet presAssocID="{9DF010C6-185F-4250-BB5A-F4C36BFEAF1D}" presName="centerTile" presStyleLbl="fgShp" presStyleIdx="0" presStyleCnt="1" custLinFactNeighborX="142" custLinFactNeighborY="-746">
        <dgm:presLayoutVars>
          <dgm:chMax val="0"/>
          <dgm:chPref val="0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261EF2FB-0D31-484C-B64A-498DFC46E1F1}" type="presOf" srcId="{62D1CBB6-4E08-4FBA-9BC5-43ACA3BFF1C9}" destId="{4AF74922-6DB3-4C0E-9A6E-A7E037F427A1}" srcOrd="1" destOrd="0" presId="urn:microsoft.com/office/officeart/2005/8/layout/matrix1"/>
    <dgm:cxn modelId="{1FA6D55E-CFA4-48EB-B661-A6E3DE19B7C7}" type="presOf" srcId="{8B136BBB-2354-4FC4-9CEF-EA9035A5FCC9}" destId="{859EA5C9-9B8E-4953-874B-0B1DC8B28072}" srcOrd="0" destOrd="0" presId="urn:microsoft.com/office/officeart/2005/8/layout/matrix1"/>
    <dgm:cxn modelId="{19D88A29-5B0F-4FEC-B715-ABC7850043BD}" type="presOf" srcId="{74567AFB-237A-45BD-B21E-CC63E9985026}" destId="{419DF828-4043-4764-A726-21A052112E5A}" srcOrd="0" destOrd="0" presId="urn:microsoft.com/office/officeart/2005/8/layout/matrix1"/>
    <dgm:cxn modelId="{E3D116BC-4E99-47D8-B6FD-FA5528512E41}" srcId="{8B136BBB-2354-4FC4-9CEF-EA9035A5FCC9}" destId="{74567AFB-237A-45BD-B21E-CC63E9985026}" srcOrd="0" destOrd="0" parTransId="{29D147F7-8339-4DFF-B129-E9B01DE0BD71}" sibTransId="{41FF00FA-2E26-4165-B8A6-F1FE10571286}"/>
    <dgm:cxn modelId="{975A39F4-4553-4B4E-810D-BA0DE8879BBA}" type="presOf" srcId="{3EDB9E90-2A4E-44E3-AFBD-6A77FB7649E9}" destId="{6C075E17-8A70-468E-913F-ABA81AB46078}" srcOrd="1" destOrd="0" presId="urn:microsoft.com/office/officeart/2005/8/layout/matrix1"/>
    <dgm:cxn modelId="{CD289632-0BDF-4BF7-865F-10A20747EF88}" type="presOf" srcId="{0DD810DA-A85E-4ADF-9207-28D43A1AD888}" destId="{24181955-9A24-47B5-8BF2-67CA51B464A2}" srcOrd="0" destOrd="0" presId="urn:microsoft.com/office/officeart/2005/8/layout/matrix1"/>
    <dgm:cxn modelId="{E25769BE-6076-4F98-863D-DBB3983F101B}" type="presOf" srcId="{3EDB9E90-2A4E-44E3-AFBD-6A77FB7649E9}" destId="{89534480-BA4E-4030-84A1-FC406709F7A6}" srcOrd="0" destOrd="0" presId="urn:microsoft.com/office/officeart/2005/8/layout/matrix1"/>
    <dgm:cxn modelId="{8494288F-DD4F-4335-8D21-A1512B0B91B3}" type="presOf" srcId="{9DF010C6-185F-4250-BB5A-F4C36BFEAF1D}" destId="{82EE5A3B-90BB-4123-9462-E6FA5CB8F3E4}" srcOrd="0" destOrd="0" presId="urn:microsoft.com/office/officeart/2005/8/layout/matrix1"/>
    <dgm:cxn modelId="{487B63BA-0FDB-4AAA-A4F4-AA44C480FA6D}" srcId="{9DF010C6-185F-4250-BB5A-F4C36BFEAF1D}" destId="{8B136BBB-2354-4FC4-9CEF-EA9035A5FCC9}" srcOrd="0" destOrd="0" parTransId="{D770F60D-0A96-451C-BCA8-1F4DC1D781C6}" sibTransId="{E2DA53CF-AF2E-440F-A4D1-7CBADDFCDA90}"/>
    <dgm:cxn modelId="{95DD4736-01D6-42BE-8A3F-9A19DAD7C03C}" type="presOf" srcId="{0DD810DA-A85E-4ADF-9207-28D43A1AD888}" destId="{ADA0F0D7-B76E-47D0-A29C-5771AF542416}" srcOrd="1" destOrd="0" presId="urn:microsoft.com/office/officeart/2005/8/layout/matrix1"/>
    <dgm:cxn modelId="{153EFFD6-FF40-4F6C-B6C1-6C205C1782BA}" type="presOf" srcId="{62D1CBB6-4E08-4FBA-9BC5-43ACA3BFF1C9}" destId="{EF9D395C-FB11-4165-B626-2113D2DA7226}" srcOrd="0" destOrd="0" presId="urn:microsoft.com/office/officeart/2005/8/layout/matrix1"/>
    <dgm:cxn modelId="{E3EB5E82-2944-4E69-87FF-BEACA64B15C6}" srcId="{8B136BBB-2354-4FC4-9CEF-EA9035A5FCC9}" destId="{62D1CBB6-4E08-4FBA-9BC5-43ACA3BFF1C9}" srcOrd="1" destOrd="0" parTransId="{1D4DA44D-8593-4223-87E0-151B89E7B3A7}" sibTransId="{228C22F0-A33C-4B37-A1A2-0E542D03D3C6}"/>
    <dgm:cxn modelId="{F063F085-16F5-4DC0-97A1-EE5A79833D06}" srcId="{8B136BBB-2354-4FC4-9CEF-EA9035A5FCC9}" destId="{0DD810DA-A85E-4ADF-9207-28D43A1AD888}" srcOrd="2" destOrd="0" parTransId="{24333060-DA7E-461B-8C6B-F34C127A5C7C}" sibTransId="{80D0DD7B-C2D9-412D-A4B0-D0062E63D010}"/>
    <dgm:cxn modelId="{09B2446D-E923-4BD9-9EEA-A8C0752A21BC}" srcId="{8B136BBB-2354-4FC4-9CEF-EA9035A5FCC9}" destId="{3EDB9E90-2A4E-44E3-AFBD-6A77FB7649E9}" srcOrd="3" destOrd="0" parTransId="{35024A4D-912E-4C89-8CD0-C3894DEF7D41}" sibTransId="{2FDD6B8F-E53C-4077-B63C-39FC0649C950}"/>
    <dgm:cxn modelId="{AAB55CC2-709E-4C61-BA42-58FC186AFA06}" type="presOf" srcId="{74567AFB-237A-45BD-B21E-CC63E9985026}" destId="{93D21580-3040-4384-8ECB-D6B79C7DE7C5}" srcOrd="1" destOrd="0" presId="urn:microsoft.com/office/officeart/2005/8/layout/matrix1"/>
    <dgm:cxn modelId="{29E6BF52-5C57-4DF1-9B44-69C957E4A6C6}" type="presParOf" srcId="{82EE5A3B-90BB-4123-9462-E6FA5CB8F3E4}" destId="{9BF6219E-2E2E-4874-81CF-2B26BF70FE64}" srcOrd="0" destOrd="0" presId="urn:microsoft.com/office/officeart/2005/8/layout/matrix1"/>
    <dgm:cxn modelId="{97D37A47-E55E-415B-AC3F-786304E7B5E6}" type="presParOf" srcId="{9BF6219E-2E2E-4874-81CF-2B26BF70FE64}" destId="{419DF828-4043-4764-A726-21A052112E5A}" srcOrd="0" destOrd="0" presId="urn:microsoft.com/office/officeart/2005/8/layout/matrix1"/>
    <dgm:cxn modelId="{8CCBDB82-26A5-45D6-8867-5682137DCE13}" type="presParOf" srcId="{9BF6219E-2E2E-4874-81CF-2B26BF70FE64}" destId="{93D21580-3040-4384-8ECB-D6B79C7DE7C5}" srcOrd="1" destOrd="0" presId="urn:microsoft.com/office/officeart/2005/8/layout/matrix1"/>
    <dgm:cxn modelId="{7BC2B963-C24C-4703-9FEB-87349B3F61AF}" type="presParOf" srcId="{9BF6219E-2E2E-4874-81CF-2B26BF70FE64}" destId="{EF9D395C-FB11-4165-B626-2113D2DA7226}" srcOrd="2" destOrd="0" presId="urn:microsoft.com/office/officeart/2005/8/layout/matrix1"/>
    <dgm:cxn modelId="{AD5CCBBC-6F9C-4B6E-BD03-EC68D6378407}" type="presParOf" srcId="{9BF6219E-2E2E-4874-81CF-2B26BF70FE64}" destId="{4AF74922-6DB3-4C0E-9A6E-A7E037F427A1}" srcOrd="3" destOrd="0" presId="urn:microsoft.com/office/officeart/2005/8/layout/matrix1"/>
    <dgm:cxn modelId="{5AA6D7E3-772A-41EE-BBA6-264E86A6EA57}" type="presParOf" srcId="{9BF6219E-2E2E-4874-81CF-2B26BF70FE64}" destId="{24181955-9A24-47B5-8BF2-67CA51B464A2}" srcOrd="4" destOrd="0" presId="urn:microsoft.com/office/officeart/2005/8/layout/matrix1"/>
    <dgm:cxn modelId="{DA9F4902-938C-4089-8832-6C43DA8F47C9}" type="presParOf" srcId="{9BF6219E-2E2E-4874-81CF-2B26BF70FE64}" destId="{ADA0F0D7-B76E-47D0-A29C-5771AF542416}" srcOrd="5" destOrd="0" presId="urn:microsoft.com/office/officeart/2005/8/layout/matrix1"/>
    <dgm:cxn modelId="{28857AC6-0D51-4E5F-9767-8374029B85AA}" type="presParOf" srcId="{9BF6219E-2E2E-4874-81CF-2B26BF70FE64}" destId="{89534480-BA4E-4030-84A1-FC406709F7A6}" srcOrd="6" destOrd="0" presId="urn:microsoft.com/office/officeart/2005/8/layout/matrix1"/>
    <dgm:cxn modelId="{6F45FA5F-B4F9-4B8C-8411-420452E37C0D}" type="presParOf" srcId="{9BF6219E-2E2E-4874-81CF-2B26BF70FE64}" destId="{6C075E17-8A70-468E-913F-ABA81AB46078}" srcOrd="7" destOrd="0" presId="urn:microsoft.com/office/officeart/2005/8/layout/matrix1"/>
    <dgm:cxn modelId="{3E982E4C-CB14-471C-8BB2-258FD30A959F}" type="presParOf" srcId="{82EE5A3B-90BB-4123-9462-E6FA5CB8F3E4}" destId="{859EA5C9-9B8E-4953-874B-0B1DC8B28072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1E13E43-3620-4546-96A4-1CDB65A90C18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86CFEE28-F606-477C-99B6-F5FB540B94F3}">
      <dgm:prSet phldrT="[文字]" custT="1"/>
      <dgm:spPr>
        <a:ln w="76200">
          <a:solidFill>
            <a:schemeClr val="accent1"/>
          </a:solidFill>
        </a:ln>
      </dgm:spPr>
      <dgm:t>
        <a:bodyPr/>
        <a:lstStyle/>
        <a:p>
          <a:r>
            <a:rPr lang="zh-TW" altLang="en-US" sz="4000" b="1" dirty="0" smtClean="0">
              <a:solidFill>
                <a:srgbClr val="FF0000"/>
              </a:solidFill>
              <a:effectLst/>
              <a:latin typeface="標楷體" pitchFamily="65" charset="-120"/>
              <a:ea typeface="標楷體" pitchFamily="65" charset="-120"/>
            </a:rPr>
            <a:t>正文</a:t>
          </a:r>
          <a:endParaRPr lang="zh-TW" altLang="en-US" sz="4000" b="1" dirty="0">
            <a:solidFill>
              <a:srgbClr val="FF0000"/>
            </a:solidFill>
            <a:effectLst/>
            <a:latin typeface="標楷體" pitchFamily="65" charset="-120"/>
            <a:ea typeface="標楷體" pitchFamily="65" charset="-120"/>
          </a:endParaRPr>
        </a:p>
      </dgm:t>
    </dgm:pt>
    <dgm:pt modelId="{2C239DFF-ECCF-4EA8-9D89-7B0E7ED96EF6}" type="parTrans" cxnId="{EC75BEBE-FA0C-45B3-B18A-F179A11B4DDB}">
      <dgm:prSet/>
      <dgm:spPr/>
      <dgm:t>
        <a:bodyPr/>
        <a:lstStyle/>
        <a:p>
          <a:endParaRPr lang="zh-TW" altLang="en-US" sz="4000" b="1">
            <a:solidFill>
              <a:srgbClr val="C00000"/>
            </a:solidFill>
            <a:effectLst/>
            <a:latin typeface="標楷體" pitchFamily="65" charset="-120"/>
            <a:ea typeface="標楷體" pitchFamily="65" charset="-120"/>
          </a:endParaRPr>
        </a:p>
      </dgm:t>
    </dgm:pt>
    <dgm:pt modelId="{D251D566-D00A-4FEC-BB7D-F5BF302001B2}" type="sibTrans" cxnId="{EC75BEBE-FA0C-45B3-B18A-F179A11B4DDB}">
      <dgm:prSet/>
      <dgm:spPr/>
      <dgm:t>
        <a:bodyPr/>
        <a:lstStyle/>
        <a:p>
          <a:endParaRPr lang="zh-TW" altLang="en-US" sz="4000" b="1">
            <a:solidFill>
              <a:srgbClr val="C00000"/>
            </a:solidFill>
            <a:effectLst/>
            <a:latin typeface="標楷體" pitchFamily="65" charset="-120"/>
            <a:ea typeface="標楷體" pitchFamily="65" charset="-120"/>
          </a:endParaRPr>
        </a:p>
      </dgm:t>
    </dgm:pt>
    <dgm:pt modelId="{5268DAA1-7D15-49F5-BA29-06AAFEF19222}">
      <dgm:prSet phldrT="[文字]" custT="1"/>
      <dgm:spPr>
        <a:ln w="76200">
          <a:solidFill>
            <a:schemeClr val="accent1"/>
          </a:solidFill>
        </a:ln>
      </dgm:spPr>
      <dgm:t>
        <a:bodyPr/>
        <a:lstStyle/>
        <a:p>
          <a:r>
            <a:rPr lang="zh-TW" altLang="en-US" sz="4000" b="1" dirty="0" smtClean="0">
              <a:solidFill>
                <a:srgbClr val="C00000"/>
              </a:solidFill>
              <a:effectLst/>
              <a:latin typeface="標楷體" pitchFamily="65" charset="-120"/>
              <a:ea typeface="標楷體" pitchFamily="65" charset="-120"/>
            </a:rPr>
            <a:t>起源</a:t>
          </a:r>
          <a:endParaRPr lang="zh-TW" altLang="en-US" sz="4000" b="1" dirty="0">
            <a:solidFill>
              <a:srgbClr val="C00000"/>
            </a:solidFill>
            <a:effectLst/>
            <a:latin typeface="標楷體" pitchFamily="65" charset="-120"/>
            <a:ea typeface="標楷體" pitchFamily="65" charset="-120"/>
          </a:endParaRPr>
        </a:p>
      </dgm:t>
    </dgm:pt>
    <dgm:pt modelId="{589C3F9A-B732-4BA0-957D-19B8E8C66600}" type="parTrans" cxnId="{7B731BC0-0B25-4774-95CC-3379122AA204}">
      <dgm:prSet/>
      <dgm:spPr/>
      <dgm:t>
        <a:bodyPr/>
        <a:lstStyle/>
        <a:p>
          <a:endParaRPr lang="zh-TW" altLang="en-US" sz="4000" b="1">
            <a:solidFill>
              <a:srgbClr val="C00000"/>
            </a:solidFill>
            <a:effectLst/>
            <a:latin typeface="標楷體" pitchFamily="65" charset="-120"/>
            <a:ea typeface="標楷體" pitchFamily="65" charset="-120"/>
          </a:endParaRPr>
        </a:p>
      </dgm:t>
    </dgm:pt>
    <dgm:pt modelId="{702C84F0-3720-4E83-B6B2-0CAA3ADC47C8}" type="sibTrans" cxnId="{7B731BC0-0B25-4774-95CC-3379122AA204}">
      <dgm:prSet/>
      <dgm:spPr/>
      <dgm:t>
        <a:bodyPr/>
        <a:lstStyle/>
        <a:p>
          <a:endParaRPr lang="zh-TW" altLang="en-US" sz="4000" b="1">
            <a:solidFill>
              <a:srgbClr val="C00000"/>
            </a:solidFill>
            <a:effectLst/>
            <a:latin typeface="標楷體" pitchFamily="65" charset="-120"/>
            <a:ea typeface="標楷體" pitchFamily="65" charset="-120"/>
          </a:endParaRPr>
        </a:p>
      </dgm:t>
    </dgm:pt>
    <dgm:pt modelId="{57F33B75-7CBD-4B0F-B021-427F7E8B2E58}">
      <dgm:prSet phldrT="[文字]" custT="1"/>
      <dgm:spPr>
        <a:ln w="76200">
          <a:solidFill>
            <a:schemeClr val="accent1"/>
          </a:solidFill>
        </a:ln>
      </dgm:spPr>
      <dgm:t>
        <a:bodyPr/>
        <a:lstStyle/>
        <a:p>
          <a:r>
            <a:rPr lang="zh-TW" altLang="en-US" sz="4000" b="1" dirty="0" smtClean="0">
              <a:solidFill>
                <a:srgbClr val="C00000"/>
              </a:solidFill>
              <a:effectLst/>
              <a:latin typeface="標楷體" pitchFamily="65" charset="-120"/>
              <a:ea typeface="標楷體" pitchFamily="65" charset="-120"/>
            </a:rPr>
            <a:t>發展</a:t>
          </a:r>
          <a:endParaRPr lang="zh-TW" altLang="en-US" sz="4000" b="1" dirty="0">
            <a:solidFill>
              <a:srgbClr val="C00000"/>
            </a:solidFill>
            <a:effectLst/>
            <a:latin typeface="標楷體" pitchFamily="65" charset="-120"/>
            <a:ea typeface="標楷體" pitchFamily="65" charset="-120"/>
          </a:endParaRPr>
        </a:p>
      </dgm:t>
    </dgm:pt>
    <dgm:pt modelId="{315E7059-7385-42C2-A591-40DAA2BFE712}" type="parTrans" cxnId="{CCCDCE7D-0D38-4733-A0E1-35FA9046CF19}">
      <dgm:prSet/>
      <dgm:spPr/>
      <dgm:t>
        <a:bodyPr/>
        <a:lstStyle/>
        <a:p>
          <a:endParaRPr lang="zh-TW" altLang="en-US" sz="4000" b="1">
            <a:solidFill>
              <a:srgbClr val="C00000"/>
            </a:solidFill>
            <a:effectLst/>
            <a:latin typeface="標楷體" pitchFamily="65" charset="-120"/>
            <a:ea typeface="標楷體" pitchFamily="65" charset="-120"/>
          </a:endParaRPr>
        </a:p>
      </dgm:t>
    </dgm:pt>
    <dgm:pt modelId="{DBD8461B-6A80-4836-BBAA-96E2C6FB2B3F}" type="sibTrans" cxnId="{CCCDCE7D-0D38-4733-A0E1-35FA9046CF19}">
      <dgm:prSet/>
      <dgm:spPr/>
      <dgm:t>
        <a:bodyPr/>
        <a:lstStyle/>
        <a:p>
          <a:endParaRPr lang="zh-TW" altLang="en-US" sz="4000" b="1">
            <a:solidFill>
              <a:srgbClr val="C00000"/>
            </a:solidFill>
            <a:effectLst/>
            <a:latin typeface="標楷體" pitchFamily="65" charset="-120"/>
            <a:ea typeface="標楷體" pitchFamily="65" charset="-120"/>
          </a:endParaRPr>
        </a:p>
      </dgm:t>
    </dgm:pt>
    <dgm:pt modelId="{CD03D11F-80D4-43E7-A8C0-5E4BB720E1CF}">
      <dgm:prSet phldrT="[文字]" custT="1"/>
      <dgm:spPr>
        <a:ln w="76200">
          <a:solidFill>
            <a:schemeClr val="accent1"/>
          </a:solidFill>
        </a:ln>
      </dgm:spPr>
      <dgm:t>
        <a:bodyPr/>
        <a:lstStyle/>
        <a:p>
          <a:r>
            <a:rPr lang="zh-TW" altLang="en-US" sz="4000" b="1" dirty="0" smtClean="0">
              <a:solidFill>
                <a:srgbClr val="C00000"/>
              </a:solidFill>
              <a:effectLst/>
              <a:latin typeface="標楷體" pitchFamily="65" charset="-120"/>
              <a:ea typeface="標楷體" pitchFamily="65" charset="-120"/>
            </a:rPr>
            <a:t>影響</a:t>
          </a:r>
          <a:endParaRPr lang="zh-TW" altLang="en-US" sz="4000" b="1" dirty="0">
            <a:solidFill>
              <a:srgbClr val="C00000"/>
            </a:solidFill>
            <a:effectLst/>
            <a:latin typeface="標楷體" pitchFamily="65" charset="-120"/>
            <a:ea typeface="標楷體" pitchFamily="65" charset="-120"/>
          </a:endParaRPr>
        </a:p>
      </dgm:t>
    </dgm:pt>
    <dgm:pt modelId="{ABD9E696-ADEA-44BB-8986-9E4AD54AEFB9}" type="parTrans" cxnId="{93655C06-40BC-4E46-A00E-CB7D37579BA3}">
      <dgm:prSet/>
      <dgm:spPr/>
      <dgm:t>
        <a:bodyPr/>
        <a:lstStyle/>
        <a:p>
          <a:endParaRPr lang="zh-TW" altLang="en-US" sz="4000" b="1">
            <a:solidFill>
              <a:srgbClr val="C00000"/>
            </a:solidFill>
            <a:effectLst/>
            <a:latin typeface="標楷體" pitchFamily="65" charset="-120"/>
            <a:ea typeface="標楷體" pitchFamily="65" charset="-120"/>
          </a:endParaRPr>
        </a:p>
      </dgm:t>
    </dgm:pt>
    <dgm:pt modelId="{A61DC358-4CB5-4B62-9039-39ADE9780011}" type="sibTrans" cxnId="{93655C06-40BC-4E46-A00E-CB7D37579BA3}">
      <dgm:prSet/>
      <dgm:spPr/>
      <dgm:t>
        <a:bodyPr/>
        <a:lstStyle/>
        <a:p>
          <a:endParaRPr lang="zh-TW" altLang="en-US" sz="4000" b="1">
            <a:solidFill>
              <a:srgbClr val="C00000"/>
            </a:solidFill>
            <a:effectLst/>
            <a:latin typeface="標楷體" pitchFamily="65" charset="-120"/>
            <a:ea typeface="標楷體" pitchFamily="65" charset="-120"/>
          </a:endParaRPr>
        </a:p>
      </dgm:t>
    </dgm:pt>
    <dgm:pt modelId="{6AB0FF8E-6EB1-48B1-B13D-F85257E1269F}">
      <dgm:prSet phldrT="[文字]" custT="1"/>
      <dgm:spPr>
        <a:ln w="76200">
          <a:solidFill>
            <a:schemeClr val="accent1"/>
          </a:solidFill>
        </a:ln>
      </dgm:spPr>
      <dgm:t>
        <a:bodyPr/>
        <a:lstStyle/>
        <a:p>
          <a:r>
            <a:rPr lang="zh-TW" altLang="en-US" sz="4000" b="1" dirty="0" smtClean="0">
              <a:solidFill>
                <a:srgbClr val="C00000"/>
              </a:solidFill>
              <a:effectLst/>
              <a:latin typeface="標楷體" pitchFamily="65" charset="-120"/>
              <a:ea typeface="標楷體" pitchFamily="65" charset="-120"/>
            </a:rPr>
            <a:t>比較</a:t>
          </a:r>
          <a:endParaRPr lang="zh-TW" altLang="en-US" sz="4000" b="1" dirty="0">
            <a:solidFill>
              <a:srgbClr val="C00000"/>
            </a:solidFill>
            <a:effectLst/>
            <a:latin typeface="標楷體" pitchFamily="65" charset="-120"/>
            <a:ea typeface="標楷體" pitchFamily="65" charset="-120"/>
          </a:endParaRPr>
        </a:p>
      </dgm:t>
    </dgm:pt>
    <dgm:pt modelId="{9A0C3B3C-63C1-4E08-BB9E-1912C6C51D2D}" type="parTrans" cxnId="{FA463921-261F-4ACF-84E4-8DDB54D33D56}">
      <dgm:prSet/>
      <dgm:spPr/>
      <dgm:t>
        <a:bodyPr/>
        <a:lstStyle/>
        <a:p>
          <a:endParaRPr lang="zh-TW" altLang="en-US" sz="4000" b="1">
            <a:solidFill>
              <a:srgbClr val="C00000"/>
            </a:solidFill>
            <a:effectLst/>
            <a:latin typeface="標楷體" pitchFamily="65" charset="-120"/>
            <a:ea typeface="標楷體" pitchFamily="65" charset="-120"/>
          </a:endParaRPr>
        </a:p>
      </dgm:t>
    </dgm:pt>
    <dgm:pt modelId="{70C802CD-F589-4FE1-9441-AEE8476ED495}" type="sibTrans" cxnId="{FA463921-261F-4ACF-84E4-8DDB54D33D56}">
      <dgm:prSet/>
      <dgm:spPr/>
      <dgm:t>
        <a:bodyPr/>
        <a:lstStyle/>
        <a:p>
          <a:endParaRPr lang="zh-TW" altLang="en-US" sz="4000" b="1">
            <a:solidFill>
              <a:srgbClr val="C00000"/>
            </a:solidFill>
            <a:effectLst/>
            <a:latin typeface="標楷體" pitchFamily="65" charset="-120"/>
            <a:ea typeface="標楷體" pitchFamily="65" charset="-120"/>
          </a:endParaRPr>
        </a:p>
      </dgm:t>
    </dgm:pt>
    <dgm:pt modelId="{7B064762-9491-4F93-B47C-11AD0916D8D9}">
      <dgm:prSet phldrT="[文字]" custT="1"/>
      <dgm:spPr>
        <a:ln w="76200">
          <a:solidFill>
            <a:schemeClr val="accent1"/>
          </a:solidFill>
        </a:ln>
      </dgm:spPr>
      <dgm:t>
        <a:bodyPr/>
        <a:lstStyle/>
        <a:p>
          <a:r>
            <a:rPr lang="zh-TW" altLang="en-US" sz="4000" b="1" dirty="0" smtClean="0">
              <a:solidFill>
                <a:srgbClr val="C00000"/>
              </a:solidFill>
              <a:effectLst/>
              <a:latin typeface="標楷體" pitchFamily="65" charset="-120"/>
              <a:ea typeface="標楷體" pitchFamily="65" charset="-120"/>
            </a:rPr>
            <a:t>負面</a:t>
          </a:r>
          <a:endParaRPr lang="zh-TW" altLang="en-US" sz="4000" b="1" dirty="0">
            <a:solidFill>
              <a:srgbClr val="C00000"/>
            </a:solidFill>
            <a:effectLst/>
            <a:latin typeface="標楷體" pitchFamily="65" charset="-120"/>
            <a:ea typeface="標楷體" pitchFamily="65" charset="-120"/>
          </a:endParaRPr>
        </a:p>
      </dgm:t>
    </dgm:pt>
    <dgm:pt modelId="{1FB1A749-AA37-4124-8BB4-0B5BF2B30C88}" type="parTrans" cxnId="{EC109452-8F85-4FEE-8481-44F666907061}">
      <dgm:prSet/>
      <dgm:spPr/>
      <dgm:t>
        <a:bodyPr/>
        <a:lstStyle/>
        <a:p>
          <a:endParaRPr lang="zh-TW" altLang="en-US" sz="4000" b="1">
            <a:solidFill>
              <a:srgbClr val="C00000"/>
            </a:solidFill>
            <a:effectLst/>
            <a:latin typeface="標楷體" pitchFamily="65" charset="-120"/>
            <a:ea typeface="標楷體" pitchFamily="65" charset="-120"/>
          </a:endParaRPr>
        </a:p>
      </dgm:t>
    </dgm:pt>
    <dgm:pt modelId="{5AEDB1AA-2C06-4906-9DAF-C24F6F875985}" type="sibTrans" cxnId="{EC109452-8F85-4FEE-8481-44F666907061}">
      <dgm:prSet/>
      <dgm:spPr/>
      <dgm:t>
        <a:bodyPr/>
        <a:lstStyle/>
        <a:p>
          <a:endParaRPr lang="zh-TW" altLang="en-US" sz="4000" b="1">
            <a:solidFill>
              <a:srgbClr val="C00000"/>
            </a:solidFill>
            <a:effectLst/>
            <a:latin typeface="標楷體" pitchFamily="65" charset="-120"/>
            <a:ea typeface="標楷體" pitchFamily="65" charset="-120"/>
          </a:endParaRPr>
        </a:p>
      </dgm:t>
    </dgm:pt>
    <dgm:pt modelId="{26D84113-E65A-4AA9-84F2-13BACD8A3BFC}">
      <dgm:prSet phldrT="[文字]" custT="1"/>
      <dgm:spPr>
        <a:ln w="76200">
          <a:solidFill>
            <a:schemeClr val="accent1"/>
          </a:solidFill>
        </a:ln>
      </dgm:spPr>
      <dgm:t>
        <a:bodyPr/>
        <a:lstStyle/>
        <a:p>
          <a:r>
            <a:rPr lang="zh-TW" altLang="en-US" sz="4000" b="1" dirty="0" smtClean="0">
              <a:solidFill>
                <a:srgbClr val="C00000"/>
              </a:solidFill>
              <a:effectLst/>
              <a:latin typeface="標楷體" pitchFamily="65" charset="-120"/>
              <a:ea typeface="標楷體" pitchFamily="65" charset="-120"/>
            </a:rPr>
            <a:t>正面</a:t>
          </a:r>
          <a:endParaRPr lang="zh-TW" altLang="en-US" sz="4000" b="1" dirty="0">
            <a:solidFill>
              <a:srgbClr val="C00000"/>
            </a:solidFill>
            <a:effectLst/>
            <a:latin typeface="標楷體" pitchFamily="65" charset="-120"/>
            <a:ea typeface="標楷體" pitchFamily="65" charset="-120"/>
          </a:endParaRPr>
        </a:p>
      </dgm:t>
    </dgm:pt>
    <dgm:pt modelId="{7D48E739-5770-4841-986C-7F8E1F47FA5D}" type="parTrans" cxnId="{13A100C3-01CD-400C-942B-087589A1C18B}">
      <dgm:prSet/>
      <dgm:spPr/>
      <dgm:t>
        <a:bodyPr/>
        <a:lstStyle/>
        <a:p>
          <a:endParaRPr lang="zh-TW" altLang="en-US" sz="4000" b="1">
            <a:solidFill>
              <a:srgbClr val="C00000"/>
            </a:solidFill>
            <a:effectLst/>
            <a:latin typeface="標楷體" pitchFamily="65" charset="-120"/>
            <a:ea typeface="標楷體" pitchFamily="65" charset="-120"/>
          </a:endParaRPr>
        </a:p>
      </dgm:t>
    </dgm:pt>
    <dgm:pt modelId="{E9A77265-3C79-4410-B61D-C33FB9017C27}" type="sibTrans" cxnId="{13A100C3-01CD-400C-942B-087589A1C18B}">
      <dgm:prSet/>
      <dgm:spPr/>
      <dgm:t>
        <a:bodyPr/>
        <a:lstStyle/>
        <a:p>
          <a:endParaRPr lang="zh-TW" altLang="en-US" sz="4000" b="1">
            <a:solidFill>
              <a:srgbClr val="C00000"/>
            </a:solidFill>
            <a:effectLst/>
            <a:latin typeface="標楷體" pitchFamily="65" charset="-120"/>
            <a:ea typeface="標楷體" pitchFamily="65" charset="-120"/>
          </a:endParaRPr>
        </a:p>
      </dgm:t>
    </dgm:pt>
    <dgm:pt modelId="{E3DB249E-D879-45B1-B5EE-829FC034D933}">
      <dgm:prSet phldrT="[文字]" custT="1"/>
      <dgm:spPr>
        <a:ln w="76200">
          <a:solidFill>
            <a:schemeClr val="accent1"/>
          </a:solidFill>
        </a:ln>
      </dgm:spPr>
      <dgm:t>
        <a:bodyPr/>
        <a:lstStyle/>
        <a:p>
          <a:r>
            <a:rPr lang="zh-TW" altLang="en-US" sz="4000" b="1" dirty="0" smtClean="0">
              <a:solidFill>
                <a:srgbClr val="C00000"/>
              </a:solidFill>
              <a:effectLst/>
              <a:latin typeface="標楷體" pitchFamily="65" charset="-120"/>
              <a:ea typeface="標楷體" pitchFamily="65" charset="-120"/>
            </a:rPr>
            <a:t>後期</a:t>
          </a:r>
          <a:endParaRPr lang="zh-TW" altLang="en-US" sz="4000" b="1" dirty="0">
            <a:solidFill>
              <a:srgbClr val="C00000"/>
            </a:solidFill>
            <a:effectLst/>
            <a:latin typeface="標楷體" pitchFamily="65" charset="-120"/>
            <a:ea typeface="標楷體" pitchFamily="65" charset="-120"/>
          </a:endParaRPr>
        </a:p>
      </dgm:t>
    </dgm:pt>
    <dgm:pt modelId="{33125487-76C6-4707-B210-21215647DAA3}" type="parTrans" cxnId="{447188B5-9B33-4555-ACD9-E53C877ED4D4}">
      <dgm:prSet/>
      <dgm:spPr/>
      <dgm:t>
        <a:bodyPr/>
        <a:lstStyle/>
        <a:p>
          <a:endParaRPr lang="zh-TW" altLang="en-US" sz="4000" b="1">
            <a:solidFill>
              <a:srgbClr val="C00000"/>
            </a:solidFill>
            <a:effectLst/>
            <a:latin typeface="標楷體" pitchFamily="65" charset="-120"/>
            <a:ea typeface="標楷體" pitchFamily="65" charset="-120"/>
          </a:endParaRPr>
        </a:p>
      </dgm:t>
    </dgm:pt>
    <dgm:pt modelId="{0AAC7168-CE36-4F8A-9F65-BBA41BD34B8A}" type="sibTrans" cxnId="{447188B5-9B33-4555-ACD9-E53C877ED4D4}">
      <dgm:prSet/>
      <dgm:spPr/>
      <dgm:t>
        <a:bodyPr/>
        <a:lstStyle/>
        <a:p>
          <a:endParaRPr lang="zh-TW" altLang="en-US" sz="4000" b="1">
            <a:solidFill>
              <a:srgbClr val="C00000"/>
            </a:solidFill>
            <a:effectLst/>
            <a:latin typeface="標楷體" pitchFamily="65" charset="-120"/>
            <a:ea typeface="標楷體" pitchFamily="65" charset="-120"/>
          </a:endParaRPr>
        </a:p>
      </dgm:t>
    </dgm:pt>
    <dgm:pt modelId="{A7974F19-06FF-463B-B2FA-31EAB78413F6}">
      <dgm:prSet phldrT="[文字]" custT="1"/>
      <dgm:spPr>
        <a:ln w="76200">
          <a:solidFill>
            <a:schemeClr val="accent1"/>
          </a:solidFill>
        </a:ln>
      </dgm:spPr>
      <dgm:t>
        <a:bodyPr/>
        <a:lstStyle/>
        <a:p>
          <a:r>
            <a:rPr lang="zh-TW" altLang="en-US" sz="4000" b="1" dirty="0" smtClean="0">
              <a:solidFill>
                <a:srgbClr val="C00000"/>
              </a:solidFill>
              <a:effectLst/>
              <a:latin typeface="標楷體" pitchFamily="65" charset="-120"/>
              <a:ea typeface="標楷體" pitchFamily="65" charset="-120"/>
            </a:rPr>
            <a:t>初期</a:t>
          </a:r>
          <a:endParaRPr lang="zh-TW" altLang="en-US" sz="4000" b="1" dirty="0">
            <a:solidFill>
              <a:srgbClr val="C00000"/>
            </a:solidFill>
            <a:effectLst/>
            <a:latin typeface="標楷體" pitchFamily="65" charset="-120"/>
            <a:ea typeface="標楷體" pitchFamily="65" charset="-120"/>
          </a:endParaRPr>
        </a:p>
      </dgm:t>
    </dgm:pt>
    <dgm:pt modelId="{E7DF40FB-8EBF-48C2-8617-8A58029B0ECA}" type="parTrans" cxnId="{04DB1FE7-C65E-49D3-A83B-FDC9DCD14F51}">
      <dgm:prSet/>
      <dgm:spPr/>
      <dgm:t>
        <a:bodyPr/>
        <a:lstStyle/>
        <a:p>
          <a:endParaRPr lang="zh-TW" altLang="en-US" sz="4000" b="1">
            <a:solidFill>
              <a:srgbClr val="C00000"/>
            </a:solidFill>
            <a:effectLst/>
            <a:latin typeface="標楷體" pitchFamily="65" charset="-120"/>
            <a:ea typeface="標楷體" pitchFamily="65" charset="-120"/>
          </a:endParaRPr>
        </a:p>
      </dgm:t>
    </dgm:pt>
    <dgm:pt modelId="{F03D3050-DF7B-4BFF-BACB-45B9149FC07E}" type="sibTrans" cxnId="{04DB1FE7-C65E-49D3-A83B-FDC9DCD14F51}">
      <dgm:prSet/>
      <dgm:spPr/>
      <dgm:t>
        <a:bodyPr/>
        <a:lstStyle/>
        <a:p>
          <a:endParaRPr lang="zh-TW" altLang="en-US" sz="4000" b="1">
            <a:solidFill>
              <a:srgbClr val="C00000"/>
            </a:solidFill>
            <a:effectLst/>
            <a:latin typeface="標楷體" pitchFamily="65" charset="-120"/>
            <a:ea typeface="標楷體" pitchFamily="65" charset="-120"/>
          </a:endParaRPr>
        </a:p>
      </dgm:t>
    </dgm:pt>
    <dgm:pt modelId="{8436A689-DB27-4B0D-B3DF-897D7170F34E}" type="pres">
      <dgm:prSet presAssocID="{51E13E43-3620-4546-96A4-1CDB65A90C18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zh-TW" altLang="en-US"/>
        </a:p>
      </dgm:t>
    </dgm:pt>
    <dgm:pt modelId="{70F27D84-64B8-4161-891E-76EF49F6E67A}" type="pres">
      <dgm:prSet presAssocID="{86CFEE28-F606-477C-99B6-F5FB540B94F3}" presName="hierRoot1" presStyleCnt="0"/>
      <dgm:spPr/>
    </dgm:pt>
    <dgm:pt modelId="{FEBF2D72-8CA0-4BA3-AF3F-983B350AAC83}" type="pres">
      <dgm:prSet presAssocID="{86CFEE28-F606-477C-99B6-F5FB540B94F3}" presName="composite" presStyleCnt="0"/>
      <dgm:spPr/>
    </dgm:pt>
    <dgm:pt modelId="{3DBDF71A-8377-49D6-BE89-B1C27915AEA3}" type="pres">
      <dgm:prSet presAssocID="{86CFEE28-F606-477C-99B6-F5FB540B94F3}" presName="background" presStyleLbl="node0" presStyleIdx="0" presStyleCnt="1"/>
      <dgm:spPr>
        <a:noFill/>
      </dgm:spPr>
      <dgm:t>
        <a:bodyPr/>
        <a:lstStyle/>
        <a:p>
          <a:endParaRPr lang="zh-TW" altLang="en-US"/>
        </a:p>
      </dgm:t>
    </dgm:pt>
    <dgm:pt modelId="{E04A81B0-9A42-4719-975C-3DAA69A93C03}" type="pres">
      <dgm:prSet presAssocID="{86CFEE28-F606-477C-99B6-F5FB540B94F3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81215B31-3A2F-437D-8E61-6B25BB39BF99}" type="pres">
      <dgm:prSet presAssocID="{86CFEE28-F606-477C-99B6-F5FB540B94F3}" presName="hierChild2" presStyleCnt="0"/>
      <dgm:spPr/>
    </dgm:pt>
    <dgm:pt modelId="{5A162D0E-9DF4-4D77-925F-BEE1FA2A7803}" type="pres">
      <dgm:prSet presAssocID="{589C3F9A-B732-4BA0-957D-19B8E8C66600}" presName="Name10" presStyleLbl="parChTrans1D2" presStyleIdx="0" presStyleCnt="4"/>
      <dgm:spPr/>
      <dgm:t>
        <a:bodyPr/>
        <a:lstStyle/>
        <a:p>
          <a:endParaRPr lang="zh-TW" altLang="en-US"/>
        </a:p>
      </dgm:t>
    </dgm:pt>
    <dgm:pt modelId="{7404D566-9988-4CB0-9744-3D4991660061}" type="pres">
      <dgm:prSet presAssocID="{5268DAA1-7D15-49F5-BA29-06AAFEF19222}" presName="hierRoot2" presStyleCnt="0"/>
      <dgm:spPr/>
    </dgm:pt>
    <dgm:pt modelId="{36D4A111-F5CA-4C2A-935C-0986BEF7D51D}" type="pres">
      <dgm:prSet presAssocID="{5268DAA1-7D15-49F5-BA29-06AAFEF19222}" presName="composite2" presStyleCnt="0"/>
      <dgm:spPr/>
    </dgm:pt>
    <dgm:pt modelId="{12967701-2408-42B4-B4B0-923096FD5B4D}" type="pres">
      <dgm:prSet presAssocID="{5268DAA1-7D15-49F5-BA29-06AAFEF19222}" presName="background2" presStyleLbl="node2" presStyleIdx="0" presStyleCnt="4"/>
      <dgm:spPr>
        <a:noFill/>
      </dgm:spPr>
      <dgm:t>
        <a:bodyPr/>
        <a:lstStyle/>
        <a:p>
          <a:endParaRPr lang="zh-TW" altLang="en-US"/>
        </a:p>
      </dgm:t>
    </dgm:pt>
    <dgm:pt modelId="{24999B1E-07AD-46B4-AB28-F76EAD5DE509}" type="pres">
      <dgm:prSet presAssocID="{5268DAA1-7D15-49F5-BA29-06AAFEF19222}" presName="text2" presStyleLbl="fgAcc2" presStyleIdx="0" presStyleCnt="4" custLinFactNeighborY="-1435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49E895D9-AFE1-4D12-A68E-16BC704D1B0A}" type="pres">
      <dgm:prSet presAssocID="{5268DAA1-7D15-49F5-BA29-06AAFEF19222}" presName="hierChild3" presStyleCnt="0"/>
      <dgm:spPr/>
    </dgm:pt>
    <dgm:pt modelId="{2FF17804-FEEA-4C19-A657-4E346E60783C}" type="pres">
      <dgm:prSet presAssocID="{ABD9E696-ADEA-44BB-8986-9E4AD54AEFB9}" presName="Name10" presStyleLbl="parChTrans1D2" presStyleIdx="1" presStyleCnt="4"/>
      <dgm:spPr/>
      <dgm:t>
        <a:bodyPr/>
        <a:lstStyle/>
        <a:p>
          <a:endParaRPr lang="zh-TW" altLang="en-US"/>
        </a:p>
      </dgm:t>
    </dgm:pt>
    <dgm:pt modelId="{39519FFC-B49D-4FA2-974F-7F16B35524F2}" type="pres">
      <dgm:prSet presAssocID="{CD03D11F-80D4-43E7-A8C0-5E4BB720E1CF}" presName="hierRoot2" presStyleCnt="0"/>
      <dgm:spPr/>
    </dgm:pt>
    <dgm:pt modelId="{AA7A07B5-5780-4871-A506-9A62D6A9DE5B}" type="pres">
      <dgm:prSet presAssocID="{CD03D11F-80D4-43E7-A8C0-5E4BB720E1CF}" presName="composite2" presStyleCnt="0"/>
      <dgm:spPr/>
    </dgm:pt>
    <dgm:pt modelId="{E3B438EF-3C80-4A82-A060-A3AAC02A3999}" type="pres">
      <dgm:prSet presAssocID="{CD03D11F-80D4-43E7-A8C0-5E4BB720E1CF}" presName="background2" presStyleLbl="node2" presStyleIdx="1" presStyleCnt="4"/>
      <dgm:spPr>
        <a:noFill/>
      </dgm:spPr>
      <dgm:t>
        <a:bodyPr/>
        <a:lstStyle/>
        <a:p>
          <a:endParaRPr lang="zh-TW" altLang="en-US"/>
        </a:p>
      </dgm:t>
    </dgm:pt>
    <dgm:pt modelId="{209920FD-5FD8-431F-AB1E-B26F9A395408}" type="pres">
      <dgm:prSet presAssocID="{CD03D11F-80D4-43E7-A8C0-5E4BB720E1CF}" presName="text2" presStyleLbl="fgAcc2" presStyleIdx="1" presStyleCnt="4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86E59B3F-BB2E-4452-8AC5-CF4FE88D66ED}" type="pres">
      <dgm:prSet presAssocID="{CD03D11F-80D4-43E7-A8C0-5E4BB720E1CF}" presName="hierChild3" presStyleCnt="0"/>
      <dgm:spPr/>
    </dgm:pt>
    <dgm:pt modelId="{6787E23C-4D7E-4D63-84FC-338829DF193B}" type="pres">
      <dgm:prSet presAssocID="{7D48E739-5770-4841-986C-7F8E1F47FA5D}" presName="Name17" presStyleLbl="parChTrans1D3" presStyleIdx="0" presStyleCnt="4"/>
      <dgm:spPr/>
      <dgm:t>
        <a:bodyPr/>
        <a:lstStyle/>
        <a:p>
          <a:endParaRPr lang="zh-TW" altLang="en-US"/>
        </a:p>
      </dgm:t>
    </dgm:pt>
    <dgm:pt modelId="{3A379888-E7E5-4282-8FB7-D749D72D1FD1}" type="pres">
      <dgm:prSet presAssocID="{26D84113-E65A-4AA9-84F2-13BACD8A3BFC}" presName="hierRoot3" presStyleCnt="0"/>
      <dgm:spPr/>
    </dgm:pt>
    <dgm:pt modelId="{D8FDFFA0-02F6-4D5A-B957-D36FCB75C879}" type="pres">
      <dgm:prSet presAssocID="{26D84113-E65A-4AA9-84F2-13BACD8A3BFC}" presName="composite3" presStyleCnt="0"/>
      <dgm:spPr/>
    </dgm:pt>
    <dgm:pt modelId="{B65516AB-C7B2-4C99-AA13-593CC2B17B17}" type="pres">
      <dgm:prSet presAssocID="{26D84113-E65A-4AA9-84F2-13BACD8A3BFC}" presName="background3" presStyleLbl="node3" presStyleIdx="0" presStyleCnt="4"/>
      <dgm:spPr>
        <a:noFill/>
      </dgm:spPr>
      <dgm:t>
        <a:bodyPr/>
        <a:lstStyle/>
        <a:p>
          <a:endParaRPr lang="zh-TW" altLang="en-US"/>
        </a:p>
      </dgm:t>
    </dgm:pt>
    <dgm:pt modelId="{9780348A-30B7-4160-AA27-5F2CD4EE02FD}" type="pres">
      <dgm:prSet presAssocID="{26D84113-E65A-4AA9-84F2-13BACD8A3BFC}" presName="text3" presStyleLbl="fgAcc3" presStyleIdx="0" presStyleCnt="4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D8A9943C-574F-4B3E-8302-ECD7F718F05A}" type="pres">
      <dgm:prSet presAssocID="{26D84113-E65A-4AA9-84F2-13BACD8A3BFC}" presName="hierChild4" presStyleCnt="0"/>
      <dgm:spPr/>
    </dgm:pt>
    <dgm:pt modelId="{C65AAAE3-9514-41D9-9BAD-94B3563CD580}" type="pres">
      <dgm:prSet presAssocID="{1FB1A749-AA37-4124-8BB4-0B5BF2B30C88}" presName="Name17" presStyleLbl="parChTrans1D3" presStyleIdx="1" presStyleCnt="4"/>
      <dgm:spPr/>
      <dgm:t>
        <a:bodyPr/>
        <a:lstStyle/>
        <a:p>
          <a:endParaRPr lang="zh-TW" altLang="en-US"/>
        </a:p>
      </dgm:t>
    </dgm:pt>
    <dgm:pt modelId="{E7FF922F-DC4E-4779-BFA2-470D5A766918}" type="pres">
      <dgm:prSet presAssocID="{7B064762-9491-4F93-B47C-11AD0916D8D9}" presName="hierRoot3" presStyleCnt="0"/>
      <dgm:spPr/>
    </dgm:pt>
    <dgm:pt modelId="{B215EA8F-3472-46A0-B216-E60519B98408}" type="pres">
      <dgm:prSet presAssocID="{7B064762-9491-4F93-B47C-11AD0916D8D9}" presName="composite3" presStyleCnt="0"/>
      <dgm:spPr/>
    </dgm:pt>
    <dgm:pt modelId="{CAAF79F7-2EFB-4B92-BD9B-AA1234985523}" type="pres">
      <dgm:prSet presAssocID="{7B064762-9491-4F93-B47C-11AD0916D8D9}" presName="background3" presStyleLbl="node3" presStyleIdx="1" presStyleCnt="4"/>
      <dgm:spPr>
        <a:noFill/>
      </dgm:spPr>
      <dgm:t>
        <a:bodyPr/>
        <a:lstStyle/>
        <a:p>
          <a:endParaRPr lang="zh-TW" altLang="en-US"/>
        </a:p>
      </dgm:t>
    </dgm:pt>
    <dgm:pt modelId="{A4D947DA-2A4C-45D4-90F3-8ED254E78C37}" type="pres">
      <dgm:prSet presAssocID="{7B064762-9491-4F93-B47C-11AD0916D8D9}" presName="text3" presStyleLbl="fgAcc3" presStyleIdx="1" presStyleCnt="4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F6EDEE51-4CB4-448D-9A6D-FFA3AE27C38D}" type="pres">
      <dgm:prSet presAssocID="{7B064762-9491-4F93-B47C-11AD0916D8D9}" presName="hierChild4" presStyleCnt="0"/>
      <dgm:spPr/>
    </dgm:pt>
    <dgm:pt modelId="{46985B4D-A230-40D3-AED6-065F008C21A0}" type="pres">
      <dgm:prSet presAssocID="{315E7059-7385-42C2-A591-40DAA2BFE712}" presName="Name10" presStyleLbl="parChTrans1D2" presStyleIdx="2" presStyleCnt="4"/>
      <dgm:spPr/>
      <dgm:t>
        <a:bodyPr/>
        <a:lstStyle/>
        <a:p>
          <a:endParaRPr lang="zh-TW" altLang="en-US"/>
        </a:p>
      </dgm:t>
    </dgm:pt>
    <dgm:pt modelId="{7CF8C1A3-19EC-487A-894E-063C3A5A40EF}" type="pres">
      <dgm:prSet presAssocID="{57F33B75-7CBD-4B0F-B021-427F7E8B2E58}" presName="hierRoot2" presStyleCnt="0"/>
      <dgm:spPr/>
    </dgm:pt>
    <dgm:pt modelId="{C0B377E6-79DE-4771-8178-85007A9A6847}" type="pres">
      <dgm:prSet presAssocID="{57F33B75-7CBD-4B0F-B021-427F7E8B2E58}" presName="composite2" presStyleCnt="0"/>
      <dgm:spPr/>
    </dgm:pt>
    <dgm:pt modelId="{D3C79E2B-3E43-45AD-909C-2210368FB3DD}" type="pres">
      <dgm:prSet presAssocID="{57F33B75-7CBD-4B0F-B021-427F7E8B2E58}" presName="background2" presStyleLbl="node2" presStyleIdx="2" presStyleCnt="4"/>
      <dgm:spPr>
        <a:noFill/>
      </dgm:spPr>
      <dgm:t>
        <a:bodyPr/>
        <a:lstStyle/>
        <a:p>
          <a:endParaRPr lang="zh-TW" altLang="en-US"/>
        </a:p>
      </dgm:t>
    </dgm:pt>
    <dgm:pt modelId="{DDC1185E-60C5-400E-A5AC-E490DA336EA9}" type="pres">
      <dgm:prSet presAssocID="{57F33B75-7CBD-4B0F-B021-427F7E8B2E58}" presName="text2" presStyleLbl="fgAcc2" presStyleIdx="2" presStyleCnt="4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79FCDD50-89A6-4ED6-8FD4-40A1C4BE9C6D}" type="pres">
      <dgm:prSet presAssocID="{57F33B75-7CBD-4B0F-B021-427F7E8B2E58}" presName="hierChild3" presStyleCnt="0"/>
      <dgm:spPr/>
    </dgm:pt>
    <dgm:pt modelId="{291FC4A5-019F-4D49-A19C-46DEBC533238}" type="pres">
      <dgm:prSet presAssocID="{E7DF40FB-8EBF-48C2-8617-8A58029B0ECA}" presName="Name17" presStyleLbl="parChTrans1D3" presStyleIdx="2" presStyleCnt="4"/>
      <dgm:spPr/>
      <dgm:t>
        <a:bodyPr/>
        <a:lstStyle/>
        <a:p>
          <a:endParaRPr lang="zh-TW" altLang="en-US"/>
        </a:p>
      </dgm:t>
    </dgm:pt>
    <dgm:pt modelId="{86AFDB02-B769-4732-80CD-1E04128439E2}" type="pres">
      <dgm:prSet presAssocID="{A7974F19-06FF-463B-B2FA-31EAB78413F6}" presName="hierRoot3" presStyleCnt="0"/>
      <dgm:spPr/>
    </dgm:pt>
    <dgm:pt modelId="{58E5BAF8-46B5-4D8B-BD0F-44256B0DF546}" type="pres">
      <dgm:prSet presAssocID="{A7974F19-06FF-463B-B2FA-31EAB78413F6}" presName="composite3" presStyleCnt="0"/>
      <dgm:spPr/>
    </dgm:pt>
    <dgm:pt modelId="{167C7685-28C8-4B41-A72A-2354A7112673}" type="pres">
      <dgm:prSet presAssocID="{A7974F19-06FF-463B-B2FA-31EAB78413F6}" presName="background3" presStyleLbl="node3" presStyleIdx="2" presStyleCnt="4"/>
      <dgm:spPr>
        <a:noFill/>
      </dgm:spPr>
      <dgm:t>
        <a:bodyPr/>
        <a:lstStyle/>
        <a:p>
          <a:endParaRPr lang="zh-TW" altLang="en-US"/>
        </a:p>
      </dgm:t>
    </dgm:pt>
    <dgm:pt modelId="{38528811-D4E4-450B-9A6B-1638001E1B45}" type="pres">
      <dgm:prSet presAssocID="{A7974F19-06FF-463B-B2FA-31EAB78413F6}" presName="text3" presStyleLbl="fgAcc3" presStyleIdx="2" presStyleCnt="4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5EC466AA-A46D-48E8-8C3A-DDF1C951078F}" type="pres">
      <dgm:prSet presAssocID="{A7974F19-06FF-463B-B2FA-31EAB78413F6}" presName="hierChild4" presStyleCnt="0"/>
      <dgm:spPr/>
    </dgm:pt>
    <dgm:pt modelId="{39199513-CF8F-4CFD-AFE6-96EEAB3068B2}" type="pres">
      <dgm:prSet presAssocID="{33125487-76C6-4707-B210-21215647DAA3}" presName="Name17" presStyleLbl="parChTrans1D3" presStyleIdx="3" presStyleCnt="4"/>
      <dgm:spPr/>
      <dgm:t>
        <a:bodyPr/>
        <a:lstStyle/>
        <a:p>
          <a:endParaRPr lang="zh-TW" altLang="en-US"/>
        </a:p>
      </dgm:t>
    </dgm:pt>
    <dgm:pt modelId="{61740C79-B1D1-4C83-BA21-0DF8940AD6CF}" type="pres">
      <dgm:prSet presAssocID="{E3DB249E-D879-45B1-B5EE-829FC034D933}" presName="hierRoot3" presStyleCnt="0"/>
      <dgm:spPr/>
    </dgm:pt>
    <dgm:pt modelId="{45F274B0-C60A-4041-AC53-3884C2BEA873}" type="pres">
      <dgm:prSet presAssocID="{E3DB249E-D879-45B1-B5EE-829FC034D933}" presName="composite3" presStyleCnt="0"/>
      <dgm:spPr/>
    </dgm:pt>
    <dgm:pt modelId="{14760870-E678-4D51-A069-0F221C7B6109}" type="pres">
      <dgm:prSet presAssocID="{E3DB249E-D879-45B1-B5EE-829FC034D933}" presName="background3" presStyleLbl="node3" presStyleIdx="3" presStyleCnt="4"/>
      <dgm:spPr>
        <a:noFill/>
      </dgm:spPr>
      <dgm:t>
        <a:bodyPr/>
        <a:lstStyle/>
        <a:p>
          <a:endParaRPr lang="zh-TW" altLang="en-US"/>
        </a:p>
      </dgm:t>
    </dgm:pt>
    <dgm:pt modelId="{B5032119-8921-47A7-968D-7E8756868786}" type="pres">
      <dgm:prSet presAssocID="{E3DB249E-D879-45B1-B5EE-829FC034D933}" presName="text3" presStyleLbl="fgAcc3" presStyleIdx="3" presStyleCnt="4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45168EF1-BC20-4750-A24B-013591EF2FA7}" type="pres">
      <dgm:prSet presAssocID="{E3DB249E-D879-45B1-B5EE-829FC034D933}" presName="hierChild4" presStyleCnt="0"/>
      <dgm:spPr/>
    </dgm:pt>
    <dgm:pt modelId="{2A006787-245E-46E3-982D-719BD7D7F546}" type="pres">
      <dgm:prSet presAssocID="{9A0C3B3C-63C1-4E08-BB9E-1912C6C51D2D}" presName="Name10" presStyleLbl="parChTrans1D2" presStyleIdx="3" presStyleCnt="4"/>
      <dgm:spPr/>
      <dgm:t>
        <a:bodyPr/>
        <a:lstStyle/>
        <a:p>
          <a:endParaRPr lang="zh-TW" altLang="en-US"/>
        </a:p>
      </dgm:t>
    </dgm:pt>
    <dgm:pt modelId="{9E53F182-919D-4E7F-B647-69654C8D61C1}" type="pres">
      <dgm:prSet presAssocID="{6AB0FF8E-6EB1-48B1-B13D-F85257E1269F}" presName="hierRoot2" presStyleCnt="0"/>
      <dgm:spPr/>
    </dgm:pt>
    <dgm:pt modelId="{61C53A17-C8B1-43D6-96A6-3A0C0C1C5BEA}" type="pres">
      <dgm:prSet presAssocID="{6AB0FF8E-6EB1-48B1-B13D-F85257E1269F}" presName="composite2" presStyleCnt="0"/>
      <dgm:spPr/>
    </dgm:pt>
    <dgm:pt modelId="{3B2E3CB7-FEB0-49D4-8CE2-8674C174165C}" type="pres">
      <dgm:prSet presAssocID="{6AB0FF8E-6EB1-48B1-B13D-F85257E1269F}" presName="background2" presStyleLbl="node2" presStyleIdx="3" presStyleCnt="4"/>
      <dgm:spPr>
        <a:noFill/>
      </dgm:spPr>
      <dgm:t>
        <a:bodyPr/>
        <a:lstStyle/>
        <a:p>
          <a:endParaRPr lang="zh-TW" altLang="en-US"/>
        </a:p>
      </dgm:t>
    </dgm:pt>
    <dgm:pt modelId="{42B5A020-E822-4C33-8B3A-0F1882626CAE}" type="pres">
      <dgm:prSet presAssocID="{6AB0FF8E-6EB1-48B1-B13D-F85257E1269F}" presName="text2" presStyleLbl="fgAcc2" presStyleIdx="3" presStyleCnt="4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13C81239-3897-4FCD-BAF1-2EE928D93870}" type="pres">
      <dgm:prSet presAssocID="{6AB0FF8E-6EB1-48B1-B13D-F85257E1269F}" presName="hierChild3" presStyleCnt="0"/>
      <dgm:spPr/>
    </dgm:pt>
  </dgm:ptLst>
  <dgm:cxnLst>
    <dgm:cxn modelId="{A9595A79-C960-49A5-AAA7-A470750C3BEB}" type="presOf" srcId="{86CFEE28-F606-477C-99B6-F5FB540B94F3}" destId="{E04A81B0-9A42-4719-975C-3DAA69A93C03}" srcOrd="0" destOrd="0" presId="urn:microsoft.com/office/officeart/2005/8/layout/hierarchy1"/>
    <dgm:cxn modelId="{2648D2B9-A866-4031-B774-CD839F83DED0}" type="presOf" srcId="{57F33B75-7CBD-4B0F-B021-427F7E8B2E58}" destId="{DDC1185E-60C5-400E-A5AC-E490DA336EA9}" srcOrd="0" destOrd="0" presId="urn:microsoft.com/office/officeart/2005/8/layout/hierarchy1"/>
    <dgm:cxn modelId="{13A100C3-01CD-400C-942B-087589A1C18B}" srcId="{CD03D11F-80D4-43E7-A8C0-5E4BB720E1CF}" destId="{26D84113-E65A-4AA9-84F2-13BACD8A3BFC}" srcOrd="0" destOrd="0" parTransId="{7D48E739-5770-4841-986C-7F8E1F47FA5D}" sibTransId="{E9A77265-3C79-4410-B61D-C33FB9017C27}"/>
    <dgm:cxn modelId="{EC109452-8F85-4FEE-8481-44F666907061}" srcId="{CD03D11F-80D4-43E7-A8C0-5E4BB720E1CF}" destId="{7B064762-9491-4F93-B47C-11AD0916D8D9}" srcOrd="1" destOrd="0" parTransId="{1FB1A749-AA37-4124-8BB4-0B5BF2B30C88}" sibTransId="{5AEDB1AA-2C06-4906-9DAF-C24F6F875985}"/>
    <dgm:cxn modelId="{06CB649D-8AA6-406C-8FEA-402C7BFB57CA}" type="presOf" srcId="{E3DB249E-D879-45B1-B5EE-829FC034D933}" destId="{B5032119-8921-47A7-968D-7E8756868786}" srcOrd="0" destOrd="0" presId="urn:microsoft.com/office/officeart/2005/8/layout/hierarchy1"/>
    <dgm:cxn modelId="{0BD91AD3-E234-41B9-B132-0F38339C74EB}" type="presOf" srcId="{E7DF40FB-8EBF-48C2-8617-8A58029B0ECA}" destId="{291FC4A5-019F-4D49-A19C-46DEBC533238}" srcOrd="0" destOrd="0" presId="urn:microsoft.com/office/officeart/2005/8/layout/hierarchy1"/>
    <dgm:cxn modelId="{447188B5-9B33-4555-ACD9-E53C877ED4D4}" srcId="{57F33B75-7CBD-4B0F-B021-427F7E8B2E58}" destId="{E3DB249E-D879-45B1-B5EE-829FC034D933}" srcOrd="1" destOrd="0" parTransId="{33125487-76C6-4707-B210-21215647DAA3}" sibTransId="{0AAC7168-CE36-4F8A-9F65-BBA41BD34B8A}"/>
    <dgm:cxn modelId="{FA463921-261F-4ACF-84E4-8DDB54D33D56}" srcId="{86CFEE28-F606-477C-99B6-F5FB540B94F3}" destId="{6AB0FF8E-6EB1-48B1-B13D-F85257E1269F}" srcOrd="3" destOrd="0" parTransId="{9A0C3B3C-63C1-4E08-BB9E-1912C6C51D2D}" sibTransId="{70C802CD-F589-4FE1-9441-AEE8476ED495}"/>
    <dgm:cxn modelId="{2909CC3B-7BE0-4615-B65E-916693099891}" type="presOf" srcId="{51E13E43-3620-4546-96A4-1CDB65A90C18}" destId="{8436A689-DB27-4B0D-B3DF-897D7170F34E}" srcOrd="0" destOrd="0" presId="urn:microsoft.com/office/officeart/2005/8/layout/hierarchy1"/>
    <dgm:cxn modelId="{5F5F8DE6-947D-449A-8AAD-17FA9EDFE53E}" type="presOf" srcId="{315E7059-7385-42C2-A591-40DAA2BFE712}" destId="{46985B4D-A230-40D3-AED6-065F008C21A0}" srcOrd="0" destOrd="0" presId="urn:microsoft.com/office/officeart/2005/8/layout/hierarchy1"/>
    <dgm:cxn modelId="{7B731BC0-0B25-4774-95CC-3379122AA204}" srcId="{86CFEE28-F606-477C-99B6-F5FB540B94F3}" destId="{5268DAA1-7D15-49F5-BA29-06AAFEF19222}" srcOrd="0" destOrd="0" parTransId="{589C3F9A-B732-4BA0-957D-19B8E8C66600}" sibTransId="{702C84F0-3720-4E83-B6B2-0CAA3ADC47C8}"/>
    <dgm:cxn modelId="{E3DA7489-5A44-4490-8E72-17786626AA1B}" type="presOf" srcId="{A7974F19-06FF-463B-B2FA-31EAB78413F6}" destId="{38528811-D4E4-450B-9A6B-1638001E1B45}" srcOrd="0" destOrd="0" presId="urn:microsoft.com/office/officeart/2005/8/layout/hierarchy1"/>
    <dgm:cxn modelId="{D7688082-3C1B-400E-8EB5-830C2DCEF0F5}" type="presOf" srcId="{9A0C3B3C-63C1-4E08-BB9E-1912C6C51D2D}" destId="{2A006787-245E-46E3-982D-719BD7D7F546}" srcOrd="0" destOrd="0" presId="urn:microsoft.com/office/officeart/2005/8/layout/hierarchy1"/>
    <dgm:cxn modelId="{C14FEF57-04F6-43C7-9909-FE7FED465B15}" type="presOf" srcId="{26D84113-E65A-4AA9-84F2-13BACD8A3BFC}" destId="{9780348A-30B7-4160-AA27-5F2CD4EE02FD}" srcOrd="0" destOrd="0" presId="urn:microsoft.com/office/officeart/2005/8/layout/hierarchy1"/>
    <dgm:cxn modelId="{EE291427-791F-4492-85C2-70A0D5AD33FD}" type="presOf" srcId="{6AB0FF8E-6EB1-48B1-B13D-F85257E1269F}" destId="{42B5A020-E822-4C33-8B3A-0F1882626CAE}" srcOrd="0" destOrd="0" presId="urn:microsoft.com/office/officeart/2005/8/layout/hierarchy1"/>
    <dgm:cxn modelId="{5D7BB46A-46B8-46A8-BC98-A5DB5DE358F1}" type="presOf" srcId="{CD03D11F-80D4-43E7-A8C0-5E4BB720E1CF}" destId="{209920FD-5FD8-431F-AB1E-B26F9A395408}" srcOrd="0" destOrd="0" presId="urn:microsoft.com/office/officeart/2005/8/layout/hierarchy1"/>
    <dgm:cxn modelId="{EC75BEBE-FA0C-45B3-B18A-F179A11B4DDB}" srcId="{51E13E43-3620-4546-96A4-1CDB65A90C18}" destId="{86CFEE28-F606-477C-99B6-F5FB540B94F3}" srcOrd="0" destOrd="0" parTransId="{2C239DFF-ECCF-4EA8-9D89-7B0E7ED96EF6}" sibTransId="{D251D566-D00A-4FEC-BB7D-F5BF302001B2}"/>
    <dgm:cxn modelId="{EA48C615-7A29-48AC-8CD4-CF61224602F6}" type="presOf" srcId="{ABD9E696-ADEA-44BB-8986-9E4AD54AEFB9}" destId="{2FF17804-FEEA-4C19-A657-4E346E60783C}" srcOrd="0" destOrd="0" presId="urn:microsoft.com/office/officeart/2005/8/layout/hierarchy1"/>
    <dgm:cxn modelId="{60D5B6E8-5FF0-40B4-B1E6-E9E54AA9903E}" type="presOf" srcId="{33125487-76C6-4707-B210-21215647DAA3}" destId="{39199513-CF8F-4CFD-AFE6-96EEAB3068B2}" srcOrd="0" destOrd="0" presId="urn:microsoft.com/office/officeart/2005/8/layout/hierarchy1"/>
    <dgm:cxn modelId="{18ADEA9C-E0F5-403F-9377-BBB5FDE84A92}" type="presOf" srcId="{5268DAA1-7D15-49F5-BA29-06AAFEF19222}" destId="{24999B1E-07AD-46B4-AB28-F76EAD5DE509}" srcOrd="0" destOrd="0" presId="urn:microsoft.com/office/officeart/2005/8/layout/hierarchy1"/>
    <dgm:cxn modelId="{7726FFCC-AC36-42AB-8E8C-EC76DCA29E2F}" type="presOf" srcId="{589C3F9A-B732-4BA0-957D-19B8E8C66600}" destId="{5A162D0E-9DF4-4D77-925F-BEE1FA2A7803}" srcOrd="0" destOrd="0" presId="urn:microsoft.com/office/officeart/2005/8/layout/hierarchy1"/>
    <dgm:cxn modelId="{3550BB90-4F6E-4EEB-B43D-CAFDA76A7435}" type="presOf" srcId="{1FB1A749-AA37-4124-8BB4-0B5BF2B30C88}" destId="{C65AAAE3-9514-41D9-9BAD-94B3563CD580}" srcOrd="0" destOrd="0" presId="urn:microsoft.com/office/officeart/2005/8/layout/hierarchy1"/>
    <dgm:cxn modelId="{CCCDCE7D-0D38-4733-A0E1-35FA9046CF19}" srcId="{86CFEE28-F606-477C-99B6-F5FB540B94F3}" destId="{57F33B75-7CBD-4B0F-B021-427F7E8B2E58}" srcOrd="2" destOrd="0" parTransId="{315E7059-7385-42C2-A591-40DAA2BFE712}" sibTransId="{DBD8461B-6A80-4836-BBAA-96E2C6FB2B3F}"/>
    <dgm:cxn modelId="{3029AB77-7133-4393-8FF8-FD86E8EF5D49}" type="presOf" srcId="{7D48E739-5770-4841-986C-7F8E1F47FA5D}" destId="{6787E23C-4D7E-4D63-84FC-338829DF193B}" srcOrd="0" destOrd="0" presId="urn:microsoft.com/office/officeart/2005/8/layout/hierarchy1"/>
    <dgm:cxn modelId="{93655C06-40BC-4E46-A00E-CB7D37579BA3}" srcId="{86CFEE28-F606-477C-99B6-F5FB540B94F3}" destId="{CD03D11F-80D4-43E7-A8C0-5E4BB720E1CF}" srcOrd="1" destOrd="0" parTransId="{ABD9E696-ADEA-44BB-8986-9E4AD54AEFB9}" sibTransId="{A61DC358-4CB5-4B62-9039-39ADE9780011}"/>
    <dgm:cxn modelId="{04DB1FE7-C65E-49D3-A83B-FDC9DCD14F51}" srcId="{57F33B75-7CBD-4B0F-B021-427F7E8B2E58}" destId="{A7974F19-06FF-463B-B2FA-31EAB78413F6}" srcOrd="0" destOrd="0" parTransId="{E7DF40FB-8EBF-48C2-8617-8A58029B0ECA}" sibTransId="{F03D3050-DF7B-4BFF-BACB-45B9149FC07E}"/>
    <dgm:cxn modelId="{0F840A48-183E-4872-B940-75CB0B3F88A9}" type="presOf" srcId="{7B064762-9491-4F93-B47C-11AD0916D8D9}" destId="{A4D947DA-2A4C-45D4-90F3-8ED254E78C37}" srcOrd="0" destOrd="0" presId="urn:microsoft.com/office/officeart/2005/8/layout/hierarchy1"/>
    <dgm:cxn modelId="{74079645-757A-4324-A811-EEB55C13312A}" type="presParOf" srcId="{8436A689-DB27-4B0D-B3DF-897D7170F34E}" destId="{70F27D84-64B8-4161-891E-76EF49F6E67A}" srcOrd="0" destOrd="0" presId="urn:microsoft.com/office/officeart/2005/8/layout/hierarchy1"/>
    <dgm:cxn modelId="{54E9178B-51FF-4701-B623-84CA4E2A5DF3}" type="presParOf" srcId="{70F27D84-64B8-4161-891E-76EF49F6E67A}" destId="{FEBF2D72-8CA0-4BA3-AF3F-983B350AAC83}" srcOrd="0" destOrd="0" presId="urn:microsoft.com/office/officeart/2005/8/layout/hierarchy1"/>
    <dgm:cxn modelId="{519351BE-D832-4188-AECF-AE41BA046116}" type="presParOf" srcId="{FEBF2D72-8CA0-4BA3-AF3F-983B350AAC83}" destId="{3DBDF71A-8377-49D6-BE89-B1C27915AEA3}" srcOrd="0" destOrd="0" presId="urn:microsoft.com/office/officeart/2005/8/layout/hierarchy1"/>
    <dgm:cxn modelId="{B246B877-9928-49BB-BBDE-6520BAD22CB0}" type="presParOf" srcId="{FEBF2D72-8CA0-4BA3-AF3F-983B350AAC83}" destId="{E04A81B0-9A42-4719-975C-3DAA69A93C03}" srcOrd="1" destOrd="0" presId="urn:microsoft.com/office/officeart/2005/8/layout/hierarchy1"/>
    <dgm:cxn modelId="{29C4E3B3-588F-4E8C-95CC-9F81405CF5E3}" type="presParOf" srcId="{70F27D84-64B8-4161-891E-76EF49F6E67A}" destId="{81215B31-3A2F-437D-8E61-6B25BB39BF99}" srcOrd="1" destOrd="0" presId="urn:microsoft.com/office/officeart/2005/8/layout/hierarchy1"/>
    <dgm:cxn modelId="{CE632969-83E0-449C-BDD6-950002A2115F}" type="presParOf" srcId="{81215B31-3A2F-437D-8E61-6B25BB39BF99}" destId="{5A162D0E-9DF4-4D77-925F-BEE1FA2A7803}" srcOrd="0" destOrd="0" presId="urn:microsoft.com/office/officeart/2005/8/layout/hierarchy1"/>
    <dgm:cxn modelId="{B097082E-D378-4270-B275-E1D08D835FD8}" type="presParOf" srcId="{81215B31-3A2F-437D-8E61-6B25BB39BF99}" destId="{7404D566-9988-4CB0-9744-3D4991660061}" srcOrd="1" destOrd="0" presId="urn:microsoft.com/office/officeart/2005/8/layout/hierarchy1"/>
    <dgm:cxn modelId="{878BFE58-FE86-4ED9-94C0-EF0B4FC0261C}" type="presParOf" srcId="{7404D566-9988-4CB0-9744-3D4991660061}" destId="{36D4A111-F5CA-4C2A-935C-0986BEF7D51D}" srcOrd="0" destOrd="0" presId="urn:microsoft.com/office/officeart/2005/8/layout/hierarchy1"/>
    <dgm:cxn modelId="{A2891245-AB79-4E5C-A6DF-29CD1E5AA83F}" type="presParOf" srcId="{36D4A111-F5CA-4C2A-935C-0986BEF7D51D}" destId="{12967701-2408-42B4-B4B0-923096FD5B4D}" srcOrd="0" destOrd="0" presId="urn:microsoft.com/office/officeart/2005/8/layout/hierarchy1"/>
    <dgm:cxn modelId="{85F33B17-330F-4FDB-AFCC-17ECCEE4C289}" type="presParOf" srcId="{36D4A111-F5CA-4C2A-935C-0986BEF7D51D}" destId="{24999B1E-07AD-46B4-AB28-F76EAD5DE509}" srcOrd="1" destOrd="0" presId="urn:microsoft.com/office/officeart/2005/8/layout/hierarchy1"/>
    <dgm:cxn modelId="{915C6EB6-5201-4204-A505-5083C02E8AD4}" type="presParOf" srcId="{7404D566-9988-4CB0-9744-3D4991660061}" destId="{49E895D9-AFE1-4D12-A68E-16BC704D1B0A}" srcOrd="1" destOrd="0" presId="urn:microsoft.com/office/officeart/2005/8/layout/hierarchy1"/>
    <dgm:cxn modelId="{73B129E8-5599-4AFF-9993-52A0CBE88CCC}" type="presParOf" srcId="{81215B31-3A2F-437D-8E61-6B25BB39BF99}" destId="{2FF17804-FEEA-4C19-A657-4E346E60783C}" srcOrd="2" destOrd="0" presId="urn:microsoft.com/office/officeart/2005/8/layout/hierarchy1"/>
    <dgm:cxn modelId="{2FAD012A-2393-4B00-B978-60566769E67D}" type="presParOf" srcId="{81215B31-3A2F-437D-8E61-6B25BB39BF99}" destId="{39519FFC-B49D-4FA2-974F-7F16B35524F2}" srcOrd="3" destOrd="0" presId="urn:microsoft.com/office/officeart/2005/8/layout/hierarchy1"/>
    <dgm:cxn modelId="{0064444D-9C09-4ABD-884D-606A12227931}" type="presParOf" srcId="{39519FFC-B49D-4FA2-974F-7F16B35524F2}" destId="{AA7A07B5-5780-4871-A506-9A62D6A9DE5B}" srcOrd="0" destOrd="0" presId="urn:microsoft.com/office/officeart/2005/8/layout/hierarchy1"/>
    <dgm:cxn modelId="{BB30E61D-3235-414E-83FB-E4BB2E410A23}" type="presParOf" srcId="{AA7A07B5-5780-4871-A506-9A62D6A9DE5B}" destId="{E3B438EF-3C80-4A82-A060-A3AAC02A3999}" srcOrd="0" destOrd="0" presId="urn:microsoft.com/office/officeart/2005/8/layout/hierarchy1"/>
    <dgm:cxn modelId="{436E1A50-0E5D-4879-9341-0D1DAB7D6890}" type="presParOf" srcId="{AA7A07B5-5780-4871-A506-9A62D6A9DE5B}" destId="{209920FD-5FD8-431F-AB1E-B26F9A395408}" srcOrd="1" destOrd="0" presId="urn:microsoft.com/office/officeart/2005/8/layout/hierarchy1"/>
    <dgm:cxn modelId="{F7F538DD-844C-4AA1-B9F5-73E905A7C67A}" type="presParOf" srcId="{39519FFC-B49D-4FA2-974F-7F16B35524F2}" destId="{86E59B3F-BB2E-4452-8AC5-CF4FE88D66ED}" srcOrd="1" destOrd="0" presId="urn:microsoft.com/office/officeart/2005/8/layout/hierarchy1"/>
    <dgm:cxn modelId="{BA11A10B-524E-4601-8685-52CFF90E082E}" type="presParOf" srcId="{86E59B3F-BB2E-4452-8AC5-CF4FE88D66ED}" destId="{6787E23C-4D7E-4D63-84FC-338829DF193B}" srcOrd="0" destOrd="0" presId="urn:microsoft.com/office/officeart/2005/8/layout/hierarchy1"/>
    <dgm:cxn modelId="{04C20ECD-46BA-4338-87FB-23FD2B568664}" type="presParOf" srcId="{86E59B3F-BB2E-4452-8AC5-CF4FE88D66ED}" destId="{3A379888-E7E5-4282-8FB7-D749D72D1FD1}" srcOrd="1" destOrd="0" presId="urn:microsoft.com/office/officeart/2005/8/layout/hierarchy1"/>
    <dgm:cxn modelId="{5C0BD74A-FF57-454E-BB32-37BAAFFC18ED}" type="presParOf" srcId="{3A379888-E7E5-4282-8FB7-D749D72D1FD1}" destId="{D8FDFFA0-02F6-4D5A-B957-D36FCB75C879}" srcOrd="0" destOrd="0" presId="urn:microsoft.com/office/officeart/2005/8/layout/hierarchy1"/>
    <dgm:cxn modelId="{DEED8E46-72C8-41F6-A234-A02A118545C1}" type="presParOf" srcId="{D8FDFFA0-02F6-4D5A-B957-D36FCB75C879}" destId="{B65516AB-C7B2-4C99-AA13-593CC2B17B17}" srcOrd="0" destOrd="0" presId="urn:microsoft.com/office/officeart/2005/8/layout/hierarchy1"/>
    <dgm:cxn modelId="{DB168616-A1E6-4F02-B1D4-CA5EA799FC29}" type="presParOf" srcId="{D8FDFFA0-02F6-4D5A-B957-D36FCB75C879}" destId="{9780348A-30B7-4160-AA27-5F2CD4EE02FD}" srcOrd="1" destOrd="0" presId="urn:microsoft.com/office/officeart/2005/8/layout/hierarchy1"/>
    <dgm:cxn modelId="{0687C083-3D3D-44A8-86F1-938524094ECD}" type="presParOf" srcId="{3A379888-E7E5-4282-8FB7-D749D72D1FD1}" destId="{D8A9943C-574F-4B3E-8302-ECD7F718F05A}" srcOrd="1" destOrd="0" presId="urn:microsoft.com/office/officeart/2005/8/layout/hierarchy1"/>
    <dgm:cxn modelId="{CC1C2C35-47EA-4193-AB49-949219E5E6A6}" type="presParOf" srcId="{86E59B3F-BB2E-4452-8AC5-CF4FE88D66ED}" destId="{C65AAAE3-9514-41D9-9BAD-94B3563CD580}" srcOrd="2" destOrd="0" presId="urn:microsoft.com/office/officeart/2005/8/layout/hierarchy1"/>
    <dgm:cxn modelId="{096D519E-6F97-4A4A-8F4B-E5EF04F4C762}" type="presParOf" srcId="{86E59B3F-BB2E-4452-8AC5-CF4FE88D66ED}" destId="{E7FF922F-DC4E-4779-BFA2-470D5A766918}" srcOrd="3" destOrd="0" presId="urn:microsoft.com/office/officeart/2005/8/layout/hierarchy1"/>
    <dgm:cxn modelId="{0924286F-9925-42F1-9945-7885935FECCA}" type="presParOf" srcId="{E7FF922F-DC4E-4779-BFA2-470D5A766918}" destId="{B215EA8F-3472-46A0-B216-E60519B98408}" srcOrd="0" destOrd="0" presId="urn:microsoft.com/office/officeart/2005/8/layout/hierarchy1"/>
    <dgm:cxn modelId="{4AF58106-EE71-4C24-B7FE-098080FD6A96}" type="presParOf" srcId="{B215EA8F-3472-46A0-B216-E60519B98408}" destId="{CAAF79F7-2EFB-4B92-BD9B-AA1234985523}" srcOrd="0" destOrd="0" presId="urn:microsoft.com/office/officeart/2005/8/layout/hierarchy1"/>
    <dgm:cxn modelId="{64C7CACD-5DE3-4ADA-AD5C-FB37512B8994}" type="presParOf" srcId="{B215EA8F-3472-46A0-B216-E60519B98408}" destId="{A4D947DA-2A4C-45D4-90F3-8ED254E78C37}" srcOrd="1" destOrd="0" presId="urn:microsoft.com/office/officeart/2005/8/layout/hierarchy1"/>
    <dgm:cxn modelId="{C64C8FBE-028F-4FAF-907A-E8F0F22EF416}" type="presParOf" srcId="{E7FF922F-DC4E-4779-BFA2-470D5A766918}" destId="{F6EDEE51-4CB4-448D-9A6D-FFA3AE27C38D}" srcOrd="1" destOrd="0" presId="urn:microsoft.com/office/officeart/2005/8/layout/hierarchy1"/>
    <dgm:cxn modelId="{5F218182-D01E-4459-A767-A70F04F3FA23}" type="presParOf" srcId="{81215B31-3A2F-437D-8E61-6B25BB39BF99}" destId="{46985B4D-A230-40D3-AED6-065F008C21A0}" srcOrd="4" destOrd="0" presId="urn:microsoft.com/office/officeart/2005/8/layout/hierarchy1"/>
    <dgm:cxn modelId="{70BEF8E4-6C0D-4AF1-A1F3-ADDAF6AE3B81}" type="presParOf" srcId="{81215B31-3A2F-437D-8E61-6B25BB39BF99}" destId="{7CF8C1A3-19EC-487A-894E-063C3A5A40EF}" srcOrd="5" destOrd="0" presId="urn:microsoft.com/office/officeart/2005/8/layout/hierarchy1"/>
    <dgm:cxn modelId="{A9E0F84F-65E9-4217-954C-426AC86710BC}" type="presParOf" srcId="{7CF8C1A3-19EC-487A-894E-063C3A5A40EF}" destId="{C0B377E6-79DE-4771-8178-85007A9A6847}" srcOrd="0" destOrd="0" presId="urn:microsoft.com/office/officeart/2005/8/layout/hierarchy1"/>
    <dgm:cxn modelId="{61FD78AE-2CCD-462A-AB3E-3009FF2E0EE0}" type="presParOf" srcId="{C0B377E6-79DE-4771-8178-85007A9A6847}" destId="{D3C79E2B-3E43-45AD-909C-2210368FB3DD}" srcOrd="0" destOrd="0" presId="urn:microsoft.com/office/officeart/2005/8/layout/hierarchy1"/>
    <dgm:cxn modelId="{096D1E39-8D0E-48F7-ABCE-588340215199}" type="presParOf" srcId="{C0B377E6-79DE-4771-8178-85007A9A6847}" destId="{DDC1185E-60C5-400E-A5AC-E490DA336EA9}" srcOrd="1" destOrd="0" presId="urn:microsoft.com/office/officeart/2005/8/layout/hierarchy1"/>
    <dgm:cxn modelId="{12C064DA-2F5C-4642-AE78-4E09884EFA4D}" type="presParOf" srcId="{7CF8C1A3-19EC-487A-894E-063C3A5A40EF}" destId="{79FCDD50-89A6-4ED6-8FD4-40A1C4BE9C6D}" srcOrd="1" destOrd="0" presId="urn:microsoft.com/office/officeart/2005/8/layout/hierarchy1"/>
    <dgm:cxn modelId="{C0FD00DD-46EA-4DEC-9835-0E3798140FB0}" type="presParOf" srcId="{79FCDD50-89A6-4ED6-8FD4-40A1C4BE9C6D}" destId="{291FC4A5-019F-4D49-A19C-46DEBC533238}" srcOrd="0" destOrd="0" presId="urn:microsoft.com/office/officeart/2005/8/layout/hierarchy1"/>
    <dgm:cxn modelId="{8A1AF982-C288-4804-9A43-17912CA02A52}" type="presParOf" srcId="{79FCDD50-89A6-4ED6-8FD4-40A1C4BE9C6D}" destId="{86AFDB02-B769-4732-80CD-1E04128439E2}" srcOrd="1" destOrd="0" presId="urn:microsoft.com/office/officeart/2005/8/layout/hierarchy1"/>
    <dgm:cxn modelId="{A776219F-FFCE-442E-961B-75E268CA6251}" type="presParOf" srcId="{86AFDB02-B769-4732-80CD-1E04128439E2}" destId="{58E5BAF8-46B5-4D8B-BD0F-44256B0DF546}" srcOrd="0" destOrd="0" presId="urn:microsoft.com/office/officeart/2005/8/layout/hierarchy1"/>
    <dgm:cxn modelId="{1FD8F670-46C1-45D4-8B4F-B475425ED0CB}" type="presParOf" srcId="{58E5BAF8-46B5-4D8B-BD0F-44256B0DF546}" destId="{167C7685-28C8-4B41-A72A-2354A7112673}" srcOrd="0" destOrd="0" presId="urn:microsoft.com/office/officeart/2005/8/layout/hierarchy1"/>
    <dgm:cxn modelId="{3857150A-AE5A-4868-AC01-CBC2D388F356}" type="presParOf" srcId="{58E5BAF8-46B5-4D8B-BD0F-44256B0DF546}" destId="{38528811-D4E4-450B-9A6B-1638001E1B45}" srcOrd="1" destOrd="0" presId="urn:microsoft.com/office/officeart/2005/8/layout/hierarchy1"/>
    <dgm:cxn modelId="{40460E08-7819-42F3-B0C2-73A62291132F}" type="presParOf" srcId="{86AFDB02-B769-4732-80CD-1E04128439E2}" destId="{5EC466AA-A46D-48E8-8C3A-DDF1C951078F}" srcOrd="1" destOrd="0" presId="urn:microsoft.com/office/officeart/2005/8/layout/hierarchy1"/>
    <dgm:cxn modelId="{872ED9B4-27F1-4346-9E67-09B61820D119}" type="presParOf" srcId="{79FCDD50-89A6-4ED6-8FD4-40A1C4BE9C6D}" destId="{39199513-CF8F-4CFD-AFE6-96EEAB3068B2}" srcOrd="2" destOrd="0" presId="urn:microsoft.com/office/officeart/2005/8/layout/hierarchy1"/>
    <dgm:cxn modelId="{26E573C7-1874-40F5-B01C-CC64E52CCE2E}" type="presParOf" srcId="{79FCDD50-89A6-4ED6-8FD4-40A1C4BE9C6D}" destId="{61740C79-B1D1-4C83-BA21-0DF8940AD6CF}" srcOrd="3" destOrd="0" presId="urn:microsoft.com/office/officeart/2005/8/layout/hierarchy1"/>
    <dgm:cxn modelId="{382B3207-2D4F-4747-8763-8551E0CAE9B6}" type="presParOf" srcId="{61740C79-B1D1-4C83-BA21-0DF8940AD6CF}" destId="{45F274B0-C60A-4041-AC53-3884C2BEA873}" srcOrd="0" destOrd="0" presId="urn:microsoft.com/office/officeart/2005/8/layout/hierarchy1"/>
    <dgm:cxn modelId="{BF25525B-3B46-4D4C-A170-611BF3EEF749}" type="presParOf" srcId="{45F274B0-C60A-4041-AC53-3884C2BEA873}" destId="{14760870-E678-4D51-A069-0F221C7B6109}" srcOrd="0" destOrd="0" presId="urn:microsoft.com/office/officeart/2005/8/layout/hierarchy1"/>
    <dgm:cxn modelId="{BAF9C54B-F823-4596-8F9C-5867A6BB2784}" type="presParOf" srcId="{45F274B0-C60A-4041-AC53-3884C2BEA873}" destId="{B5032119-8921-47A7-968D-7E8756868786}" srcOrd="1" destOrd="0" presId="urn:microsoft.com/office/officeart/2005/8/layout/hierarchy1"/>
    <dgm:cxn modelId="{EEAE64B0-F0FF-4989-9AA1-1557E260D219}" type="presParOf" srcId="{61740C79-B1D1-4C83-BA21-0DF8940AD6CF}" destId="{45168EF1-BC20-4750-A24B-013591EF2FA7}" srcOrd="1" destOrd="0" presId="urn:microsoft.com/office/officeart/2005/8/layout/hierarchy1"/>
    <dgm:cxn modelId="{6FB13C69-580F-4413-B30A-DC2C71D456C3}" type="presParOf" srcId="{81215B31-3A2F-437D-8E61-6B25BB39BF99}" destId="{2A006787-245E-46E3-982D-719BD7D7F546}" srcOrd="6" destOrd="0" presId="urn:microsoft.com/office/officeart/2005/8/layout/hierarchy1"/>
    <dgm:cxn modelId="{333B4E7D-C656-4AF6-B7CF-E1A9B15948C4}" type="presParOf" srcId="{81215B31-3A2F-437D-8E61-6B25BB39BF99}" destId="{9E53F182-919D-4E7F-B647-69654C8D61C1}" srcOrd="7" destOrd="0" presId="urn:microsoft.com/office/officeart/2005/8/layout/hierarchy1"/>
    <dgm:cxn modelId="{4983E23E-EB0D-4260-94B2-738FAD946DE2}" type="presParOf" srcId="{9E53F182-919D-4E7F-B647-69654C8D61C1}" destId="{61C53A17-C8B1-43D6-96A6-3A0C0C1C5BEA}" srcOrd="0" destOrd="0" presId="urn:microsoft.com/office/officeart/2005/8/layout/hierarchy1"/>
    <dgm:cxn modelId="{22E9F255-FB8D-4EAF-9E2B-C75B05D554E3}" type="presParOf" srcId="{61C53A17-C8B1-43D6-96A6-3A0C0C1C5BEA}" destId="{3B2E3CB7-FEB0-49D4-8CE2-8674C174165C}" srcOrd="0" destOrd="0" presId="urn:microsoft.com/office/officeart/2005/8/layout/hierarchy1"/>
    <dgm:cxn modelId="{5DFED97D-EF37-486C-90A1-72E063F9B7F0}" type="presParOf" srcId="{61C53A17-C8B1-43D6-96A6-3A0C0C1C5BEA}" destId="{42B5A020-E822-4C33-8B3A-0F1882626CAE}" srcOrd="1" destOrd="0" presId="urn:microsoft.com/office/officeart/2005/8/layout/hierarchy1"/>
    <dgm:cxn modelId="{FD564472-8C10-45CB-8B83-7475945A7996}" type="presParOf" srcId="{9E53F182-919D-4E7F-B647-69654C8D61C1}" destId="{13C81239-3897-4FCD-BAF1-2EE928D93870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4D65220-B854-4F7A-BE9C-9A526B9479FA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91121A07-DC9E-40E3-AB69-0ED7522B8C23}">
      <dgm:prSet phldrT="[文字]" custT="1"/>
      <dgm:spPr/>
      <dgm:t>
        <a:bodyPr/>
        <a:lstStyle/>
        <a:p>
          <a:r>
            <a:rPr lang="zh-TW" altLang="en-US" sz="4000" dirty="0" smtClean="0">
              <a:latin typeface="標楷體" pitchFamily="65" charset="-120"/>
              <a:ea typeface="標楷體" pitchFamily="65" charset="-120"/>
            </a:rPr>
            <a:t>吳昌俊</a:t>
          </a:r>
          <a:endParaRPr lang="zh-TW" altLang="en-US" sz="4000" dirty="0">
            <a:latin typeface="標楷體" pitchFamily="65" charset="-120"/>
            <a:ea typeface="標楷體" pitchFamily="65" charset="-120"/>
          </a:endParaRPr>
        </a:p>
      </dgm:t>
    </dgm:pt>
    <dgm:pt modelId="{954117E1-4F16-4749-8E5A-97845F5ED3C6}" type="parTrans" cxnId="{26B21A4D-7398-4686-BEBA-F0B59E987D4B}">
      <dgm:prSet/>
      <dgm:spPr/>
      <dgm:t>
        <a:bodyPr/>
        <a:lstStyle/>
        <a:p>
          <a:endParaRPr lang="zh-TW" altLang="en-US"/>
        </a:p>
      </dgm:t>
    </dgm:pt>
    <dgm:pt modelId="{0FFA3991-7F47-48B1-AF6F-DE3C66A2AC2A}" type="sibTrans" cxnId="{26B21A4D-7398-4686-BEBA-F0B59E987D4B}">
      <dgm:prSet/>
      <dgm:spPr/>
      <dgm:t>
        <a:bodyPr/>
        <a:lstStyle/>
        <a:p>
          <a:endParaRPr lang="zh-TW" altLang="en-US"/>
        </a:p>
      </dgm:t>
    </dgm:pt>
    <dgm:pt modelId="{D0A2790D-41A2-4474-A9DB-171AD3E7E59D}">
      <dgm:prSet phldrT="[文字]" custT="1"/>
      <dgm:spPr/>
      <dgm:t>
        <a:bodyPr/>
        <a:lstStyle/>
        <a:p>
          <a:r>
            <a:rPr lang="zh-TW" altLang="en-US" sz="4000" dirty="0" smtClean="0">
              <a:latin typeface="標楷體" pitchFamily="65" charset="-120"/>
              <a:ea typeface="標楷體" pitchFamily="65" charset="-120"/>
            </a:rPr>
            <a:t>美國華裔父親</a:t>
          </a:r>
          <a:endParaRPr lang="zh-TW" altLang="en-US" sz="4000" dirty="0">
            <a:latin typeface="標楷體" pitchFamily="65" charset="-120"/>
            <a:ea typeface="標楷體" pitchFamily="65" charset="-120"/>
          </a:endParaRPr>
        </a:p>
      </dgm:t>
    </dgm:pt>
    <dgm:pt modelId="{ACCFB394-F23E-4A63-B1E7-F8DEFCCEF17F}" type="parTrans" cxnId="{56C43262-A4F3-4593-BEA7-28E40ABDC750}">
      <dgm:prSet/>
      <dgm:spPr/>
      <dgm:t>
        <a:bodyPr/>
        <a:lstStyle/>
        <a:p>
          <a:endParaRPr lang="zh-TW" altLang="en-US"/>
        </a:p>
      </dgm:t>
    </dgm:pt>
    <dgm:pt modelId="{9818FF72-2B4E-4F84-A410-4A8CBD2DB085}" type="sibTrans" cxnId="{56C43262-A4F3-4593-BEA7-28E40ABDC750}">
      <dgm:prSet/>
      <dgm:spPr/>
      <dgm:t>
        <a:bodyPr/>
        <a:lstStyle/>
        <a:p>
          <a:endParaRPr lang="zh-TW" altLang="en-US"/>
        </a:p>
      </dgm:t>
    </dgm:pt>
    <dgm:pt modelId="{B80E98FB-FEFB-4255-ADCA-D48781B0DD05}">
      <dgm:prSet phldrT="[文字]" custT="1"/>
      <dgm:spPr/>
      <dgm:t>
        <a:bodyPr/>
        <a:lstStyle/>
        <a:p>
          <a:r>
            <a:rPr lang="zh-TW" altLang="en-US" sz="4000" dirty="0" smtClean="0">
              <a:latin typeface="標楷體" pitchFamily="65" charset="-120"/>
              <a:ea typeface="標楷體" pitchFamily="65" charset="-120"/>
            </a:rPr>
            <a:t>彩虹編織器</a:t>
          </a:r>
          <a:endParaRPr lang="zh-TW" altLang="en-US" sz="4000" dirty="0">
            <a:latin typeface="標楷體" pitchFamily="65" charset="-120"/>
            <a:ea typeface="標楷體" pitchFamily="65" charset="-120"/>
          </a:endParaRPr>
        </a:p>
      </dgm:t>
    </dgm:pt>
    <dgm:pt modelId="{6E8294C0-9D90-4EB6-B66C-C1BC0FC9E155}" type="parTrans" cxnId="{08807987-F7A0-497B-B430-B8A48F5310CC}">
      <dgm:prSet/>
      <dgm:spPr/>
      <dgm:t>
        <a:bodyPr/>
        <a:lstStyle/>
        <a:p>
          <a:endParaRPr lang="zh-TW" altLang="en-US"/>
        </a:p>
      </dgm:t>
    </dgm:pt>
    <dgm:pt modelId="{EEB3470E-7457-44B1-A492-C992489ABDFC}" type="sibTrans" cxnId="{08807987-F7A0-497B-B430-B8A48F5310CC}">
      <dgm:prSet/>
      <dgm:spPr/>
      <dgm:t>
        <a:bodyPr/>
        <a:lstStyle/>
        <a:p>
          <a:endParaRPr lang="zh-TW" altLang="en-US"/>
        </a:p>
      </dgm:t>
    </dgm:pt>
    <dgm:pt modelId="{922EADFF-6F54-46D8-8AA4-70218E741763}">
      <dgm:prSet phldrT="[文字]" custT="1"/>
      <dgm:spPr/>
      <dgm:t>
        <a:bodyPr/>
        <a:lstStyle/>
        <a:p>
          <a:r>
            <a:rPr lang="zh-TW" altLang="en-US" sz="4000" dirty="0" smtClean="0">
              <a:latin typeface="標楷體" pitchFamily="65" charset="-120"/>
              <a:ea typeface="標楷體" pitchFamily="65" charset="-120"/>
            </a:rPr>
            <a:t>開發半年</a:t>
          </a:r>
          <a:endParaRPr lang="zh-TW" altLang="en-US" sz="4000" dirty="0">
            <a:latin typeface="標楷體" pitchFamily="65" charset="-120"/>
            <a:ea typeface="標楷體" pitchFamily="65" charset="-120"/>
          </a:endParaRPr>
        </a:p>
      </dgm:t>
    </dgm:pt>
    <dgm:pt modelId="{F7171A30-A4D8-4E2D-9FA6-237F56E7E4B9}" type="parTrans" cxnId="{6F1EF14B-4066-4F69-99EC-67B305276BAC}">
      <dgm:prSet/>
      <dgm:spPr/>
      <dgm:t>
        <a:bodyPr/>
        <a:lstStyle/>
        <a:p>
          <a:endParaRPr lang="zh-TW" altLang="en-US"/>
        </a:p>
      </dgm:t>
    </dgm:pt>
    <dgm:pt modelId="{59092E2F-5B5D-404A-9C35-454D2A1117D3}" type="sibTrans" cxnId="{6F1EF14B-4066-4F69-99EC-67B305276BAC}">
      <dgm:prSet/>
      <dgm:spPr/>
      <dgm:t>
        <a:bodyPr/>
        <a:lstStyle/>
        <a:p>
          <a:endParaRPr lang="zh-TW" altLang="en-US"/>
        </a:p>
      </dgm:t>
    </dgm:pt>
    <dgm:pt modelId="{D9AD545E-2686-467D-973C-E9DC8EE8DD6E}">
      <dgm:prSet phldrT="[文字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zh-TW" altLang="en-US" sz="4000" b="0" dirty="0" smtClean="0">
              <a:solidFill>
                <a:schemeClr val="bg1"/>
              </a:solidFill>
              <a:latin typeface="標楷體" pitchFamily="65" charset="-120"/>
              <a:ea typeface="標楷體" pitchFamily="65" charset="-120"/>
            </a:rPr>
            <a:t>彩色橡皮筋彩虹編織器</a:t>
          </a:r>
          <a:endParaRPr lang="zh-TW" altLang="en-US" sz="4000" b="0" dirty="0">
            <a:solidFill>
              <a:schemeClr val="bg1"/>
            </a:solidFill>
          </a:endParaRPr>
        </a:p>
      </dgm:t>
    </dgm:pt>
    <dgm:pt modelId="{0C106D17-A7F3-476F-B7D4-DA8846D684B1}" type="parTrans" cxnId="{91AD047C-1228-4B56-839E-7A5D3439D657}">
      <dgm:prSet/>
      <dgm:spPr/>
      <dgm:t>
        <a:bodyPr/>
        <a:lstStyle/>
        <a:p>
          <a:endParaRPr lang="zh-TW" altLang="en-US"/>
        </a:p>
      </dgm:t>
    </dgm:pt>
    <dgm:pt modelId="{ACED3CC4-5236-465F-8237-5B139A2E7919}" type="sibTrans" cxnId="{91AD047C-1228-4B56-839E-7A5D3439D657}">
      <dgm:prSet/>
      <dgm:spPr/>
      <dgm:t>
        <a:bodyPr/>
        <a:lstStyle/>
        <a:p>
          <a:endParaRPr lang="zh-TW" altLang="en-US"/>
        </a:p>
      </dgm:t>
    </dgm:pt>
    <dgm:pt modelId="{4E195452-25A0-4B0A-8895-0B55CE0B693D}">
      <dgm:prSet phldrT="[文字]" custT="1"/>
      <dgm:spPr/>
      <dgm:t>
        <a:bodyPr/>
        <a:lstStyle/>
        <a:p>
          <a:r>
            <a:rPr lang="zh-TW" altLang="en-US" sz="4000" dirty="0" smtClean="0">
              <a:latin typeface="標楷體" pitchFamily="65" charset="-120"/>
              <a:ea typeface="標楷體" pitchFamily="65" charset="-120"/>
            </a:rPr>
            <a:t>席捲歐亞玩具市場</a:t>
          </a:r>
          <a:endParaRPr lang="zh-TW" altLang="en-US" sz="4000" dirty="0">
            <a:latin typeface="標楷體" pitchFamily="65" charset="-120"/>
            <a:ea typeface="標楷體" pitchFamily="65" charset="-120"/>
          </a:endParaRPr>
        </a:p>
      </dgm:t>
    </dgm:pt>
    <dgm:pt modelId="{B39569DB-88DB-4239-8C66-4689F1C67FA4}" type="sibTrans" cxnId="{151AEB64-6CA2-42C8-AFE2-3DC763FF4E67}">
      <dgm:prSet/>
      <dgm:spPr/>
      <dgm:t>
        <a:bodyPr/>
        <a:lstStyle/>
        <a:p>
          <a:endParaRPr lang="zh-TW" altLang="en-US"/>
        </a:p>
      </dgm:t>
    </dgm:pt>
    <dgm:pt modelId="{7A3DFA13-6B4F-4792-ACC4-43896DB55A64}" type="parTrans" cxnId="{151AEB64-6CA2-42C8-AFE2-3DC763FF4E67}">
      <dgm:prSet/>
      <dgm:spPr/>
      <dgm:t>
        <a:bodyPr/>
        <a:lstStyle/>
        <a:p>
          <a:endParaRPr lang="zh-TW" altLang="en-US"/>
        </a:p>
      </dgm:t>
    </dgm:pt>
    <dgm:pt modelId="{77E3BA51-D722-444F-9673-C1A958DB4760}" type="pres">
      <dgm:prSet presAssocID="{A4D65220-B854-4F7A-BE9C-9A526B9479F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BA4A5BDA-00D7-4B0E-A094-4CDBA63C17EC}" type="pres">
      <dgm:prSet presAssocID="{91121A07-DC9E-40E3-AB69-0ED7522B8C23}" presName="linNode" presStyleCnt="0"/>
      <dgm:spPr/>
    </dgm:pt>
    <dgm:pt modelId="{5DE9F1F8-3D49-4A71-BC8B-843A7FEA5B78}" type="pres">
      <dgm:prSet presAssocID="{91121A07-DC9E-40E3-AB69-0ED7522B8C23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CF560941-9899-4B3A-ABF8-9CBD7AD590DD}" type="pres">
      <dgm:prSet presAssocID="{91121A07-DC9E-40E3-AB69-0ED7522B8C23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A700091C-1E14-4930-B193-EDE62F3B056A}" type="pres">
      <dgm:prSet presAssocID="{0FFA3991-7F47-48B1-AF6F-DE3C66A2AC2A}" presName="sp" presStyleCnt="0"/>
      <dgm:spPr/>
    </dgm:pt>
    <dgm:pt modelId="{F251D018-8FC5-4ED5-AE36-61E78BCF1D37}" type="pres">
      <dgm:prSet presAssocID="{B80E98FB-FEFB-4255-ADCA-D48781B0DD05}" presName="linNode" presStyleCnt="0"/>
      <dgm:spPr/>
    </dgm:pt>
    <dgm:pt modelId="{F21DE752-58E5-46E3-A79D-E25D26710EF9}" type="pres">
      <dgm:prSet presAssocID="{B80E98FB-FEFB-4255-ADCA-D48781B0DD05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D4F12D4A-4AAE-4A82-A9E4-823CF376E7C4}" type="pres">
      <dgm:prSet presAssocID="{B80E98FB-FEFB-4255-ADCA-D48781B0DD05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A7CB48EF-FF5F-4F8F-A20D-6ED593865524}" type="pres">
      <dgm:prSet presAssocID="{EEB3470E-7457-44B1-A492-C992489ABDFC}" presName="sp" presStyleCnt="0"/>
      <dgm:spPr/>
    </dgm:pt>
    <dgm:pt modelId="{D4AB1A99-CB28-4CCA-AA77-3D9C9D3B29A6}" type="pres">
      <dgm:prSet presAssocID="{D9AD545E-2686-467D-973C-E9DC8EE8DD6E}" presName="linNode" presStyleCnt="0"/>
      <dgm:spPr/>
    </dgm:pt>
    <dgm:pt modelId="{8A37C3B2-F9F0-4847-850E-AF48FFF7C008}" type="pres">
      <dgm:prSet presAssocID="{D9AD545E-2686-467D-973C-E9DC8EE8DD6E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6EAD7CD7-2081-4683-BC74-872DA8D8A2DE}" type="pres">
      <dgm:prSet presAssocID="{D9AD545E-2686-467D-973C-E9DC8EE8DD6E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26B21A4D-7398-4686-BEBA-F0B59E987D4B}" srcId="{A4D65220-B854-4F7A-BE9C-9A526B9479FA}" destId="{91121A07-DC9E-40E3-AB69-0ED7522B8C23}" srcOrd="0" destOrd="0" parTransId="{954117E1-4F16-4749-8E5A-97845F5ED3C6}" sibTransId="{0FFA3991-7F47-48B1-AF6F-DE3C66A2AC2A}"/>
    <dgm:cxn modelId="{63C8B5E4-4347-4A97-8F92-005F37465717}" type="presOf" srcId="{4E195452-25A0-4B0A-8895-0B55CE0B693D}" destId="{6EAD7CD7-2081-4683-BC74-872DA8D8A2DE}" srcOrd="0" destOrd="0" presId="urn:microsoft.com/office/officeart/2005/8/layout/vList5"/>
    <dgm:cxn modelId="{632E3F0D-B8BC-412B-9DC4-412CC2B599BF}" type="presOf" srcId="{B80E98FB-FEFB-4255-ADCA-D48781B0DD05}" destId="{F21DE752-58E5-46E3-A79D-E25D26710EF9}" srcOrd="0" destOrd="0" presId="urn:microsoft.com/office/officeart/2005/8/layout/vList5"/>
    <dgm:cxn modelId="{925277BB-EE96-4FC9-A6F5-76E24D40288E}" type="presOf" srcId="{D0A2790D-41A2-4474-A9DB-171AD3E7E59D}" destId="{CF560941-9899-4B3A-ABF8-9CBD7AD590DD}" srcOrd="0" destOrd="0" presId="urn:microsoft.com/office/officeart/2005/8/layout/vList5"/>
    <dgm:cxn modelId="{08807987-F7A0-497B-B430-B8A48F5310CC}" srcId="{A4D65220-B854-4F7A-BE9C-9A526B9479FA}" destId="{B80E98FB-FEFB-4255-ADCA-D48781B0DD05}" srcOrd="1" destOrd="0" parTransId="{6E8294C0-9D90-4EB6-B66C-C1BC0FC9E155}" sibTransId="{EEB3470E-7457-44B1-A492-C992489ABDFC}"/>
    <dgm:cxn modelId="{1E30CC3C-8759-4B02-BA65-F07E219856AC}" type="presOf" srcId="{91121A07-DC9E-40E3-AB69-0ED7522B8C23}" destId="{5DE9F1F8-3D49-4A71-BC8B-843A7FEA5B78}" srcOrd="0" destOrd="0" presId="urn:microsoft.com/office/officeart/2005/8/layout/vList5"/>
    <dgm:cxn modelId="{2AF9E485-2B66-4C4B-9DF0-ADD6A3EB08E8}" type="presOf" srcId="{922EADFF-6F54-46D8-8AA4-70218E741763}" destId="{D4F12D4A-4AAE-4A82-A9E4-823CF376E7C4}" srcOrd="0" destOrd="0" presId="urn:microsoft.com/office/officeart/2005/8/layout/vList5"/>
    <dgm:cxn modelId="{8BD0975F-FEB4-4DAB-9A92-5DAC58DEA095}" type="presOf" srcId="{D9AD545E-2686-467D-973C-E9DC8EE8DD6E}" destId="{8A37C3B2-F9F0-4847-850E-AF48FFF7C008}" srcOrd="0" destOrd="0" presId="urn:microsoft.com/office/officeart/2005/8/layout/vList5"/>
    <dgm:cxn modelId="{56C43262-A4F3-4593-BEA7-28E40ABDC750}" srcId="{91121A07-DC9E-40E3-AB69-0ED7522B8C23}" destId="{D0A2790D-41A2-4474-A9DB-171AD3E7E59D}" srcOrd="0" destOrd="0" parTransId="{ACCFB394-F23E-4A63-B1E7-F8DEFCCEF17F}" sibTransId="{9818FF72-2B4E-4F84-A410-4A8CBD2DB085}"/>
    <dgm:cxn modelId="{717559DE-EFC2-4D1A-9FC6-2E191947B01F}" type="presOf" srcId="{A4D65220-B854-4F7A-BE9C-9A526B9479FA}" destId="{77E3BA51-D722-444F-9673-C1A958DB4760}" srcOrd="0" destOrd="0" presId="urn:microsoft.com/office/officeart/2005/8/layout/vList5"/>
    <dgm:cxn modelId="{6F1EF14B-4066-4F69-99EC-67B305276BAC}" srcId="{B80E98FB-FEFB-4255-ADCA-D48781B0DD05}" destId="{922EADFF-6F54-46D8-8AA4-70218E741763}" srcOrd="0" destOrd="0" parTransId="{F7171A30-A4D8-4E2D-9FA6-237F56E7E4B9}" sibTransId="{59092E2F-5B5D-404A-9C35-454D2A1117D3}"/>
    <dgm:cxn modelId="{91AD047C-1228-4B56-839E-7A5D3439D657}" srcId="{A4D65220-B854-4F7A-BE9C-9A526B9479FA}" destId="{D9AD545E-2686-467D-973C-E9DC8EE8DD6E}" srcOrd="2" destOrd="0" parTransId="{0C106D17-A7F3-476F-B7D4-DA8846D684B1}" sibTransId="{ACED3CC4-5236-465F-8237-5B139A2E7919}"/>
    <dgm:cxn modelId="{151AEB64-6CA2-42C8-AFE2-3DC763FF4E67}" srcId="{D9AD545E-2686-467D-973C-E9DC8EE8DD6E}" destId="{4E195452-25A0-4B0A-8895-0B55CE0B693D}" srcOrd="0" destOrd="0" parTransId="{7A3DFA13-6B4F-4792-ACC4-43896DB55A64}" sibTransId="{B39569DB-88DB-4239-8C66-4689F1C67FA4}"/>
    <dgm:cxn modelId="{2E86BAA4-5BC3-40B1-8EF5-9905569EBDB6}" type="presParOf" srcId="{77E3BA51-D722-444F-9673-C1A958DB4760}" destId="{BA4A5BDA-00D7-4B0E-A094-4CDBA63C17EC}" srcOrd="0" destOrd="0" presId="urn:microsoft.com/office/officeart/2005/8/layout/vList5"/>
    <dgm:cxn modelId="{D3C30FF0-74C2-41F1-9D07-AF2F3DCF78C1}" type="presParOf" srcId="{BA4A5BDA-00D7-4B0E-A094-4CDBA63C17EC}" destId="{5DE9F1F8-3D49-4A71-BC8B-843A7FEA5B78}" srcOrd="0" destOrd="0" presId="urn:microsoft.com/office/officeart/2005/8/layout/vList5"/>
    <dgm:cxn modelId="{80FCF117-AB35-43DB-9588-C53D7A5DE701}" type="presParOf" srcId="{BA4A5BDA-00D7-4B0E-A094-4CDBA63C17EC}" destId="{CF560941-9899-4B3A-ABF8-9CBD7AD590DD}" srcOrd="1" destOrd="0" presId="urn:microsoft.com/office/officeart/2005/8/layout/vList5"/>
    <dgm:cxn modelId="{C71A0200-843C-4BB6-AD4B-E7BB293CFA3A}" type="presParOf" srcId="{77E3BA51-D722-444F-9673-C1A958DB4760}" destId="{A700091C-1E14-4930-B193-EDE62F3B056A}" srcOrd="1" destOrd="0" presId="urn:microsoft.com/office/officeart/2005/8/layout/vList5"/>
    <dgm:cxn modelId="{6EE05B12-833A-44DE-8336-FB6B013674F4}" type="presParOf" srcId="{77E3BA51-D722-444F-9673-C1A958DB4760}" destId="{F251D018-8FC5-4ED5-AE36-61E78BCF1D37}" srcOrd="2" destOrd="0" presId="urn:microsoft.com/office/officeart/2005/8/layout/vList5"/>
    <dgm:cxn modelId="{27C89928-31EB-4274-B44E-AA0CE607A78B}" type="presParOf" srcId="{F251D018-8FC5-4ED5-AE36-61E78BCF1D37}" destId="{F21DE752-58E5-46E3-A79D-E25D26710EF9}" srcOrd="0" destOrd="0" presId="urn:microsoft.com/office/officeart/2005/8/layout/vList5"/>
    <dgm:cxn modelId="{B9868271-F166-47AE-A4F3-953043DF8C79}" type="presParOf" srcId="{F251D018-8FC5-4ED5-AE36-61E78BCF1D37}" destId="{D4F12D4A-4AAE-4A82-A9E4-823CF376E7C4}" srcOrd="1" destOrd="0" presId="urn:microsoft.com/office/officeart/2005/8/layout/vList5"/>
    <dgm:cxn modelId="{7DBCFA72-2084-4A71-A7D0-78B524F75F21}" type="presParOf" srcId="{77E3BA51-D722-444F-9673-C1A958DB4760}" destId="{A7CB48EF-FF5F-4F8F-A20D-6ED593865524}" srcOrd="3" destOrd="0" presId="urn:microsoft.com/office/officeart/2005/8/layout/vList5"/>
    <dgm:cxn modelId="{D4A07CEA-D324-42B6-8CA0-C20D9A88148B}" type="presParOf" srcId="{77E3BA51-D722-444F-9673-C1A958DB4760}" destId="{D4AB1A99-CB28-4CCA-AA77-3D9C9D3B29A6}" srcOrd="4" destOrd="0" presId="urn:microsoft.com/office/officeart/2005/8/layout/vList5"/>
    <dgm:cxn modelId="{10E48EA1-08FA-42F3-9EE8-A247BA4B60B5}" type="presParOf" srcId="{D4AB1A99-CB28-4CCA-AA77-3D9C9D3B29A6}" destId="{8A37C3B2-F9F0-4847-850E-AF48FFF7C008}" srcOrd="0" destOrd="0" presId="urn:microsoft.com/office/officeart/2005/8/layout/vList5"/>
    <dgm:cxn modelId="{13E6C2FE-4038-417C-AB8D-89083509C8D6}" type="presParOf" srcId="{D4AB1A99-CB28-4CCA-AA77-3D9C9D3B29A6}" destId="{6EAD7CD7-2081-4683-BC74-872DA8D8A2DE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3404F39-B76F-40E7-820C-FB42D0EA46C2}" type="doc">
      <dgm:prSet loTypeId="urn:microsoft.com/office/officeart/2005/8/layout/process2" loCatId="process" qsTypeId="urn:microsoft.com/office/officeart/2005/8/quickstyle/3d3" qsCatId="3D" csTypeId="urn:microsoft.com/office/officeart/2005/8/colors/accent1_2" csCatId="accent1" phldr="1"/>
      <dgm:spPr/>
    </dgm:pt>
    <dgm:pt modelId="{0A21DBE0-F0A3-4B00-88DC-8F08D3EC6F0A}">
      <dgm:prSet phldrT="[文字]" custT="1"/>
      <dgm:spPr/>
      <dgm:t>
        <a:bodyPr/>
        <a:lstStyle/>
        <a:p>
          <a:r>
            <a:rPr lang="zh-TW" altLang="en-US" sz="4000" b="1" dirty="0" smtClean="0">
              <a:latin typeface="標楷體" pitchFamily="65" charset="-120"/>
              <a:ea typeface="標楷體" pitchFamily="65" charset="-120"/>
            </a:rPr>
            <a:t>啟發思考與創意</a:t>
          </a:r>
          <a:endParaRPr lang="zh-TW" altLang="en-US" sz="4000" dirty="0"/>
        </a:p>
      </dgm:t>
    </dgm:pt>
    <dgm:pt modelId="{17F4FCB9-CA18-4BDD-B19F-1121DC6FAD2A}" type="parTrans" cxnId="{09A767B0-79AC-494E-9CF9-8703E557B767}">
      <dgm:prSet/>
      <dgm:spPr/>
      <dgm:t>
        <a:bodyPr/>
        <a:lstStyle/>
        <a:p>
          <a:endParaRPr lang="zh-TW" altLang="en-US" sz="4000"/>
        </a:p>
      </dgm:t>
    </dgm:pt>
    <dgm:pt modelId="{18C4B3A8-349D-4E50-86E8-44A4A7042310}" type="sibTrans" cxnId="{09A767B0-79AC-494E-9CF9-8703E557B767}">
      <dgm:prSet custT="1"/>
      <dgm:spPr>
        <a:noFill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  <a:contourClr>
            <a:schemeClr val="bg1"/>
          </a:contourClr>
        </a:sp3d>
      </dgm:spPr>
      <dgm:t>
        <a:bodyPr/>
        <a:lstStyle/>
        <a:p>
          <a:endParaRPr lang="zh-TW" altLang="en-US" sz="4000"/>
        </a:p>
      </dgm:t>
    </dgm:pt>
    <dgm:pt modelId="{40A3EE72-BB03-42C3-AB91-A60057610984}">
      <dgm:prSet phldrT="[文字]" custT="1"/>
      <dgm:spPr/>
      <dgm:t>
        <a:bodyPr/>
        <a:lstStyle/>
        <a:p>
          <a:r>
            <a:rPr lang="zh-TW" altLang="en-US" sz="4000" b="1" dirty="0" smtClean="0">
              <a:latin typeface="標楷體" pitchFamily="65" charset="-120"/>
              <a:ea typeface="標楷體" pitchFamily="65" charset="-120"/>
            </a:rPr>
            <a:t>促進人際關係</a:t>
          </a:r>
          <a:endParaRPr lang="zh-TW" altLang="en-US" sz="4000" dirty="0"/>
        </a:p>
      </dgm:t>
    </dgm:pt>
    <dgm:pt modelId="{FB7EF4B6-077B-4515-939B-55E2F3A587CA}" type="parTrans" cxnId="{13A054AB-06AA-4C59-BF37-CCF2999D319D}">
      <dgm:prSet/>
      <dgm:spPr/>
      <dgm:t>
        <a:bodyPr/>
        <a:lstStyle/>
        <a:p>
          <a:endParaRPr lang="zh-TW" altLang="en-US" sz="4000"/>
        </a:p>
      </dgm:t>
    </dgm:pt>
    <dgm:pt modelId="{D7DCB236-33B8-4F67-9278-6848F438DBAB}" type="sibTrans" cxnId="{13A054AB-06AA-4C59-BF37-CCF2999D319D}">
      <dgm:prSet custT="1"/>
      <dgm:spPr>
        <a:noFill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  <a:contourClr>
            <a:schemeClr val="bg1"/>
          </a:contourClr>
        </a:sp3d>
      </dgm:spPr>
      <dgm:t>
        <a:bodyPr/>
        <a:lstStyle/>
        <a:p>
          <a:endParaRPr lang="zh-TW" altLang="en-US" sz="4000"/>
        </a:p>
      </dgm:t>
    </dgm:pt>
    <dgm:pt modelId="{916C7313-62A7-4732-ADC3-2915666FB819}">
      <dgm:prSet phldrT="[文字]" custT="1"/>
      <dgm:spPr/>
      <dgm:t>
        <a:bodyPr/>
        <a:lstStyle/>
        <a:p>
          <a:r>
            <a:rPr lang="zh-TW" altLang="en-US" sz="4000" b="1" dirty="0" smtClean="0">
              <a:latin typeface="標楷體" pitchFamily="65" charset="-120"/>
              <a:ea typeface="標楷體" pitchFamily="65" charset="-120"/>
            </a:rPr>
            <a:t>設計出獨一無二的樣式</a:t>
          </a:r>
          <a:endParaRPr lang="zh-TW" altLang="en-US" sz="4000" dirty="0"/>
        </a:p>
      </dgm:t>
    </dgm:pt>
    <dgm:pt modelId="{A9516DDF-D76E-4BFC-8693-D166ED6F6909}" type="parTrans" cxnId="{DF0FF063-DE4F-4AA0-A443-2F49845AA5AA}">
      <dgm:prSet/>
      <dgm:spPr/>
      <dgm:t>
        <a:bodyPr/>
        <a:lstStyle/>
        <a:p>
          <a:endParaRPr lang="zh-TW" altLang="en-US" sz="4000"/>
        </a:p>
      </dgm:t>
    </dgm:pt>
    <dgm:pt modelId="{E75013FD-60EB-48E3-BA0D-A32357A5B0B2}" type="sibTrans" cxnId="{DF0FF063-DE4F-4AA0-A443-2F49845AA5AA}">
      <dgm:prSet/>
      <dgm:spPr/>
      <dgm:t>
        <a:bodyPr/>
        <a:lstStyle/>
        <a:p>
          <a:endParaRPr lang="zh-TW" altLang="en-US" sz="4000"/>
        </a:p>
      </dgm:t>
    </dgm:pt>
    <dgm:pt modelId="{B4867E9E-498C-44AA-B8DF-769251272925}" type="pres">
      <dgm:prSet presAssocID="{63404F39-B76F-40E7-820C-FB42D0EA46C2}" presName="linearFlow" presStyleCnt="0">
        <dgm:presLayoutVars>
          <dgm:resizeHandles val="exact"/>
        </dgm:presLayoutVars>
      </dgm:prSet>
      <dgm:spPr/>
    </dgm:pt>
    <dgm:pt modelId="{F0AEF5D6-97F1-4C08-8804-DFB0AD520525}" type="pres">
      <dgm:prSet presAssocID="{0A21DBE0-F0A3-4B00-88DC-8F08D3EC6F0A}" presName="node" presStyleLbl="node1" presStyleIdx="0" presStyleCnt="3" custScaleX="192309" custLinFactNeighborX="2236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E7A00D4C-9D3C-402C-9FA9-2A4C76106111}" type="pres">
      <dgm:prSet presAssocID="{18C4B3A8-349D-4E50-86E8-44A4A7042310}" presName="sibTrans" presStyleLbl="sibTrans2D1" presStyleIdx="0" presStyleCnt="2" custLinFactNeighborX="3056" custLinFactNeighborY="723"/>
      <dgm:spPr/>
      <dgm:t>
        <a:bodyPr/>
        <a:lstStyle/>
        <a:p>
          <a:endParaRPr lang="zh-TW" altLang="en-US"/>
        </a:p>
      </dgm:t>
    </dgm:pt>
    <dgm:pt modelId="{C84105E2-AC05-4E42-9F61-6FFC9230EC95}" type="pres">
      <dgm:prSet presAssocID="{18C4B3A8-349D-4E50-86E8-44A4A7042310}" presName="connectorText" presStyleLbl="sibTrans2D1" presStyleIdx="0" presStyleCnt="2"/>
      <dgm:spPr/>
      <dgm:t>
        <a:bodyPr/>
        <a:lstStyle/>
        <a:p>
          <a:endParaRPr lang="zh-TW" altLang="en-US"/>
        </a:p>
      </dgm:t>
    </dgm:pt>
    <dgm:pt modelId="{610F5798-EEC7-42CD-80D7-E87EFF96C32B}" type="pres">
      <dgm:prSet presAssocID="{40A3EE72-BB03-42C3-AB91-A60057610984}" presName="node" presStyleLbl="node1" presStyleIdx="1" presStyleCnt="3" custScaleX="192309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4927ECFB-C559-4B5A-807F-3D5C7C2BADD9}" type="pres">
      <dgm:prSet presAssocID="{D7DCB236-33B8-4F67-9278-6848F438DBAB}" presName="sibTrans" presStyleLbl="sibTrans2D1" presStyleIdx="1" presStyleCnt="2"/>
      <dgm:spPr/>
      <dgm:t>
        <a:bodyPr/>
        <a:lstStyle/>
        <a:p>
          <a:endParaRPr lang="zh-TW" altLang="en-US"/>
        </a:p>
      </dgm:t>
    </dgm:pt>
    <dgm:pt modelId="{633E3B40-4630-4F0B-8207-44657850D53D}" type="pres">
      <dgm:prSet presAssocID="{D7DCB236-33B8-4F67-9278-6848F438DBAB}" presName="connectorText" presStyleLbl="sibTrans2D1" presStyleIdx="1" presStyleCnt="2"/>
      <dgm:spPr/>
      <dgm:t>
        <a:bodyPr/>
        <a:lstStyle/>
        <a:p>
          <a:endParaRPr lang="zh-TW" altLang="en-US"/>
        </a:p>
      </dgm:t>
    </dgm:pt>
    <dgm:pt modelId="{3CBE74AF-8CB0-4495-9C1C-F7180F9FECDF}" type="pres">
      <dgm:prSet presAssocID="{916C7313-62A7-4732-ADC3-2915666FB819}" presName="node" presStyleLbl="node1" presStyleIdx="2" presStyleCnt="3" custScaleX="192309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09A767B0-79AC-494E-9CF9-8703E557B767}" srcId="{63404F39-B76F-40E7-820C-FB42D0EA46C2}" destId="{0A21DBE0-F0A3-4B00-88DC-8F08D3EC6F0A}" srcOrd="0" destOrd="0" parTransId="{17F4FCB9-CA18-4BDD-B19F-1121DC6FAD2A}" sibTransId="{18C4B3A8-349D-4E50-86E8-44A4A7042310}"/>
    <dgm:cxn modelId="{54630F42-1846-4C77-8888-7C2009676735}" type="presOf" srcId="{40A3EE72-BB03-42C3-AB91-A60057610984}" destId="{610F5798-EEC7-42CD-80D7-E87EFF96C32B}" srcOrd="0" destOrd="0" presId="urn:microsoft.com/office/officeart/2005/8/layout/process2"/>
    <dgm:cxn modelId="{DF0FF063-DE4F-4AA0-A443-2F49845AA5AA}" srcId="{63404F39-B76F-40E7-820C-FB42D0EA46C2}" destId="{916C7313-62A7-4732-ADC3-2915666FB819}" srcOrd="2" destOrd="0" parTransId="{A9516DDF-D76E-4BFC-8693-D166ED6F6909}" sibTransId="{E75013FD-60EB-48E3-BA0D-A32357A5B0B2}"/>
    <dgm:cxn modelId="{13A054AB-06AA-4C59-BF37-CCF2999D319D}" srcId="{63404F39-B76F-40E7-820C-FB42D0EA46C2}" destId="{40A3EE72-BB03-42C3-AB91-A60057610984}" srcOrd="1" destOrd="0" parTransId="{FB7EF4B6-077B-4515-939B-55E2F3A587CA}" sibTransId="{D7DCB236-33B8-4F67-9278-6848F438DBAB}"/>
    <dgm:cxn modelId="{09BAA175-3FCA-4584-9A0A-AAAF7D5DA7DD}" type="presOf" srcId="{D7DCB236-33B8-4F67-9278-6848F438DBAB}" destId="{633E3B40-4630-4F0B-8207-44657850D53D}" srcOrd="1" destOrd="0" presId="urn:microsoft.com/office/officeart/2005/8/layout/process2"/>
    <dgm:cxn modelId="{2BE97ED8-83A4-4CA7-AD92-91DA85DE1C52}" type="presOf" srcId="{63404F39-B76F-40E7-820C-FB42D0EA46C2}" destId="{B4867E9E-498C-44AA-B8DF-769251272925}" srcOrd="0" destOrd="0" presId="urn:microsoft.com/office/officeart/2005/8/layout/process2"/>
    <dgm:cxn modelId="{F3EA3C2B-806B-43F2-82BF-17508CB96703}" type="presOf" srcId="{916C7313-62A7-4732-ADC3-2915666FB819}" destId="{3CBE74AF-8CB0-4495-9C1C-F7180F9FECDF}" srcOrd="0" destOrd="0" presId="urn:microsoft.com/office/officeart/2005/8/layout/process2"/>
    <dgm:cxn modelId="{AFF4D4FE-B119-41E0-9152-285C622BA9FA}" type="presOf" srcId="{18C4B3A8-349D-4E50-86E8-44A4A7042310}" destId="{E7A00D4C-9D3C-402C-9FA9-2A4C76106111}" srcOrd="0" destOrd="0" presId="urn:microsoft.com/office/officeart/2005/8/layout/process2"/>
    <dgm:cxn modelId="{06BA739D-B077-4152-A944-DCBB7F5EBAD2}" type="presOf" srcId="{0A21DBE0-F0A3-4B00-88DC-8F08D3EC6F0A}" destId="{F0AEF5D6-97F1-4C08-8804-DFB0AD520525}" srcOrd="0" destOrd="0" presId="urn:microsoft.com/office/officeart/2005/8/layout/process2"/>
    <dgm:cxn modelId="{AF8E68D3-57DD-43EB-9B64-B7232B617365}" type="presOf" srcId="{18C4B3A8-349D-4E50-86E8-44A4A7042310}" destId="{C84105E2-AC05-4E42-9F61-6FFC9230EC95}" srcOrd="1" destOrd="0" presId="urn:microsoft.com/office/officeart/2005/8/layout/process2"/>
    <dgm:cxn modelId="{526566CB-BCF2-40A7-AD7A-C77B72C47262}" type="presOf" srcId="{D7DCB236-33B8-4F67-9278-6848F438DBAB}" destId="{4927ECFB-C559-4B5A-807F-3D5C7C2BADD9}" srcOrd="0" destOrd="0" presId="urn:microsoft.com/office/officeart/2005/8/layout/process2"/>
    <dgm:cxn modelId="{7C17F364-C844-43B8-A06C-1C32AEA43944}" type="presParOf" srcId="{B4867E9E-498C-44AA-B8DF-769251272925}" destId="{F0AEF5D6-97F1-4C08-8804-DFB0AD520525}" srcOrd="0" destOrd="0" presId="urn:microsoft.com/office/officeart/2005/8/layout/process2"/>
    <dgm:cxn modelId="{9982D239-5E5C-4320-9739-2A1905F25480}" type="presParOf" srcId="{B4867E9E-498C-44AA-B8DF-769251272925}" destId="{E7A00D4C-9D3C-402C-9FA9-2A4C76106111}" srcOrd="1" destOrd="0" presId="urn:microsoft.com/office/officeart/2005/8/layout/process2"/>
    <dgm:cxn modelId="{575CBE77-AFC1-49E3-8623-B2DC3B0E0651}" type="presParOf" srcId="{E7A00D4C-9D3C-402C-9FA9-2A4C76106111}" destId="{C84105E2-AC05-4E42-9F61-6FFC9230EC95}" srcOrd="0" destOrd="0" presId="urn:microsoft.com/office/officeart/2005/8/layout/process2"/>
    <dgm:cxn modelId="{30924852-B980-4B5F-8731-A65DC3F98010}" type="presParOf" srcId="{B4867E9E-498C-44AA-B8DF-769251272925}" destId="{610F5798-EEC7-42CD-80D7-E87EFF96C32B}" srcOrd="2" destOrd="0" presId="urn:microsoft.com/office/officeart/2005/8/layout/process2"/>
    <dgm:cxn modelId="{4AD6A8CE-3261-44FF-A064-3BF909C6F786}" type="presParOf" srcId="{B4867E9E-498C-44AA-B8DF-769251272925}" destId="{4927ECFB-C559-4B5A-807F-3D5C7C2BADD9}" srcOrd="3" destOrd="0" presId="urn:microsoft.com/office/officeart/2005/8/layout/process2"/>
    <dgm:cxn modelId="{FFF4D696-C000-41B5-AF28-B728DC51DA91}" type="presParOf" srcId="{4927ECFB-C559-4B5A-807F-3D5C7C2BADD9}" destId="{633E3B40-4630-4F0B-8207-44657850D53D}" srcOrd="0" destOrd="0" presId="urn:microsoft.com/office/officeart/2005/8/layout/process2"/>
    <dgm:cxn modelId="{15F5CFB2-0C76-4E07-A1BB-EF8B61ED6138}" type="presParOf" srcId="{B4867E9E-498C-44AA-B8DF-769251272925}" destId="{3CBE74AF-8CB0-4495-9C1C-F7180F9FECDF}" srcOrd="4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C8BA13E-BB69-4307-8DF2-163510B5D9F8}" type="doc">
      <dgm:prSet loTypeId="urn:microsoft.com/office/officeart/2005/8/layout/vProcess5" loCatId="process" qsTypeId="urn:microsoft.com/office/officeart/2005/8/quickstyle/simple1" qsCatId="simple" csTypeId="urn:microsoft.com/office/officeart/2005/8/colors/accent6_4" csCatId="accent6" phldr="1"/>
      <dgm:spPr/>
      <dgm:t>
        <a:bodyPr/>
        <a:lstStyle/>
        <a:p>
          <a:endParaRPr lang="zh-TW" altLang="en-US"/>
        </a:p>
      </dgm:t>
    </dgm:pt>
    <dgm:pt modelId="{B8443A07-717B-4D0F-8400-8CAA66BE1D74}">
      <dgm:prSet phldrT="[文字]" custT="1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zh-TW" altLang="en-US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rPr>
            <a:t>影響生長發育</a:t>
          </a:r>
          <a:endParaRPr lang="zh-TW" altLang="en-US" sz="32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5DB7AF8-21C0-4B12-8452-3960718563AA}" type="parTrans" cxnId="{B11F650C-7BD6-4007-AFB8-5C25BF8FBD50}">
      <dgm:prSet/>
      <dgm:spPr/>
      <dgm:t>
        <a:bodyPr/>
        <a:lstStyle/>
        <a:p>
          <a:endParaRPr lang="zh-TW" altLang="en-US" sz="32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8BE2036-C175-4F0D-909D-7760D7176197}" type="sibTrans" cxnId="{B11F650C-7BD6-4007-AFB8-5C25BF8FBD50}">
      <dgm:prSet custT="1"/>
      <dgm:spPr>
        <a:solidFill>
          <a:schemeClr val="bg1">
            <a:alpha val="90000"/>
          </a:schemeClr>
        </a:solidFill>
        <a:ln>
          <a:solidFill>
            <a:schemeClr val="bg1">
              <a:alpha val="90000"/>
            </a:schemeClr>
          </a:solidFill>
        </a:ln>
      </dgm:spPr>
      <dgm:t>
        <a:bodyPr/>
        <a:lstStyle/>
        <a:p>
          <a:endParaRPr lang="zh-TW" altLang="en-US" sz="32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272E0EF-2E5C-4F3F-AFCD-DA4303567929}">
      <dgm:prSet phldrT="[文字]" custT="1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zh-TW" altLang="en-US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rPr>
            <a:t>鉛與鎘易使人金屬中毒 </a:t>
          </a:r>
          <a:endParaRPr lang="zh-TW" altLang="en-US" sz="32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627E3B3-0C44-44A1-A91D-41802071A7DB}" type="parTrans" cxnId="{F5CC33C3-2F70-4C4D-B33A-A82836DBC0F3}">
      <dgm:prSet/>
      <dgm:spPr/>
      <dgm:t>
        <a:bodyPr/>
        <a:lstStyle/>
        <a:p>
          <a:endParaRPr lang="zh-TW" altLang="en-US" sz="32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DB86E0F-E7D3-4E66-B473-DDF45A0B13B1}" type="sibTrans" cxnId="{F5CC33C3-2F70-4C4D-B33A-A82836DBC0F3}">
      <dgm:prSet custT="1"/>
      <dgm:spPr>
        <a:solidFill>
          <a:schemeClr val="bg1">
            <a:alpha val="90000"/>
          </a:schemeClr>
        </a:solidFill>
        <a:ln>
          <a:solidFill>
            <a:schemeClr val="bg1">
              <a:alpha val="90000"/>
            </a:schemeClr>
          </a:solidFill>
        </a:ln>
      </dgm:spPr>
      <dgm:t>
        <a:bodyPr/>
        <a:lstStyle/>
        <a:p>
          <a:endParaRPr lang="zh-TW" altLang="en-US" sz="32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05D5C47-39E6-43DD-B5AE-D6761F72BD1D}">
      <dgm:prSet phldrT="[文字]" custT="1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zh-TW" altLang="en-US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rPr>
            <a:t>易造成血液不循環 </a:t>
          </a:r>
          <a:endParaRPr lang="zh-TW" altLang="en-US" sz="32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C55E9E7-2246-4E3C-82DB-5AD2E692230B}" type="parTrans" cxnId="{079A3E1F-2474-4C71-8835-5B552CF42255}">
      <dgm:prSet/>
      <dgm:spPr/>
      <dgm:t>
        <a:bodyPr/>
        <a:lstStyle/>
        <a:p>
          <a:endParaRPr lang="zh-TW" altLang="en-US"/>
        </a:p>
      </dgm:t>
    </dgm:pt>
    <dgm:pt modelId="{D3CC472C-9F20-433A-9189-0658727D17A8}" type="sibTrans" cxnId="{079A3E1F-2474-4C71-8835-5B552CF42255}">
      <dgm:prSet/>
      <dgm:spPr>
        <a:solidFill>
          <a:schemeClr val="bg1">
            <a:alpha val="90000"/>
          </a:schemeClr>
        </a:solidFill>
        <a:ln>
          <a:solidFill>
            <a:schemeClr val="bg1">
              <a:alpha val="90000"/>
            </a:schemeClr>
          </a:solidFill>
        </a:ln>
      </dgm:spPr>
      <dgm:t>
        <a:bodyPr/>
        <a:lstStyle/>
        <a:p>
          <a:endParaRPr lang="zh-TW" altLang="en-US"/>
        </a:p>
      </dgm:t>
    </dgm:pt>
    <dgm:pt modelId="{7001FB63-002D-4FE7-9771-47528BF8FA0A}">
      <dgm:prSet phldrT="[文字]" custT="1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zh-TW" altLang="en-US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rPr>
            <a:t>性早熟、第二性徵不明顯</a:t>
          </a:r>
          <a:endParaRPr lang="zh-TW" altLang="en-US" sz="32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F6605C7-D307-45DD-8404-2DD7EBE58B1E}" type="parTrans" cxnId="{EE37AE11-60EF-4205-9A74-ADF594B9C8B5}">
      <dgm:prSet/>
      <dgm:spPr/>
      <dgm:t>
        <a:bodyPr/>
        <a:lstStyle/>
        <a:p>
          <a:endParaRPr lang="zh-TW" altLang="en-US"/>
        </a:p>
      </dgm:t>
    </dgm:pt>
    <dgm:pt modelId="{2F298169-6C66-40A1-85D2-8D127F594D1A}" type="sibTrans" cxnId="{EE37AE11-60EF-4205-9A74-ADF594B9C8B5}">
      <dgm:prSet/>
      <dgm:spPr>
        <a:solidFill>
          <a:schemeClr val="bg1">
            <a:alpha val="90000"/>
          </a:schemeClr>
        </a:solidFill>
        <a:ln>
          <a:solidFill>
            <a:schemeClr val="bg1">
              <a:alpha val="90000"/>
            </a:schemeClr>
          </a:solidFill>
        </a:ln>
      </dgm:spPr>
      <dgm:t>
        <a:bodyPr/>
        <a:lstStyle/>
        <a:p>
          <a:endParaRPr lang="zh-TW" altLang="en-US"/>
        </a:p>
      </dgm:t>
    </dgm:pt>
    <dgm:pt modelId="{8BA15254-A029-4D60-9DFF-1C8669085FEE}">
      <dgm:prSet phldrT="[文字]" custT="1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zh-TW" altLang="en-US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rPr>
            <a:t>塑化劑造成不孕、罹癌風險</a:t>
          </a:r>
          <a:endParaRPr lang="zh-TW" altLang="en-US" sz="32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FDE38AB-E08A-4537-9A85-92977B7400B6}" type="parTrans" cxnId="{464E7AB7-E0DB-4A43-B07A-F764EC7F83DC}">
      <dgm:prSet/>
      <dgm:spPr/>
      <dgm:t>
        <a:bodyPr/>
        <a:lstStyle/>
        <a:p>
          <a:endParaRPr lang="zh-TW" altLang="en-US"/>
        </a:p>
      </dgm:t>
    </dgm:pt>
    <dgm:pt modelId="{7820C566-7EE6-44EB-A1BB-D56BB84ECEDD}" type="sibTrans" cxnId="{464E7AB7-E0DB-4A43-B07A-F764EC7F83DC}">
      <dgm:prSet/>
      <dgm:spPr/>
      <dgm:t>
        <a:bodyPr/>
        <a:lstStyle/>
        <a:p>
          <a:endParaRPr lang="zh-TW" altLang="en-US"/>
        </a:p>
      </dgm:t>
    </dgm:pt>
    <dgm:pt modelId="{358A3A57-6E36-41AD-982B-E05F0F048E06}" type="pres">
      <dgm:prSet presAssocID="{9C8BA13E-BB69-4307-8DF2-163510B5D9F8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13684FD0-BC22-4BB2-AE09-8E0E6FED0B2B}" type="pres">
      <dgm:prSet presAssocID="{9C8BA13E-BB69-4307-8DF2-163510B5D9F8}" presName="dummyMaxCanvas" presStyleCnt="0">
        <dgm:presLayoutVars/>
      </dgm:prSet>
      <dgm:spPr/>
    </dgm:pt>
    <dgm:pt modelId="{AB2E8925-527D-449A-8AA8-0E287A175C38}" type="pres">
      <dgm:prSet presAssocID="{9C8BA13E-BB69-4307-8DF2-163510B5D9F8}" presName="FiveNodes_1" presStyleLbl="node1" presStyleIdx="0" presStyleCnt="5" custScaleX="51310" custLinFactNeighborX="-22096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757ED744-58E6-4562-A09E-4A6A1F3F1770}" type="pres">
      <dgm:prSet presAssocID="{9C8BA13E-BB69-4307-8DF2-163510B5D9F8}" presName="FiveNodes_2" presStyleLbl="node1" presStyleIdx="1" presStyleCnt="5" custScaleX="63133" custLinFactNeighborX="-16863">
        <dgm:presLayoutVars>
          <dgm:bulletEnabled val="1"/>
        </dgm:presLayoutVars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zh-TW" altLang="en-US"/>
        </a:p>
      </dgm:t>
    </dgm:pt>
    <dgm:pt modelId="{98D7F2D6-09CF-4A5B-8E87-D3F2AC901784}" type="pres">
      <dgm:prSet presAssocID="{9C8BA13E-BB69-4307-8DF2-163510B5D9F8}" presName="FiveNodes_3" presStyleLbl="node1" presStyleIdx="2" presStyleCnt="5" custScaleX="77412" custLinFactNeighborX="-9559">
        <dgm:presLayoutVars>
          <dgm:bulletEnabled val="1"/>
        </dgm:presLayoutVars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zh-TW" altLang="en-US"/>
        </a:p>
      </dgm:t>
    </dgm:pt>
    <dgm:pt modelId="{1E51F065-478A-46C1-B9AF-D2CA167C2910}" type="pres">
      <dgm:prSet presAssocID="{9C8BA13E-BB69-4307-8DF2-163510B5D9F8}" presName="FiveNodes_4" presStyleLbl="node1" presStyleIdx="3" presStyleCnt="5" custScaleX="87855" custLinFactNeighborX="-5174">
        <dgm:presLayoutVars>
          <dgm:bulletEnabled val="1"/>
        </dgm:presLayoutVars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zh-TW" altLang="en-US"/>
        </a:p>
      </dgm:t>
    </dgm:pt>
    <dgm:pt modelId="{ED26ECFD-9091-49E1-B141-11958A4932E3}" type="pres">
      <dgm:prSet presAssocID="{9C8BA13E-BB69-4307-8DF2-163510B5D9F8}" presName="FiveNodes_5" presStyleLbl="node1" presStyleIdx="4" presStyleCnt="5" custScaleX="92839" custLinFactNeighborX="-2358">
        <dgm:presLayoutVars>
          <dgm:bulletEnabled val="1"/>
        </dgm:presLayoutVars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zh-TW" altLang="en-US"/>
        </a:p>
      </dgm:t>
    </dgm:pt>
    <dgm:pt modelId="{649C40ED-1201-4806-9203-3E3E7AA2C149}" type="pres">
      <dgm:prSet presAssocID="{9C8BA13E-BB69-4307-8DF2-163510B5D9F8}" presName="FiveConn_1-2" presStyleLbl="fgAccFollowNode1" presStyleIdx="0" presStyleCnt="4" custLinFactX="100000" custLinFactY="29911" custLinFactNeighborX="118334" custLinFactNeighborY="100000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3C181099-CDF2-403F-95F1-58A387536E78}" type="pres">
      <dgm:prSet presAssocID="{9C8BA13E-BB69-4307-8DF2-163510B5D9F8}" presName="FiveConn_2-3" presStyleLbl="fgAccFollowNode1" presStyleIdx="1" presStyleCnt="4" custLinFactX="74904" custLinFactNeighborX="100000" custLinFactNeighborY="-60447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26DAF93A-AFEC-41D5-B592-E47397A44324}" type="pres">
      <dgm:prSet presAssocID="{9C8BA13E-BB69-4307-8DF2-163510B5D9F8}" presName="FiveConn_3-4" presStyleLbl="fgAccFollowNode1" presStyleIdx="2" presStyleCnt="4" custLinFactX="16330" custLinFactY="-100000" custLinFactNeighborX="100000" custLinFactNeighborY="-102808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1D32AAF3-FBE2-4B48-85C3-D7BC7952D451}" type="pres">
      <dgm:prSet presAssocID="{9C8BA13E-BB69-4307-8DF2-163510B5D9F8}" presName="FiveConn_4-5" presStyleLbl="fgAccFollowNode1" presStyleIdx="3" presStyleCnt="4" custLinFactY="-200000" custLinFactNeighborX="32364" custLinFactNeighborY="-244959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EE382750-A17E-44C8-8A4E-313E1403EA4D}" type="pres">
      <dgm:prSet presAssocID="{9C8BA13E-BB69-4307-8DF2-163510B5D9F8}" presName="FiveNodes_1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6356396F-830C-4202-B9A9-B0A1035554D6}" type="pres">
      <dgm:prSet presAssocID="{9C8BA13E-BB69-4307-8DF2-163510B5D9F8}" presName="FiveNodes_2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D55A0DB9-C60C-496F-B561-4158B3C87C2A}" type="pres">
      <dgm:prSet presAssocID="{9C8BA13E-BB69-4307-8DF2-163510B5D9F8}" presName="FiveNodes_3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EA980A2F-03CE-4C19-A927-02B63AFDEB1A}" type="pres">
      <dgm:prSet presAssocID="{9C8BA13E-BB69-4307-8DF2-163510B5D9F8}" presName="FiveNodes_4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007F506A-A6B9-4E2C-B2A8-3CB1A996775F}" type="pres">
      <dgm:prSet presAssocID="{9C8BA13E-BB69-4307-8DF2-163510B5D9F8}" presName="FiveNodes_5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E43BD62B-C068-4286-840D-C11689ABA292}" type="presOf" srcId="{8BA15254-A029-4D60-9DFF-1C8669085FEE}" destId="{ED26ECFD-9091-49E1-B141-11958A4932E3}" srcOrd="0" destOrd="0" presId="urn:microsoft.com/office/officeart/2005/8/layout/vProcess5"/>
    <dgm:cxn modelId="{0F8EECB7-A373-4BD6-992C-1E1D5557F732}" type="presOf" srcId="{B8443A07-717B-4D0F-8400-8CAA66BE1D74}" destId="{EE382750-A17E-44C8-8A4E-313E1403EA4D}" srcOrd="1" destOrd="0" presId="urn:microsoft.com/office/officeart/2005/8/layout/vProcess5"/>
    <dgm:cxn modelId="{8EA1F494-F770-4A86-8CAF-613DF04F8349}" type="presOf" srcId="{8BA15254-A029-4D60-9DFF-1C8669085FEE}" destId="{007F506A-A6B9-4E2C-B2A8-3CB1A996775F}" srcOrd="1" destOrd="0" presId="urn:microsoft.com/office/officeart/2005/8/layout/vProcess5"/>
    <dgm:cxn modelId="{079A3E1F-2474-4C71-8835-5B552CF42255}" srcId="{9C8BA13E-BB69-4307-8DF2-163510B5D9F8}" destId="{C05D5C47-39E6-43DD-B5AE-D6761F72BD1D}" srcOrd="1" destOrd="0" parTransId="{BC55E9E7-2246-4E3C-82DB-5AD2E692230B}" sibTransId="{D3CC472C-9F20-433A-9189-0658727D17A8}"/>
    <dgm:cxn modelId="{F5CC33C3-2F70-4C4D-B33A-A82836DBC0F3}" srcId="{9C8BA13E-BB69-4307-8DF2-163510B5D9F8}" destId="{2272E0EF-2E5C-4F3F-AFCD-DA4303567929}" srcOrd="2" destOrd="0" parTransId="{3627E3B3-0C44-44A1-A91D-41802071A7DB}" sibTransId="{8DB86E0F-E7D3-4E66-B473-DDF45A0B13B1}"/>
    <dgm:cxn modelId="{E636135D-C265-4952-BF5D-FC1B78ADC6AA}" type="presOf" srcId="{C05D5C47-39E6-43DD-B5AE-D6761F72BD1D}" destId="{757ED744-58E6-4562-A09E-4A6A1F3F1770}" srcOrd="0" destOrd="0" presId="urn:microsoft.com/office/officeart/2005/8/layout/vProcess5"/>
    <dgm:cxn modelId="{806F38CF-5FD5-49EF-81EE-85061F780096}" type="presOf" srcId="{2272E0EF-2E5C-4F3F-AFCD-DA4303567929}" destId="{98D7F2D6-09CF-4A5B-8E87-D3F2AC901784}" srcOrd="0" destOrd="0" presId="urn:microsoft.com/office/officeart/2005/8/layout/vProcess5"/>
    <dgm:cxn modelId="{B7372B38-3A0E-427C-B69A-42F477D6B33D}" type="presOf" srcId="{7001FB63-002D-4FE7-9771-47528BF8FA0A}" destId="{EA980A2F-03CE-4C19-A927-02B63AFDEB1A}" srcOrd="1" destOrd="0" presId="urn:microsoft.com/office/officeart/2005/8/layout/vProcess5"/>
    <dgm:cxn modelId="{CD0C816F-EDDC-4915-AB3C-EA22FFE2CA23}" type="presOf" srcId="{9C8BA13E-BB69-4307-8DF2-163510B5D9F8}" destId="{358A3A57-6E36-41AD-982B-E05F0F048E06}" srcOrd="0" destOrd="0" presId="urn:microsoft.com/office/officeart/2005/8/layout/vProcess5"/>
    <dgm:cxn modelId="{061765DC-4966-487D-9468-07C8D18E17BD}" type="presOf" srcId="{B8443A07-717B-4D0F-8400-8CAA66BE1D74}" destId="{AB2E8925-527D-449A-8AA8-0E287A175C38}" srcOrd="0" destOrd="0" presId="urn:microsoft.com/office/officeart/2005/8/layout/vProcess5"/>
    <dgm:cxn modelId="{226CBB32-595A-44A2-8039-33EC0731A04F}" type="presOf" srcId="{C05D5C47-39E6-43DD-B5AE-D6761F72BD1D}" destId="{6356396F-830C-4202-B9A9-B0A1035554D6}" srcOrd="1" destOrd="0" presId="urn:microsoft.com/office/officeart/2005/8/layout/vProcess5"/>
    <dgm:cxn modelId="{A2E8DE37-5B13-4776-AA9E-2EEB7BB15166}" type="presOf" srcId="{D3CC472C-9F20-433A-9189-0658727D17A8}" destId="{3C181099-CDF2-403F-95F1-58A387536E78}" srcOrd="0" destOrd="0" presId="urn:microsoft.com/office/officeart/2005/8/layout/vProcess5"/>
    <dgm:cxn modelId="{B11F650C-7BD6-4007-AFB8-5C25BF8FBD50}" srcId="{9C8BA13E-BB69-4307-8DF2-163510B5D9F8}" destId="{B8443A07-717B-4D0F-8400-8CAA66BE1D74}" srcOrd="0" destOrd="0" parTransId="{E5DB7AF8-21C0-4B12-8452-3960718563AA}" sibTransId="{A8BE2036-C175-4F0D-909D-7760D7176197}"/>
    <dgm:cxn modelId="{464E7AB7-E0DB-4A43-B07A-F764EC7F83DC}" srcId="{9C8BA13E-BB69-4307-8DF2-163510B5D9F8}" destId="{8BA15254-A029-4D60-9DFF-1C8669085FEE}" srcOrd="4" destOrd="0" parTransId="{9FDE38AB-E08A-4537-9A85-92977B7400B6}" sibTransId="{7820C566-7EE6-44EB-A1BB-D56BB84ECEDD}"/>
    <dgm:cxn modelId="{E2AA3AC6-27F8-47F2-AE45-15877F94E4D4}" type="presOf" srcId="{2F298169-6C66-40A1-85D2-8D127F594D1A}" destId="{1D32AAF3-FBE2-4B48-85C3-D7BC7952D451}" srcOrd="0" destOrd="0" presId="urn:microsoft.com/office/officeart/2005/8/layout/vProcess5"/>
    <dgm:cxn modelId="{A0B719F3-6B84-4748-BBA9-919A4C1EDBBA}" type="presOf" srcId="{8DB86E0F-E7D3-4E66-B473-DDF45A0B13B1}" destId="{26DAF93A-AFEC-41D5-B592-E47397A44324}" srcOrd="0" destOrd="0" presId="urn:microsoft.com/office/officeart/2005/8/layout/vProcess5"/>
    <dgm:cxn modelId="{7330B598-E764-445F-AAD7-79021D66C639}" type="presOf" srcId="{A8BE2036-C175-4F0D-909D-7760D7176197}" destId="{649C40ED-1201-4806-9203-3E3E7AA2C149}" srcOrd="0" destOrd="0" presId="urn:microsoft.com/office/officeart/2005/8/layout/vProcess5"/>
    <dgm:cxn modelId="{24582907-F6C3-4053-90D7-D1960B8BFEA2}" type="presOf" srcId="{7001FB63-002D-4FE7-9771-47528BF8FA0A}" destId="{1E51F065-478A-46C1-B9AF-D2CA167C2910}" srcOrd="0" destOrd="0" presId="urn:microsoft.com/office/officeart/2005/8/layout/vProcess5"/>
    <dgm:cxn modelId="{EE37AE11-60EF-4205-9A74-ADF594B9C8B5}" srcId="{9C8BA13E-BB69-4307-8DF2-163510B5D9F8}" destId="{7001FB63-002D-4FE7-9771-47528BF8FA0A}" srcOrd="3" destOrd="0" parTransId="{1F6605C7-D307-45DD-8404-2DD7EBE58B1E}" sibTransId="{2F298169-6C66-40A1-85D2-8D127F594D1A}"/>
    <dgm:cxn modelId="{334B3F71-ADA9-4671-AFE5-ABF78C235DB0}" type="presOf" srcId="{2272E0EF-2E5C-4F3F-AFCD-DA4303567929}" destId="{D55A0DB9-C60C-496F-B561-4158B3C87C2A}" srcOrd="1" destOrd="0" presId="urn:microsoft.com/office/officeart/2005/8/layout/vProcess5"/>
    <dgm:cxn modelId="{EB985262-E370-45BD-9739-D4CE3D80A4C1}" type="presParOf" srcId="{358A3A57-6E36-41AD-982B-E05F0F048E06}" destId="{13684FD0-BC22-4BB2-AE09-8E0E6FED0B2B}" srcOrd="0" destOrd="0" presId="urn:microsoft.com/office/officeart/2005/8/layout/vProcess5"/>
    <dgm:cxn modelId="{29A00B4A-227F-4C6C-B84E-66D4EA326079}" type="presParOf" srcId="{358A3A57-6E36-41AD-982B-E05F0F048E06}" destId="{AB2E8925-527D-449A-8AA8-0E287A175C38}" srcOrd="1" destOrd="0" presId="urn:microsoft.com/office/officeart/2005/8/layout/vProcess5"/>
    <dgm:cxn modelId="{5EC60C8F-0248-425B-9C29-5D9320BD0D33}" type="presParOf" srcId="{358A3A57-6E36-41AD-982B-E05F0F048E06}" destId="{757ED744-58E6-4562-A09E-4A6A1F3F1770}" srcOrd="2" destOrd="0" presId="urn:microsoft.com/office/officeart/2005/8/layout/vProcess5"/>
    <dgm:cxn modelId="{1CAD9B8F-E3D9-41DF-A8B3-918D59F87A5D}" type="presParOf" srcId="{358A3A57-6E36-41AD-982B-E05F0F048E06}" destId="{98D7F2D6-09CF-4A5B-8E87-D3F2AC901784}" srcOrd="3" destOrd="0" presId="urn:microsoft.com/office/officeart/2005/8/layout/vProcess5"/>
    <dgm:cxn modelId="{813A3003-6D3B-4BB1-A858-F8F4464FFF86}" type="presParOf" srcId="{358A3A57-6E36-41AD-982B-E05F0F048E06}" destId="{1E51F065-478A-46C1-B9AF-D2CA167C2910}" srcOrd="4" destOrd="0" presId="urn:microsoft.com/office/officeart/2005/8/layout/vProcess5"/>
    <dgm:cxn modelId="{B4D0FC81-0D15-49BE-9E84-322517A8C72E}" type="presParOf" srcId="{358A3A57-6E36-41AD-982B-E05F0F048E06}" destId="{ED26ECFD-9091-49E1-B141-11958A4932E3}" srcOrd="5" destOrd="0" presId="urn:microsoft.com/office/officeart/2005/8/layout/vProcess5"/>
    <dgm:cxn modelId="{6393EB8C-0BA8-41C6-9F63-C8133DC90AAD}" type="presParOf" srcId="{358A3A57-6E36-41AD-982B-E05F0F048E06}" destId="{649C40ED-1201-4806-9203-3E3E7AA2C149}" srcOrd="6" destOrd="0" presId="urn:microsoft.com/office/officeart/2005/8/layout/vProcess5"/>
    <dgm:cxn modelId="{6F5BA065-7499-4D8B-BE99-59BE091F2933}" type="presParOf" srcId="{358A3A57-6E36-41AD-982B-E05F0F048E06}" destId="{3C181099-CDF2-403F-95F1-58A387536E78}" srcOrd="7" destOrd="0" presId="urn:microsoft.com/office/officeart/2005/8/layout/vProcess5"/>
    <dgm:cxn modelId="{31174AAC-48E3-4A6B-A037-A7F8D13787B5}" type="presParOf" srcId="{358A3A57-6E36-41AD-982B-E05F0F048E06}" destId="{26DAF93A-AFEC-41D5-B592-E47397A44324}" srcOrd="8" destOrd="0" presId="urn:microsoft.com/office/officeart/2005/8/layout/vProcess5"/>
    <dgm:cxn modelId="{42EDDC5E-611F-48B1-B71B-894A2CD825E9}" type="presParOf" srcId="{358A3A57-6E36-41AD-982B-E05F0F048E06}" destId="{1D32AAF3-FBE2-4B48-85C3-D7BC7952D451}" srcOrd="9" destOrd="0" presId="urn:microsoft.com/office/officeart/2005/8/layout/vProcess5"/>
    <dgm:cxn modelId="{692298C7-283D-461C-8A73-8319CC01FD6A}" type="presParOf" srcId="{358A3A57-6E36-41AD-982B-E05F0F048E06}" destId="{EE382750-A17E-44C8-8A4E-313E1403EA4D}" srcOrd="10" destOrd="0" presId="urn:microsoft.com/office/officeart/2005/8/layout/vProcess5"/>
    <dgm:cxn modelId="{4D73B701-2919-4957-A0B9-FEFB8816D5B2}" type="presParOf" srcId="{358A3A57-6E36-41AD-982B-E05F0F048E06}" destId="{6356396F-830C-4202-B9A9-B0A1035554D6}" srcOrd="11" destOrd="0" presId="urn:microsoft.com/office/officeart/2005/8/layout/vProcess5"/>
    <dgm:cxn modelId="{A007E581-EABB-4200-955B-B742307BF1D3}" type="presParOf" srcId="{358A3A57-6E36-41AD-982B-E05F0F048E06}" destId="{D55A0DB9-C60C-496F-B561-4158B3C87C2A}" srcOrd="12" destOrd="0" presId="urn:microsoft.com/office/officeart/2005/8/layout/vProcess5"/>
    <dgm:cxn modelId="{B831C615-69F8-4C95-B22B-CA045B236B82}" type="presParOf" srcId="{358A3A57-6E36-41AD-982B-E05F0F048E06}" destId="{EA980A2F-03CE-4C19-A927-02B63AFDEB1A}" srcOrd="13" destOrd="0" presId="urn:microsoft.com/office/officeart/2005/8/layout/vProcess5"/>
    <dgm:cxn modelId="{3CA34A6F-4E10-4728-9370-61C0C050DF03}" type="presParOf" srcId="{358A3A57-6E36-41AD-982B-E05F0F048E06}" destId="{007F506A-A6B9-4E2C-B2A8-3CB1A996775F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1F953E1E-D541-430D-9B85-4E1BDA9DD216}" type="doc">
      <dgm:prSet loTypeId="urn:microsoft.com/office/officeart/2005/8/layout/vList2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zh-TW" altLang="en-US"/>
        </a:p>
      </dgm:t>
    </dgm:pt>
    <dgm:pt modelId="{E78A5D6A-4BA9-4142-A639-F95FD54211B2}">
      <dgm:prSet phldrT="[文字]" custT="1"/>
      <dgm:spPr>
        <a:solidFill>
          <a:schemeClr val="tx2">
            <a:lumMod val="40000"/>
            <a:lumOff val="60000"/>
          </a:schemeClr>
        </a:solidFill>
      </dgm:spPr>
      <dgm:t>
        <a:bodyPr/>
        <a:lstStyle/>
        <a:p>
          <a:pPr algn="ctr"/>
          <a:r>
            <a:rPr lang="zh-TW" altLang="en-US" sz="4000" b="1" dirty="0" smtClean="0">
              <a:latin typeface="標楷體" pitchFamily="65" charset="-120"/>
              <a:ea typeface="標楷體" pitchFamily="65" charset="-120"/>
            </a:rPr>
            <a:t>人氣飆升</a:t>
          </a:r>
          <a:endParaRPr lang="zh-TW" altLang="en-US" sz="4000" b="1" dirty="0"/>
        </a:p>
      </dgm:t>
    </dgm:pt>
    <dgm:pt modelId="{66BE3B0B-132C-4DC8-8AD0-EF463B76F1AC}" type="parTrans" cxnId="{BFA2851B-E3E2-4F49-816A-61EA3C23AFDD}">
      <dgm:prSet/>
      <dgm:spPr/>
      <dgm:t>
        <a:bodyPr/>
        <a:lstStyle/>
        <a:p>
          <a:endParaRPr lang="zh-TW" altLang="en-US" sz="4000" b="1"/>
        </a:p>
      </dgm:t>
    </dgm:pt>
    <dgm:pt modelId="{5BC33E33-2A13-4185-A2C6-C1E7480B5B3B}" type="sibTrans" cxnId="{BFA2851B-E3E2-4F49-816A-61EA3C23AFDD}">
      <dgm:prSet/>
      <dgm:spPr/>
      <dgm:t>
        <a:bodyPr/>
        <a:lstStyle/>
        <a:p>
          <a:endParaRPr lang="zh-TW" altLang="en-US" sz="4000" b="1"/>
        </a:p>
      </dgm:t>
    </dgm:pt>
    <dgm:pt modelId="{3BF3B144-BC2F-465A-8CDB-5BE4BDA74257}">
      <dgm:prSet phldrT="[文字]" custT="1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pPr algn="ctr"/>
          <a:r>
            <a:rPr lang="en-US" altLang="zh-TW" sz="4000" b="1" dirty="0" smtClean="0">
              <a:latin typeface="標楷體" pitchFamily="65" charset="-120"/>
              <a:ea typeface="標楷體" pitchFamily="65" charset="-120"/>
            </a:rPr>
            <a:t>YouTube</a:t>
          </a:r>
          <a:r>
            <a:rPr lang="zh-TW" altLang="en-US" sz="4000" b="1" dirty="0" smtClean="0">
              <a:latin typeface="標楷體" pitchFamily="65" charset="-120"/>
              <a:ea typeface="標楷體" pitchFamily="65" charset="-120"/>
            </a:rPr>
            <a:t>上產生數百個粉絲視頻</a:t>
          </a:r>
          <a:endParaRPr lang="en-US" altLang="zh-TW" sz="4000" b="1" dirty="0" smtClean="0">
            <a:latin typeface="標楷體" pitchFamily="65" charset="-120"/>
            <a:ea typeface="標楷體" pitchFamily="65" charset="-120"/>
          </a:endParaRPr>
        </a:p>
      </dgm:t>
    </dgm:pt>
    <dgm:pt modelId="{3C465B89-7DF5-4BE8-B610-594CA95721DB}" type="parTrans" cxnId="{1A9F6616-F1F7-42BD-9D0D-0C128ED6C1CE}">
      <dgm:prSet/>
      <dgm:spPr/>
      <dgm:t>
        <a:bodyPr/>
        <a:lstStyle/>
        <a:p>
          <a:endParaRPr lang="zh-TW" altLang="en-US" sz="4000" b="1"/>
        </a:p>
      </dgm:t>
    </dgm:pt>
    <dgm:pt modelId="{FEE4D4F5-EBDF-48E1-9833-F7A8FA23AFD4}" type="sibTrans" cxnId="{1A9F6616-F1F7-42BD-9D0D-0C128ED6C1CE}">
      <dgm:prSet/>
      <dgm:spPr/>
      <dgm:t>
        <a:bodyPr/>
        <a:lstStyle/>
        <a:p>
          <a:endParaRPr lang="zh-TW" altLang="en-US" sz="4000" b="1"/>
        </a:p>
      </dgm:t>
    </dgm:pt>
    <dgm:pt modelId="{B3FBD360-7222-4778-B6A7-A678C002C961}">
      <dgm:prSet phldrT="[文字]" custT="1"/>
      <dgm:spPr>
        <a:solidFill>
          <a:srgbClr val="0070C0"/>
        </a:solidFill>
      </dgm:spPr>
      <dgm:t>
        <a:bodyPr/>
        <a:lstStyle/>
        <a:p>
          <a:pPr algn="ctr"/>
          <a:r>
            <a:rPr lang="zh-TW" altLang="en-US" sz="4000" b="1" dirty="0" smtClean="0">
              <a:latin typeface="標楷體" pitchFamily="65" charset="-120"/>
              <a:ea typeface="標楷體" pitchFamily="65" charset="-120"/>
            </a:rPr>
            <a:t>大量的兒童創業者出現</a:t>
          </a:r>
          <a:endParaRPr lang="en-US" altLang="zh-TW" sz="4000" b="1" dirty="0" smtClean="0">
            <a:latin typeface="標楷體" pitchFamily="65" charset="-120"/>
            <a:ea typeface="標楷體" pitchFamily="65" charset="-120"/>
          </a:endParaRPr>
        </a:p>
      </dgm:t>
    </dgm:pt>
    <dgm:pt modelId="{8F980DF9-C51D-4753-9ADC-AACCB2E0F65E}" type="parTrans" cxnId="{5F80772A-2FAB-474B-9A2C-1F3C0D90A602}">
      <dgm:prSet/>
      <dgm:spPr/>
      <dgm:t>
        <a:bodyPr/>
        <a:lstStyle/>
        <a:p>
          <a:endParaRPr lang="zh-TW" altLang="en-US" sz="4000" b="1"/>
        </a:p>
      </dgm:t>
    </dgm:pt>
    <dgm:pt modelId="{66BBC54C-B70C-486A-8E4E-3A13FA8CE11A}" type="sibTrans" cxnId="{5F80772A-2FAB-474B-9A2C-1F3C0D90A602}">
      <dgm:prSet/>
      <dgm:spPr/>
      <dgm:t>
        <a:bodyPr/>
        <a:lstStyle/>
        <a:p>
          <a:endParaRPr lang="zh-TW" altLang="en-US" sz="4000" b="1"/>
        </a:p>
      </dgm:t>
    </dgm:pt>
    <dgm:pt modelId="{8CF5CAD2-52C1-4F59-97F8-426E7F9A9C2C}" type="pres">
      <dgm:prSet presAssocID="{1F953E1E-D541-430D-9B85-4E1BDA9DD21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E5D579B8-591F-44F5-B754-6F547E8472DC}" type="pres">
      <dgm:prSet presAssocID="{E78A5D6A-4BA9-4142-A639-F95FD54211B2}" presName="parentText" presStyleLbl="node1" presStyleIdx="0" presStyleCnt="3" custScaleY="71403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A0029EAA-1927-49DE-9F5B-56809EDC601F}" type="pres">
      <dgm:prSet presAssocID="{5BC33E33-2A13-4185-A2C6-C1E7480B5B3B}" presName="spacer" presStyleCnt="0"/>
      <dgm:spPr/>
    </dgm:pt>
    <dgm:pt modelId="{750DFA85-020F-40F7-BE69-D0E99BE03281}" type="pres">
      <dgm:prSet presAssocID="{3BF3B144-BC2F-465A-8CDB-5BE4BDA74257}" presName="parentText" presStyleLbl="node1" presStyleIdx="1" presStyleCnt="3" custScaleY="79290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D6EF9182-814F-489E-8752-25F55D0767C2}" type="pres">
      <dgm:prSet presAssocID="{FEE4D4F5-EBDF-48E1-9833-F7A8FA23AFD4}" presName="spacer" presStyleCnt="0"/>
      <dgm:spPr/>
    </dgm:pt>
    <dgm:pt modelId="{3D896AFF-C126-49CD-A1F8-DE4A2FF1E04A}" type="pres">
      <dgm:prSet presAssocID="{B3FBD360-7222-4778-B6A7-A678C002C961}" presName="parentText" presStyleLbl="node1" presStyleIdx="2" presStyleCnt="3" custScaleY="76329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1A9F6616-F1F7-42BD-9D0D-0C128ED6C1CE}" srcId="{1F953E1E-D541-430D-9B85-4E1BDA9DD216}" destId="{3BF3B144-BC2F-465A-8CDB-5BE4BDA74257}" srcOrd="1" destOrd="0" parTransId="{3C465B89-7DF5-4BE8-B610-594CA95721DB}" sibTransId="{FEE4D4F5-EBDF-48E1-9833-F7A8FA23AFD4}"/>
    <dgm:cxn modelId="{BFA2851B-E3E2-4F49-816A-61EA3C23AFDD}" srcId="{1F953E1E-D541-430D-9B85-4E1BDA9DD216}" destId="{E78A5D6A-4BA9-4142-A639-F95FD54211B2}" srcOrd="0" destOrd="0" parTransId="{66BE3B0B-132C-4DC8-8AD0-EF463B76F1AC}" sibTransId="{5BC33E33-2A13-4185-A2C6-C1E7480B5B3B}"/>
    <dgm:cxn modelId="{612889E0-A420-411C-A333-E541AEC86D12}" type="presOf" srcId="{3BF3B144-BC2F-465A-8CDB-5BE4BDA74257}" destId="{750DFA85-020F-40F7-BE69-D0E99BE03281}" srcOrd="0" destOrd="0" presId="urn:microsoft.com/office/officeart/2005/8/layout/vList2"/>
    <dgm:cxn modelId="{E20C9C5E-D214-4608-ACEC-9BCF75113C8F}" type="presOf" srcId="{E78A5D6A-4BA9-4142-A639-F95FD54211B2}" destId="{E5D579B8-591F-44F5-B754-6F547E8472DC}" srcOrd="0" destOrd="0" presId="urn:microsoft.com/office/officeart/2005/8/layout/vList2"/>
    <dgm:cxn modelId="{7A1589A7-32A8-4DF5-9936-50776ACFB98E}" type="presOf" srcId="{B3FBD360-7222-4778-B6A7-A678C002C961}" destId="{3D896AFF-C126-49CD-A1F8-DE4A2FF1E04A}" srcOrd="0" destOrd="0" presId="urn:microsoft.com/office/officeart/2005/8/layout/vList2"/>
    <dgm:cxn modelId="{CD232748-C94A-4D0D-9921-6448099DC388}" type="presOf" srcId="{1F953E1E-D541-430D-9B85-4E1BDA9DD216}" destId="{8CF5CAD2-52C1-4F59-97F8-426E7F9A9C2C}" srcOrd="0" destOrd="0" presId="urn:microsoft.com/office/officeart/2005/8/layout/vList2"/>
    <dgm:cxn modelId="{5F80772A-2FAB-474B-9A2C-1F3C0D90A602}" srcId="{1F953E1E-D541-430D-9B85-4E1BDA9DD216}" destId="{B3FBD360-7222-4778-B6A7-A678C002C961}" srcOrd="2" destOrd="0" parTransId="{8F980DF9-C51D-4753-9ADC-AACCB2E0F65E}" sibTransId="{66BBC54C-B70C-486A-8E4E-3A13FA8CE11A}"/>
    <dgm:cxn modelId="{E5FFAE20-D9CD-4CEE-AB1E-D251EEFA3B4E}" type="presParOf" srcId="{8CF5CAD2-52C1-4F59-97F8-426E7F9A9C2C}" destId="{E5D579B8-591F-44F5-B754-6F547E8472DC}" srcOrd="0" destOrd="0" presId="urn:microsoft.com/office/officeart/2005/8/layout/vList2"/>
    <dgm:cxn modelId="{5AC618AF-A48B-4E96-B1ED-3AE92E38A604}" type="presParOf" srcId="{8CF5CAD2-52C1-4F59-97F8-426E7F9A9C2C}" destId="{A0029EAA-1927-49DE-9F5B-56809EDC601F}" srcOrd="1" destOrd="0" presId="urn:microsoft.com/office/officeart/2005/8/layout/vList2"/>
    <dgm:cxn modelId="{90A9A534-538A-4325-B8C0-0F64F7C59158}" type="presParOf" srcId="{8CF5CAD2-52C1-4F59-97F8-426E7F9A9C2C}" destId="{750DFA85-020F-40F7-BE69-D0E99BE03281}" srcOrd="2" destOrd="0" presId="urn:microsoft.com/office/officeart/2005/8/layout/vList2"/>
    <dgm:cxn modelId="{ABD661E8-3D4E-4D68-B184-5C17AE8C5A16}" type="presParOf" srcId="{8CF5CAD2-52C1-4F59-97F8-426E7F9A9C2C}" destId="{D6EF9182-814F-489E-8752-25F55D0767C2}" srcOrd="3" destOrd="0" presId="urn:microsoft.com/office/officeart/2005/8/layout/vList2"/>
    <dgm:cxn modelId="{B84D20A5-DB75-4D28-89B6-7ED84F32C175}" type="presParOf" srcId="{8CF5CAD2-52C1-4F59-97F8-426E7F9A9C2C}" destId="{3D896AFF-C126-49CD-A1F8-DE4A2FF1E04A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47EACD33-3D41-4FB8-B817-1999B66D0E01}" type="doc">
      <dgm:prSet loTypeId="urn:microsoft.com/office/officeart/2005/8/layout/process2" loCatId="process" qsTypeId="urn:microsoft.com/office/officeart/2005/8/quickstyle/simple1" qsCatId="simple" csTypeId="urn:microsoft.com/office/officeart/2005/8/colors/accent1_2" csCatId="accent1" phldr="1"/>
      <dgm:spPr/>
    </dgm:pt>
    <dgm:pt modelId="{FA790AD5-135D-49C7-8DD1-B333989EE532}">
      <dgm:prSet phldrT="[文字]" custT="1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zh-TW" altLang="en-US" sz="4000" dirty="0" smtClean="0">
              <a:latin typeface="標楷體" pitchFamily="65" charset="-120"/>
              <a:ea typeface="標楷體" pitchFamily="65" charset="-120"/>
            </a:rPr>
            <a:t>驗出塑化劑、鉛、鎘、螢光</a:t>
          </a:r>
          <a:r>
            <a:rPr lang="zh-TW" altLang="en-US" sz="3700" dirty="0" smtClean="0">
              <a:latin typeface="標楷體" pitchFamily="65" charset="-120"/>
              <a:ea typeface="標楷體" pitchFamily="65" charset="-120"/>
            </a:rPr>
            <a:t>劑</a:t>
          </a:r>
          <a:endParaRPr lang="zh-TW" altLang="en-US" sz="3700" dirty="0"/>
        </a:p>
      </dgm:t>
    </dgm:pt>
    <dgm:pt modelId="{82AE9FCA-0F06-44EA-87E5-E73C20753D3E}" type="parTrans" cxnId="{6473EE4B-3F97-40D0-AFFF-9CEE1CACBBA0}">
      <dgm:prSet/>
      <dgm:spPr/>
      <dgm:t>
        <a:bodyPr/>
        <a:lstStyle/>
        <a:p>
          <a:endParaRPr lang="zh-TW" altLang="en-US"/>
        </a:p>
      </dgm:t>
    </dgm:pt>
    <dgm:pt modelId="{671ED596-B08F-4675-9426-5023404350CE}" type="sibTrans" cxnId="{6473EE4B-3F97-40D0-AFFF-9CEE1CACBBA0}">
      <dgm:prSet/>
      <dgm:spPr/>
      <dgm:t>
        <a:bodyPr/>
        <a:lstStyle/>
        <a:p>
          <a:endParaRPr lang="zh-TW" altLang="en-US"/>
        </a:p>
      </dgm:t>
    </dgm:pt>
    <dgm:pt modelId="{43230DFF-3123-4B2B-A7A9-CF3B767EA9B3}">
      <dgm:prSet phldrT="[文字]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zh-TW" altLang="en-US" dirty="0" smtClean="0">
              <a:solidFill>
                <a:srgbClr val="FFFFFF"/>
              </a:solidFill>
              <a:latin typeface="標楷體" pitchFamily="65" charset="-120"/>
              <a:ea typeface="標楷體" pitchFamily="65" charset="-120"/>
            </a:rPr>
            <a:t>社會大眾改觀</a:t>
          </a:r>
          <a:endParaRPr lang="zh-TW" altLang="en-US" dirty="0"/>
        </a:p>
      </dgm:t>
    </dgm:pt>
    <dgm:pt modelId="{0702D8F5-6BBE-47FE-8104-7012373768DC}" type="parTrans" cxnId="{1D025254-9FBD-4F2C-B600-F4E6A20265B7}">
      <dgm:prSet/>
      <dgm:spPr/>
      <dgm:t>
        <a:bodyPr/>
        <a:lstStyle/>
        <a:p>
          <a:endParaRPr lang="zh-TW" altLang="en-US"/>
        </a:p>
      </dgm:t>
    </dgm:pt>
    <dgm:pt modelId="{CEB04999-409C-477A-A4C4-BAAF70162B2F}" type="sibTrans" cxnId="{1D025254-9FBD-4F2C-B600-F4E6A20265B7}">
      <dgm:prSet/>
      <dgm:spPr/>
      <dgm:t>
        <a:bodyPr/>
        <a:lstStyle/>
        <a:p>
          <a:endParaRPr lang="zh-TW" altLang="en-US"/>
        </a:p>
      </dgm:t>
    </dgm:pt>
    <dgm:pt modelId="{38CC678C-0618-4FA9-A74B-135E118397B0}">
      <dgm:prSet phldrT="[文字]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zh-TW" altLang="en-US" dirty="0" smtClean="0">
              <a:latin typeface="標楷體" pitchFamily="65" charset="-120"/>
              <a:ea typeface="標楷體" pitchFamily="65" charset="-120"/>
            </a:rPr>
            <a:t>潮流漸退</a:t>
          </a:r>
          <a:endParaRPr lang="zh-TW" altLang="en-US" dirty="0"/>
        </a:p>
      </dgm:t>
    </dgm:pt>
    <dgm:pt modelId="{8E1CAC3B-A129-44C1-A09A-34C61DD49EA2}" type="parTrans" cxnId="{3CA71C84-F8EB-4175-826B-8A785E534E46}">
      <dgm:prSet/>
      <dgm:spPr/>
      <dgm:t>
        <a:bodyPr/>
        <a:lstStyle/>
        <a:p>
          <a:endParaRPr lang="zh-TW" altLang="en-US"/>
        </a:p>
      </dgm:t>
    </dgm:pt>
    <dgm:pt modelId="{65F5F9FB-78B3-421C-A5E5-5BDF1B6565F5}" type="sibTrans" cxnId="{3CA71C84-F8EB-4175-826B-8A785E534E46}">
      <dgm:prSet/>
      <dgm:spPr/>
      <dgm:t>
        <a:bodyPr/>
        <a:lstStyle/>
        <a:p>
          <a:endParaRPr lang="zh-TW" altLang="en-US"/>
        </a:p>
      </dgm:t>
    </dgm:pt>
    <dgm:pt modelId="{303F3D61-096D-465D-A35F-665659A3CD28}" type="pres">
      <dgm:prSet presAssocID="{47EACD33-3D41-4FB8-B817-1999B66D0E01}" presName="linearFlow" presStyleCnt="0">
        <dgm:presLayoutVars>
          <dgm:resizeHandles val="exact"/>
        </dgm:presLayoutVars>
      </dgm:prSet>
      <dgm:spPr/>
    </dgm:pt>
    <dgm:pt modelId="{EB425393-5A3C-4D57-9049-9D79476E96BD}" type="pres">
      <dgm:prSet presAssocID="{FA790AD5-135D-49C7-8DD1-B333989EE532}" presName="node" presStyleLbl="node1" presStyleIdx="0" presStyleCnt="3" custScaleX="129998" custLinFactNeighborY="-10390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0AB3FFD0-9A69-4F92-91B9-4A7D6B4A76C8}" type="pres">
      <dgm:prSet presAssocID="{671ED596-B08F-4675-9426-5023404350CE}" presName="sibTrans" presStyleLbl="sibTrans2D1" presStyleIdx="0" presStyleCnt="2"/>
      <dgm:spPr/>
      <dgm:t>
        <a:bodyPr/>
        <a:lstStyle/>
        <a:p>
          <a:endParaRPr lang="zh-TW" altLang="en-US"/>
        </a:p>
      </dgm:t>
    </dgm:pt>
    <dgm:pt modelId="{97E8EB4C-E5EF-40D4-8FCC-419D3C60D0A4}" type="pres">
      <dgm:prSet presAssocID="{671ED596-B08F-4675-9426-5023404350CE}" presName="connectorText" presStyleLbl="sibTrans2D1" presStyleIdx="0" presStyleCnt="2"/>
      <dgm:spPr/>
      <dgm:t>
        <a:bodyPr/>
        <a:lstStyle/>
        <a:p>
          <a:endParaRPr lang="zh-TW" altLang="en-US"/>
        </a:p>
      </dgm:t>
    </dgm:pt>
    <dgm:pt modelId="{9DE6537B-98AF-43E4-8475-422486183C56}" type="pres">
      <dgm:prSet presAssocID="{43230DFF-3123-4B2B-A7A9-CF3B767EA9B3}" presName="node" presStyleLbl="node1" presStyleIdx="1" presStyleCnt="3" custScaleX="75849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53477E46-D8D9-40E7-80AB-541BBF8080FB}" type="pres">
      <dgm:prSet presAssocID="{CEB04999-409C-477A-A4C4-BAAF70162B2F}" presName="sibTrans" presStyleLbl="sibTrans2D1" presStyleIdx="1" presStyleCnt="2"/>
      <dgm:spPr/>
      <dgm:t>
        <a:bodyPr/>
        <a:lstStyle/>
        <a:p>
          <a:endParaRPr lang="zh-TW" altLang="en-US"/>
        </a:p>
      </dgm:t>
    </dgm:pt>
    <dgm:pt modelId="{BFF873CA-0E75-401B-B7BC-0C53BB6D3FDD}" type="pres">
      <dgm:prSet presAssocID="{CEB04999-409C-477A-A4C4-BAAF70162B2F}" presName="connectorText" presStyleLbl="sibTrans2D1" presStyleIdx="1" presStyleCnt="2"/>
      <dgm:spPr/>
      <dgm:t>
        <a:bodyPr/>
        <a:lstStyle/>
        <a:p>
          <a:endParaRPr lang="zh-TW" altLang="en-US"/>
        </a:p>
      </dgm:t>
    </dgm:pt>
    <dgm:pt modelId="{C0C8499A-AF39-495C-B7F9-AF189024E57A}" type="pres">
      <dgm:prSet presAssocID="{38CC678C-0618-4FA9-A74B-135E118397B0}" presName="node" presStyleLbl="node1" presStyleIdx="2" presStyleCnt="3" custScaleX="44199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0631F7C5-AC91-4EF8-B099-61146A0F950C}" type="presOf" srcId="{47EACD33-3D41-4FB8-B817-1999B66D0E01}" destId="{303F3D61-096D-465D-A35F-665659A3CD28}" srcOrd="0" destOrd="0" presId="urn:microsoft.com/office/officeart/2005/8/layout/process2"/>
    <dgm:cxn modelId="{E52EFF2F-D739-4252-A517-46F62375AA4D}" type="presOf" srcId="{671ED596-B08F-4675-9426-5023404350CE}" destId="{97E8EB4C-E5EF-40D4-8FCC-419D3C60D0A4}" srcOrd="1" destOrd="0" presId="urn:microsoft.com/office/officeart/2005/8/layout/process2"/>
    <dgm:cxn modelId="{E273C9DD-F6CD-4AAB-8AF3-F4044231ADA1}" type="presOf" srcId="{CEB04999-409C-477A-A4C4-BAAF70162B2F}" destId="{BFF873CA-0E75-401B-B7BC-0C53BB6D3FDD}" srcOrd="1" destOrd="0" presId="urn:microsoft.com/office/officeart/2005/8/layout/process2"/>
    <dgm:cxn modelId="{3CA71C84-F8EB-4175-826B-8A785E534E46}" srcId="{47EACD33-3D41-4FB8-B817-1999B66D0E01}" destId="{38CC678C-0618-4FA9-A74B-135E118397B0}" srcOrd="2" destOrd="0" parTransId="{8E1CAC3B-A129-44C1-A09A-34C61DD49EA2}" sibTransId="{65F5F9FB-78B3-421C-A5E5-5BDF1B6565F5}"/>
    <dgm:cxn modelId="{1D025254-9FBD-4F2C-B600-F4E6A20265B7}" srcId="{47EACD33-3D41-4FB8-B817-1999B66D0E01}" destId="{43230DFF-3123-4B2B-A7A9-CF3B767EA9B3}" srcOrd="1" destOrd="0" parTransId="{0702D8F5-6BBE-47FE-8104-7012373768DC}" sibTransId="{CEB04999-409C-477A-A4C4-BAAF70162B2F}"/>
    <dgm:cxn modelId="{C82028E2-4FD8-4D8E-B56D-6F22AB28A464}" type="presOf" srcId="{38CC678C-0618-4FA9-A74B-135E118397B0}" destId="{C0C8499A-AF39-495C-B7F9-AF189024E57A}" srcOrd="0" destOrd="0" presId="urn:microsoft.com/office/officeart/2005/8/layout/process2"/>
    <dgm:cxn modelId="{DB270D92-28A3-4AEE-B38D-D05E248C01AF}" type="presOf" srcId="{CEB04999-409C-477A-A4C4-BAAF70162B2F}" destId="{53477E46-D8D9-40E7-80AB-541BBF8080FB}" srcOrd="0" destOrd="0" presId="urn:microsoft.com/office/officeart/2005/8/layout/process2"/>
    <dgm:cxn modelId="{F64B04F8-5DDE-43AA-9FA1-BBD8BF3E0880}" type="presOf" srcId="{671ED596-B08F-4675-9426-5023404350CE}" destId="{0AB3FFD0-9A69-4F92-91B9-4A7D6B4A76C8}" srcOrd="0" destOrd="0" presId="urn:microsoft.com/office/officeart/2005/8/layout/process2"/>
    <dgm:cxn modelId="{C57F1C13-9913-4F8B-9C3A-A6FA7EA4A569}" type="presOf" srcId="{FA790AD5-135D-49C7-8DD1-B333989EE532}" destId="{EB425393-5A3C-4D57-9049-9D79476E96BD}" srcOrd="0" destOrd="0" presId="urn:microsoft.com/office/officeart/2005/8/layout/process2"/>
    <dgm:cxn modelId="{6473EE4B-3F97-40D0-AFFF-9CEE1CACBBA0}" srcId="{47EACD33-3D41-4FB8-B817-1999B66D0E01}" destId="{FA790AD5-135D-49C7-8DD1-B333989EE532}" srcOrd="0" destOrd="0" parTransId="{82AE9FCA-0F06-44EA-87E5-E73C20753D3E}" sibTransId="{671ED596-B08F-4675-9426-5023404350CE}"/>
    <dgm:cxn modelId="{02C9217C-4156-4969-93BE-A41CCAD25B25}" type="presOf" srcId="{43230DFF-3123-4B2B-A7A9-CF3B767EA9B3}" destId="{9DE6537B-98AF-43E4-8475-422486183C56}" srcOrd="0" destOrd="0" presId="urn:microsoft.com/office/officeart/2005/8/layout/process2"/>
    <dgm:cxn modelId="{A6BCE306-DE9F-45AA-B5C6-6D72A1667BA2}" type="presParOf" srcId="{303F3D61-096D-465D-A35F-665659A3CD28}" destId="{EB425393-5A3C-4D57-9049-9D79476E96BD}" srcOrd="0" destOrd="0" presId="urn:microsoft.com/office/officeart/2005/8/layout/process2"/>
    <dgm:cxn modelId="{2BBD936F-17F8-4901-8E76-AA17A8F1F8FD}" type="presParOf" srcId="{303F3D61-096D-465D-A35F-665659A3CD28}" destId="{0AB3FFD0-9A69-4F92-91B9-4A7D6B4A76C8}" srcOrd="1" destOrd="0" presId="urn:microsoft.com/office/officeart/2005/8/layout/process2"/>
    <dgm:cxn modelId="{BCCE6812-78F4-4FBC-A7A7-94AEBD25FDD6}" type="presParOf" srcId="{0AB3FFD0-9A69-4F92-91B9-4A7D6B4A76C8}" destId="{97E8EB4C-E5EF-40D4-8FCC-419D3C60D0A4}" srcOrd="0" destOrd="0" presId="urn:microsoft.com/office/officeart/2005/8/layout/process2"/>
    <dgm:cxn modelId="{45187C82-193D-4B90-8503-39788CD35750}" type="presParOf" srcId="{303F3D61-096D-465D-A35F-665659A3CD28}" destId="{9DE6537B-98AF-43E4-8475-422486183C56}" srcOrd="2" destOrd="0" presId="urn:microsoft.com/office/officeart/2005/8/layout/process2"/>
    <dgm:cxn modelId="{B927DE79-067E-4E3C-A745-EB03955AF6BC}" type="presParOf" srcId="{303F3D61-096D-465D-A35F-665659A3CD28}" destId="{53477E46-D8D9-40E7-80AB-541BBF8080FB}" srcOrd="3" destOrd="0" presId="urn:microsoft.com/office/officeart/2005/8/layout/process2"/>
    <dgm:cxn modelId="{46299689-ACC6-4D0E-9654-BBDFE39D9EF0}" type="presParOf" srcId="{53477E46-D8D9-40E7-80AB-541BBF8080FB}" destId="{BFF873CA-0E75-401B-B7BC-0C53BB6D3FDD}" srcOrd="0" destOrd="0" presId="urn:microsoft.com/office/officeart/2005/8/layout/process2"/>
    <dgm:cxn modelId="{4A806184-8B7A-45CF-9024-CF4828781FFE}" type="presParOf" srcId="{303F3D61-096D-465D-A35F-665659A3CD28}" destId="{C0C8499A-AF39-495C-B7F9-AF189024E57A}" srcOrd="4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753A5956-88EA-486B-AC61-1DA6271C5311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525A917F-A8C9-4C3D-A340-9BB4BC4A769F}">
      <dgm:prSet phldrT="[文字]" custT="1"/>
      <dgm:spPr/>
      <dgm:t>
        <a:bodyPr/>
        <a:lstStyle/>
        <a:p>
          <a:r>
            <a:rPr lang="zh-TW" altLang="en-US" sz="6600" dirty="0" smtClean="0">
              <a:latin typeface="標楷體" pitchFamily="65" charset="-120"/>
              <a:ea typeface="標楷體" pitchFamily="65" charset="-120"/>
            </a:rPr>
            <a:t>比較</a:t>
          </a:r>
          <a:endParaRPr lang="zh-TW" altLang="en-US" sz="6600" dirty="0">
            <a:latin typeface="標楷體" pitchFamily="65" charset="-120"/>
            <a:ea typeface="標楷體" pitchFamily="65" charset="-120"/>
          </a:endParaRPr>
        </a:p>
      </dgm:t>
    </dgm:pt>
    <dgm:pt modelId="{EE5AFD32-16DC-4B4E-BE74-883DB588CC50}" type="parTrans" cxnId="{830286A3-4135-4DEA-AF6C-AE1793C83E82}">
      <dgm:prSet/>
      <dgm:spPr/>
      <dgm:t>
        <a:bodyPr/>
        <a:lstStyle/>
        <a:p>
          <a:endParaRPr lang="zh-TW" altLang="en-US" sz="4000"/>
        </a:p>
      </dgm:t>
    </dgm:pt>
    <dgm:pt modelId="{38924A92-1A75-48D2-B8AC-A53115AB39FF}" type="sibTrans" cxnId="{830286A3-4135-4DEA-AF6C-AE1793C83E82}">
      <dgm:prSet/>
      <dgm:spPr/>
      <dgm:t>
        <a:bodyPr/>
        <a:lstStyle/>
        <a:p>
          <a:endParaRPr lang="zh-TW" altLang="en-US" sz="4000"/>
        </a:p>
      </dgm:t>
    </dgm:pt>
    <dgm:pt modelId="{ECB168C7-AE3B-4E58-8AEC-D2D05549ED41}">
      <dgm:prSet phldrT="[文字]" custT="1"/>
      <dgm:spPr/>
      <dgm:t>
        <a:bodyPr/>
        <a:lstStyle/>
        <a:p>
          <a:r>
            <a:rPr lang="zh-TW" altLang="en-US" sz="4000" dirty="0" smtClean="0">
              <a:latin typeface="標楷體" pitchFamily="65" charset="-120"/>
              <a:ea typeface="標楷體" pitchFamily="65" charset="-120"/>
            </a:rPr>
            <a:t>實驗步驟</a:t>
          </a:r>
          <a:endParaRPr lang="zh-TW" altLang="en-US" sz="4000" dirty="0">
            <a:latin typeface="標楷體" pitchFamily="65" charset="-120"/>
            <a:ea typeface="標楷體" pitchFamily="65" charset="-120"/>
          </a:endParaRPr>
        </a:p>
      </dgm:t>
    </dgm:pt>
    <dgm:pt modelId="{6FBD2FAD-0342-4CB1-9433-959767E3311F}" type="parTrans" cxnId="{2066CB83-2BBE-4F71-A37F-35087DFE30F9}">
      <dgm:prSet/>
      <dgm:spPr/>
      <dgm:t>
        <a:bodyPr/>
        <a:lstStyle/>
        <a:p>
          <a:endParaRPr lang="zh-TW" altLang="en-US" sz="4000"/>
        </a:p>
      </dgm:t>
    </dgm:pt>
    <dgm:pt modelId="{D72FB505-1979-4DAC-A195-1C24D7648D01}" type="sibTrans" cxnId="{2066CB83-2BBE-4F71-A37F-35087DFE30F9}">
      <dgm:prSet/>
      <dgm:spPr/>
      <dgm:t>
        <a:bodyPr/>
        <a:lstStyle/>
        <a:p>
          <a:endParaRPr lang="zh-TW" altLang="en-US" sz="4000"/>
        </a:p>
      </dgm:t>
    </dgm:pt>
    <dgm:pt modelId="{D6D447BB-254D-4C31-8BF6-AC0E144B71A7}">
      <dgm:prSet phldrT="[文字]" custT="1"/>
      <dgm:spPr/>
      <dgm:t>
        <a:bodyPr/>
        <a:lstStyle/>
        <a:p>
          <a:r>
            <a:rPr lang="zh-TW" altLang="en-US" sz="4000" dirty="0" smtClean="0">
              <a:latin typeface="標楷體" pitchFamily="65" charset="-120"/>
              <a:ea typeface="標楷體" pitchFamily="65" charset="-120"/>
            </a:rPr>
            <a:t>討論</a:t>
          </a:r>
          <a:endParaRPr lang="zh-TW" altLang="en-US" sz="4000" dirty="0">
            <a:latin typeface="標楷體" pitchFamily="65" charset="-120"/>
            <a:ea typeface="標楷體" pitchFamily="65" charset="-120"/>
          </a:endParaRPr>
        </a:p>
      </dgm:t>
    </dgm:pt>
    <dgm:pt modelId="{E923EF08-F113-4739-96D2-C7F4F0C70CA7}" type="parTrans" cxnId="{54734887-46CC-4DAB-8E93-15C93A252971}">
      <dgm:prSet/>
      <dgm:spPr/>
      <dgm:t>
        <a:bodyPr/>
        <a:lstStyle/>
        <a:p>
          <a:endParaRPr lang="zh-TW" altLang="en-US" sz="4000"/>
        </a:p>
      </dgm:t>
    </dgm:pt>
    <dgm:pt modelId="{20DA84AB-57DE-4801-92D2-B015FA3E17A1}" type="sibTrans" cxnId="{54734887-46CC-4DAB-8E93-15C93A252971}">
      <dgm:prSet/>
      <dgm:spPr/>
      <dgm:t>
        <a:bodyPr/>
        <a:lstStyle/>
        <a:p>
          <a:endParaRPr lang="zh-TW" altLang="en-US" sz="4000"/>
        </a:p>
      </dgm:t>
    </dgm:pt>
    <dgm:pt modelId="{21BF2571-F511-41B5-B741-128F22AB2B14}">
      <dgm:prSet phldrT="[文字]" custT="1"/>
      <dgm:spPr/>
      <dgm:t>
        <a:bodyPr/>
        <a:lstStyle/>
        <a:p>
          <a:r>
            <a:rPr lang="zh-TW" altLang="en-US" sz="4000" dirty="0" smtClean="0">
              <a:latin typeface="標楷體" pitchFamily="65" charset="-120"/>
              <a:ea typeface="標楷體" pitchFamily="65" charset="-120"/>
            </a:rPr>
            <a:t>實驗結果</a:t>
          </a:r>
          <a:endParaRPr lang="zh-TW" altLang="en-US" sz="4000" dirty="0">
            <a:latin typeface="標楷體" pitchFamily="65" charset="-120"/>
            <a:ea typeface="標楷體" pitchFamily="65" charset="-120"/>
          </a:endParaRPr>
        </a:p>
      </dgm:t>
    </dgm:pt>
    <dgm:pt modelId="{69CB7EAC-33D6-4DA6-987D-DE75AA2FF534}" type="parTrans" cxnId="{129BB1D0-1E41-43FE-AAFB-2FC6EE629FDD}">
      <dgm:prSet/>
      <dgm:spPr/>
      <dgm:t>
        <a:bodyPr/>
        <a:lstStyle/>
        <a:p>
          <a:endParaRPr lang="zh-TW" altLang="en-US" sz="4000"/>
        </a:p>
      </dgm:t>
    </dgm:pt>
    <dgm:pt modelId="{C8EFFF88-EC31-411B-AFA2-164DCDB51754}" type="sibTrans" cxnId="{129BB1D0-1E41-43FE-AAFB-2FC6EE629FDD}">
      <dgm:prSet/>
      <dgm:spPr/>
      <dgm:t>
        <a:bodyPr/>
        <a:lstStyle/>
        <a:p>
          <a:endParaRPr lang="zh-TW" altLang="en-US" sz="4000"/>
        </a:p>
      </dgm:t>
    </dgm:pt>
    <dgm:pt modelId="{31145874-701A-45A8-96A3-CE5664C7C5CE}" type="pres">
      <dgm:prSet presAssocID="{753A5956-88EA-486B-AC61-1DA6271C5311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zh-TW" altLang="en-US"/>
        </a:p>
      </dgm:t>
    </dgm:pt>
    <dgm:pt modelId="{546F9B79-CC72-42F6-B096-7627B1C015DC}" type="pres">
      <dgm:prSet presAssocID="{525A917F-A8C9-4C3D-A340-9BB4BC4A769F}" presName="hierRoot1" presStyleCnt="0"/>
      <dgm:spPr/>
    </dgm:pt>
    <dgm:pt modelId="{4DE81922-1C14-4339-94CE-EE4AF140162E}" type="pres">
      <dgm:prSet presAssocID="{525A917F-A8C9-4C3D-A340-9BB4BC4A769F}" presName="composite" presStyleCnt="0"/>
      <dgm:spPr/>
    </dgm:pt>
    <dgm:pt modelId="{471F79C5-9E97-4BAA-AE29-E2AB2CE166E2}" type="pres">
      <dgm:prSet presAssocID="{525A917F-A8C9-4C3D-A340-9BB4BC4A769F}" presName="background" presStyleLbl="node0" presStyleIdx="0" presStyleCnt="1"/>
      <dgm:spPr/>
    </dgm:pt>
    <dgm:pt modelId="{609DAB0A-BF36-4A8E-A2BC-3018FC1C37C8}" type="pres">
      <dgm:prSet presAssocID="{525A917F-A8C9-4C3D-A340-9BB4BC4A769F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7F26014C-50E9-471E-892A-EAFBF2F7684C}" type="pres">
      <dgm:prSet presAssocID="{525A917F-A8C9-4C3D-A340-9BB4BC4A769F}" presName="hierChild2" presStyleCnt="0"/>
      <dgm:spPr/>
    </dgm:pt>
    <dgm:pt modelId="{5F5D056E-AE14-418E-9115-068613F529CF}" type="pres">
      <dgm:prSet presAssocID="{6FBD2FAD-0342-4CB1-9433-959767E3311F}" presName="Name10" presStyleLbl="parChTrans1D2" presStyleIdx="0" presStyleCnt="3"/>
      <dgm:spPr/>
      <dgm:t>
        <a:bodyPr/>
        <a:lstStyle/>
        <a:p>
          <a:endParaRPr lang="zh-TW" altLang="en-US"/>
        </a:p>
      </dgm:t>
    </dgm:pt>
    <dgm:pt modelId="{AE6D0122-65FA-4DA7-87A2-90070DDF38A7}" type="pres">
      <dgm:prSet presAssocID="{ECB168C7-AE3B-4E58-8AEC-D2D05549ED41}" presName="hierRoot2" presStyleCnt="0"/>
      <dgm:spPr/>
    </dgm:pt>
    <dgm:pt modelId="{F6DF9C8E-8938-4F9F-82D0-7D82FC804E87}" type="pres">
      <dgm:prSet presAssocID="{ECB168C7-AE3B-4E58-8AEC-D2D05549ED41}" presName="composite2" presStyleCnt="0"/>
      <dgm:spPr/>
    </dgm:pt>
    <dgm:pt modelId="{38F297CF-81C0-42C6-9BC7-ACA73D3CEF6F}" type="pres">
      <dgm:prSet presAssocID="{ECB168C7-AE3B-4E58-8AEC-D2D05549ED41}" presName="background2" presStyleLbl="node2" presStyleIdx="0" presStyleCnt="3"/>
      <dgm:spPr/>
    </dgm:pt>
    <dgm:pt modelId="{D13D5AA4-8CA8-4288-9857-E94092555E7C}" type="pres">
      <dgm:prSet presAssocID="{ECB168C7-AE3B-4E58-8AEC-D2D05549ED41}" presName="text2" presStyleLbl="fgAcc2" presStyleIdx="0" presStyleCnt="3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83D1733D-5F29-404E-BB9F-29A4C35A3688}" type="pres">
      <dgm:prSet presAssocID="{ECB168C7-AE3B-4E58-8AEC-D2D05549ED41}" presName="hierChild3" presStyleCnt="0"/>
      <dgm:spPr/>
    </dgm:pt>
    <dgm:pt modelId="{2302131F-01B4-44B8-A279-A09B25849AEE}" type="pres">
      <dgm:prSet presAssocID="{69CB7EAC-33D6-4DA6-987D-DE75AA2FF534}" presName="Name10" presStyleLbl="parChTrans1D2" presStyleIdx="1" presStyleCnt="3"/>
      <dgm:spPr/>
      <dgm:t>
        <a:bodyPr/>
        <a:lstStyle/>
        <a:p>
          <a:endParaRPr lang="zh-TW" altLang="en-US"/>
        </a:p>
      </dgm:t>
    </dgm:pt>
    <dgm:pt modelId="{883AF076-F7B3-49E3-B4FF-D0507121DCAC}" type="pres">
      <dgm:prSet presAssocID="{21BF2571-F511-41B5-B741-128F22AB2B14}" presName="hierRoot2" presStyleCnt="0"/>
      <dgm:spPr/>
    </dgm:pt>
    <dgm:pt modelId="{AB2F0994-06F0-49BD-AD80-342ECA79A7DE}" type="pres">
      <dgm:prSet presAssocID="{21BF2571-F511-41B5-B741-128F22AB2B14}" presName="composite2" presStyleCnt="0"/>
      <dgm:spPr/>
    </dgm:pt>
    <dgm:pt modelId="{59EE9FD0-7EF7-429E-BF42-04A8DF79D0CF}" type="pres">
      <dgm:prSet presAssocID="{21BF2571-F511-41B5-B741-128F22AB2B14}" presName="background2" presStyleLbl="node2" presStyleIdx="1" presStyleCnt="3"/>
      <dgm:spPr/>
    </dgm:pt>
    <dgm:pt modelId="{C9BC85DF-AC37-4B09-BDC5-16D2192C6AF9}" type="pres">
      <dgm:prSet presAssocID="{21BF2571-F511-41B5-B741-128F22AB2B14}" presName="text2" presStyleLbl="fgAcc2" presStyleIdx="1" presStyleCnt="3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27C235AE-2A84-4FE1-A895-094ED3286429}" type="pres">
      <dgm:prSet presAssocID="{21BF2571-F511-41B5-B741-128F22AB2B14}" presName="hierChild3" presStyleCnt="0"/>
      <dgm:spPr/>
    </dgm:pt>
    <dgm:pt modelId="{D0EB84BA-9498-445C-B5F1-9145E5D2B069}" type="pres">
      <dgm:prSet presAssocID="{E923EF08-F113-4739-96D2-C7F4F0C70CA7}" presName="Name10" presStyleLbl="parChTrans1D2" presStyleIdx="2" presStyleCnt="3"/>
      <dgm:spPr/>
      <dgm:t>
        <a:bodyPr/>
        <a:lstStyle/>
        <a:p>
          <a:endParaRPr lang="zh-TW" altLang="en-US"/>
        </a:p>
      </dgm:t>
    </dgm:pt>
    <dgm:pt modelId="{5B7E86DA-7AA8-4845-B344-E1DD8461DAB7}" type="pres">
      <dgm:prSet presAssocID="{D6D447BB-254D-4C31-8BF6-AC0E144B71A7}" presName="hierRoot2" presStyleCnt="0"/>
      <dgm:spPr/>
    </dgm:pt>
    <dgm:pt modelId="{B97E8B87-BF7F-421A-B17C-6D5C5F8BB30D}" type="pres">
      <dgm:prSet presAssocID="{D6D447BB-254D-4C31-8BF6-AC0E144B71A7}" presName="composite2" presStyleCnt="0"/>
      <dgm:spPr/>
    </dgm:pt>
    <dgm:pt modelId="{5EA1A4C2-DE89-43A7-8E66-8228D34BDB3D}" type="pres">
      <dgm:prSet presAssocID="{D6D447BB-254D-4C31-8BF6-AC0E144B71A7}" presName="background2" presStyleLbl="node2" presStyleIdx="2" presStyleCnt="3"/>
      <dgm:spPr/>
    </dgm:pt>
    <dgm:pt modelId="{CFB23ACA-F259-4608-A999-90D69309F979}" type="pres">
      <dgm:prSet presAssocID="{D6D447BB-254D-4C31-8BF6-AC0E144B71A7}" presName="text2" presStyleLbl="fgAcc2" presStyleIdx="2" presStyleCnt="3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E38952F7-BD8E-4D39-90A2-1872DD392538}" type="pres">
      <dgm:prSet presAssocID="{D6D447BB-254D-4C31-8BF6-AC0E144B71A7}" presName="hierChild3" presStyleCnt="0"/>
      <dgm:spPr/>
    </dgm:pt>
  </dgm:ptLst>
  <dgm:cxnLst>
    <dgm:cxn modelId="{142B29DB-2F34-48BD-9E69-E5086099781D}" type="presOf" srcId="{6FBD2FAD-0342-4CB1-9433-959767E3311F}" destId="{5F5D056E-AE14-418E-9115-068613F529CF}" srcOrd="0" destOrd="0" presId="urn:microsoft.com/office/officeart/2005/8/layout/hierarchy1"/>
    <dgm:cxn modelId="{54734887-46CC-4DAB-8E93-15C93A252971}" srcId="{525A917F-A8C9-4C3D-A340-9BB4BC4A769F}" destId="{D6D447BB-254D-4C31-8BF6-AC0E144B71A7}" srcOrd="2" destOrd="0" parTransId="{E923EF08-F113-4739-96D2-C7F4F0C70CA7}" sibTransId="{20DA84AB-57DE-4801-92D2-B015FA3E17A1}"/>
    <dgm:cxn modelId="{0ECF1C29-F79B-42B9-85BB-A8AC654E0D74}" type="presOf" srcId="{525A917F-A8C9-4C3D-A340-9BB4BC4A769F}" destId="{609DAB0A-BF36-4A8E-A2BC-3018FC1C37C8}" srcOrd="0" destOrd="0" presId="urn:microsoft.com/office/officeart/2005/8/layout/hierarchy1"/>
    <dgm:cxn modelId="{129BB1D0-1E41-43FE-AAFB-2FC6EE629FDD}" srcId="{525A917F-A8C9-4C3D-A340-9BB4BC4A769F}" destId="{21BF2571-F511-41B5-B741-128F22AB2B14}" srcOrd="1" destOrd="0" parTransId="{69CB7EAC-33D6-4DA6-987D-DE75AA2FF534}" sibTransId="{C8EFFF88-EC31-411B-AFA2-164DCDB51754}"/>
    <dgm:cxn modelId="{A5B7B9E2-0920-4CA2-B2D9-7231A61DF60A}" type="presOf" srcId="{ECB168C7-AE3B-4E58-8AEC-D2D05549ED41}" destId="{D13D5AA4-8CA8-4288-9857-E94092555E7C}" srcOrd="0" destOrd="0" presId="urn:microsoft.com/office/officeart/2005/8/layout/hierarchy1"/>
    <dgm:cxn modelId="{830286A3-4135-4DEA-AF6C-AE1793C83E82}" srcId="{753A5956-88EA-486B-AC61-1DA6271C5311}" destId="{525A917F-A8C9-4C3D-A340-9BB4BC4A769F}" srcOrd="0" destOrd="0" parTransId="{EE5AFD32-16DC-4B4E-BE74-883DB588CC50}" sibTransId="{38924A92-1A75-48D2-B8AC-A53115AB39FF}"/>
    <dgm:cxn modelId="{B5080D0E-DC40-486D-98A1-FD26A5F1B1F5}" type="presOf" srcId="{21BF2571-F511-41B5-B741-128F22AB2B14}" destId="{C9BC85DF-AC37-4B09-BDC5-16D2192C6AF9}" srcOrd="0" destOrd="0" presId="urn:microsoft.com/office/officeart/2005/8/layout/hierarchy1"/>
    <dgm:cxn modelId="{197B0E67-8697-4403-A192-5068D7D55EE7}" type="presOf" srcId="{E923EF08-F113-4739-96D2-C7F4F0C70CA7}" destId="{D0EB84BA-9498-445C-B5F1-9145E5D2B069}" srcOrd="0" destOrd="0" presId="urn:microsoft.com/office/officeart/2005/8/layout/hierarchy1"/>
    <dgm:cxn modelId="{D17C97F3-10E9-4D10-9BBB-BD1790E63ECC}" type="presOf" srcId="{753A5956-88EA-486B-AC61-1DA6271C5311}" destId="{31145874-701A-45A8-96A3-CE5664C7C5CE}" srcOrd="0" destOrd="0" presId="urn:microsoft.com/office/officeart/2005/8/layout/hierarchy1"/>
    <dgm:cxn modelId="{7D51C81D-9FCD-4EE3-9900-130966D5ED15}" type="presOf" srcId="{69CB7EAC-33D6-4DA6-987D-DE75AA2FF534}" destId="{2302131F-01B4-44B8-A279-A09B25849AEE}" srcOrd="0" destOrd="0" presId="urn:microsoft.com/office/officeart/2005/8/layout/hierarchy1"/>
    <dgm:cxn modelId="{51EED82E-1412-4536-AD6E-42F530F3740A}" type="presOf" srcId="{D6D447BB-254D-4C31-8BF6-AC0E144B71A7}" destId="{CFB23ACA-F259-4608-A999-90D69309F979}" srcOrd="0" destOrd="0" presId="urn:microsoft.com/office/officeart/2005/8/layout/hierarchy1"/>
    <dgm:cxn modelId="{2066CB83-2BBE-4F71-A37F-35087DFE30F9}" srcId="{525A917F-A8C9-4C3D-A340-9BB4BC4A769F}" destId="{ECB168C7-AE3B-4E58-8AEC-D2D05549ED41}" srcOrd="0" destOrd="0" parTransId="{6FBD2FAD-0342-4CB1-9433-959767E3311F}" sibTransId="{D72FB505-1979-4DAC-A195-1C24D7648D01}"/>
    <dgm:cxn modelId="{2474E108-ABE3-4254-B329-65966806A3D7}" type="presParOf" srcId="{31145874-701A-45A8-96A3-CE5664C7C5CE}" destId="{546F9B79-CC72-42F6-B096-7627B1C015DC}" srcOrd="0" destOrd="0" presId="urn:microsoft.com/office/officeart/2005/8/layout/hierarchy1"/>
    <dgm:cxn modelId="{F5F9C8B0-F98C-4D3E-9234-343FB5331414}" type="presParOf" srcId="{546F9B79-CC72-42F6-B096-7627B1C015DC}" destId="{4DE81922-1C14-4339-94CE-EE4AF140162E}" srcOrd="0" destOrd="0" presId="urn:microsoft.com/office/officeart/2005/8/layout/hierarchy1"/>
    <dgm:cxn modelId="{9F3B4145-6561-46FF-AFEF-7130262C1669}" type="presParOf" srcId="{4DE81922-1C14-4339-94CE-EE4AF140162E}" destId="{471F79C5-9E97-4BAA-AE29-E2AB2CE166E2}" srcOrd="0" destOrd="0" presId="urn:microsoft.com/office/officeart/2005/8/layout/hierarchy1"/>
    <dgm:cxn modelId="{E4DB7DB4-A618-415A-851C-8D146EEA7184}" type="presParOf" srcId="{4DE81922-1C14-4339-94CE-EE4AF140162E}" destId="{609DAB0A-BF36-4A8E-A2BC-3018FC1C37C8}" srcOrd="1" destOrd="0" presId="urn:microsoft.com/office/officeart/2005/8/layout/hierarchy1"/>
    <dgm:cxn modelId="{8D32316E-7F23-4759-B85F-A41945C7FAF9}" type="presParOf" srcId="{546F9B79-CC72-42F6-B096-7627B1C015DC}" destId="{7F26014C-50E9-471E-892A-EAFBF2F7684C}" srcOrd="1" destOrd="0" presId="urn:microsoft.com/office/officeart/2005/8/layout/hierarchy1"/>
    <dgm:cxn modelId="{1ACF75DF-5DB3-4CB7-AA79-A85805B5CB6F}" type="presParOf" srcId="{7F26014C-50E9-471E-892A-EAFBF2F7684C}" destId="{5F5D056E-AE14-418E-9115-068613F529CF}" srcOrd="0" destOrd="0" presId="urn:microsoft.com/office/officeart/2005/8/layout/hierarchy1"/>
    <dgm:cxn modelId="{EBD66EE9-C290-45FA-8547-6DF5E7A03A83}" type="presParOf" srcId="{7F26014C-50E9-471E-892A-EAFBF2F7684C}" destId="{AE6D0122-65FA-4DA7-87A2-90070DDF38A7}" srcOrd="1" destOrd="0" presId="urn:microsoft.com/office/officeart/2005/8/layout/hierarchy1"/>
    <dgm:cxn modelId="{AC674E17-8695-417D-BF86-71CF1F59337D}" type="presParOf" srcId="{AE6D0122-65FA-4DA7-87A2-90070DDF38A7}" destId="{F6DF9C8E-8938-4F9F-82D0-7D82FC804E87}" srcOrd="0" destOrd="0" presId="urn:microsoft.com/office/officeart/2005/8/layout/hierarchy1"/>
    <dgm:cxn modelId="{F82E992E-CAEA-4390-89DC-8863625AFB75}" type="presParOf" srcId="{F6DF9C8E-8938-4F9F-82D0-7D82FC804E87}" destId="{38F297CF-81C0-42C6-9BC7-ACA73D3CEF6F}" srcOrd="0" destOrd="0" presId="urn:microsoft.com/office/officeart/2005/8/layout/hierarchy1"/>
    <dgm:cxn modelId="{499EB64A-26FA-4C02-A499-A57300688E8B}" type="presParOf" srcId="{F6DF9C8E-8938-4F9F-82D0-7D82FC804E87}" destId="{D13D5AA4-8CA8-4288-9857-E94092555E7C}" srcOrd="1" destOrd="0" presId="urn:microsoft.com/office/officeart/2005/8/layout/hierarchy1"/>
    <dgm:cxn modelId="{0CEF2B22-8263-4361-BAEC-8BC0EF7068DB}" type="presParOf" srcId="{AE6D0122-65FA-4DA7-87A2-90070DDF38A7}" destId="{83D1733D-5F29-404E-BB9F-29A4C35A3688}" srcOrd="1" destOrd="0" presId="urn:microsoft.com/office/officeart/2005/8/layout/hierarchy1"/>
    <dgm:cxn modelId="{8C02E3A1-F845-45CB-9EFA-47ACAC05DBB0}" type="presParOf" srcId="{7F26014C-50E9-471E-892A-EAFBF2F7684C}" destId="{2302131F-01B4-44B8-A279-A09B25849AEE}" srcOrd="2" destOrd="0" presId="urn:microsoft.com/office/officeart/2005/8/layout/hierarchy1"/>
    <dgm:cxn modelId="{ED8B91E1-3D84-4004-9BFB-B60403D4951E}" type="presParOf" srcId="{7F26014C-50E9-471E-892A-EAFBF2F7684C}" destId="{883AF076-F7B3-49E3-B4FF-D0507121DCAC}" srcOrd="3" destOrd="0" presId="urn:microsoft.com/office/officeart/2005/8/layout/hierarchy1"/>
    <dgm:cxn modelId="{46D1965B-108F-4E29-A630-EF882DF18B24}" type="presParOf" srcId="{883AF076-F7B3-49E3-B4FF-D0507121DCAC}" destId="{AB2F0994-06F0-49BD-AD80-342ECA79A7DE}" srcOrd="0" destOrd="0" presId="urn:microsoft.com/office/officeart/2005/8/layout/hierarchy1"/>
    <dgm:cxn modelId="{F2D6ECBE-2765-4793-B67E-15A5D7ED0169}" type="presParOf" srcId="{AB2F0994-06F0-49BD-AD80-342ECA79A7DE}" destId="{59EE9FD0-7EF7-429E-BF42-04A8DF79D0CF}" srcOrd="0" destOrd="0" presId="urn:microsoft.com/office/officeart/2005/8/layout/hierarchy1"/>
    <dgm:cxn modelId="{8C7D2F2D-5DD6-4FEB-8BE5-B8CA491F354C}" type="presParOf" srcId="{AB2F0994-06F0-49BD-AD80-342ECA79A7DE}" destId="{C9BC85DF-AC37-4B09-BDC5-16D2192C6AF9}" srcOrd="1" destOrd="0" presId="urn:microsoft.com/office/officeart/2005/8/layout/hierarchy1"/>
    <dgm:cxn modelId="{E485181F-E9B5-4740-8FDE-6144498BCB0A}" type="presParOf" srcId="{883AF076-F7B3-49E3-B4FF-D0507121DCAC}" destId="{27C235AE-2A84-4FE1-A895-094ED3286429}" srcOrd="1" destOrd="0" presId="urn:microsoft.com/office/officeart/2005/8/layout/hierarchy1"/>
    <dgm:cxn modelId="{8F9B5803-8094-4DBF-8F6B-516069B0A2D6}" type="presParOf" srcId="{7F26014C-50E9-471E-892A-EAFBF2F7684C}" destId="{D0EB84BA-9498-445C-B5F1-9145E5D2B069}" srcOrd="4" destOrd="0" presId="urn:microsoft.com/office/officeart/2005/8/layout/hierarchy1"/>
    <dgm:cxn modelId="{B6885BC6-0A2C-4974-9EF7-B6AF42B3BAFC}" type="presParOf" srcId="{7F26014C-50E9-471E-892A-EAFBF2F7684C}" destId="{5B7E86DA-7AA8-4845-B344-E1DD8461DAB7}" srcOrd="5" destOrd="0" presId="urn:microsoft.com/office/officeart/2005/8/layout/hierarchy1"/>
    <dgm:cxn modelId="{5817E3E0-15CC-4670-B7C8-E8E724704EAA}" type="presParOf" srcId="{5B7E86DA-7AA8-4845-B344-E1DD8461DAB7}" destId="{B97E8B87-BF7F-421A-B17C-6D5C5F8BB30D}" srcOrd="0" destOrd="0" presId="urn:microsoft.com/office/officeart/2005/8/layout/hierarchy1"/>
    <dgm:cxn modelId="{CE81A6E1-3CA8-4F43-A622-6920737131E8}" type="presParOf" srcId="{B97E8B87-BF7F-421A-B17C-6D5C5F8BB30D}" destId="{5EA1A4C2-DE89-43A7-8E66-8228D34BDB3D}" srcOrd="0" destOrd="0" presId="urn:microsoft.com/office/officeart/2005/8/layout/hierarchy1"/>
    <dgm:cxn modelId="{9EA5FB9D-49D4-4FB6-A81B-0FCAACBCD55D}" type="presParOf" srcId="{B97E8B87-BF7F-421A-B17C-6D5C5F8BB30D}" destId="{CFB23ACA-F259-4608-A999-90D69309F979}" srcOrd="1" destOrd="0" presId="urn:microsoft.com/office/officeart/2005/8/layout/hierarchy1"/>
    <dgm:cxn modelId="{A39E07DE-2884-4304-A9BA-1A84BB57EB84}" type="presParOf" srcId="{5B7E86DA-7AA8-4845-B344-E1DD8461DAB7}" destId="{E38952F7-BD8E-4D39-90A2-1872DD392538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F210753C-B7D5-467D-A6CF-1B82EBDF2BF3}" type="doc">
      <dgm:prSet loTypeId="urn:microsoft.com/office/officeart/2005/8/layout/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3EE62652-B330-4A22-98BB-DFBE0CDE779A}">
      <dgm:prSet phldrT="[文字]"/>
      <dgm:spPr/>
      <dgm:t>
        <a:bodyPr/>
        <a:lstStyle/>
        <a:p>
          <a:r>
            <a:rPr lang="zh-TW" altLang="en-US" dirty="0" smtClean="0">
              <a:solidFill>
                <a:schemeClr val="bg1"/>
              </a:solidFill>
              <a:latin typeface="標楷體" pitchFamily="65" charset="-120"/>
              <a:ea typeface="標楷體" pitchFamily="65" charset="-120"/>
            </a:rPr>
            <a:t>取數條有、無品牌之橡皮筋</a:t>
          </a:r>
          <a:endParaRPr lang="zh-TW" altLang="en-US" dirty="0">
            <a:solidFill>
              <a:schemeClr val="bg1"/>
            </a:solidFill>
          </a:endParaRPr>
        </a:p>
      </dgm:t>
    </dgm:pt>
    <dgm:pt modelId="{BCAA2D13-8B1E-484C-B9B6-E0FE9A4EF58F}" type="parTrans" cxnId="{8FCF4902-88EA-4A85-9F5F-86B1867C8736}">
      <dgm:prSet/>
      <dgm:spPr/>
      <dgm:t>
        <a:bodyPr/>
        <a:lstStyle/>
        <a:p>
          <a:endParaRPr lang="zh-TW" altLang="en-US"/>
        </a:p>
      </dgm:t>
    </dgm:pt>
    <dgm:pt modelId="{DEB221E2-945D-465F-86FA-E821F5C270FA}" type="sibTrans" cxnId="{8FCF4902-88EA-4A85-9F5F-86B1867C8736}">
      <dgm:prSet/>
      <dgm:spPr/>
      <dgm:t>
        <a:bodyPr/>
        <a:lstStyle/>
        <a:p>
          <a:endParaRPr lang="zh-TW" altLang="en-US"/>
        </a:p>
      </dgm:t>
    </dgm:pt>
    <dgm:pt modelId="{578BC467-43FC-4699-92EC-70F4CF474498}">
      <dgm:prSet phldrT="[文字]" custT="1"/>
      <dgm:spPr/>
      <dgm:t>
        <a:bodyPr/>
        <a:lstStyle/>
        <a:p>
          <a:pPr marL="0" indent="0" algn="l"/>
          <a:r>
            <a:rPr lang="zh-TW" altLang="en-US" sz="2400" dirty="0" smtClean="0">
              <a:solidFill>
                <a:schemeClr val="bg1"/>
              </a:solidFill>
              <a:latin typeface="標楷體" pitchFamily="65" charset="-120"/>
              <a:ea typeface="標楷體" pitchFamily="65" charset="-120"/>
            </a:rPr>
            <a:t>分別浸於熱水、檸檬酸溶液、 小蘇打溶液、   </a:t>
          </a:r>
          <a:r>
            <a:rPr lang="en-US" altLang="zh-TW" sz="2400" dirty="0" smtClean="0">
              <a:solidFill>
                <a:schemeClr val="bg1"/>
              </a:solidFill>
              <a:latin typeface="標楷體" pitchFamily="65" charset="-120"/>
              <a:ea typeface="標楷體" pitchFamily="65" charset="-120"/>
            </a:rPr>
            <a:t>75 </a:t>
          </a:r>
          <a:r>
            <a:rPr lang="zh-TW" altLang="en-US" sz="2400" dirty="0" smtClean="0">
              <a:solidFill>
                <a:schemeClr val="bg1"/>
              </a:solidFill>
              <a:latin typeface="標楷體" pitchFamily="65" charset="-120"/>
              <a:ea typeface="標楷體" pitchFamily="65" charset="-120"/>
            </a:rPr>
            <a:t>％酒精中</a:t>
          </a:r>
          <a:endParaRPr lang="zh-TW" altLang="en-US" sz="2400" dirty="0">
            <a:solidFill>
              <a:schemeClr val="bg1"/>
            </a:solidFill>
          </a:endParaRPr>
        </a:p>
      </dgm:t>
    </dgm:pt>
    <dgm:pt modelId="{03D04125-1CC4-4100-B5FD-C9754B9C5772}" type="parTrans" cxnId="{D1D56271-395F-455A-B5C2-81FD748A8C47}">
      <dgm:prSet/>
      <dgm:spPr/>
      <dgm:t>
        <a:bodyPr/>
        <a:lstStyle/>
        <a:p>
          <a:endParaRPr lang="zh-TW" altLang="en-US"/>
        </a:p>
      </dgm:t>
    </dgm:pt>
    <dgm:pt modelId="{B39D2555-944C-4E31-9B65-8BA4BC12E3F4}" type="sibTrans" cxnId="{D1D56271-395F-455A-B5C2-81FD748A8C47}">
      <dgm:prSet/>
      <dgm:spPr/>
      <dgm:t>
        <a:bodyPr/>
        <a:lstStyle/>
        <a:p>
          <a:endParaRPr lang="zh-TW" altLang="en-US"/>
        </a:p>
      </dgm:t>
    </dgm:pt>
    <dgm:pt modelId="{58846612-0E51-48EB-B20D-A10B661CD13D}">
      <dgm:prSet phldrT="[文字]"/>
      <dgm:spPr/>
      <dgm:t>
        <a:bodyPr/>
        <a:lstStyle/>
        <a:p>
          <a:r>
            <a:rPr lang="zh-TW" altLang="en-US" dirty="0" smtClean="0">
              <a:latin typeface="標楷體" pitchFamily="65" charset="-120"/>
              <a:ea typeface="標楷體" pitchFamily="65" charset="-120"/>
            </a:rPr>
            <a:t>等待</a:t>
          </a:r>
          <a:r>
            <a:rPr lang="en-US" altLang="zh-TW" dirty="0" smtClean="0">
              <a:latin typeface="標楷體" pitchFamily="65" charset="-120"/>
              <a:ea typeface="標楷體" pitchFamily="65" charset="-120"/>
            </a:rPr>
            <a:t>5</a:t>
          </a:r>
          <a:r>
            <a:rPr lang="zh-TW" altLang="en-US" dirty="0" smtClean="0">
              <a:latin typeface="標楷體" pitchFamily="65" charset="-120"/>
              <a:ea typeface="標楷體" pitchFamily="65" charset="-120"/>
            </a:rPr>
            <a:t>分鐘</a:t>
          </a:r>
          <a:endParaRPr lang="zh-TW" altLang="en-US" dirty="0"/>
        </a:p>
      </dgm:t>
    </dgm:pt>
    <dgm:pt modelId="{B60207ED-E144-480F-AC52-804A2D7AC68C}" type="parTrans" cxnId="{88A4DE81-859C-4226-99C2-72D571D16B8F}">
      <dgm:prSet/>
      <dgm:spPr/>
      <dgm:t>
        <a:bodyPr/>
        <a:lstStyle/>
        <a:p>
          <a:endParaRPr lang="zh-TW" altLang="en-US"/>
        </a:p>
      </dgm:t>
    </dgm:pt>
    <dgm:pt modelId="{8C96B1EC-81BF-47E0-8E5E-07B43C94B3C4}" type="sibTrans" cxnId="{88A4DE81-859C-4226-99C2-72D571D16B8F}">
      <dgm:prSet/>
      <dgm:spPr/>
      <dgm:t>
        <a:bodyPr/>
        <a:lstStyle/>
        <a:p>
          <a:endParaRPr lang="zh-TW" altLang="en-US"/>
        </a:p>
      </dgm:t>
    </dgm:pt>
    <dgm:pt modelId="{7FBF8A03-6ECD-46AA-B6D3-CB02BE3B6DA6}">
      <dgm:prSet phldrT="[文字]"/>
      <dgm:spPr/>
      <dgm:t>
        <a:bodyPr/>
        <a:lstStyle/>
        <a:p>
          <a:r>
            <a:rPr lang="zh-TW" altLang="en-US" dirty="0" smtClean="0">
              <a:latin typeface="標楷體" pitchFamily="65" charset="-120"/>
              <a:ea typeface="標楷體" pitchFamily="65" charset="-120"/>
            </a:rPr>
            <a:t>取出並擦乾</a:t>
          </a:r>
          <a:endParaRPr lang="zh-TW" altLang="en-US" dirty="0"/>
        </a:p>
      </dgm:t>
    </dgm:pt>
    <dgm:pt modelId="{DB717DEA-06E2-492E-8E87-A5E6A018E82D}" type="parTrans" cxnId="{AF1F8AFE-FD78-40EC-8F3C-E068530A5EAC}">
      <dgm:prSet/>
      <dgm:spPr/>
      <dgm:t>
        <a:bodyPr/>
        <a:lstStyle/>
        <a:p>
          <a:endParaRPr lang="zh-TW" altLang="en-US"/>
        </a:p>
      </dgm:t>
    </dgm:pt>
    <dgm:pt modelId="{B1B79E50-3B4D-4166-9F8E-29D8A4FFBADD}" type="sibTrans" cxnId="{AF1F8AFE-FD78-40EC-8F3C-E068530A5EAC}">
      <dgm:prSet/>
      <dgm:spPr/>
      <dgm:t>
        <a:bodyPr/>
        <a:lstStyle/>
        <a:p>
          <a:endParaRPr lang="zh-TW" altLang="en-US"/>
        </a:p>
      </dgm:t>
    </dgm:pt>
    <dgm:pt modelId="{88129D74-2146-405D-AEE8-9D9EBFD18A5C}">
      <dgm:prSet phldrT="[文字]"/>
      <dgm:spPr/>
      <dgm:t>
        <a:bodyPr/>
        <a:lstStyle/>
        <a:p>
          <a:r>
            <a:rPr lang="en-US" altLang="zh-TW" dirty="0" smtClean="0">
              <a:latin typeface="標楷體" pitchFamily="65" charset="-120"/>
              <a:ea typeface="標楷體" pitchFamily="65" charset="-120"/>
            </a:rPr>
            <a:t>10</a:t>
          </a:r>
          <a:r>
            <a:rPr lang="zh-TW" altLang="en-US" dirty="0" smtClean="0">
              <a:latin typeface="標楷體" pitchFamily="65" charset="-120"/>
              <a:ea typeface="標楷體" pitchFamily="65" charset="-120"/>
            </a:rPr>
            <a:t>天後再觀察其變化</a:t>
          </a:r>
          <a:endParaRPr lang="zh-TW" altLang="en-US" dirty="0"/>
        </a:p>
      </dgm:t>
    </dgm:pt>
    <dgm:pt modelId="{4AC0EFCF-2A0C-48B6-AA31-FEF24F856516}" type="parTrans" cxnId="{2ECC26DE-F747-4C78-BBD7-C542B036DF33}">
      <dgm:prSet/>
      <dgm:spPr/>
      <dgm:t>
        <a:bodyPr/>
        <a:lstStyle/>
        <a:p>
          <a:endParaRPr lang="zh-TW" altLang="en-US"/>
        </a:p>
      </dgm:t>
    </dgm:pt>
    <dgm:pt modelId="{DD475982-7B80-474E-92C3-48D97403E2E1}" type="sibTrans" cxnId="{2ECC26DE-F747-4C78-BBD7-C542B036DF33}">
      <dgm:prSet/>
      <dgm:spPr/>
      <dgm:t>
        <a:bodyPr/>
        <a:lstStyle/>
        <a:p>
          <a:endParaRPr lang="zh-TW" altLang="en-US"/>
        </a:p>
      </dgm:t>
    </dgm:pt>
    <dgm:pt modelId="{B72F66A8-F9B1-4485-852B-7A6F5A04C6ED}" type="pres">
      <dgm:prSet presAssocID="{F210753C-B7D5-467D-A6CF-1B82EBDF2BF3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73802B2B-1651-431F-BBEA-F078DCBEF823}" type="pres">
      <dgm:prSet presAssocID="{3EE62652-B330-4A22-98BB-DFBE0CDE779A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7CB3CB5C-1278-4F80-BDAC-C88299A9A345}" type="pres">
      <dgm:prSet presAssocID="{DEB221E2-945D-465F-86FA-E821F5C270FA}" presName="sibTrans" presStyleLbl="sibTrans2D1" presStyleIdx="0" presStyleCnt="4"/>
      <dgm:spPr/>
      <dgm:t>
        <a:bodyPr/>
        <a:lstStyle/>
        <a:p>
          <a:endParaRPr lang="zh-TW" altLang="en-US"/>
        </a:p>
      </dgm:t>
    </dgm:pt>
    <dgm:pt modelId="{409BFB31-A99E-4B81-A291-F90E7659803F}" type="pres">
      <dgm:prSet presAssocID="{DEB221E2-945D-465F-86FA-E821F5C270FA}" presName="connectorText" presStyleLbl="sibTrans2D1" presStyleIdx="0" presStyleCnt="4"/>
      <dgm:spPr/>
      <dgm:t>
        <a:bodyPr/>
        <a:lstStyle/>
        <a:p>
          <a:endParaRPr lang="zh-TW" altLang="en-US"/>
        </a:p>
      </dgm:t>
    </dgm:pt>
    <dgm:pt modelId="{CE91B07C-4788-4AD7-BD7F-52CB3B5157D5}" type="pres">
      <dgm:prSet presAssocID="{578BC467-43FC-4699-92EC-70F4CF474498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9AC22055-D7B4-4E7E-8888-FAC44F92BEFD}" type="pres">
      <dgm:prSet presAssocID="{B39D2555-944C-4E31-9B65-8BA4BC12E3F4}" presName="sibTrans" presStyleLbl="sibTrans2D1" presStyleIdx="1" presStyleCnt="4"/>
      <dgm:spPr/>
      <dgm:t>
        <a:bodyPr/>
        <a:lstStyle/>
        <a:p>
          <a:endParaRPr lang="zh-TW" altLang="en-US"/>
        </a:p>
      </dgm:t>
    </dgm:pt>
    <dgm:pt modelId="{BEB29B99-737C-4AF9-82C6-C93D9DD3885F}" type="pres">
      <dgm:prSet presAssocID="{B39D2555-944C-4E31-9B65-8BA4BC12E3F4}" presName="connectorText" presStyleLbl="sibTrans2D1" presStyleIdx="1" presStyleCnt="4"/>
      <dgm:spPr/>
      <dgm:t>
        <a:bodyPr/>
        <a:lstStyle/>
        <a:p>
          <a:endParaRPr lang="zh-TW" altLang="en-US"/>
        </a:p>
      </dgm:t>
    </dgm:pt>
    <dgm:pt modelId="{6BA3F312-D199-4BF8-8A54-3C234EA7BEA9}" type="pres">
      <dgm:prSet presAssocID="{58846612-0E51-48EB-B20D-A10B661CD13D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6B09006C-C705-499B-9DA4-0F7720FA2E3F}" type="pres">
      <dgm:prSet presAssocID="{8C96B1EC-81BF-47E0-8E5E-07B43C94B3C4}" presName="sibTrans" presStyleLbl="sibTrans2D1" presStyleIdx="2" presStyleCnt="4"/>
      <dgm:spPr/>
      <dgm:t>
        <a:bodyPr/>
        <a:lstStyle/>
        <a:p>
          <a:endParaRPr lang="zh-TW" altLang="en-US"/>
        </a:p>
      </dgm:t>
    </dgm:pt>
    <dgm:pt modelId="{239261F0-C786-4F61-9593-9CB00B05A362}" type="pres">
      <dgm:prSet presAssocID="{8C96B1EC-81BF-47E0-8E5E-07B43C94B3C4}" presName="connectorText" presStyleLbl="sibTrans2D1" presStyleIdx="2" presStyleCnt="4"/>
      <dgm:spPr/>
      <dgm:t>
        <a:bodyPr/>
        <a:lstStyle/>
        <a:p>
          <a:endParaRPr lang="zh-TW" altLang="en-US"/>
        </a:p>
      </dgm:t>
    </dgm:pt>
    <dgm:pt modelId="{4D5908A0-38EF-4F8D-B9A6-BF3515CF4755}" type="pres">
      <dgm:prSet presAssocID="{7FBF8A03-6ECD-46AA-B6D3-CB02BE3B6DA6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E7B9137C-2C03-4867-B3B0-FE3ECEEDD3B0}" type="pres">
      <dgm:prSet presAssocID="{B1B79E50-3B4D-4166-9F8E-29D8A4FFBADD}" presName="sibTrans" presStyleLbl="sibTrans2D1" presStyleIdx="3" presStyleCnt="4"/>
      <dgm:spPr/>
      <dgm:t>
        <a:bodyPr/>
        <a:lstStyle/>
        <a:p>
          <a:endParaRPr lang="zh-TW" altLang="en-US"/>
        </a:p>
      </dgm:t>
    </dgm:pt>
    <dgm:pt modelId="{BAFDDC35-B585-4F44-9DBA-C1E999B8EBA8}" type="pres">
      <dgm:prSet presAssocID="{B1B79E50-3B4D-4166-9F8E-29D8A4FFBADD}" presName="connectorText" presStyleLbl="sibTrans2D1" presStyleIdx="3" presStyleCnt="4"/>
      <dgm:spPr/>
      <dgm:t>
        <a:bodyPr/>
        <a:lstStyle/>
        <a:p>
          <a:endParaRPr lang="zh-TW" altLang="en-US"/>
        </a:p>
      </dgm:t>
    </dgm:pt>
    <dgm:pt modelId="{7358596D-1B96-46A4-B04B-A4B9A3EBB91C}" type="pres">
      <dgm:prSet presAssocID="{88129D74-2146-405D-AEE8-9D9EBFD18A5C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1C18BD91-C050-4986-8AF7-F77C19E4031E}" type="presOf" srcId="{B39D2555-944C-4E31-9B65-8BA4BC12E3F4}" destId="{BEB29B99-737C-4AF9-82C6-C93D9DD3885F}" srcOrd="1" destOrd="0" presId="urn:microsoft.com/office/officeart/2005/8/layout/process5"/>
    <dgm:cxn modelId="{BE5772F6-A012-4BF1-BB34-21B92F21F466}" type="presOf" srcId="{3EE62652-B330-4A22-98BB-DFBE0CDE779A}" destId="{73802B2B-1651-431F-BBEA-F078DCBEF823}" srcOrd="0" destOrd="0" presId="urn:microsoft.com/office/officeart/2005/8/layout/process5"/>
    <dgm:cxn modelId="{2ECC26DE-F747-4C78-BBD7-C542B036DF33}" srcId="{F210753C-B7D5-467D-A6CF-1B82EBDF2BF3}" destId="{88129D74-2146-405D-AEE8-9D9EBFD18A5C}" srcOrd="4" destOrd="0" parTransId="{4AC0EFCF-2A0C-48B6-AA31-FEF24F856516}" sibTransId="{DD475982-7B80-474E-92C3-48D97403E2E1}"/>
    <dgm:cxn modelId="{E185F017-E20F-4FAD-8F7D-3EA08C040A02}" type="presOf" srcId="{DEB221E2-945D-465F-86FA-E821F5C270FA}" destId="{409BFB31-A99E-4B81-A291-F90E7659803F}" srcOrd="1" destOrd="0" presId="urn:microsoft.com/office/officeart/2005/8/layout/process5"/>
    <dgm:cxn modelId="{88A4DE81-859C-4226-99C2-72D571D16B8F}" srcId="{F210753C-B7D5-467D-A6CF-1B82EBDF2BF3}" destId="{58846612-0E51-48EB-B20D-A10B661CD13D}" srcOrd="2" destOrd="0" parTransId="{B60207ED-E144-480F-AC52-804A2D7AC68C}" sibTransId="{8C96B1EC-81BF-47E0-8E5E-07B43C94B3C4}"/>
    <dgm:cxn modelId="{9DDD047F-FB5E-4F60-B618-6A1663886CF9}" type="presOf" srcId="{B1B79E50-3B4D-4166-9F8E-29D8A4FFBADD}" destId="{E7B9137C-2C03-4867-B3B0-FE3ECEEDD3B0}" srcOrd="0" destOrd="0" presId="urn:microsoft.com/office/officeart/2005/8/layout/process5"/>
    <dgm:cxn modelId="{EEFE83F9-B794-4FD9-A341-10FBBA88D460}" type="presOf" srcId="{DEB221E2-945D-465F-86FA-E821F5C270FA}" destId="{7CB3CB5C-1278-4F80-BDAC-C88299A9A345}" srcOrd="0" destOrd="0" presId="urn:microsoft.com/office/officeart/2005/8/layout/process5"/>
    <dgm:cxn modelId="{9E147BF9-8EF6-4D38-A050-C36516EEBF3E}" type="presOf" srcId="{B39D2555-944C-4E31-9B65-8BA4BC12E3F4}" destId="{9AC22055-D7B4-4E7E-8888-FAC44F92BEFD}" srcOrd="0" destOrd="0" presId="urn:microsoft.com/office/officeart/2005/8/layout/process5"/>
    <dgm:cxn modelId="{8FCF4902-88EA-4A85-9F5F-86B1867C8736}" srcId="{F210753C-B7D5-467D-A6CF-1B82EBDF2BF3}" destId="{3EE62652-B330-4A22-98BB-DFBE0CDE779A}" srcOrd="0" destOrd="0" parTransId="{BCAA2D13-8B1E-484C-B9B6-E0FE9A4EF58F}" sibTransId="{DEB221E2-945D-465F-86FA-E821F5C270FA}"/>
    <dgm:cxn modelId="{13064690-F1D7-4E63-AB92-FF6C3CC93CA3}" type="presOf" srcId="{58846612-0E51-48EB-B20D-A10B661CD13D}" destId="{6BA3F312-D199-4BF8-8A54-3C234EA7BEA9}" srcOrd="0" destOrd="0" presId="urn:microsoft.com/office/officeart/2005/8/layout/process5"/>
    <dgm:cxn modelId="{D1D56271-395F-455A-B5C2-81FD748A8C47}" srcId="{F210753C-B7D5-467D-A6CF-1B82EBDF2BF3}" destId="{578BC467-43FC-4699-92EC-70F4CF474498}" srcOrd="1" destOrd="0" parTransId="{03D04125-1CC4-4100-B5FD-C9754B9C5772}" sibTransId="{B39D2555-944C-4E31-9B65-8BA4BC12E3F4}"/>
    <dgm:cxn modelId="{7669463E-A5FB-4FEF-85B1-109A2FF6334D}" type="presOf" srcId="{7FBF8A03-6ECD-46AA-B6D3-CB02BE3B6DA6}" destId="{4D5908A0-38EF-4F8D-B9A6-BF3515CF4755}" srcOrd="0" destOrd="0" presId="urn:microsoft.com/office/officeart/2005/8/layout/process5"/>
    <dgm:cxn modelId="{AF1F8AFE-FD78-40EC-8F3C-E068530A5EAC}" srcId="{F210753C-B7D5-467D-A6CF-1B82EBDF2BF3}" destId="{7FBF8A03-6ECD-46AA-B6D3-CB02BE3B6DA6}" srcOrd="3" destOrd="0" parTransId="{DB717DEA-06E2-492E-8E87-A5E6A018E82D}" sibTransId="{B1B79E50-3B4D-4166-9F8E-29D8A4FFBADD}"/>
    <dgm:cxn modelId="{9278498A-ED04-4326-8052-F6B3E4F4B296}" type="presOf" srcId="{8C96B1EC-81BF-47E0-8E5E-07B43C94B3C4}" destId="{6B09006C-C705-499B-9DA4-0F7720FA2E3F}" srcOrd="0" destOrd="0" presId="urn:microsoft.com/office/officeart/2005/8/layout/process5"/>
    <dgm:cxn modelId="{CD5A2092-148E-4340-9B92-51A88839A9B2}" type="presOf" srcId="{88129D74-2146-405D-AEE8-9D9EBFD18A5C}" destId="{7358596D-1B96-46A4-B04B-A4B9A3EBB91C}" srcOrd="0" destOrd="0" presId="urn:microsoft.com/office/officeart/2005/8/layout/process5"/>
    <dgm:cxn modelId="{2DFF6599-CA35-4D5E-833B-90EF3FE5215F}" type="presOf" srcId="{578BC467-43FC-4699-92EC-70F4CF474498}" destId="{CE91B07C-4788-4AD7-BD7F-52CB3B5157D5}" srcOrd="0" destOrd="0" presId="urn:microsoft.com/office/officeart/2005/8/layout/process5"/>
    <dgm:cxn modelId="{B4F1F7BD-C9E0-4282-9B58-97AE3F7473C7}" type="presOf" srcId="{B1B79E50-3B4D-4166-9F8E-29D8A4FFBADD}" destId="{BAFDDC35-B585-4F44-9DBA-C1E999B8EBA8}" srcOrd="1" destOrd="0" presId="urn:microsoft.com/office/officeart/2005/8/layout/process5"/>
    <dgm:cxn modelId="{A6FB60E4-88C3-42AB-8952-61621C21DF21}" type="presOf" srcId="{8C96B1EC-81BF-47E0-8E5E-07B43C94B3C4}" destId="{239261F0-C786-4F61-9593-9CB00B05A362}" srcOrd="1" destOrd="0" presId="urn:microsoft.com/office/officeart/2005/8/layout/process5"/>
    <dgm:cxn modelId="{90290569-5935-47E1-B2DC-4F37F894D0BA}" type="presOf" srcId="{F210753C-B7D5-467D-A6CF-1B82EBDF2BF3}" destId="{B72F66A8-F9B1-4485-852B-7A6F5A04C6ED}" srcOrd="0" destOrd="0" presId="urn:microsoft.com/office/officeart/2005/8/layout/process5"/>
    <dgm:cxn modelId="{F264719D-8402-46FA-9015-AAB176D56344}" type="presParOf" srcId="{B72F66A8-F9B1-4485-852B-7A6F5A04C6ED}" destId="{73802B2B-1651-431F-BBEA-F078DCBEF823}" srcOrd="0" destOrd="0" presId="urn:microsoft.com/office/officeart/2005/8/layout/process5"/>
    <dgm:cxn modelId="{4D8370A8-B555-4693-843F-A1E302F4CA6C}" type="presParOf" srcId="{B72F66A8-F9B1-4485-852B-7A6F5A04C6ED}" destId="{7CB3CB5C-1278-4F80-BDAC-C88299A9A345}" srcOrd="1" destOrd="0" presId="urn:microsoft.com/office/officeart/2005/8/layout/process5"/>
    <dgm:cxn modelId="{5B5EB067-E8A1-4C5C-87F3-B1F56B1EB665}" type="presParOf" srcId="{7CB3CB5C-1278-4F80-BDAC-C88299A9A345}" destId="{409BFB31-A99E-4B81-A291-F90E7659803F}" srcOrd="0" destOrd="0" presId="urn:microsoft.com/office/officeart/2005/8/layout/process5"/>
    <dgm:cxn modelId="{9CD5CE45-2030-44C4-9184-B3059050AC1F}" type="presParOf" srcId="{B72F66A8-F9B1-4485-852B-7A6F5A04C6ED}" destId="{CE91B07C-4788-4AD7-BD7F-52CB3B5157D5}" srcOrd="2" destOrd="0" presId="urn:microsoft.com/office/officeart/2005/8/layout/process5"/>
    <dgm:cxn modelId="{F7AF056A-827D-4755-8DF4-C6E90CE1132C}" type="presParOf" srcId="{B72F66A8-F9B1-4485-852B-7A6F5A04C6ED}" destId="{9AC22055-D7B4-4E7E-8888-FAC44F92BEFD}" srcOrd="3" destOrd="0" presId="urn:microsoft.com/office/officeart/2005/8/layout/process5"/>
    <dgm:cxn modelId="{53C20CCC-FBEA-41B3-A373-28BC9F3ED4CD}" type="presParOf" srcId="{9AC22055-D7B4-4E7E-8888-FAC44F92BEFD}" destId="{BEB29B99-737C-4AF9-82C6-C93D9DD3885F}" srcOrd="0" destOrd="0" presId="urn:microsoft.com/office/officeart/2005/8/layout/process5"/>
    <dgm:cxn modelId="{44875C14-1F97-49CA-A864-65F7D76F1515}" type="presParOf" srcId="{B72F66A8-F9B1-4485-852B-7A6F5A04C6ED}" destId="{6BA3F312-D199-4BF8-8A54-3C234EA7BEA9}" srcOrd="4" destOrd="0" presId="urn:microsoft.com/office/officeart/2005/8/layout/process5"/>
    <dgm:cxn modelId="{71D0A569-8AE8-4488-8776-BA9F3B6E90D7}" type="presParOf" srcId="{B72F66A8-F9B1-4485-852B-7A6F5A04C6ED}" destId="{6B09006C-C705-499B-9DA4-0F7720FA2E3F}" srcOrd="5" destOrd="0" presId="urn:microsoft.com/office/officeart/2005/8/layout/process5"/>
    <dgm:cxn modelId="{264F4A4E-BBAC-4299-8551-29829C0EA62C}" type="presParOf" srcId="{6B09006C-C705-499B-9DA4-0F7720FA2E3F}" destId="{239261F0-C786-4F61-9593-9CB00B05A362}" srcOrd="0" destOrd="0" presId="urn:microsoft.com/office/officeart/2005/8/layout/process5"/>
    <dgm:cxn modelId="{35C3C0B5-65AC-43FE-A998-61191271C65C}" type="presParOf" srcId="{B72F66A8-F9B1-4485-852B-7A6F5A04C6ED}" destId="{4D5908A0-38EF-4F8D-B9A6-BF3515CF4755}" srcOrd="6" destOrd="0" presId="urn:microsoft.com/office/officeart/2005/8/layout/process5"/>
    <dgm:cxn modelId="{44064CFC-4271-45EB-9A25-FCBB304555A0}" type="presParOf" srcId="{B72F66A8-F9B1-4485-852B-7A6F5A04C6ED}" destId="{E7B9137C-2C03-4867-B3B0-FE3ECEEDD3B0}" srcOrd="7" destOrd="0" presId="urn:microsoft.com/office/officeart/2005/8/layout/process5"/>
    <dgm:cxn modelId="{7042B3D0-D3A7-42E1-9AEC-73E5C43F8166}" type="presParOf" srcId="{E7B9137C-2C03-4867-B3B0-FE3ECEEDD3B0}" destId="{BAFDDC35-B585-4F44-9DBA-C1E999B8EBA8}" srcOrd="0" destOrd="0" presId="urn:microsoft.com/office/officeart/2005/8/layout/process5"/>
    <dgm:cxn modelId="{0C77D0EF-8994-4994-9F43-07076E970384}" type="presParOf" srcId="{B72F66A8-F9B1-4485-852B-7A6F5A04C6ED}" destId="{7358596D-1B96-46A4-B04B-A4B9A3EBB91C}" srcOrd="8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36E6E3A-32C0-4901-92FF-CE50DBAD25CF}">
      <dsp:nvSpPr>
        <dsp:cNvPr id="0" name=""/>
        <dsp:cNvSpPr/>
      </dsp:nvSpPr>
      <dsp:spPr>
        <a:xfrm>
          <a:off x="100799" y="0"/>
          <a:ext cx="8755200" cy="5472000"/>
        </a:xfrm>
        <a:prstGeom prst="swooshArrow">
          <a:avLst>
            <a:gd name="adj1" fmla="val 25000"/>
            <a:gd name="adj2" fmla="val 25000"/>
          </a:avLst>
        </a:prstGeom>
        <a:solidFill>
          <a:schemeClr val="tx2">
            <a:lumMod val="60000"/>
            <a:lumOff val="4000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14445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</dsp:sp>
    <dsp:sp modelId="{CF07CB8E-37D1-4F40-AC5C-36971A009F80}">
      <dsp:nvSpPr>
        <dsp:cNvPr id="0" name=""/>
        <dsp:cNvSpPr/>
      </dsp:nvSpPr>
      <dsp:spPr>
        <a:xfrm>
          <a:off x="1123753" y="3931500"/>
          <a:ext cx="227635" cy="227635"/>
        </a:xfrm>
        <a:prstGeom prst="ellipse">
          <a:avLst/>
        </a:prstGeom>
        <a:solidFill>
          <a:srgbClr val="FFFF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841A41B-5CE6-47EB-BA1E-BA84B5162CBE}">
      <dsp:nvSpPr>
        <dsp:cNvPr id="0" name=""/>
        <dsp:cNvSpPr/>
      </dsp:nvSpPr>
      <dsp:spPr>
        <a:xfrm>
          <a:off x="857252" y="4292261"/>
          <a:ext cx="3532009" cy="7798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619" tIns="0" rIns="0" bIns="0" numCol="1" spcCol="1270" anchor="t" anchorCtr="0">
          <a:noAutofit/>
        </a:bodyPr>
        <a:lstStyle/>
        <a:p>
          <a:pPr marL="269875" lvl="0" indent="-269875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4000" b="1" kern="1200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 </a:t>
          </a:r>
          <a:r>
            <a:rPr lang="zh-TW" altLang="en-US" sz="3200" b="1" kern="1200" dirty="0" smtClean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rPr>
            <a:t>傳出塑化劑流言</a:t>
          </a:r>
          <a:endParaRPr lang="zh-TW" altLang="en-US" sz="3200" b="1" kern="1200" dirty="0">
            <a:solidFill>
              <a:schemeClr val="tx2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標楷體" pitchFamily="65" charset="-120"/>
            <a:ea typeface="標楷體" pitchFamily="65" charset="-120"/>
          </a:endParaRPr>
        </a:p>
      </dsp:txBody>
      <dsp:txXfrm>
        <a:off x="857252" y="4292261"/>
        <a:ext cx="3532009" cy="779839"/>
      </dsp:txXfrm>
    </dsp:sp>
    <dsp:sp modelId="{3B5D99B6-E71D-4887-864A-EA9961C0D4FB}">
      <dsp:nvSpPr>
        <dsp:cNvPr id="0" name=""/>
        <dsp:cNvSpPr/>
      </dsp:nvSpPr>
      <dsp:spPr>
        <a:xfrm>
          <a:off x="2854428" y="2528011"/>
          <a:ext cx="411494" cy="411494"/>
        </a:xfrm>
        <a:prstGeom prst="ellipse">
          <a:avLst/>
        </a:prstGeom>
        <a:solidFill>
          <a:srgbClr val="FFFF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892E398-A873-46DA-9188-DC3516055882}">
      <dsp:nvSpPr>
        <dsp:cNvPr id="0" name=""/>
        <dsp:cNvSpPr/>
      </dsp:nvSpPr>
      <dsp:spPr>
        <a:xfrm>
          <a:off x="2786084" y="3081982"/>
          <a:ext cx="2725486" cy="15614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8042" tIns="0" rIns="0" bIns="0" numCol="1" spcCol="1270" anchor="t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600" b="1" kern="1200" dirty="0" smtClean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rPr>
            <a:t>探討真相</a:t>
          </a:r>
          <a:endParaRPr lang="zh-TW" altLang="en-US" sz="3600" b="1" kern="1200" dirty="0">
            <a:solidFill>
              <a:schemeClr val="tx2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標楷體" pitchFamily="65" charset="-120"/>
            <a:ea typeface="標楷體" pitchFamily="65" charset="-120"/>
          </a:endParaRPr>
        </a:p>
      </dsp:txBody>
      <dsp:txXfrm>
        <a:off x="2786084" y="3081982"/>
        <a:ext cx="2725486" cy="1561493"/>
      </dsp:txXfrm>
    </dsp:sp>
    <dsp:sp modelId="{235FAB88-759F-4600-AEAD-13B5CC375DA1}">
      <dsp:nvSpPr>
        <dsp:cNvPr id="0" name=""/>
        <dsp:cNvSpPr/>
      </dsp:nvSpPr>
      <dsp:spPr>
        <a:xfrm>
          <a:off x="5038751" y="1589583"/>
          <a:ext cx="569088" cy="569088"/>
        </a:xfrm>
        <a:prstGeom prst="ellipse">
          <a:avLst/>
        </a:prstGeom>
        <a:solidFill>
          <a:srgbClr val="FFFF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B0BCDBD-0038-4FD7-9475-948C6C10C990}">
      <dsp:nvSpPr>
        <dsp:cNvPr id="0" name=""/>
        <dsp:cNvSpPr/>
      </dsp:nvSpPr>
      <dsp:spPr>
        <a:xfrm>
          <a:off x="5286412" y="2408575"/>
          <a:ext cx="2987659" cy="18777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1548" tIns="0" rIns="0" bIns="0" numCol="1" spcCol="1270" anchor="t" anchorCtr="0">
          <a:noAutofit/>
        </a:bodyPr>
        <a:lstStyle/>
        <a:p>
          <a:pPr lvl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4000" b="1" kern="1200" dirty="0" smtClean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rPr>
            <a:t>結果與討論</a:t>
          </a:r>
          <a:endParaRPr lang="en-US" altLang="zh-TW" sz="4000" b="1" kern="1200" dirty="0" smtClean="0">
            <a:solidFill>
              <a:schemeClr val="tx2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標楷體" pitchFamily="65" charset="-120"/>
            <a:ea typeface="標楷體" pitchFamily="65" charset="-120"/>
          </a:endParaRPr>
        </a:p>
      </dsp:txBody>
      <dsp:txXfrm>
        <a:off x="5286412" y="2408575"/>
        <a:ext cx="2987659" cy="1877712"/>
      </dsp:txXfrm>
    </dsp:sp>
  </dsp:spTree>
</dsp:drawing>
</file>

<file path=ppt/diagrams/drawing10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AF414F9-F487-4738-A3CF-57CCBD9391A3}">
      <dsp:nvSpPr>
        <dsp:cNvPr id="0" name=""/>
        <dsp:cNvSpPr/>
      </dsp:nvSpPr>
      <dsp:spPr>
        <a:xfrm>
          <a:off x="5644" y="2"/>
          <a:ext cx="3351396" cy="117075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50800" rIns="76200" bIns="508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4000" kern="1200" dirty="0" smtClean="0">
              <a:latin typeface="標楷體" pitchFamily="65" charset="-120"/>
              <a:ea typeface="標楷體" pitchFamily="65" charset="-120"/>
            </a:rPr>
            <a:t>無品牌的彩色橡皮筋</a:t>
          </a:r>
          <a:endParaRPr lang="zh-TW" altLang="en-US" sz="4000" kern="1200" dirty="0"/>
        </a:p>
      </dsp:txBody>
      <dsp:txXfrm>
        <a:off x="5644" y="2"/>
        <a:ext cx="3351396" cy="1170758"/>
      </dsp:txXfrm>
    </dsp:sp>
    <dsp:sp modelId="{D500CA78-F640-4209-9E60-6257150F9EF7}">
      <dsp:nvSpPr>
        <dsp:cNvPr id="0" name=""/>
        <dsp:cNvSpPr/>
      </dsp:nvSpPr>
      <dsp:spPr>
        <a:xfrm>
          <a:off x="340783" y="1170760"/>
          <a:ext cx="335139" cy="78836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88361"/>
              </a:lnTo>
              <a:lnTo>
                <a:pt x="335139" y="78836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862399-06B7-45D5-9E0A-C44C3CD46946}">
      <dsp:nvSpPr>
        <dsp:cNvPr id="0" name=""/>
        <dsp:cNvSpPr/>
      </dsp:nvSpPr>
      <dsp:spPr>
        <a:xfrm>
          <a:off x="675923" y="1433547"/>
          <a:ext cx="1681836" cy="105114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48260" rIns="72390" bIns="4826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800" kern="1200" dirty="0" smtClean="0">
              <a:latin typeface="標楷體" pitchFamily="65" charset="-120"/>
              <a:ea typeface="標楷體" pitchFamily="65" charset="-120"/>
            </a:rPr>
            <a:t>品質差</a:t>
          </a:r>
          <a:endParaRPr lang="zh-TW" altLang="en-US" sz="3800" kern="1200" dirty="0"/>
        </a:p>
      </dsp:txBody>
      <dsp:txXfrm>
        <a:off x="675923" y="1433547"/>
        <a:ext cx="1681836" cy="1051148"/>
      </dsp:txXfrm>
    </dsp:sp>
    <dsp:sp modelId="{58ABA09D-2F84-4E29-A914-56930A0346C9}">
      <dsp:nvSpPr>
        <dsp:cNvPr id="0" name=""/>
        <dsp:cNvSpPr/>
      </dsp:nvSpPr>
      <dsp:spPr>
        <a:xfrm>
          <a:off x="340783" y="1170760"/>
          <a:ext cx="335139" cy="210229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02296"/>
              </a:lnTo>
              <a:lnTo>
                <a:pt x="335139" y="210229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922DDA0-A589-4F40-A8C3-8563FED97F0C}">
      <dsp:nvSpPr>
        <dsp:cNvPr id="0" name=""/>
        <dsp:cNvSpPr/>
      </dsp:nvSpPr>
      <dsp:spPr>
        <a:xfrm>
          <a:off x="675923" y="2747482"/>
          <a:ext cx="1681836" cy="105114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48260" rIns="72390" bIns="4826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800" kern="1200" dirty="0" smtClean="0">
              <a:latin typeface="標楷體" pitchFamily="65" charset="-120"/>
              <a:ea typeface="標楷體" pitchFamily="65" charset="-120"/>
            </a:rPr>
            <a:t>有菱角</a:t>
          </a:r>
          <a:endParaRPr lang="zh-TW" altLang="en-US" sz="3800" kern="1200" dirty="0"/>
        </a:p>
      </dsp:txBody>
      <dsp:txXfrm>
        <a:off x="675923" y="2747482"/>
        <a:ext cx="1681836" cy="1051148"/>
      </dsp:txXfrm>
    </dsp:sp>
    <dsp:sp modelId="{2180F40C-2875-496C-875D-660378339B01}">
      <dsp:nvSpPr>
        <dsp:cNvPr id="0" name=""/>
        <dsp:cNvSpPr/>
      </dsp:nvSpPr>
      <dsp:spPr>
        <a:xfrm>
          <a:off x="340783" y="1170760"/>
          <a:ext cx="335139" cy="341623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16231"/>
              </a:lnTo>
              <a:lnTo>
                <a:pt x="335139" y="341623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EC36C82-6EC3-46CA-BF86-1C6A60F11ED6}">
      <dsp:nvSpPr>
        <dsp:cNvPr id="0" name=""/>
        <dsp:cNvSpPr/>
      </dsp:nvSpPr>
      <dsp:spPr>
        <a:xfrm>
          <a:off x="675923" y="4061417"/>
          <a:ext cx="1681836" cy="105114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48260" rIns="72390" bIns="4826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800" kern="1200" dirty="0" smtClean="0">
              <a:latin typeface="標楷體" pitchFamily="65" charset="-120"/>
              <a:ea typeface="標楷體" pitchFamily="65" charset="-120"/>
            </a:rPr>
            <a:t>易斷裂</a:t>
          </a:r>
          <a:endParaRPr lang="zh-TW" altLang="en-US" sz="3800" kern="1200" dirty="0"/>
        </a:p>
      </dsp:txBody>
      <dsp:txXfrm>
        <a:off x="675923" y="4061417"/>
        <a:ext cx="1681836" cy="1051148"/>
      </dsp:txXfrm>
    </dsp:sp>
    <dsp:sp modelId="{03F784C8-3E12-4E1F-8473-131D8DC78F48}">
      <dsp:nvSpPr>
        <dsp:cNvPr id="0" name=""/>
        <dsp:cNvSpPr/>
      </dsp:nvSpPr>
      <dsp:spPr>
        <a:xfrm>
          <a:off x="3882614" y="2"/>
          <a:ext cx="3384549" cy="119516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50800" rIns="76200" bIns="508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4000" kern="1200" dirty="0" smtClean="0">
              <a:latin typeface="標楷體" pitchFamily="65" charset="-120"/>
              <a:ea typeface="標楷體" pitchFamily="65" charset="-120"/>
            </a:rPr>
            <a:t>有品牌的彩色橡皮筋</a:t>
          </a:r>
          <a:endParaRPr lang="zh-TW" altLang="en-US" sz="4000" kern="1200" dirty="0"/>
        </a:p>
      </dsp:txBody>
      <dsp:txXfrm>
        <a:off x="3882614" y="2"/>
        <a:ext cx="3384549" cy="1195165"/>
      </dsp:txXfrm>
    </dsp:sp>
    <dsp:sp modelId="{301BD1B2-9561-4373-BB89-17844F3FCCD6}">
      <dsp:nvSpPr>
        <dsp:cNvPr id="0" name=""/>
        <dsp:cNvSpPr/>
      </dsp:nvSpPr>
      <dsp:spPr>
        <a:xfrm>
          <a:off x="4221069" y="1195168"/>
          <a:ext cx="338454" cy="78836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88361"/>
              </a:lnTo>
              <a:lnTo>
                <a:pt x="338454" y="78836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DE93393-7F73-4100-B724-AC520F21EDBC}">
      <dsp:nvSpPr>
        <dsp:cNvPr id="0" name=""/>
        <dsp:cNvSpPr/>
      </dsp:nvSpPr>
      <dsp:spPr>
        <a:xfrm>
          <a:off x="4559524" y="1457955"/>
          <a:ext cx="1681836" cy="105114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48260" rIns="72390" bIns="4826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800" kern="1200" dirty="0" smtClean="0">
              <a:latin typeface="標楷體" pitchFamily="65" charset="-120"/>
              <a:ea typeface="標楷體" pitchFamily="65" charset="-120"/>
            </a:rPr>
            <a:t>耐用</a:t>
          </a:r>
          <a:endParaRPr lang="zh-TW" altLang="en-US" sz="3800" kern="1200" dirty="0"/>
        </a:p>
      </dsp:txBody>
      <dsp:txXfrm>
        <a:off x="4559524" y="1457955"/>
        <a:ext cx="1681836" cy="1051148"/>
      </dsp:txXfrm>
    </dsp:sp>
    <dsp:sp modelId="{3D4583BD-DB8D-48DA-AEB0-2E2A17682A6A}">
      <dsp:nvSpPr>
        <dsp:cNvPr id="0" name=""/>
        <dsp:cNvSpPr/>
      </dsp:nvSpPr>
      <dsp:spPr>
        <a:xfrm>
          <a:off x="4221069" y="1195168"/>
          <a:ext cx="338454" cy="210229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02296"/>
              </a:lnTo>
              <a:lnTo>
                <a:pt x="338454" y="210229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8F71B03-62D9-42EA-A384-FDFA19C265C7}">
      <dsp:nvSpPr>
        <dsp:cNvPr id="0" name=""/>
        <dsp:cNvSpPr/>
      </dsp:nvSpPr>
      <dsp:spPr>
        <a:xfrm>
          <a:off x="4559524" y="2771890"/>
          <a:ext cx="1681836" cy="105114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48260" rIns="72390" bIns="4826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800" kern="1200" dirty="0" smtClean="0">
              <a:latin typeface="標楷體" pitchFamily="65" charset="-120"/>
              <a:ea typeface="標楷體" pitchFamily="65" charset="-120"/>
            </a:rPr>
            <a:t>安全</a:t>
          </a:r>
          <a:endParaRPr lang="zh-TW" altLang="en-US" sz="3800" kern="1200" dirty="0"/>
        </a:p>
      </dsp:txBody>
      <dsp:txXfrm>
        <a:off x="4559524" y="2771890"/>
        <a:ext cx="1681836" cy="1051148"/>
      </dsp:txXfrm>
    </dsp:sp>
  </dsp:spTree>
</dsp:drawing>
</file>

<file path=ppt/diagrams/drawing1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19DF828-4043-4764-A726-21A052112E5A}">
      <dsp:nvSpPr>
        <dsp:cNvPr id="0" name=""/>
        <dsp:cNvSpPr/>
      </dsp:nvSpPr>
      <dsp:spPr>
        <a:xfrm rot="16200000">
          <a:off x="864096" y="-864096"/>
          <a:ext cx="2196244" cy="3924436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56032" tIns="256032" rIns="256032" bIns="256032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altLang="zh-TW" sz="3600" kern="1200" dirty="0" smtClean="0">
            <a:ea typeface="標楷體" pitchFamily="65" charset="-120"/>
          </a:endParaRPr>
        </a:p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600" kern="1200" dirty="0" smtClean="0">
              <a:ea typeface="標楷體" pitchFamily="65" charset="-120"/>
            </a:rPr>
            <a:t>勿入嘴</a:t>
          </a:r>
          <a:endParaRPr lang="en-US" altLang="zh-TW" sz="3600" kern="1200" dirty="0" smtClean="0">
            <a:ea typeface="標楷體" pitchFamily="65" charset="-120"/>
          </a:endParaRPr>
        </a:p>
      </dsp:txBody>
      <dsp:txXfrm rot="16200000">
        <a:off x="1138626" y="-1138626"/>
        <a:ext cx="1647183" cy="3924436"/>
      </dsp:txXfrm>
    </dsp:sp>
    <dsp:sp modelId="{EF9D395C-FB11-4165-B626-2113D2DA7226}">
      <dsp:nvSpPr>
        <dsp:cNvPr id="0" name=""/>
        <dsp:cNvSpPr/>
      </dsp:nvSpPr>
      <dsp:spPr>
        <a:xfrm>
          <a:off x="3924436" y="0"/>
          <a:ext cx="3924436" cy="2196244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56032" tIns="256032" rIns="256032" bIns="256032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altLang="zh-TW" sz="3600" kern="1200" dirty="0" smtClean="0">
            <a:ea typeface="標楷體" pitchFamily="65" charset="-120"/>
          </a:endParaRPr>
        </a:p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600" kern="1200" dirty="0" smtClean="0">
              <a:ea typeface="標楷體" pitchFamily="65" charset="-120"/>
            </a:rPr>
            <a:t>接觸後</a:t>
          </a:r>
          <a:endParaRPr lang="en-US" altLang="zh-TW" sz="3600" kern="1200" dirty="0" smtClean="0">
            <a:ea typeface="標楷體" pitchFamily="65" charset="-120"/>
          </a:endParaRPr>
        </a:p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600" kern="1200" dirty="0" smtClean="0">
              <a:ea typeface="標楷體" pitchFamily="65" charset="-120"/>
            </a:rPr>
            <a:t>雙手洗淨</a:t>
          </a:r>
          <a:endParaRPr lang="zh-TW" altLang="en-US" sz="3600" kern="1200" dirty="0"/>
        </a:p>
      </dsp:txBody>
      <dsp:txXfrm>
        <a:off x="3924436" y="0"/>
        <a:ext cx="3924436" cy="1647183"/>
      </dsp:txXfrm>
    </dsp:sp>
    <dsp:sp modelId="{24181955-9A24-47B5-8BF2-67CA51B464A2}">
      <dsp:nvSpPr>
        <dsp:cNvPr id="0" name=""/>
        <dsp:cNvSpPr/>
      </dsp:nvSpPr>
      <dsp:spPr>
        <a:xfrm rot="10800000">
          <a:off x="0" y="2196244"/>
          <a:ext cx="3924436" cy="2196244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56032" tIns="256032" rIns="256032" bIns="256032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600" kern="1200" dirty="0" smtClean="0">
              <a:latin typeface="標楷體" pitchFamily="65" charset="-120"/>
              <a:ea typeface="標楷體" pitchFamily="65" charset="-120"/>
            </a:rPr>
            <a:t>多喝水</a:t>
          </a:r>
          <a:endParaRPr lang="en-US" altLang="zh-TW" sz="3600" kern="1200" dirty="0" smtClean="0">
            <a:latin typeface="標楷體" pitchFamily="65" charset="-120"/>
            <a:ea typeface="標楷體" pitchFamily="65" charset="-120"/>
          </a:endParaRPr>
        </a:p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600" kern="1200" dirty="0" smtClean="0">
              <a:latin typeface="標楷體" pitchFamily="65" charset="-120"/>
              <a:ea typeface="標楷體" pitchFamily="65" charset="-120"/>
            </a:rPr>
            <a:t>多吃蔬果</a:t>
          </a:r>
          <a:endParaRPr lang="zh-TW" altLang="en-US" sz="3600" kern="1200" dirty="0"/>
        </a:p>
      </dsp:txBody>
      <dsp:txXfrm rot="10800000">
        <a:off x="0" y="2745305"/>
        <a:ext cx="3924436" cy="1647183"/>
      </dsp:txXfrm>
    </dsp:sp>
    <dsp:sp modelId="{89534480-BA4E-4030-84A1-FC406709F7A6}">
      <dsp:nvSpPr>
        <dsp:cNvPr id="0" name=""/>
        <dsp:cNvSpPr/>
      </dsp:nvSpPr>
      <dsp:spPr>
        <a:xfrm rot="5400000">
          <a:off x="4788531" y="1332148"/>
          <a:ext cx="2196244" cy="3924436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56032" tIns="256032" rIns="256032" bIns="256032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600" kern="1200" dirty="0" smtClean="0">
              <a:latin typeface="標楷體" pitchFamily="65" charset="-120"/>
              <a:ea typeface="標楷體" pitchFamily="65" charset="-120"/>
            </a:rPr>
            <a:t>減少接觸時間</a:t>
          </a:r>
          <a:endParaRPr lang="zh-TW" altLang="en-US" sz="3600" kern="1200" dirty="0">
            <a:latin typeface="標楷體" pitchFamily="65" charset="-120"/>
            <a:ea typeface="標楷體" pitchFamily="65" charset="-120"/>
          </a:endParaRPr>
        </a:p>
      </dsp:txBody>
      <dsp:txXfrm rot="5400000">
        <a:off x="5063062" y="1606678"/>
        <a:ext cx="1647183" cy="3924436"/>
      </dsp:txXfrm>
    </dsp:sp>
    <dsp:sp modelId="{859EA5C9-9B8E-4953-874B-0B1DC8B28072}">
      <dsp:nvSpPr>
        <dsp:cNvPr id="0" name=""/>
        <dsp:cNvSpPr/>
      </dsp:nvSpPr>
      <dsp:spPr>
        <a:xfrm>
          <a:off x="2750448" y="1638991"/>
          <a:ext cx="2354661" cy="1098121"/>
        </a:xfrm>
        <a:prstGeom prst="roundRect">
          <a:avLst/>
        </a:prstGeom>
        <a:solidFill>
          <a:schemeClr val="tx2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000" kern="1200" dirty="0" smtClean="0">
              <a:solidFill>
                <a:schemeClr val="bg1"/>
              </a:solidFill>
              <a:latin typeface="標楷體" pitchFamily="65" charset="-120"/>
              <a:ea typeface="標楷體" pitchFamily="65" charset="-120"/>
            </a:rPr>
            <a:t>彩色橡皮筋</a:t>
          </a:r>
          <a:endParaRPr lang="zh-TW" altLang="en-US" sz="3000" kern="1200" dirty="0">
            <a:solidFill>
              <a:schemeClr val="bg1"/>
            </a:solidFill>
            <a:latin typeface="標楷體" pitchFamily="65" charset="-120"/>
            <a:ea typeface="標楷體" pitchFamily="65" charset="-120"/>
          </a:endParaRPr>
        </a:p>
      </dsp:txBody>
      <dsp:txXfrm>
        <a:off x="2750448" y="1638991"/>
        <a:ext cx="2354661" cy="1098121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A006787-245E-46E3-982D-719BD7D7F546}">
      <dsp:nvSpPr>
        <dsp:cNvPr id="0" name=""/>
        <dsp:cNvSpPr/>
      </dsp:nvSpPr>
      <dsp:spPr>
        <a:xfrm>
          <a:off x="4346056" y="2282867"/>
          <a:ext cx="3605533" cy="42897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2335"/>
              </a:lnTo>
              <a:lnTo>
                <a:pt x="3605533" y="292335"/>
              </a:lnTo>
              <a:lnTo>
                <a:pt x="3605533" y="42897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9199513-CF8F-4CFD-AFE6-96EEAB3068B2}">
      <dsp:nvSpPr>
        <dsp:cNvPr id="0" name=""/>
        <dsp:cNvSpPr/>
      </dsp:nvSpPr>
      <dsp:spPr>
        <a:xfrm>
          <a:off x="6148822" y="3648462"/>
          <a:ext cx="901383" cy="42897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2335"/>
              </a:lnTo>
              <a:lnTo>
                <a:pt x="901383" y="292335"/>
              </a:lnTo>
              <a:lnTo>
                <a:pt x="901383" y="42897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91FC4A5-019F-4D49-A19C-46DEBC533238}">
      <dsp:nvSpPr>
        <dsp:cNvPr id="0" name=""/>
        <dsp:cNvSpPr/>
      </dsp:nvSpPr>
      <dsp:spPr>
        <a:xfrm>
          <a:off x="5247439" y="3648462"/>
          <a:ext cx="901383" cy="428976"/>
        </a:xfrm>
        <a:custGeom>
          <a:avLst/>
          <a:gdLst/>
          <a:ahLst/>
          <a:cxnLst/>
          <a:rect l="0" t="0" r="0" b="0"/>
          <a:pathLst>
            <a:path>
              <a:moveTo>
                <a:pt x="901383" y="0"/>
              </a:moveTo>
              <a:lnTo>
                <a:pt x="901383" y="292335"/>
              </a:lnTo>
              <a:lnTo>
                <a:pt x="0" y="292335"/>
              </a:lnTo>
              <a:lnTo>
                <a:pt x="0" y="42897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6985B4D-A230-40D3-AED6-065F008C21A0}">
      <dsp:nvSpPr>
        <dsp:cNvPr id="0" name=""/>
        <dsp:cNvSpPr/>
      </dsp:nvSpPr>
      <dsp:spPr>
        <a:xfrm>
          <a:off x="4346056" y="2282867"/>
          <a:ext cx="1802766" cy="42897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2335"/>
              </a:lnTo>
              <a:lnTo>
                <a:pt x="1802766" y="292335"/>
              </a:lnTo>
              <a:lnTo>
                <a:pt x="1802766" y="42897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65AAAE3-9514-41D9-9BAD-94B3563CD580}">
      <dsp:nvSpPr>
        <dsp:cNvPr id="0" name=""/>
        <dsp:cNvSpPr/>
      </dsp:nvSpPr>
      <dsp:spPr>
        <a:xfrm>
          <a:off x="2543289" y="3648462"/>
          <a:ext cx="901383" cy="42897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2335"/>
              </a:lnTo>
              <a:lnTo>
                <a:pt x="901383" y="292335"/>
              </a:lnTo>
              <a:lnTo>
                <a:pt x="901383" y="42897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787E23C-4D7E-4D63-84FC-338829DF193B}">
      <dsp:nvSpPr>
        <dsp:cNvPr id="0" name=""/>
        <dsp:cNvSpPr/>
      </dsp:nvSpPr>
      <dsp:spPr>
        <a:xfrm>
          <a:off x="1641905" y="3648462"/>
          <a:ext cx="901383" cy="428976"/>
        </a:xfrm>
        <a:custGeom>
          <a:avLst/>
          <a:gdLst/>
          <a:ahLst/>
          <a:cxnLst/>
          <a:rect l="0" t="0" r="0" b="0"/>
          <a:pathLst>
            <a:path>
              <a:moveTo>
                <a:pt x="901383" y="0"/>
              </a:moveTo>
              <a:lnTo>
                <a:pt x="901383" y="292335"/>
              </a:lnTo>
              <a:lnTo>
                <a:pt x="0" y="292335"/>
              </a:lnTo>
              <a:lnTo>
                <a:pt x="0" y="42897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FF17804-FEEA-4C19-A657-4E346E60783C}">
      <dsp:nvSpPr>
        <dsp:cNvPr id="0" name=""/>
        <dsp:cNvSpPr/>
      </dsp:nvSpPr>
      <dsp:spPr>
        <a:xfrm>
          <a:off x="2543289" y="2282867"/>
          <a:ext cx="1802766" cy="428976"/>
        </a:xfrm>
        <a:custGeom>
          <a:avLst/>
          <a:gdLst/>
          <a:ahLst/>
          <a:cxnLst/>
          <a:rect l="0" t="0" r="0" b="0"/>
          <a:pathLst>
            <a:path>
              <a:moveTo>
                <a:pt x="1802766" y="0"/>
              </a:moveTo>
              <a:lnTo>
                <a:pt x="1802766" y="292335"/>
              </a:lnTo>
              <a:lnTo>
                <a:pt x="0" y="292335"/>
              </a:lnTo>
              <a:lnTo>
                <a:pt x="0" y="42897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A162D0E-9DF4-4D77-925F-BEE1FA2A7803}">
      <dsp:nvSpPr>
        <dsp:cNvPr id="0" name=""/>
        <dsp:cNvSpPr/>
      </dsp:nvSpPr>
      <dsp:spPr>
        <a:xfrm>
          <a:off x="740522" y="2282867"/>
          <a:ext cx="3605533" cy="415536"/>
        </a:xfrm>
        <a:custGeom>
          <a:avLst/>
          <a:gdLst/>
          <a:ahLst/>
          <a:cxnLst/>
          <a:rect l="0" t="0" r="0" b="0"/>
          <a:pathLst>
            <a:path>
              <a:moveTo>
                <a:pt x="3605533" y="0"/>
              </a:moveTo>
              <a:lnTo>
                <a:pt x="3605533" y="278894"/>
              </a:lnTo>
              <a:lnTo>
                <a:pt x="0" y="278894"/>
              </a:lnTo>
              <a:lnTo>
                <a:pt x="0" y="41553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DBDF71A-8377-49D6-BE89-B1C27915AEA3}">
      <dsp:nvSpPr>
        <dsp:cNvPr id="0" name=""/>
        <dsp:cNvSpPr/>
      </dsp:nvSpPr>
      <dsp:spPr>
        <a:xfrm>
          <a:off x="3608560" y="1346247"/>
          <a:ext cx="1474991" cy="936619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04A81B0-9A42-4719-975C-3DAA69A93C03}">
      <dsp:nvSpPr>
        <dsp:cNvPr id="0" name=""/>
        <dsp:cNvSpPr/>
      </dsp:nvSpPr>
      <dsp:spPr>
        <a:xfrm>
          <a:off x="3772448" y="1501941"/>
          <a:ext cx="1474991" cy="93661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762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4000" b="1" kern="1200" dirty="0" smtClean="0">
              <a:solidFill>
                <a:srgbClr val="FF0000"/>
              </a:solidFill>
              <a:effectLst/>
              <a:latin typeface="標楷體" pitchFamily="65" charset="-120"/>
              <a:ea typeface="標楷體" pitchFamily="65" charset="-120"/>
            </a:rPr>
            <a:t>正文</a:t>
          </a:r>
          <a:endParaRPr lang="zh-TW" altLang="en-US" sz="4000" b="1" kern="1200" dirty="0">
            <a:solidFill>
              <a:srgbClr val="FF0000"/>
            </a:solidFill>
            <a:effectLst/>
            <a:latin typeface="標楷體" pitchFamily="65" charset="-120"/>
            <a:ea typeface="標楷體" pitchFamily="65" charset="-120"/>
          </a:endParaRPr>
        </a:p>
      </dsp:txBody>
      <dsp:txXfrm>
        <a:off x="3772448" y="1501941"/>
        <a:ext cx="1474991" cy="936619"/>
      </dsp:txXfrm>
    </dsp:sp>
    <dsp:sp modelId="{12967701-2408-42B4-B4B0-923096FD5B4D}">
      <dsp:nvSpPr>
        <dsp:cNvPr id="0" name=""/>
        <dsp:cNvSpPr/>
      </dsp:nvSpPr>
      <dsp:spPr>
        <a:xfrm>
          <a:off x="3026" y="2698403"/>
          <a:ext cx="1474991" cy="936619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4999B1E-07AD-46B4-AB28-F76EAD5DE509}">
      <dsp:nvSpPr>
        <dsp:cNvPr id="0" name=""/>
        <dsp:cNvSpPr/>
      </dsp:nvSpPr>
      <dsp:spPr>
        <a:xfrm>
          <a:off x="166914" y="2854096"/>
          <a:ext cx="1474991" cy="93661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762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4000" b="1" kern="1200" dirty="0" smtClean="0">
              <a:solidFill>
                <a:srgbClr val="C00000"/>
              </a:solidFill>
              <a:effectLst/>
              <a:latin typeface="標楷體" pitchFamily="65" charset="-120"/>
              <a:ea typeface="標楷體" pitchFamily="65" charset="-120"/>
            </a:rPr>
            <a:t>起源</a:t>
          </a:r>
          <a:endParaRPr lang="zh-TW" altLang="en-US" sz="4000" b="1" kern="1200" dirty="0">
            <a:solidFill>
              <a:srgbClr val="C00000"/>
            </a:solidFill>
            <a:effectLst/>
            <a:latin typeface="標楷體" pitchFamily="65" charset="-120"/>
            <a:ea typeface="標楷體" pitchFamily="65" charset="-120"/>
          </a:endParaRPr>
        </a:p>
      </dsp:txBody>
      <dsp:txXfrm>
        <a:off x="166914" y="2854096"/>
        <a:ext cx="1474991" cy="936619"/>
      </dsp:txXfrm>
    </dsp:sp>
    <dsp:sp modelId="{E3B438EF-3C80-4A82-A060-A3AAC02A3999}">
      <dsp:nvSpPr>
        <dsp:cNvPr id="0" name=""/>
        <dsp:cNvSpPr/>
      </dsp:nvSpPr>
      <dsp:spPr>
        <a:xfrm>
          <a:off x="1805793" y="2711843"/>
          <a:ext cx="1474991" cy="936619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09920FD-5FD8-431F-AB1E-B26F9A395408}">
      <dsp:nvSpPr>
        <dsp:cNvPr id="0" name=""/>
        <dsp:cNvSpPr/>
      </dsp:nvSpPr>
      <dsp:spPr>
        <a:xfrm>
          <a:off x="1969681" y="2867537"/>
          <a:ext cx="1474991" cy="93661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762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4000" b="1" kern="1200" dirty="0" smtClean="0">
              <a:solidFill>
                <a:srgbClr val="C00000"/>
              </a:solidFill>
              <a:effectLst/>
              <a:latin typeface="標楷體" pitchFamily="65" charset="-120"/>
              <a:ea typeface="標楷體" pitchFamily="65" charset="-120"/>
            </a:rPr>
            <a:t>影響</a:t>
          </a:r>
          <a:endParaRPr lang="zh-TW" altLang="en-US" sz="4000" b="1" kern="1200" dirty="0">
            <a:solidFill>
              <a:srgbClr val="C00000"/>
            </a:solidFill>
            <a:effectLst/>
            <a:latin typeface="標楷體" pitchFamily="65" charset="-120"/>
            <a:ea typeface="標楷體" pitchFamily="65" charset="-120"/>
          </a:endParaRPr>
        </a:p>
      </dsp:txBody>
      <dsp:txXfrm>
        <a:off x="1969681" y="2867537"/>
        <a:ext cx="1474991" cy="936619"/>
      </dsp:txXfrm>
    </dsp:sp>
    <dsp:sp modelId="{B65516AB-C7B2-4C99-AA13-593CC2B17B17}">
      <dsp:nvSpPr>
        <dsp:cNvPr id="0" name=""/>
        <dsp:cNvSpPr/>
      </dsp:nvSpPr>
      <dsp:spPr>
        <a:xfrm>
          <a:off x="904410" y="4077439"/>
          <a:ext cx="1474991" cy="936619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780348A-30B7-4160-AA27-5F2CD4EE02FD}">
      <dsp:nvSpPr>
        <dsp:cNvPr id="0" name=""/>
        <dsp:cNvSpPr/>
      </dsp:nvSpPr>
      <dsp:spPr>
        <a:xfrm>
          <a:off x="1068298" y="4233132"/>
          <a:ext cx="1474991" cy="93661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762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4000" b="1" kern="1200" dirty="0" smtClean="0">
              <a:solidFill>
                <a:srgbClr val="C00000"/>
              </a:solidFill>
              <a:effectLst/>
              <a:latin typeface="標楷體" pitchFamily="65" charset="-120"/>
              <a:ea typeface="標楷體" pitchFamily="65" charset="-120"/>
            </a:rPr>
            <a:t>正面</a:t>
          </a:r>
          <a:endParaRPr lang="zh-TW" altLang="en-US" sz="4000" b="1" kern="1200" dirty="0">
            <a:solidFill>
              <a:srgbClr val="C00000"/>
            </a:solidFill>
            <a:effectLst/>
            <a:latin typeface="標楷體" pitchFamily="65" charset="-120"/>
            <a:ea typeface="標楷體" pitchFamily="65" charset="-120"/>
          </a:endParaRPr>
        </a:p>
      </dsp:txBody>
      <dsp:txXfrm>
        <a:off x="1068298" y="4233132"/>
        <a:ext cx="1474991" cy="936619"/>
      </dsp:txXfrm>
    </dsp:sp>
    <dsp:sp modelId="{CAAF79F7-2EFB-4B92-BD9B-AA1234985523}">
      <dsp:nvSpPr>
        <dsp:cNvPr id="0" name=""/>
        <dsp:cNvSpPr/>
      </dsp:nvSpPr>
      <dsp:spPr>
        <a:xfrm>
          <a:off x="2707177" y="4077439"/>
          <a:ext cx="1474991" cy="936619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4D947DA-2A4C-45D4-90F3-8ED254E78C37}">
      <dsp:nvSpPr>
        <dsp:cNvPr id="0" name=""/>
        <dsp:cNvSpPr/>
      </dsp:nvSpPr>
      <dsp:spPr>
        <a:xfrm>
          <a:off x="2871065" y="4233132"/>
          <a:ext cx="1474991" cy="93661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762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4000" b="1" kern="1200" dirty="0" smtClean="0">
              <a:solidFill>
                <a:srgbClr val="C00000"/>
              </a:solidFill>
              <a:effectLst/>
              <a:latin typeface="標楷體" pitchFamily="65" charset="-120"/>
              <a:ea typeface="標楷體" pitchFamily="65" charset="-120"/>
            </a:rPr>
            <a:t>負面</a:t>
          </a:r>
          <a:endParaRPr lang="zh-TW" altLang="en-US" sz="4000" b="1" kern="1200" dirty="0">
            <a:solidFill>
              <a:srgbClr val="C00000"/>
            </a:solidFill>
            <a:effectLst/>
            <a:latin typeface="標楷體" pitchFamily="65" charset="-120"/>
            <a:ea typeface="標楷體" pitchFamily="65" charset="-120"/>
          </a:endParaRPr>
        </a:p>
      </dsp:txBody>
      <dsp:txXfrm>
        <a:off x="2871065" y="4233132"/>
        <a:ext cx="1474991" cy="936619"/>
      </dsp:txXfrm>
    </dsp:sp>
    <dsp:sp modelId="{D3C79E2B-3E43-45AD-909C-2210368FB3DD}">
      <dsp:nvSpPr>
        <dsp:cNvPr id="0" name=""/>
        <dsp:cNvSpPr/>
      </dsp:nvSpPr>
      <dsp:spPr>
        <a:xfrm>
          <a:off x="5411327" y="2711843"/>
          <a:ext cx="1474991" cy="936619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DC1185E-60C5-400E-A5AC-E490DA336EA9}">
      <dsp:nvSpPr>
        <dsp:cNvPr id="0" name=""/>
        <dsp:cNvSpPr/>
      </dsp:nvSpPr>
      <dsp:spPr>
        <a:xfrm>
          <a:off x="5575215" y="2867537"/>
          <a:ext cx="1474991" cy="93661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762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4000" b="1" kern="1200" dirty="0" smtClean="0">
              <a:solidFill>
                <a:srgbClr val="C00000"/>
              </a:solidFill>
              <a:effectLst/>
              <a:latin typeface="標楷體" pitchFamily="65" charset="-120"/>
              <a:ea typeface="標楷體" pitchFamily="65" charset="-120"/>
            </a:rPr>
            <a:t>發展</a:t>
          </a:r>
          <a:endParaRPr lang="zh-TW" altLang="en-US" sz="4000" b="1" kern="1200" dirty="0">
            <a:solidFill>
              <a:srgbClr val="C00000"/>
            </a:solidFill>
            <a:effectLst/>
            <a:latin typeface="標楷體" pitchFamily="65" charset="-120"/>
            <a:ea typeface="標楷體" pitchFamily="65" charset="-120"/>
          </a:endParaRPr>
        </a:p>
      </dsp:txBody>
      <dsp:txXfrm>
        <a:off x="5575215" y="2867537"/>
        <a:ext cx="1474991" cy="936619"/>
      </dsp:txXfrm>
    </dsp:sp>
    <dsp:sp modelId="{167C7685-28C8-4B41-A72A-2354A7112673}">
      <dsp:nvSpPr>
        <dsp:cNvPr id="0" name=""/>
        <dsp:cNvSpPr/>
      </dsp:nvSpPr>
      <dsp:spPr>
        <a:xfrm>
          <a:off x="4509943" y="4077439"/>
          <a:ext cx="1474991" cy="936619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8528811-D4E4-450B-9A6B-1638001E1B45}">
      <dsp:nvSpPr>
        <dsp:cNvPr id="0" name=""/>
        <dsp:cNvSpPr/>
      </dsp:nvSpPr>
      <dsp:spPr>
        <a:xfrm>
          <a:off x="4673831" y="4233132"/>
          <a:ext cx="1474991" cy="93661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762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4000" b="1" kern="1200" dirty="0" smtClean="0">
              <a:solidFill>
                <a:srgbClr val="C00000"/>
              </a:solidFill>
              <a:effectLst/>
              <a:latin typeface="標楷體" pitchFamily="65" charset="-120"/>
              <a:ea typeface="標楷體" pitchFamily="65" charset="-120"/>
            </a:rPr>
            <a:t>初期</a:t>
          </a:r>
          <a:endParaRPr lang="zh-TW" altLang="en-US" sz="4000" b="1" kern="1200" dirty="0">
            <a:solidFill>
              <a:srgbClr val="C00000"/>
            </a:solidFill>
            <a:effectLst/>
            <a:latin typeface="標楷體" pitchFamily="65" charset="-120"/>
            <a:ea typeface="標楷體" pitchFamily="65" charset="-120"/>
          </a:endParaRPr>
        </a:p>
      </dsp:txBody>
      <dsp:txXfrm>
        <a:off x="4673831" y="4233132"/>
        <a:ext cx="1474991" cy="936619"/>
      </dsp:txXfrm>
    </dsp:sp>
    <dsp:sp modelId="{14760870-E678-4D51-A069-0F221C7B6109}">
      <dsp:nvSpPr>
        <dsp:cNvPr id="0" name=""/>
        <dsp:cNvSpPr/>
      </dsp:nvSpPr>
      <dsp:spPr>
        <a:xfrm>
          <a:off x="6312710" y="4077439"/>
          <a:ext cx="1474991" cy="936619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5032119-8921-47A7-968D-7E8756868786}">
      <dsp:nvSpPr>
        <dsp:cNvPr id="0" name=""/>
        <dsp:cNvSpPr/>
      </dsp:nvSpPr>
      <dsp:spPr>
        <a:xfrm>
          <a:off x="6476598" y="4233132"/>
          <a:ext cx="1474991" cy="93661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762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4000" b="1" kern="1200" dirty="0" smtClean="0">
              <a:solidFill>
                <a:srgbClr val="C00000"/>
              </a:solidFill>
              <a:effectLst/>
              <a:latin typeface="標楷體" pitchFamily="65" charset="-120"/>
              <a:ea typeface="標楷體" pitchFamily="65" charset="-120"/>
            </a:rPr>
            <a:t>後期</a:t>
          </a:r>
          <a:endParaRPr lang="zh-TW" altLang="en-US" sz="4000" b="1" kern="1200" dirty="0">
            <a:solidFill>
              <a:srgbClr val="C00000"/>
            </a:solidFill>
            <a:effectLst/>
            <a:latin typeface="標楷體" pitchFamily="65" charset="-120"/>
            <a:ea typeface="標楷體" pitchFamily="65" charset="-120"/>
          </a:endParaRPr>
        </a:p>
      </dsp:txBody>
      <dsp:txXfrm>
        <a:off x="6476598" y="4233132"/>
        <a:ext cx="1474991" cy="936619"/>
      </dsp:txXfrm>
    </dsp:sp>
    <dsp:sp modelId="{3B2E3CB7-FEB0-49D4-8CE2-8674C174165C}">
      <dsp:nvSpPr>
        <dsp:cNvPr id="0" name=""/>
        <dsp:cNvSpPr/>
      </dsp:nvSpPr>
      <dsp:spPr>
        <a:xfrm>
          <a:off x="7214094" y="2711843"/>
          <a:ext cx="1474991" cy="936619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2B5A020-E822-4C33-8B3A-0F1882626CAE}">
      <dsp:nvSpPr>
        <dsp:cNvPr id="0" name=""/>
        <dsp:cNvSpPr/>
      </dsp:nvSpPr>
      <dsp:spPr>
        <a:xfrm>
          <a:off x="7377982" y="2867537"/>
          <a:ext cx="1474991" cy="93661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762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4000" b="1" kern="1200" dirty="0" smtClean="0">
              <a:solidFill>
                <a:srgbClr val="C00000"/>
              </a:solidFill>
              <a:effectLst/>
              <a:latin typeface="標楷體" pitchFamily="65" charset="-120"/>
              <a:ea typeface="標楷體" pitchFamily="65" charset="-120"/>
            </a:rPr>
            <a:t>比較</a:t>
          </a:r>
          <a:endParaRPr lang="zh-TW" altLang="en-US" sz="4000" b="1" kern="1200" dirty="0">
            <a:solidFill>
              <a:srgbClr val="C00000"/>
            </a:solidFill>
            <a:effectLst/>
            <a:latin typeface="標楷體" pitchFamily="65" charset="-120"/>
            <a:ea typeface="標楷體" pitchFamily="65" charset="-120"/>
          </a:endParaRPr>
        </a:p>
      </dsp:txBody>
      <dsp:txXfrm>
        <a:off x="7377982" y="2867537"/>
        <a:ext cx="1474991" cy="936619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F560941-9899-4B3A-ABF8-9CBD7AD590DD}">
      <dsp:nvSpPr>
        <dsp:cNvPr id="0" name=""/>
        <dsp:cNvSpPr/>
      </dsp:nvSpPr>
      <dsp:spPr>
        <a:xfrm rot="5400000">
          <a:off x="4995483" y="-1773831"/>
          <a:ext cx="1473402" cy="5394997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85750" lvl="1" indent="-285750" algn="l" defTabSz="1778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4000" kern="1200" dirty="0" smtClean="0">
              <a:latin typeface="標楷體" pitchFamily="65" charset="-120"/>
              <a:ea typeface="標楷體" pitchFamily="65" charset="-120"/>
            </a:rPr>
            <a:t>美國華裔父親</a:t>
          </a:r>
          <a:endParaRPr lang="zh-TW" altLang="en-US" sz="4000" kern="1200" dirty="0">
            <a:latin typeface="標楷體" pitchFamily="65" charset="-120"/>
            <a:ea typeface="標楷體" pitchFamily="65" charset="-120"/>
          </a:endParaRPr>
        </a:p>
      </dsp:txBody>
      <dsp:txXfrm rot="5400000">
        <a:off x="4995483" y="-1773831"/>
        <a:ext cx="1473402" cy="5394997"/>
      </dsp:txXfrm>
    </dsp:sp>
    <dsp:sp modelId="{5DE9F1F8-3D49-4A71-BC8B-843A7FEA5B78}">
      <dsp:nvSpPr>
        <dsp:cNvPr id="0" name=""/>
        <dsp:cNvSpPr/>
      </dsp:nvSpPr>
      <dsp:spPr>
        <a:xfrm>
          <a:off x="0" y="2790"/>
          <a:ext cx="3034686" cy="184175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76200" rIns="152400" bIns="762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4000" kern="1200" dirty="0" smtClean="0">
              <a:latin typeface="標楷體" pitchFamily="65" charset="-120"/>
              <a:ea typeface="標楷體" pitchFamily="65" charset="-120"/>
            </a:rPr>
            <a:t>吳昌俊</a:t>
          </a:r>
          <a:endParaRPr lang="zh-TW" altLang="en-US" sz="4000" kern="1200" dirty="0">
            <a:latin typeface="標楷體" pitchFamily="65" charset="-120"/>
            <a:ea typeface="標楷體" pitchFamily="65" charset="-120"/>
          </a:endParaRPr>
        </a:p>
      </dsp:txBody>
      <dsp:txXfrm>
        <a:off x="0" y="2790"/>
        <a:ext cx="3034686" cy="1841753"/>
      </dsp:txXfrm>
    </dsp:sp>
    <dsp:sp modelId="{D4F12D4A-4AAE-4A82-A9E4-823CF376E7C4}">
      <dsp:nvSpPr>
        <dsp:cNvPr id="0" name=""/>
        <dsp:cNvSpPr/>
      </dsp:nvSpPr>
      <dsp:spPr>
        <a:xfrm rot="5400000">
          <a:off x="4995483" y="160009"/>
          <a:ext cx="1473402" cy="5394997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85750" lvl="1" indent="-285750" algn="l" defTabSz="1778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4000" kern="1200" dirty="0" smtClean="0">
              <a:latin typeface="標楷體" pitchFamily="65" charset="-120"/>
              <a:ea typeface="標楷體" pitchFamily="65" charset="-120"/>
            </a:rPr>
            <a:t>開發半年</a:t>
          </a:r>
          <a:endParaRPr lang="zh-TW" altLang="en-US" sz="4000" kern="1200" dirty="0">
            <a:latin typeface="標楷體" pitchFamily="65" charset="-120"/>
            <a:ea typeface="標楷體" pitchFamily="65" charset="-120"/>
          </a:endParaRPr>
        </a:p>
      </dsp:txBody>
      <dsp:txXfrm rot="5400000">
        <a:off x="4995483" y="160009"/>
        <a:ext cx="1473402" cy="5394997"/>
      </dsp:txXfrm>
    </dsp:sp>
    <dsp:sp modelId="{F21DE752-58E5-46E3-A79D-E25D26710EF9}">
      <dsp:nvSpPr>
        <dsp:cNvPr id="0" name=""/>
        <dsp:cNvSpPr/>
      </dsp:nvSpPr>
      <dsp:spPr>
        <a:xfrm>
          <a:off x="0" y="1936631"/>
          <a:ext cx="3034686" cy="184175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76200" rIns="152400" bIns="762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4000" kern="1200" dirty="0" smtClean="0">
              <a:latin typeface="標楷體" pitchFamily="65" charset="-120"/>
              <a:ea typeface="標楷體" pitchFamily="65" charset="-120"/>
            </a:rPr>
            <a:t>彩虹編織器</a:t>
          </a:r>
          <a:endParaRPr lang="zh-TW" altLang="en-US" sz="4000" kern="1200" dirty="0">
            <a:latin typeface="標楷體" pitchFamily="65" charset="-120"/>
            <a:ea typeface="標楷體" pitchFamily="65" charset="-120"/>
          </a:endParaRPr>
        </a:p>
      </dsp:txBody>
      <dsp:txXfrm>
        <a:off x="0" y="1936631"/>
        <a:ext cx="3034686" cy="1841753"/>
      </dsp:txXfrm>
    </dsp:sp>
    <dsp:sp modelId="{6EAD7CD7-2081-4683-BC74-872DA8D8A2DE}">
      <dsp:nvSpPr>
        <dsp:cNvPr id="0" name=""/>
        <dsp:cNvSpPr/>
      </dsp:nvSpPr>
      <dsp:spPr>
        <a:xfrm rot="5400000">
          <a:off x="4995483" y="2093849"/>
          <a:ext cx="1473402" cy="5394997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85750" lvl="1" indent="-285750" algn="l" defTabSz="1778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4000" kern="1200" dirty="0" smtClean="0">
              <a:latin typeface="標楷體" pitchFamily="65" charset="-120"/>
              <a:ea typeface="標楷體" pitchFamily="65" charset="-120"/>
            </a:rPr>
            <a:t>席捲歐亞玩具市場</a:t>
          </a:r>
          <a:endParaRPr lang="zh-TW" altLang="en-US" sz="4000" kern="1200" dirty="0">
            <a:latin typeface="標楷體" pitchFamily="65" charset="-120"/>
            <a:ea typeface="標楷體" pitchFamily="65" charset="-120"/>
          </a:endParaRPr>
        </a:p>
      </dsp:txBody>
      <dsp:txXfrm rot="5400000">
        <a:off x="4995483" y="2093849"/>
        <a:ext cx="1473402" cy="5394997"/>
      </dsp:txXfrm>
    </dsp:sp>
    <dsp:sp modelId="{8A37C3B2-F9F0-4847-850E-AF48FFF7C008}">
      <dsp:nvSpPr>
        <dsp:cNvPr id="0" name=""/>
        <dsp:cNvSpPr/>
      </dsp:nvSpPr>
      <dsp:spPr>
        <a:xfrm>
          <a:off x="0" y="3870472"/>
          <a:ext cx="3034686" cy="184175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76200" rIns="152400" bIns="7620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zh-TW" altLang="en-US" sz="4000" b="0" kern="1200" dirty="0" smtClean="0">
              <a:solidFill>
                <a:schemeClr val="bg1"/>
              </a:solidFill>
              <a:latin typeface="標楷體" pitchFamily="65" charset="-120"/>
              <a:ea typeface="標楷體" pitchFamily="65" charset="-120"/>
            </a:rPr>
            <a:t>彩色橡皮筋彩虹編織器</a:t>
          </a:r>
          <a:endParaRPr lang="zh-TW" altLang="en-US" sz="4000" b="0" kern="1200" dirty="0">
            <a:solidFill>
              <a:schemeClr val="bg1"/>
            </a:solidFill>
          </a:endParaRPr>
        </a:p>
      </dsp:txBody>
      <dsp:txXfrm>
        <a:off x="0" y="3870472"/>
        <a:ext cx="3034686" cy="1841753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0AEF5D6-97F1-4C08-8804-DFB0AD520525}">
      <dsp:nvSpPr>
        <dsp:cNvPr id="0" name=""/>
        <dsp:cNvSpPr/>
      </dsp:nvSpPr>
      <dsp:spPr>
        <a:xfrm>
          <a:off x="0" y="2616"/>
          <a:ext cx="6143668" cy="133815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4000" b="1" kern="1200" dirty="0" smtClean="0">
              <a:latin typeface="標楷體" pitchFamily="65" charset="-120"/>
              <a:ea typeface="標楷體" pitchFamily="65" charset="-120"/>
            </a:rPr>
            <a:t>啟發思考與創意</a:t>
          </a:r>
          <a:endParaRPr lang="zh-TW" altLang="en-US" sz="4000" kern="1200" dirty="0"/>
        </a:p>
      </dsp:txBody>
      <dsp:txXfrm>
        <a:off x="0" y="2616"/>
        <a:ext cx="6143668" cy="1338154"/>
      </dsp:txXfrm>
    </dsp:sp>
    <dsp:sp modelId="{E7A00D4C-9D3C-402C-9FA9-2A4C76106111}">
      <dsp:nvSpPr>
        <dsp:cNvPr id="0" name=""/>
        <dsp:cNvSpPr/>
      </dsp:nvSpPr>
      <dsp:spPr>
        <a:xfrm rot="5400000">
          <a:off x="2836265" y="1378578"/>
          <a:ext cx="501807" cy="602169"/>
        </a:xfrm>
        <a:prstGeom prst="rightArrow">
          <a:avLst>
            <a:gd name="adj1" fmla="val 60000"/>
            <a:gd name="adj2" fmla="val 50000"/>
          </a:avLst>
        </a:prstGeom>
        <a:noFill/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4000" kern="1200"/>
        </a:p>
      </dsp:txBody>
      <dsp:txXfrm rot="5400000">
        <a:off x="2836265" y="1378578"/>
        <a:ext cx="501807" cy="602169"/>
      </dsp:txXfrm>
    </dsp:sp>
    <dsp:sp modelId="{610F5798-EEC7-42CD-80D7-E87EFF96C32B}">
      <dsp:nvSpPr>
        <dsp:cNvPr id="0" name=""/>
        <dsp:cNvSpPr/>
      </dsp:nvSpPr>
      <dsp:spPr>
        <a:xfrm>
          <a:off x="0" y="2009847"/>
          <a:ext cx="6143668" cy="133815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4000" b="1" kern="1200" dirty="0" smtClean="0">
              <a:latin typeface="標楷體" pitchFamily="65" charset="-120"/>
              <a:ea typeface="標楷體" pitchFamily="65" charset="-120"/>
            </a:rPr>
            <a:t>促進人際關係</a:t>
          </a:r>
          <a:endParaRPr lang="zh-TW" altLang="en-US" sz="4000" kern="1200" dirty="0"/>
        </a:p>
      </dsp:txBody>
      <dsp:txXfrm>
        <a:off x="0" y="2009847"/>
        <a:ext cx="6143668" cy="1338154"/>
      </dsp:txXfrm>
    </dsp:sp>
    <dsp:sp modelId="{4927ECFB-C559-4B5A-807F-3D5C7C2BADD9}">
      <dsp:nvSpPr>
        <dsp:cNvPr id="0" name=""/>
        <dsp:cNvSpPr/>
      </dsp:nvSpPr>
      <dsp:spPr>
        <a:xfrm rot="5400000">
          <a:off x="2820930" y="3381456"/>
          <a:ext cx="501807" cy="602169"/>
        </a:xfrm>
        <a:prstGeom prst="rightArrow">
          <a:avLst>
            <a:gd name="adj1" fmla="val 60000"/>
            <a:gd name="adj2" fmla="val 50000"/>
          </a:avLst>
        </a:prstGeom>
        <a:noFill/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4000" kern="1200"/>
        </a:p>
      </dsp:txBody>
      <dsp:txXfrm rot="5400000">
        <a:off x="2820930" y="3381456"/>
        <a:ext cx="501807" cy="602169"/>
      </dsp:txXfrm>
    </dsp:sp>
    <dsp:sp modelId="{3CBE74AF-8CB0-4495-9C1C-F7180F9FECDF}">
      <dsp:nvSpPr>
        <dsp:cNvPr id="0" name=""/>
        <dsp:cNvSpPr/>
      </dsp:nvSpPr>
      <dsp:spPr>
        <a:xfrm>
          <a:off x="0" y="4017079"/>
          <a:ext cx="6143668" cy="133815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4000" b="1" kern="1200" dirty="0" smtClean="0">
              <a:latin typeface="標楷體" pitchFamily="65" charset="-120"/>
              <a:ea typeface="標楷體" pitchFamily="65" charset="-120"/>
            </a:rPr>
            <a:t>設計出獨一無二的樣式</a:t>
          </a:r>
          <a:endParaRPr lang="zh-TW" altLang="en-US" sz="4000" kern="1200" dirty="0"/>
        </a:p>
      </dsp:txBody>
      <dsp:txXfrm>
        <a:off x="0" y="4017079"/>
        <a:ext cx="6143668" cy="1338154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B2E8925-527D-449A-8AA8-0E287A175C38}">
      <dsp:nvSpPr>
        <dsp:cNvPr id="0" name=""/>
        <dsp:cNvSpPr/>
      </dsp:nvSpPr>
      <dsp:spPr>
        <a:xfrm>
          <a:off x="153985" y="0"/>
          <a:ext cx="3513113" cy="972000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shade val="51000"/>
                <a:satMod val="130000"/>
              </a:schemeClr>
            </a:gs>
            <a:gs pos="80000">
              <a:schemeClr val="accent1">
                <a:shade val="93000"/>
                <a:satMod val="130000"/>
              </a:schemeClr>
            </a:gs>
            <a:gs pos="100000">
              <a:schemeClr val="accent1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rPr>
            <a:t>影響生長發育</a:t>
          </a:r>
          <a:endParaRPr lang="zh-TW" altLang="en-US" sz="32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53985" y="0"/>
        <a:ext cx="2945804" cy="972000"/>
      </dsp:txXfrm>
    </dsp:sp>
    <dsp:sp modelId="{757ED744-58E6-4562-A09E-4A6A1F3F1770}">
      <dsp:nvSpPr>
        <dsp:cNvPr id="0" name=""/>
        <dsp:cNvSpPr/>
      </dsp:nvSpPr>
      <dsp:spPr>
        <a:xfrm>
          <a:off x="618819" y="1107000"/>
          <a:ext cx="4322615" cy="972000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shade val="51000"/>
                <a:satMod val="130000"/>
              </a:schemeClr>
            </a:gs>
            <a:gs pos="80000">
              <a:schemeClr val="accent1">
                <a:shade val="93000"/>
                <a:satMod val="130000"/>
              </a:schemeClr>
            </a:gs>
            <a:gs pos="100000">
              <a:schemeClr val="accent1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rPr>
            <a:t>易造成血液不循環 </a:t>
          </a:r>
          <a:endParaRPr lang="zh-TW" altLang="en-US" sz="32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618819" y="1107000"/>
        <a:ext cx="3600948" cy="972000"/>
      </dsp:txXfrm>
    </dsp:sp>
    <dsp:sp modelId="{98D7F2D6-09CF-4A5B-8E87-D3F2AC901784}">
      <dsp:nvSpPr>
        <dsp:cNvPr id="0" name=""/>
        <dsp:cNvSpPr/>
      </dsp:nvSpPr>
      <dsp:spPr>
        <a:xfrm>
          <a:off x="1141372" y="2214000"/>
          <a:ext cx="5300275" cy="972000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shade val="51000"/>
                <a:satMod val="130000"/>
              </a:schemeClr>
            </a:gs>
            <a:gs pos="80000">
              <a:schemeClr val="accent1">
                <a:shade val="93000"/>
                <a:satMod val="130000"/>
              </a:schemeClr>
            </a:gs>
            <a:gs pos="100000">
              <a:schemeClr val="accent1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rPr>
            <a:t>鉛與鎘易使人金屬中毒 </a:t>
          </a:r>
          <a:endParaRPr lang="zh-TW" altLang="en-US" sz="32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141372" y="2214000"/>
        <a:ext cx="4415386" cy="972000"/>
      </dsp:txXfrm>
    </dsp:sp>
    <dsp:sp modelId="{1E51F065-478A-46C1-B9AF-D2CA167C2910}">
      <dsp:nvSpPr>
        <dsp:cNvPr id="0" name=""/>
        <dsp:cNvSpPr/>
      </dsp:nvSpPr>
      <dsp:spPr>
        <a:xfrm>
          <a:off x="1595388" y="3321000"/>
          <a:ext cx="6015291" cy="972000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shade val="51000"/>
                <a:satMod val="130000"/>
              </a:schemeClr>
            </a:gs>
            <a:gs pos="80000">
              <a:schemeClr val="accent1">
                <a:shade val="93000"/>
                <a:satMod val="130000"/>
              </a:schemeClr>
            </a:gs>
            <a:gs pos="100000">
              <a:schemeClr val="accent1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rPr>
            <a:t>性早熟、第二性徵不明顯</a:t>
          </a:r>
          <a:endParaRPr lang="zh-TW" altLang="en-US" sz="32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595388" y="3321000"/>
        <a:ext cx="5011029" cy="972000"/>
      </dsp:txXfrm>
    </dsp:sp>
    <dsp:sp modelId="{ED26ECFD-9091-49E1-B141-11958A4932E3}">
      <dsp:nvSpPr>
        <dsp:cNvPr id="0" name=""/>
        <dsp:cNvSpPr/>
      </dsp:nvSpPr>
      <dsp:spPr>
        <a:xfrm>
          <a:off x="2128862" y="4428000"/>
          <a:ext cx="6356537" cy="972000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shade val="51000"/>
                <a:satMod val="130000"/>
              </a:schemeClr>
            </a:gs>
            <a:gs pos="80000">
              <a:schemeClr val="accent1">
                <a:shade val="93000"/>
                <a:satMod val="130000"/>
              </a:schemeClr>
            </a:gs>
            <a:gs pos="100000">
              <a:schemeClr val="accent1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rPr>
            <a:t>塑化劑造成不孕、罹癌風險</a:t>
          </a:r>
          <a:endParaRPr lang="zh-TW" altLang="en-US" sz="32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128862" y="4428000"/>
        <a:ext cx="5295304" cy="972000"/>
      </dsp:txXfrm>
    </dsp:sp>
    <dsp:sp modelId="{649C40ED-1201-4806-9203-3E3E7AA2C149}">
      <dsp:nvSpPr>
        <dsp:cNvPr id="0" name=""/>
        <dsp:cNvSpPr/>
      </dsp:nvSpPr>
      <dsp:spPr>
        <a:xfrm>
          <a:off x="7594474" y="1530877"/>
          <a:ext cx="631800" cy="631800"/>
        </a:xfrm>
        <a:prstGeom prst="downArrow">
          <a:avLst>
            <a:gd name="adj1" fmla="val 55000"/>
            <a:gd name="adj2" fmla="val 45000"/>
          </a:avLst>
        </a:prstGeom>
        <a:solidFill>
          <a:schemeClr val="bg1">
            <a:alpha val="90000"/>
          </a:schemeClr>
        </a:solidFill>
        <a:ln w="25400" cap="flat" cmpd="sng" algn="ctr">
          <a:solidFill>
            <a:schemeClr val="bg1">
              <a:alpha val="9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3200" b="1" kern="12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7594474" y="1530877"/>
        <a:ext cx="631800" cy="631800"/>
      </dsp:txXfrm>
    </dsp:sp>
    <dsp:sp modelId="{3C181099-CDF2-403F-95F1-58A387536E78}">
      <dsp:nvSpPr>
        <dsp:cNvPr id="0" name=""/>
        <dsp:cNvSpPr/>
      </dsp:nvSpPr>
      <dsp:spPr>
        <a:xfrm>
          <a:off x="7831373" y="1435195"/>
          <a:ext cx="631800" cy="631800"/>
        </a:xfrm>
        <a:prstGeom prst="downArrow">
          <a:avLst>
            <a:gd name="adj1" fmla="val 55000"/>
            <a:gd name="adj2" fmla="val 45000"/>
          </a:avLst>
        </a:prstGeom>
        <a:solidFill>
          <a:schemeClr val="bg1">
            <a:alpha val="90000"/>
          </a:schemeClr>
        </a:solidFill>
        <a:ln w="25400" cap="flat" cmpd="sng" algn="ctr">
          <a:solidFill>
            <a:schemeClr val="bg1">
              <a:alpha val="9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2800" kern="1200"/>
        </a:p>
      </dsp:txBody>
      <dsp:txXfrm>
        <a:off x="7831373" y="1435195"/>
        <a:ext cx="631800" cy="631800"/>
      </dsp:txXfrm>
    </dsp:sp>
    <dsp:sp modelId="{26DAF93A-AFEC-41D5-B592-E47397A44324}">
      <dsp:nvSpPr>
        <dsp:cNvPr id="0" name=""/>
        <dsp:cNvSpPr/>
      </dsp:nvSpPr>
      <dsp:spPr>
        <a:xfrm>
          <a:off x="7972592" y="1626559"/>
          <a:ext cx="631800" cy="631800"/>
        </a:xfrm>
        <a:prstGeom prst="downArrow">
          <a:avLst>
            <a:gd name="adj1" fmla="val 55000"/>
            <a:gd name="adj2" fmla="val 45000"/>
          </a:avLst>
        </a:prstGeom>
        <a:solidFill>
          <a:schemeClr val="bg1">
            <a:alpha val="90000"/>
          </a:schemeClr>
        </a:solidFill>
        <a:ln w="25400" cap="flat" cmpd="sng" algn="ctr">
          <a:solidFill>
            <a:schemeClr val="bg1">
              <a:alpha val="9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3200" b="1" kern="12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7972592" y="1626559"/>
        <a:ext cx="631800" cy="631800"/>
      </dsp:txXfrm>
    </dsp:sp>
    <dsp:sp modelId="{1D32AAF3-FBE2-4B48-85C3-D7BC7952D451}">
      <dsp:nvSpPr>
        <dsp:cNvPr id="0" name=""/>
        <dsp:cNvSpPr/>
      </dsp:nvSpPr>
      <dsp:spPr>
        <a:xfrm>
          <a:off x="7953385" y="1214449"/>
          <a:ext cx="631800" cy="631800"/>
        </a:xfrm>
        <a:prstGeom prst="downArrow">
          <a:avLst>
            <a:gd name="adj1" fmla="val 55000"/>
            <a:gd name="adj2" fmla="val 45000"/>
          </a:avLst>
        </a:prstGeom>
        <a:solidFill>
          <a:schemeClr val="bg1">
            <a:alpha val="90000"/>
          </a:schemeClr>
        </a:solidFill>
        <a:ln w="25400" cap="flat" cmpd="sng" algn="ctr">
          <a:solidFill>
            <a:schemeClr val="bg1">
              <a:alpha val="9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2800" kern="1200"/>
        </a:p>
      </dsp:txBody>
      <dsp:txXfrm>
        <a:off x="7953385" y="1214449"/>
        <a:ext cx="631800" cy="631800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5D579B8-591F-44F5-B754-6F547E8472DC}">
      <dsp:nvSpPr>
        <dsp:cNvPr id="0" name=""/>
        <dsp:cNvSpPr/>
      </dsp:nvSpPr>
      <dsp:spPr>
        <a:xfrm>
          <a:off x="0" y="741727"/>
          <a:ext cx="8856000" cy="855465"/>
        </a:xfrm>
        <a:prstGeom prst="roundRect">
          <a:avLst/>
        </a:prstGeom>
        <a:solidFill>
          <a:schemeClr val="tx2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4000" b="1" kern="1200" dirty="0" smtClean="0">
              <a:latin typeface="標楷體" pitchFamily="65" charset="-120"/>
              <a:ea typeface="標楷體" pitchFamily="65" charset="-120"/>
            </a:rPr>
            <a:t>人氣飆升</a:t>
          </a:r>
          <a:endParaRPr lang="zh-TW" altLang="en-US" sz="4000" b="1" kern="1200" dirty="0"/>
        </a:p>
      </dsp:txBody>
      <dsp:txXfrm>
        <a:off x="0" y="741727"/>
        <a:ext cx="8856000" cy="855465"/>
      </dsp:txXfrm>
    </dsp:sp>
    <dsp:sp modelId="{750DFA85-020F-40F7-BE69-D0E99BE03281}">
      <dsp:nvSpPr>
        <dsp:cNvPr id="0" name=""/>
        <dsp:cNvSpPr/>
      </dsp:nvSpPr>
      <dsp:spPr>
        <a:xfrm>
          <a:off x="0" y="1781512"/>
          <a:ext cx="8856000" cy="949957"/>
        </a:xfrm>
        <a:prstGeom prst="roundRect">
          <a:avLst/>
        </a:prstGeom>
        <a:solidFill>
          <a:schemeClr val="tx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4000" b="1" kern="1200" dirty="0" smtClean="0">
              <a:latin typeface="標楷體" pitchFamily="65" charset="-120"/>
              <a:ea typeface="標楷體" pitchFamily="65" charset="-120"/>
            </a:rPr>
            <a:t>YouTube</a:t>
          </a:r>
          <a:r>
            <a:rPr lang="zh-TW" altLang="en-US" sz="4000" b="1" kern="1200" dirty="0" smtClean="0">
              <a:latin typeface="標楷體" pitchFamily="65" charset="-120"/>
              <a:ea typeface="標楷體" pitchFamily="65" charset="-120"/>
            </a:rPr>
            <a:t>上產生數百個粉絲視頻</a:t>
          </a:r>
          <a:endParaRPr lang="en-US" altLang="zh-TW" sz="4000" b="1" kern="1200" dirty="0" smtClean="0">
            <a:latin typeface="標楷體" pitchFamily="65" charset="-120"/>
            <a:ea typeface="標楷體" pitchFamily="65" charset="-120"/>
          </a:endParaRPr>
        </a:p>
      </dsp:txBody>
      <dsp:txXfrm>
        <a:off x="0" y="1781512"/>
        <a:ext cx="8856000" cy="949957"/>
      </dsp:txXfrm>
    </dsp:sp>
    <dsp:sp modelId="{3D896AFF-C126-49CD-A1F8-DE4A2FF1E04A}">
      <dsp:nvSpPr>
        <dsp:cNvPr id="0" name=""/>
        <dsp:cNvSpPr/>
      </dsp:nvSpPr>
      <dsp:spPr>
        <a:xfrm>
          <a:off x="0" y="2915790"/>
          <a:ext cx="8856000" cy="914482"/>
        </a:xfrm>
        <a:prstGeom prst="roundRect">
          <a:avLst/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4000" b="1" kern="1200" dirty="0" smtClean="0">
              <a:latin typeface="標楷體" pitchFamily="65" charset="-120"/>
              <a:ea typeface="標楷體" pitchFamily="65" charset="-120"/>
            </a:rPr>
            <a:t>大量的兒童創業者出現</a:t>
          </a:r>
          <a:endParaRPr lang="en-US" altLang="zh-TW" sz="4000" b="1" kern="1200" dirty="0" smtClean="0">
            <a:latin typeface="標楷體" pitchFamily="65" charset="-120"/>
            <a:ea typeface="標楷體" pitchFamily="65" charset="-120"/>
          </a:endParaRPr>
        </a:p>
      </dsp:txBody>
      <dsp:txXfrm>
        <a:off x="0" y="2915790"/>
        <a:ext cx="8856000" cy="914482"/>
      </dsp:txXfrm>
    </dsp:sp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B425393-5A3C-4D57-9049-9D79476E96BD}">
      <dsp:nvSpPr>
        <dsp:cNvPr id="0" name=""/>
        <dsp:cNvSpPr/>
      </dsp:nvSpPr>
      <dsp:spPr>
        <a:xfrm>
          <a:off x="1000090" y="0"/>
          <a:ext cx="7143819" cy="1373832"/>
        </a:xfrm>
        <a:prstGeom prst="roundRect">
          <a:avLst>
            <a:gd name="adj" fmla="val 10000"/>
          </a:avLst>
        </a:prstGeom>
        <a:solidFill>
          <a:schemeClr val="tx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4000" kern="1200" dirty="0" smtClean="0">
              <a:latin typeface="標楷體" pitchFamily="65" charset="-120"/>
              <a:ea typeface="標楷體" pitchFamily="65" charset="-120"/>
            </a:rPr>
            <a:t>驗出塑化劑、鉛、鎘、螢光</a:t>
          </a:r>
          <a:r>
            <a:rPr lang="zh-TW" altLang="en-US" sz="3700" kern="1200" dirty="0" smtClean="0">
              <a:latin typeface="標楷體" pitchFamily="65" charset="-120"/>
              <a:ea typeface="標楷體" pitchFamily="65" charset="-120"/>
            </a:rPr>
            <a:t>劑</a:t>
          </a:r>
          <a:endParaRPr lang="zh-TW" altLang="en-US" sz="3700" kern="1200" dirty="0"/>
        </a:p>
      </dsp:txBody>
      <dsp:txXfrm>
        <a:off x="1000090" y="0"/>
        <a:ext cx="7143819" cy="1373832"/>
      </dsp:txXfrm>
    </dsp:sp>
    <dsp:sp modelId="{0AB3FFD0-9A69-4F92-91B9-4A7D6B4A76C8}">
      <dsp:nvSpPr>
        <dsp:cNvPr id="0" name=""/>
        <dsp:cNvSpPr/>
      </dsp:nvSpPr>
      <dsp:spPr>
        <a:xfrm rot="5400000">
          <a:off x="4313399" y="1409521"/>
          <a:ext cx="517201" cy="61822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2500" kern="1200"/>
        </a:p>
      </dsp:txBody>
      <dsp:txXfrm rot="5400000">
        <a:off x="4313399" y="1409521"/>
        <a:ext cx="517201" cy="618224"/>
      </dsp:txXfrm>
    </dsp:sp>
    <dsp:sp modelId="{9DE6537B-98AF-43E4-8475-422486183C56}">
      <dsp:nvSpPr>
        <dsp:cNvPr id="0" name=""/>
        <dsp:cNvSpPr/>
      </dsp:nvSpPr>
      <dsp:spPr>
        <a:xfrm>
          <a:off x="2487923" y="2063434"/>
          <a:ext cx="4168153" cy="1373832"/>
        </a:xfrm>
        <a:prstGeom prst="roundRect">
          <a:avLst>
            <a:gd name="adj" fmla="val 10000"/>
          </a:avLst>
        </a:prstGeom>
        <a:solidFill>
          <a:schemeClr val="tx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4000" kern="1200" dirty="0" smtClean="0">
              <a:solidFill>
                <a:srgbClr val="FFFFFF"/>
              </a:solidFill>
              <a:latin typeface="標楷體" pitchFamily="65" charset="-120"/>
              <a:ea typeface="標楷體" pitchFamily="65" charset="-120"/>
            </a:rPr>
            <a:t>社會大眾改觀</a:t>
          </a:r>
          <a:endParaRPr lang="zh-TW" altLang="en-US" sz="4000" kern="1200" dirty="0"/>
        </a:p>
      </dsp:txBody>
      <dsp:txXfrm>
        <a:off x="2487923" y="2063434"/>
        <a:ext cx="4168153" cy="1373832"/>
      </dsp:txXfrm>
    </dsp:sp>
    <dsp:sp modelId="{53477E46-D8D9-40E7-80AB-541BBF8080FB}">
      <dsp:nvSpPr>
        <dsp:cNvPr id="0" name=""/>
        <dsp:cNvSpPr/>
      </dsp:nvSpPr>
      <dsp:spPr>
        <a:xfrm rot="5400000">
          <a:off x="4314406" y="3471613"/>
          <a:ext cx="515187" cy="61822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2500" kern="1200"/>
        </a:p>
      </dsp:txBody>
      <dsp:txXfrm rot="5400000">
        <a:off x="4314406" y="3471613"/>
        <a:ext cx="515187" cy="618224"/>
      </dsp:txXfrm>
    </dsp:sp>
    <dsp:sp modelId="{C0C8499A-AF39-495C-B7F9-AF189024E57A}">
      <dsp:nvSpPr>
        <dsp:cNvPr id="0" name=""/>
        <dsp:cNvSpPr/>
      </dsp:nvSpPr>
      <dsp:spPr>
        <a:xfrm>
          <a:off x="3357559" y="4124183"/>
          <a:ext cx="2428881" cy="1373832"/>
        </a:xfrm>
        <a:prstGeom prst="roundRect">
          <a:avLst>
            <a:gd name="adj" fmla="val 10000"/>
          </a:avLst>
        </a:prstGeom>
        <a:solidFill>
          <a:schemeClr val="tx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4000" kern="1200" dirty="0" smtClean="0">
              <a:latin typeface="標楷體" pitchFamily="65" charset="-120"/>
              <a:ea typeface="標楷體" pitchFamily="65" charset="-120"/>
            </a:rPr>
            <a:t>潮流漸退</a:t>
          </a:r>
          <a:endParaRPr lang="zh-TW" altLang="en-US" sz="4000" kern="1200" dirty="0"/>
        </a:p>
      </dsp:txBody>
      <dsp:txXfrm>
        <a:off x="3357559" y="4124183"/>
        <a:ext cx="2428881" cy="1373832"/>
      </dsp:txXfrm>
    </dsp:sp>
  </dsp:spTree>
</dsp:drawing>
</file>

<file path=ppt/diagrams/drawing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0EB84BA-9498-445C-B5F1-9145E5D2B069}">
      <dsp:nvSpPr>
        <dsp:cNvPr id="0" name=""/>
        <dsp:cNvSpPr/>
      </dsp:nvSpPr>
      <dsp:spPr>
        <a:xfrm>
          <a:off x="4219875" y="1951186"/>
          <a:ext cx="2994750" cy="71261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85625"/>
              </a:lnTo>
              <a:lnTo>
                <a:pt x="2994750" y="485625"/>
              </a:lnTo>
              <a:lnTo>
                <a:pt x="2994750" y="71261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302131F-01B4-44B8-A279-A09B25849AEE}">
      <dsp:nvSpPr>
        <dsp:cNvPr id="0" name=""/>
        <dsp:cNvSpPr/>
      </dsp:nvSpPr>
      <dsp:spPr>
        <a:xfrm>
          <a:off x="4174155" y="1951186"/>
          <a:ext cx="91440" cy="71261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71261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F5D056E-AE14-418E-9115-068613F529CF}">
      <dsp:nvSpPr>
        <dsp:cNvPr id="0" name=""/>
        <dsp:cNvSpPr/>
      </dsp:nvSpPr>
      <dsp:spPr>
        <a:xfrm>
          <a:off x="1225125" y="1951186"/>
          <a:ext cx="2994749" cy="712614"/>
        </a:xfrm>
        <a:custGeom>
          <a:avLst/>
          <a:gdLst/>
          <a:ahLst/>
          <a:cxnLst/>
          <a:rect l="0" t="0" r="0" b="0"/>
          <a:pathLst>
            <a:path>
              <a:moveTo>
                <a:pt x="2994749" y="0"/>
              </a:moveTo>
              <a:lnTo>
                <a:pt x="2994749" y="485625"/>
              </a:lnTo>
              <a:lnTo>
                <a:pt x="0" y="485625"/>
              </a:lnTo>
              <a:lnTo>
                <a:pt x="0" y="71261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71F79C5-9E97-4BAA-AE29-E2AB2CE166E2}">
      <dsp:nvSpPr>
        <dsp:cNvPr id="0" name=""/>
        <dsp:cNvSpPr/>
      </dsp:nvSpPr>
      <dsp:spPr>
        <a:xfrm>
          <a:off x="2994750" y="395277"/>
          <a:ext cx="2450249" cy="155590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09DAB0A-BF36-4A8E-A2BC-3018FC1C37C8}">
      <dsp:nvSpPr>
        <dsp:cNvPr id="0" name=""/>
        <dsp:cNvSpPr/>
      </dsp:nvSpPr>
      <dsp:spPr>
        <a:xfrm>
          <a:off x="3267000" y="653915"/>
          <a:ext cx="2450249" cy="155590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1460" tIns="251460" rIns="251460" bIns="251460" numCol="1" spcCol="1270" anchor="ctr" anchorCtr="0">
          <a:noAutofit/>
        </a:bodyPr>
        <a:lstStyle/>
        <a:p>
          <a:pPr lvl="0" algn="ctr" defTabSz="2933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6600" kern="1200" dirty="0" smtClean="0">
              <a:latin typeface="標楷體" pitchFamily="65" charset="-120"/>
              <a:ea typeface="標楷體" pitchFamily="65" charset="-120"/>
            </a:rPr>
            <a:t>比較</a:t>
          </a:r>
          <a:endParaRPr lang="zh-TW" altLang="en-US" sz="6600" kern="1200" dirty="0">
            <a:latin typeface="標楷體" pitchFamily="65" charset="-120"/>
            <a:ea typeface="標楷體" pitchFamily="65" charset="-120"/>
          </a:endParaRPr>
        </a:p>
      </dsp:txBody>
      <dsp:txXfrm>
        <a:off x="3267000" y="653915"/>
        <a:ext cx="2450249" cy="1555908"/>
      </dsp:txXfrm>
    </dsp:sp>
    <dsp:sp modelId="{38F297CF-81C0-42C6-9BC7-ACA73D3CEF6F}">
      <dsp:nvSpPr>
        <dsp:cNvPr id="0" name=""/>
        <dsp:cNvSpPr/>
      </dsp:nvSpPr>
      <dsp:spPr>
        <a:xfrm>
          <a:off x="0" y="2663800"/>
          <a:ext cx="2450249" cy="155590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13D5AA4-8CA8-4288-9857-E94092555E7C}">
      <dsp:nvSpPr>
        <dsp:cNvPr id="0" name=""/>
        <dsp:cNvSpPr/>
      </dsp:nvSpPr>
      <dsp:spPr>
        <a:xfrm>
          <a:off x="272250" y="2922438"/>
          <a:ext cx="2450249" cy="155590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4000" kern="1200" dirty="0" smtClean="0">
              <a:latin typeface="標楷體" pitchFamily="65" charset="-120"/>
              <a:ea typeface="標楷體" pitchFamily="65" charset="-120"/>
            </a:rPr>
            <a:t>實驗步驟</a:t>
          </a:r>
          <a:endParaRPr lang="zh-TW" altLang="en-US" sz="4000" kern="1200" dirty="0">
            <a:latin typeface="標楷體" pitchFamily="65" charset="-120"/>
            <a:ea typeface="標楷體" pitchFamily="65" charset="-120"/>
          </a:endParaRPr>
        </a:p>
      </dsp:txBody>
      <dsp:txXfrm>
        <a:off x="272250" y="2922438"/>
        <a:ext cx="2450249" cy="1555908"/>
      </dsp:txXfrm>
    </dsp:sp>
    <dsp:sp modelId="{59EE9FD0-7EF7-429E-BF42-04A8DF79D0CF}">
      <dsp:nvSpPr>
        <dsp:cNvPr id="0" name=""/>
        <dsp:cNvSpPr/>
      </dsp:nvSpPr>
      <dsp:spPr>
        <a:xfrm>
          <a:off x="2994750" y="2663800"/>
          <a:ext cx="2450249" cy="155590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9BC85DF-AC37-4B09-BDC5-16D2192C6AF9}">
      <dsp:nvSpPr>
        <dsp:cNvPr id="0" name=""/>
        <dsp:cNvSpPr/>
      </dsp:nvSpPr>
      <dsp:spPr>
        <a:xfrm>
          <a:off x="3267000" y="2922438"/>
          <a:ext cx="2450249" cy="155590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4000" kern="1200" dirty="0" smtClean="0">
              <a:latin typeface="標楷體" pitchFamily="65" charset="-120"/>
              <a:ea typeface="標楷體" pitchFamily="65" charset="-120"/>
            </a:rPr>
            <a:t>實驗結果</a:t>
          </a:r>
          <a:endParaRPr lang="zh-TW" altLang="en-US" sz="4000" kern="1200" dirty="0">
            <a:latin typeface="標楷體" pitchFamily="65" charset="-120"/>
            <a:ea typeface="標楷體" pitchFamily="65" charset="-120"/>
          </a:endParaRPr>
        </a:p>
      </dsp:txBody>
      <dsp:txXfrm>
        <a:off x="3267000" y="2922438"/>
        <a:ext cx="2450249" cy="1555908"/>
      </dsp:txXfrm>
    </dsp:sp>
    <dsp:sp modelId="{5EA1A4C2-DE89-43A7-8E66-8228D34BDB3D}">
      <dsp:nvSpPr>
        <dsp:cNvPr id="0" name=""/>
        <dsp:cNvSpPr/>
      </dsp:nvSpPr>
      <dsp:spPr>
        <a:xfrm>
          <a:off x="5989500" y="2663800"/>
          <a:ext cx="2450249" cy="155590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FB23ACA-F259-4608-A999-90D69309F979}">
      <dsp:nvSpPr>
        <dsp:cNvPr id="0" name=""/>
        <dsp:cNvSpPr/>
      </dsp:nvSpPr>
      <dsp:spPr>
        <a:xfrm>
          <a:off x="6261750" y="2922438"/>
          <a:ext cx="2450249" cy="155590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4000" kern="1200" dirty="0" smtClean="0">
              <a:latin typeface="標楷體" pitchFamily="65" charset="-120"/>
              <a:ea typeface="標楷體" pitchFamily="65" charset="-120"/>
            </a:rPr>
            <a:t>討論</a:t>
          </a:r>
          <a:endParaRPr lang="zh-TW" altLang="en-US" sz="4000" kern="1200" dirty="0">
            <a:latin typeface="標楷體" pitchFamily="65" charset="-120"/>
            <a:ea typeface="標楷體" pitchFamily="65" charset="-120"/>
          </a:endParaRPr>
        </a:p>
      </dsp:txBody>
      <dsp:txXfrm>
        <a:off x="6261750" y="2922438"/>
        <a:ext cx="2450249" cy="1555908"/>
      </dsp:txXfrm>
    </dsp:sp>
  </dsp:spTree>
</dsp:drawing>
</file>

<file path=ppt/diagrams/drawing9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3802B2B-1651-431F-BBEA-F078DCBEF823}">
      <dsp:nvSpPr>
        <dsp:cNvPr id="0" name=""/>
        <dsp:cNvSpPr/>
      </dsp:nvSpPr>
      <dsp:spPr>
        <a:xfrm>
          <a:off x="8036" y="1174675"/>
          <a:ext cx="2402085" cy="14412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700" kern="1200" dirty="0" smtClean="0">
              <a:solidFill>
                <a:schemeClr val="bg1"/>
              </a:solidFill>
              <a:latin typeface="標楷體" pitchFamily="65" charset="-120"/>
              <a:ea typeface="標楷體" pitchFamily="65" charset="-120"/>
            </a:rPr>
            <a:t>取數條有、無品牌之橡皮筋</a:t>
          </a:r>
          <a:endParaRPr lang="zh-TW" altLang="en-US" sz="2700" kern="1200" dirty="0">
            <a:solidFill>
              <a:schemeClr val="bg1"/>
            </a:solidFill>
          </a:endParaRPr>
        </a:p>
      </dsp:txBody>
      <dsp:txXfrm>
        <a:off x="8036" y="1174675"/>
        <a:ext cx="2402085" cy="1441251"/>
      </dsp:txXfrm>
    </dsp:sp>
    <dsp:sp modelId="{7CB3CB5C-1278-4F80-BDAC-C88299A9A345}">
      <dsp:nvSpPr>
        <dsp:cNvPr id="0" name=""/>
        <dsp:cNvSpPr/>
      </dsp:nvSpPr>
      <dsp:spPr>
        <a:xfrm>
          <a:off x="2621506" y="1597442"/>
          <a:ext cx="509242" cy="59571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2100" kern="1200"/>
        </a:p>
      </dsp:txBody>
      <dsp:txXfrm>
        <a:off x="2621506" y="1597442"/>
        <a:ext cx="509242" cy="595717"/>
      </dsp:txXfrm>
    </dsp:sp>
    <dsp:sp modelId="{CE91B07C-4788-4AD7-BD7F-52CB3B5157D5}">
      <dsp:nvSpPr>
        <dsp:cNvPr id="0" name=""/>
        <dsp:cNvSpPr/>
      </dsp:nvSpPr>
      <dsp:spPr>
        <a:xfrm>
          <a:off x="3370957" y="1174675"/>
          <a:ext cx="2402085" cy="14412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kern="1200" dirty="0" smtClean="0">
              <a:solidFill>
                <a:schemeClr val="bg1"/>
              </a:solidFill>
              <a:latin typeface="標楷體" pitchFamily="65" charset="-120"/>
              <a:ea typeface="標楷體" pitchFamily="65" charset="-120"/>
            </a:rPr>
            <a:t>分別浸於熱水、檸檬酸溶液、 小蘇打溶液、   </a:t>
          </a:r>
          <a:r>
            <a:rPr lang="en-US" altLang="zh-TW" sz="2400" kern="1200" dirty="0" smtClean="0">
              <a:solidFill>
                <a:schemeClr val="bg1"/>
              </a:solidFill>
              <a:latin typeface="標楷體" pitchFamily="65" charset="-120"/>
              <a:ea typeface="標楷體" pitchFamily="65" charset="-120"/>
            </a:rPr>
            <a:t>75 </a:t>
          </a:r>
          <a:r>
            <a:rPr lang="zh-TW" altLang="en-US" sz="2400" kern="1200" dirty="0" smtClean="0">
              <a:solidFill>
                <a:schemeClr val="bg1"/>
              </a:solidFill>
              <a:latin typeface="標楷體" pitchFamily="65" charset="-120"/>
              <a:ea typeface="標楷體" pitchFamily="65" charset="-120"/>
            </a:rPr>
            <a:t>％酒精中</a:t>
          </a:r>
          <a:endParaRPr lang="zh-TW" altLang="en-US" sz="2400" kern="1200" dirty="0">
            <a:solidFill>
              <a:schemeClr val="bg1"/>
            </a:solidFill>
          </a:endParaRPr>
        </a:p>
      </dsp:txBody>
      <dsp:txXfrm>
        <a:off x="3370957" y="1174675"/>
        <a:ext cx="2402085" cy="1441251"/>
      </dsp:txXfrm>
    </dsp:sp>
    <dsp:sp modelId="{9AC22055-D7B4-4E7E-8888-FAC44F92BEFD}">
      <dsp:nvSpPr>
        <dsp:cNvPr id="0" name=""/>
        <dsp:cNvSpPr/>
      </dsp:nvSpPr>
      <dsp:spPr>
        <a:xfrm>
          <a:off x="5984426" y="1597442"/>
          <a:ext cx="509242" cy="59571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2100" kern="1200"/>
        </a:p>
      </dsp:txBody>
      <dsp:txXfrm>
        <a:off x="5984426" y="1597442"/>
        <a:ext cx="509242" cy="595717"/>
      </dsp:txXfrm>
    </dsp:sp>
    <dsp:sp modelId="{6BA3F312-D199-4BF8-8A54-3C234EA7BEA9}">
      <dsp:nvSpPr>
        <dsp:cNvPr id="0" name=""/>
        <dsp:cNvSpPr/>
      </dsp:nvSpPr>
      <dsp:spPr>
        <a:xfrm>
          <a:off x="6733877" y="1174675"/>
          <a:ext cx="2402085" cy="14412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700" kern="1200" dirty="0" smtClean="0">
              <a:latin typeface="標楷體" pitchFamily="65" charset="-120"/>
              <a:ea typeface="標楷體" pitchFamily="65" charset="-120"/>
            </a:rPr>
            <a:t>等待</a:t>
          </a:r>
          <a:r>
            <a:rPr lang="en-US" altLang="zh-TW" sz="2700" kern="1200" dirty="0" smtClean="0">
              <a:latin typeface="標楷體" pitchFamily="65" charset="-120"/>
              <a:ea typeface="標楷體" pitchFamily="65" charset="-120"/>
            </a:rPr>
            <a:t>5</a:t>
          </a:r>
          <a:r>
            <a:rPr lang="zh-TW" altLang="en-US" sz="2700" kern="1200" dirty="0" smtClean="0">
              <a:latin typeface="標楷體" pitchFamily="65" charset="-120"/>
              <a:ea typeface="標楷體" pitchFamily="65" charset="-120"/>
            </a:rPr>
            <a:t>分鐘</a:t>
          </a:r>
          <a:endParaRPr lang="zh-TW" altLang="en-US" sz="2700" kern="1200" dirty="0"/>
        </a:p>
      </dsp:txBody>
      <dsp:txXfrm>
        <a:off x="6733877" y="1174675"/>
        <a:ext cx="2402085" cy="1441251"/>
      </dsp:txXfrm>
    </dsp:sp>
    <dsp:sp modelId="{6B09006C-C705-499B-9DA4-0F7720FA2E3F}">
      <dsp:nvSpPr>
        <dsp:cNvPr id="0" name=""/>
        <dsp:cNvSpPr/>
      </dsp:nvSpPr>
      <dsp:spPr>
        <a:xfrm rot="5400000">
          <a:off x="7680299" y="2784072"/>
          <a:ext cx="509242" cy="59571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2100" kern="1200"/>
        </a:p>
      </dsp:txBody>
      <dsp:txXfrm rot="5400000">
        <a:off x="7680299" y="2784072"/>
        <a:ext cx="509242" cy="595717"/>
      </dsp:txXfrm>
    </dsp:sp>
    <dsp:sp modelId="{4D5908A0-38EF-4F8D-B9A6-BF3515CF4755}">
      <dsp:nvSpPr>
        <dsp:cNvPr id="0" name=""/>
        <dsp:cNvSpPr/>
      </dsp:nvSpPr>
      <dsp:spPr>
        <a:xfrm>
          <a:off x="6733877" y="3576761"/>
          <a:ext cx="2402085" cy="14412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700" kern="1200" dirty="0" smtClean="0">
              <a:latin typeface="標楷體" pitchFamily="65" charset="-120"/>
              <a:ea typeface="標楷體" pitchFamily="65" charset="-120"/>
            </a:rPr>
            <a:t>取出並擦乾</a:t>
          </a:r>
          <a:endParaRPr lang="zh-TW" altLang="en-US" sz="2700" kern="1200" dirty="0"/>
        </a:p>
      </dsp:txBody>
      <dsp:txXfrm>
        <a:off x="6733877" y="3576761"/>
        <a:ext cx="2402085" cy="1441251"/>
      </dsp:txXfrm>
    </dsp:sp>
    <dsp:sp modelId="{E7B9137C-2C03-4867-B3B0-FE3ECEEDD3B0}">
      <dsp:nvSpPr>
        <dsp:cNvPr id="0" name=""/>
        <dsp:cNvSpPr/>
      </dsp:nvSpPr>
      <dsp:spPr>
        <a:xfrm rot="10800000">
          <a:off x="6013251" y="3999528"/>
          <a:ext cx="509242" cy="59571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2100" kern="1200"/>
        </a:p>
      </dsp:txBody>
      <dsp:txXfrm rot="10800000">
        <a:off x="6013251" y="3999528"/>
        <a:ext cx="509242" cy="595717"/>
      </dsp:txXfrm>
    </dsp:sp>
    <dsp:sp modelId="{7358596D-1B96-46A4-B04B-A4B9A3EBB91C}">
      <dsp:nvSpPr>
        <dsp:cNvPr id="0" name=""/>
        <dsp:cNvSpPr/>
      </dsp:nvSpPr>
      <dsp:spPr>
        <a:xfrm>
          <a:off x="3370957" y="3576761"/>
          <a:ext cx="2402085" cy="14412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2700" kern="1200" dirty="0" smtClean="0">
              <a:latin typeface="標楷體" pitchFamily="65" charset="-120"/>
              <a:ea typeface="標楷體" pitchFamily="65" charset="-120"/>
            </a:rPr>
            <a:t>10</a:t>
          </a:r>
          <a:r>
            <a:rPr lang="zh-TW" altLang="en-US" sz="2700" kern="1200" dirty="0" smtClean="0">
              <a:latin typeface="標楷體" pitchFamily="65" charset="-120"/>
              <a:ea typeface="標楷體" pitchFamily="65" charset="-120"/>
            </a:rPr>
            <a:t>天後再觀察其變化</a:t>
          </a:r>
          <a:endParaRPr lang="zh-TW" altLang="en-US" sz="2700" kern="1200" dirty="0"/>
        </a:p>
      </dsp:txBody>
      <dsp:txXfrm>
        <a:off x="3370957" y="3576761"/>
        <a:ext cx="2402085" cy="144125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1010FC1F-854E-4331-96A7-CEFDA4E34511}" type="datetimeFigureOut">
              <a:rPr lang="zh-TW" altLang="en-US"/>
              <a:pPr>
                <a:defRPr/>
              </a:pPr>
              <a:t>2014/11/14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TW" altLang="en-US" noProof="0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noProof="0" smtClean="0"/>
              <a:t>按一下以編輯母片文字樣式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  <a:endParaRPr lang="zh-TW" altLang="en-US" noProof="0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AD6A2EE6-0D4A-4559-A33E-0AC35D41EFEA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TW" altLang="en-US" smtClean="0"/>
          </a:p>
        </p:txBody>
      </p:sp>
      <p:sp>
        <p:nvSpPr>
          <p:cNvPr id="13316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FFC42F8-E109-4BC5-A96F-E71E04938637}" type="slidenum">
              <a:rPr lang="zh-TW" alt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altLang="zh-TW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A6A0656-C8C3-43FD-B96E-0C632E1604A4}" type="datetimeFigureOut">
              <a:rPr lang="zh-TW" altLang="en-US" smtClean="0"/>
              <a:pPr>
                <a:defRPr/>
              </a:pPr>
              <a:t>2014/11/14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B2154A-097F-4163-85F7-B41C12ADE90B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BD62D31-E3D8-4076-A9DC-5287FF1460E3}" type="datetimeFigureOut">
              <a:rPr lang="zh-TW" altLang="en-US" smtClean="0"/>
              <a:pPr>
                <a:defRPr/>
              </a:pPr>
              <a:t>2014/11/14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719590-46E9-45C4-8725-EC52F43EF7A3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72FD0E7-F3D3-4FFB-B64F-7DE4BB17D52C}" type="datetimeFigureOut">
              <a:rPr lang="zh-TW" altLang="en-US" smtClean="0"/>
              <a:pPr>
                <a:defRPr/>
              </a:pPr>
              <a:t>2014/11/14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TW" altLang="en-US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5C2007-0821-4477-86A7-F4797109938B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手繪多邊形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手繪多邊形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標題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7" name="副標題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30" name="日期版面配置區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A6A0656-C8C3-43FD-B96E-0C632E1604A4}" type="datetimeFigureOut">
              <a:rPr lang="zh-TW" altLang="en-US" smtClean="0"/>
              <a:pPr>
                <a:defRPr/>
              </a:pPr>
              <a:t>2014/11/14</a:t>
            </a:fld>
            <a:endParaRPr lang="zh-TW" altLang="en-US"/>
          </a:p>
        </p:txBody>
      </p:sp>
      <p:sp>
        <p:nvSpPr>
          <p:cNvPr id="19" name="頁尾版面配置區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27" name="投影片編號版面配置區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B2154A-097F-4163-85F7-B41C12ADE90B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5C2B6FC-8B5F-4DF3-8716-BCD80BB15E86}" type="datetimeFigureOut">
              <a:rPr lang="zh-TW" altLang="en-US" smtClean="0"/>
              <a:pPr>
                <a:defRPr/>
              </a:pPr>
              <a:t>2014/11/14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05768D-2CE7-4FAD-A4DC-5F0951B2436B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區段標題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手繪多邊形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手繪多邊形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EFEE6AC-BFE9-4D6D-AF14-5EA4A8F0FD74}" type="datetimeFigureOut">
              <a:rPr lang="zh-TW" altLang="en-US" smtClean="0"/>
              <a:pPr>
                <a:defRPr/>
              </a:pPr>
              <a:t>2014/11/14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9441DB3-FB9E-44CE-97CC-98342E689F91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3E8E2D9-54E6-4491-BD2D-65B7FFEB1F18}" type="datetimeFigureOut">
              <a:rPr lang="zh-TW" altLang="en-US" smtClean="0"/>
              <a:pPr>
                <a:defRPr/>
              </a:pPr>
              <a:t>2014/11/14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385FADD-45E1-4A97-AA76-F82B44A1B80F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EDA8887-66F6-4249-8230-0F438BC7AB64}" type="datetimeFigureOut">
              <a:rPr lang="zh-TW" altLang="en-US" smtClean="0"/>
              <a:pPr>
                <a:defRPr/>
              </a:pPr>
              <a:t>2014/11/14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A33C9B-279A-4FA2-8DE4-8A02C0FC533E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EA2FD09-E3BA-4053-B94C-6A2BC7791C35}" type="datetimeFigureOut">
              <a:rPr lang="zh-TW" altLang="en-US" smtClean="0"/>
              <a:pPr>
                <a:defRPr/>
              </a:pPr>
              <a:t>2014/11/14</a:t>
            </a:fld>
            <a:endParaRPr lang="zh-TW" altLang="en-US"/>
          </a:p>
        </p:txBody>
      </p:sp>
      <p:sp>
        <p:nvSpPr>
          <p:cNvPr id="8" name="投影片編號版面配置區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45F91CD-6716-4156-AC5E-CE3C48E67845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  <p:sp>
        <p:nvSpPr>
          <p:cNvPr id="9" name="頁尾版面配置區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B395A12-3D38-499F-86BE-3AA0DCAB8E5F}" type="datetimeFigureOut">
              <a:rPr lang="zh-TW" altLang="en-US" smtClean="0"/>
              <a:pPr>
                <a:defRPr/>
              </a:pPr>
              <a:t>2014/11/14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02CF89-12B1-4426-8BE4-A5E785959254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0048663-8141-41E1-A503-FBA768E1B311}" type="datetimeFigureOut">
              <a:rPr lang="zh-TW" altLang="en-US" smtClean="0"/>
              <a:pPr>
                <a:defRPr/>
              </a:pPr>
              <a:t>2014/11/14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pPr>
              <a:defRPr/>
            </a:pPr>
            <a:fld id="{29F9460F-A80A-4A3B-9BB2-EE9F2464DA18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5C2B6FC-8B5F-4DF3-8716-BCD80BB15E86}" type="datetimeFigureOut">
              <a:rPr lang="zh-TW" altLang="en-US" smtClean="0"/>
              <a:pPr>
                <a:defRPr/>
              </a:pPr>
              <a:t>2014/11/14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05768D-2CE7-4FAD-A4DC-5F0951B2436B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pPr>
              <a:defRPr/>
            </a:pPr>
            <a:fld id="{22CAA117-DFD5-4568-B890-CE7205A319BF}" type="datetimeFigureOut">
              <a:rPr lang="zh-TW" altLang="en-US" smtClean="0"/>
              <a:pPr>
                <a:defRPr/>
              </a:pPr>
              <a:t>2014/11/14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868197-44B6-4ADC-B322-CE0CA3EE6139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BD62D31-E3D8-4076-A9DC-5287FF1460E3}" type="datetimeFigureOut">
              <a:rPr lang="zh-TW" altLang="en-US" smtClean="0"/>
              <a:pPr>
                <a:defRPr/>
              </a:pPr>
              <a:t>2014/11/14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719590-46E9-45C4-8725-EC52F43EF7A3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72FD0E7-F3D3-4FFB-B64F-7DE4BB17D52C}" type="datetimeFigureOut">
              <a:rPr lang="zh-TW" altLang="en-US" smtClean="0"/>
              <a:pPr>
                <a:defRPr/>
              </a:pPr>
              <a:t>2014/11/14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TW" altLang="en-US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5C2007-0821-4477-86A7-F4797109938B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接點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標題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16" name="日期版面配置區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A6A0656-C8C3-43FD-B96E-0C632E1604A4}" type="datetimeFigureOut">
              <a:rPr lang="zh-TW" altLang="en-US" smtClean="0"/>
              <a:pPr>
                <a:defRPr/>
              </a:pPr>
              <a:t>2014/11/14</a:t>
            </a:fld>
            <a:endParaRPr lang="zh-TW" altLang="en-US"/>
          </a:p>
        </p:txBody>
      </p:sp>
      <p:sp>
        <p:nvSpPr>
          <p:cNvPr id="2" name="頁尾版面配置區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15" name="投影片編號版面配置區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pPr>
              <a:defRPr/>
            </a:pPr>
            <a:fld id="{77B2154A-097F-4163-85F7-B41C12ADE90B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標題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27" name="內容版面配置區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5" name="日期版面配置區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5C2B6FC-8B5F-4DF3-8716-BCD80BB15E86}" type="datetimeFigureOut">
              <a:rPr lang="zh-TW" altLang="en-US" smtClean="0"/>
              <a:pPr>
                <a:defRPr/>
              </a:pPr>
              <a:t>2014/11/14</a:t>
            </a:fld>
            <a:endParaRPr lang="zh-TW" altLang="en-US"/>
          </a:p>
        </p:txBody>
      </p:sp>
      <p:sp>
        <p:nvSpPr>
          <p:cNvPr id="19" name="頁尾版面配置區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16" name="投影片編號版面配置區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pPr>
              <a:defRPr/>
            </a:pPr>
            <a:fld id="{D905768D-2CE7-4FAD-A4DC-5F0951B2436B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區段標題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接點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文字版面配置區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9" name="日期版面配置區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EFEE6AC-BFE9-4D6D-AF14-5EA4A8F0FD74}" type="datetimeFigureOut">
              <a:rPr lang="zh-TW" altLang="en-US" smtClean="0"/>
              <a:pPr>
                <a:defRPr/>
              </a:pPr>
              <a:t>2014/11/14</a:t>
            </a:fld>
            <a:endParaRPr lang="zh-TW" altLang="en-US"/>
          </a:p>
        </p:txBody>
      </p:sp>
      <p:sp>
        <p:nvSpPr>
          <p:cNvPr id="11" name="頁尾版面配置區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16" name="投影片編號版面配置區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9441DB3-FB9E-44CE-97CC-98342E689F91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  <p:sp>
        <p:nvSpPr>
          <p:cNvPr id="8" name="標題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標題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4" name="內容版面配置區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3" name="內容版面配置區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1" name="日期版面配置區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3E8E2D9-54E6-4491-BD2D-65B7FFEB1F18}" type="datetimeFigureOut">
              <a:rPr lang="zh-TW" altLang="en-US" smtClean="0"/>
              <a:pPr>
                <a:defRPr/>
              </a:pPr>
              <a:t>2014/11/14</a:t>
            </a:fld>
            <a:endParaRPr lang="zh-TW" altLang="en-US"/>
          </a:p>
        </p:txBody>
      </p:sp>
      <p:sp>
        <p:nvSpPr>
          <p:cNvPr id="10" name="頁尾版面配置區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31" name="投影片編號版面配置區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385FADD-45E1-4A97-AA76-F82B44A1B80F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標題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25" name="文字版面配置區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8" name="內容版面配置區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0" name="日期版面配置區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EDA8887-66F6-4249-8230-0F438BC7AB64}" type="datetimeFigureOut">
              <a:rPr lang="zh-TW" altLang="en-US" smtClean="0"/>
              <a:pPr>
                <a:defRPr/>
              </a:pPr>
              <a:t>2014/11/14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pPr>
              <a:defRPr/>
            </a:pPr>
            <a:fld id="{6EA33C9B-279A-4FA2-8DE4-8A02C0FC533E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標題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2" name="日期版面配置區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EA2FD09-E3BA-4053-B94C-6A2BC7791C35}" type="datetimeFigureOut">
              <a:rPr lang="zh-TW" altLang="en-US" smtClean="0"/>
              <a:pPr>
                <a:defRPr/>
              </a:pPr>
              <a:t>2014/11/14</a:t>
            </a:fld>
            <a:endParaRPr lang="zh-TW" altLang="en-US"/>
          </a:p>
        </p:txBody>
      </p:sp>
      <p:sp>
        <p:nvSpPr>
          <p:cNvPr id="21" name="頁尾版面配置區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5F91CD-6716-4156-AC5E-CE3C48E67845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B395A12-3D38-499F-86BE-3AA0DCAB8E5F}" type="datetimeFigureOut">
              <a:rPr lang="zh-TW" altLang="en-US" smtClean="0"/>
              <a:pPr>
                <a:defRPr/>
              </a:pPr>
              <a:t>2014/11/14</a:t>
            </a:fld>
            <a:endParaRPr lang="zh-TW" altLang="en-US"/>
          </a:p>
        </p:txBody>
      </p:sp>
      <p:sp>
        <p:nvSpPr>
          <p:cNvPr id="24" name="頁尾版面配置區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02CF89-12B1-4426-8BE4-A5E785959254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EFEE6AC-BFE9-4D6D-AF14-5EA4A8F0FD74}" type="datetimeFigureOut">
              <a:rPr lang="zh-TW" altLang="en-US" smtClean="0"/>
              <a:pPr>
                <a:defRPr/>
              </a:pPr>
              <a:t>2014/11/14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9441DB3-FB9E-44CE-97CC-98342E689F91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直線接點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標題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26" name="文字版面配置區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4" name="內容版面配置區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5" name="日期版面配置區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0048663-8141-41E1-A503-FBA768E1B311}" type="datetimeFigureOut">
              <a:rPr lang="zh-TW" altLang="en-US" smtClean="0"/>
              <a:pPr>
                <a:defRPr/>
              </a:pPr>
              <a:t>2014/11/14</a:t>
            </a:fld>
            <a:endParaRPr lang="zh-TW" altLang="en-US"/>
          </a:p>
        </p:txBody>
      </p:sp>
      <p:sp>
        <p:nvSpPr>
          <p:cNvPr id="29" name="頁尾版面配置區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9F9460F-A80A-4A3B-9BB2-EE9F2464DA18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圖片版面配置區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2CAA117-DFD5-4568-B890-CE7205A319BF}" type="datetimeFigureOut">
              <a:rPr lang="zh-TW" altLang="en-US" smtClean="0"/>
              <a:pPr>
                <a:defRPr/>
              </a:pPr>
              <a:t>2014/11/14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31" name="投影片編號版面配置區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868197-44B6-4ADC-B322-CE0CA3EE6139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  <p:sp>
        <p:nvSpPr>
          <p:cNvPr id="17" name="標題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26" name="文字版面配置區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BD62D31-E3D8-4076-A9DC-5287FF1460E3}" type="datetimeFigureOut">
              <a:rPr lang="zh-TW" altLang="en-US" smtClean="0"/>
              <a:pPr>
                <a:defRPr/>
              </a:pPr>
              <a:t>2014/11/14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719590-46E9-45C4-8725-EC52F43EF7A3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72FD0E7-F3D3-4FFB-B64F-7DE4BB17D52C}" type="datetimeFigureOut">
              <a:rPr lang="zh-TW" altLang="en-US" smtClean="0"/>
              <a:pPr>
                <a:defRPr/>
              </a:pPr>
              <a:t>2014/11/14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TW" altLang="en-US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5C2007-0821-4477-86A7-F4797109938B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3E8E2D9-54E6-4491-BD2D-65B7FFEB1F18}" type="datetimeFigureOut">
              <a:rPr lang="zh-TW" altLang="en-US" smtClean="0"/>
              <a:pPr>
                <a:defRPr/>
              </a:pPr>
              <a:t>2014/11/14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385FADD-45E1-4A97-AA76-F82B44A1B80F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EDA8887-66F6-4249-8230-0F438BC7AB64}" type="datetimeFigureOut">
              <a:rPr lang="zh-TW" altLang="en-US" smtClean="0"/>
              <a:pPr>
                <a:defRPr/>
              </a:pPr>
              <a:t>2014/11/14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A33C9B-279A-4FA2-8DE4-8A02C0FC533E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EA2FD09-E3BA-4053-B94C-6A2BC7791C35}" type="datetimeFigureOut">
              <a:rPr lang="zh-TW" altLang="en-US" smtClean="0"/>
              <a:pPr>
                <a:defRPr/>
              </a:pPr>
              <a:t>2014/11/14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5F91CD-6716-4156-AC5E-CE3C48E67845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B395A12-3D38-499F-86BE-3AA0DCAB8E5F}" type="datetimeFigureOut">
              <a:rPr lang="zh-TW" altLang="en-US" smtClean="0"/>
              <a:pPr>
                <a:defRPr/>
              </a:pPr>
              <a:t>2014/11/14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02CF89-12B1-4426-8BE4-A5E785959254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0048663-8141-41E1-A503-FBA768E1B311}" type="datetimeFigureOut">
              <a:rPr lang="zh-TW" altLang="en-US" smtClean="0"/>
              <a:pPr>
                <a:defRPr/>
              </a:pPr>
              <a:t>2014/11/14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9F9460F-A80A-4A3B-9BB2-EE9F2464DA18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2CAA117-DFD5-4568-B890-CE7205A319BF}" type="datetimeFigureOut">
              <a:rPr lang="zh-TW" altLang="en-US" smtClean="0"/>
              <a:pPr>
                <a:defRPr/>
              </a:pPr>
              <a:t>2014/11/14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868197-44B6-4ADC-B322-CE0CA3EE6139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42ECBCE-290E-424C-B79D-842955055C3F}" type="datetimeFigureOut">
              <a:rPr lang="zh-TW" altLang="en-US" smtClean="0"/>
              <a:pPr>
                <a:defRPr/>
              </a:pPr>
              <a:t>2014/11/14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5E6477A6-C4FD-4E91-893C-4B43F3B6C777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  <p:sp>
        <p:nvSpPr>
          <p:cNvPr id="7" name="矩形 6"/>
          <p:cNvSpPr/>
          <p:nvPr userDrawn="1"/>
        </p:nvSpPr>
        <p:spPr>
          <a:xfrm>
            <a:off x="0" y="0"/>
            <a:ext cx="9144000" cy="64293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8" r:id="rId1"/>
    <p:sldLayoutId id="2147483749" r:id="rId2"/>
    <p:sldLayoutId id="2147483750" r:id="rId3"/>
    <p:sldLayoutId id="2147483751" r:id="rId4"/>
    <p:sldLayoutId id="2147483752" r:id="rId5"/>
    <p:sldLayoutId id="2147483753" r:id="rId6"/>
    <p:sldLayoutId id="2147483754" r:id="rId7"/>
    <p:sldLayoutId id="2147483755" r:id="rId8"/>
    <p:sldLayoutId id="2147483756" r:id="rId9"/>
    <p:sldLayoutId id="2147483757" r:id="rId10"/>
    <p:sldLayoutId id="2147483758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手繪多邊形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手繪多邊形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標題版面配置區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0" name="文字版面配置區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0" name="日期版面配置區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fld id="{342ECBCE-290E-424C-B79D-842955055C3F}" type="datetimeFigureOut">
              <a:rPr lang="zh-TW" altLang="en-US" smtClean="0"/>
              <a:pPr>
                <a:defRPr/>
              </a:pPr>
              <a:t>2014/11/14</a:t>
            </a:fld>
            <a:endParaRPr lang="zh-TW" altLang="en-US"/>
          </a:p>
        </p:txBody>
      </p:sp>
      <p:sp>
        <p:nvSpPr>
          <p:cNvPr id="22" name="頁尾版面配置區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18" name="投影片編號版面配置區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fld id="{5E6477A6-C4FD-4E91-893C-4B43F3B6C777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  <p:sp>
        <p:nvSpPr>
          <p:cNvPr id="11" name="矩形 10"/>
          <p:cNvSpPr/>
          <p:nvPr userDrawn="1"/>
        </p:nvSpPr>
        <p:spPr>
          <a:xfrm>
            <a:off x="0" y="0"/>
            <a:ext cx="9144000" cy="64293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60" r:id="rId1"/>
    <p:sldLayoutId id="2147483761" r:id="rId2"/>
    <p:sldLayoutId id="2147483762" r:id="rId3"/>
    <p:sldLayoutId id="2147483763" r:id="rId4"/>
    <p:sldLayoutId id="2147483764" r:id="rId5"/>
    <p:sldLayoutId id="2147483765" r:id="rId6"/>
    <p:sldLayoutId id="2147483766" r:id="rId7"/>
    <p:sldLayoutId id="2147483767" r:id="rId8"/>
    <p:sldLayoutId id="2147483768" r:id="rId9"/>
    <p:sldLayoutId id="2147483769" r:id="rId10"/>
    <p:sldLayoutId id="2147483770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接點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文字版面配置區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1" name="日期版面配置區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342ECBCE-290E-424C-B79D-842955055C3F}" type="datetimeFigureOut">
              <a:rPr lang="zh-TW" altLang="en-US" smtClean="0"/>
              <a:pPr>
                <a:defRPr/>
              </a:pPr>
              <a:t>2014/11/14</a:t>
            </a:fld>
            <a:endParaRPr lang="zh-TW" altLang="en-US"/>
          </a:p>
        </p:txBody>
      </p:sp>
      <p:sp>
        <p:nvSpPr>
          <p:cNvPr id="28" name="頁尾版面配置區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5E6477A6-C4FD-4E91-893C-4B43F3B6C777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  <p:sp>
        <p:nvSpPr>
          <p:cNvPr id="10" name="標題版面配置區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直線接點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矩形 12"/>
          <p:cNvSpPr/>
          <p:nvPr userDrawn="1"/>
        </p:nvSpPr>
        <p:spPr>
          <a:xfrm>
            <a:off x="0" y="0"/>
            <a:ext cx="9144000" cy="64293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2" r:id="rId1"/>
    <p:sldLayoutId id="2147483773" r:id="rId2"/>
    <p:sldLayoutId id="2147483774" r:id="rId3"/>
    <p:sldLayoutId id="2147483775" r:id="rId4"/>
    <p:sldLayoutId id="2147483776" r:id="rId5"/>
    <p:sldLayoutId id="2147483777" r:id="rId6"/>
    <p:sldLayoutId id="2147483778" r:id="rId7"/>
    <p:sldLayoutId id="2147483779" r:id="rId8"/>
    <p:sldLayoutId id="2147483780" r:id="rId9"/>
    <p:sldLayoutId id="2147483781" r:id="rId10"/>
    <p:sldLayoutId id="2147483782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9.xml"/><Relationship Id="rId5" Type="http://schemas.openxmlformats.org/officeDocument/2006/relationships/diagramQuickStyle" Target="../diagrams/quickStyle9.xml"/><Relationship Id="rId4" Type="http://schemas.openxmlformats.org/officeDocument/2006/relationships/diagramLayout" Target="../diagrams/layout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0" y="14288"/>
            <a:ext cx="9144000" cy="1470025"/>
          </a:xfrm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zh-TW" altLang="en-US" sz="88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彩</a:t>
            </a:r>
            <a:r>
              <a:rPr lang="zh-TW" altLang="en-US" sz="8800" i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色</a:t>
            </a:r>
            <a:r>
              <a:rPr lang="zh-TW" altLang="en-US" sz="88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危</a:t>
            </a:r>
            <a:r>
              <a:rPr lang="zh-TW" altLang="en-US" sz="8800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機</a:t>
            </a:r>
            <a:r>
              <a:rPr lang="en-US" altLang="zh-TW" sz="8800" i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!</a:t>
            </a:r>
            <a:r>
              <a:rPr lang="en-US" altLang="zh-TW" sz="88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!</a:t>
            </a:r>
            <a:r>
              <a:rPr lang="en-US" altLang="zh-TW" sz="8800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?</a:t>
            </a:r>
            <a:endParaRPr lang="zh-TW" altLang="en-US" sz="8800" i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051" name="副標題 2"/>
          <p:cNvSpPr>
            <a:spLocks noGrp="1"/>
          </p:cNvSpPr>
          <p:nvPr>
            <p:ph type="subTitle" idx="1"/>
          </p:nvPr>
        </p:nvSpPr>
        <p:spPr>
          <a:xfrm>
            <a:off x="1571625" y="4645025"/>
            <a:ext cx="6072188" cy="1808163"/>
          </a:xfrm>
          <a:solidFill>
            <a:schemeClr val="bg1"/>
          </a:solidFill>
        </p:spPr>
        <p:txBody>
          <a:bodyPr/>
          <a:lstStyle/>
          <a:p>
            <a:pPr algn="ctr" eaLnBrk="1" hangingPunct="1"/>
            <a:r>
              <a:rPr lang="zh-TW" altLang="en-US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隊名：</a:t>
            </a:r>
            <a:r>
              <a:rPr lang="en-US" altLang="zh-TW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Rainbow Action</a:t>
            </a:r>
          </a:p>
          <a:p>
            <a:pPr algn="ctr" eaLnBrk="1" hangingPunct="1"/>
            <a:r>
              <a:rPr lang="zh-TW" altLang="en-US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組員：廖存樂、洪鈺雯、陳彥妤</a:t>
            </a:r>
            <a:endParaRPr lang="en-US" altLang="zh-TW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  <a:p>
            <a:pPr algn="ctr" eaLnBrk="1" hangingPunct="1"/>
            <a:r>
              <a:rPr lang="zh-TW" altLang="en-US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指導老師：洪曉揚</a:t>
            </a:r>
            <a:endParaRPr lang="en-US" altLang="zh-TW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</p:txBody>
      </p:sp>
      <p:pic>
        <p:nvPicPr>
          <p:cNvPr id="2052" name="圖片 7" descr="封面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13050" y="1558925"/>
            <a:ext cx="3544888" cy="2655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newsflash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1663" y="71438"/>
            <a:ext cx="7931150" cy="1143000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sz="4800" b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實驗步驟</a:t>
            </a:r>
            <a:endParaRPr lang="zh-TW" altLang="en-US" sz="4800" b="1" dirty="0"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1268" name="Picture 4" descr="小小實驗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077072"/>
            <a:ext cx="3248132" cy="2420888"/>
          </a:xfrm>
          <a:prstGeom prst="rect">
            <a:avLst/>
          </a:prstGeom>
          <a:ln>
            <a:noFill/>
          </a:ln>
          <a:effectLst>
            <a:softEdge rad="11250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pic>
      <p:graphicFrame>
        <p:nvGraphicFramePr>
          <p:cNvPr id="5" name="資料庫圖表 4"/>
          <p:cNvGraphicFramePr/>
          <p:nvPr/>
        </p:nvGraphicFramePr>
        <p:xfrm>
          <a:off x="0" y="908720"/>
          <a:ext cx="9144000" cy="6192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73802B2B-1651-431F-BBEA-F078DCBEF82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graphicEl>
                                              <a:dgm id="{73802B2B-1651-431F-BBEA-F078DCBEF82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>
                                            <p:graphicEl>
                                              <a:dgm id="{73802B2B-1651-431F-BBEA-F078DCBEF82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">
                                            <p:graphicEl>
                                              <a:dgm id="{73802B2B-1651-431F-BBEA-F078DCBEF82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5">
                                            <p:graphicEl>
                                              <a:dgm id="{73802B2B-1651-431F-BBEA-F078DCBEF82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5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7CB3CB5C-1278-4F80-BDAC-C88299A9A34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5">
                                            <p:graphicEl>
                                              <a:dgm id="{7CB3CB5C-1278-4F80-BDAC-C88299A9A34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5">
                                            <p:graphicEl>
                                              <a:dgm id="{7CB3CB5C-1278-4F80-BDAC-C88299A9A34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5">
                                            <p:graphicEl>
                                              <a:dgm id="{7CB3CB5C-1278-4F80-BDAC-C88299A9A34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5">
                                            <p:graphicEl>
                                              <a:dgm id="{7CB3CB5C-1278-4F80-BDAC-C88299A9A34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35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CE91B07C-4788-4AD7-BD7F-52CB3B5157D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5">
                                            <p:graphicEl>
                                              <a:dgm id="{CE91B07C-4788-4AD7-BD7F-52CB3B5157D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5">
                                            <p:graphicEl>
                                              <a:dgm id="{CE91B07C-4788-4AD7-BD7F-52CB3B5157D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5">
                                            <p:graphicEl>
                                              <a:dgm id="{CE91B07C-4788-4AD7-BD7F-52CB3B5157D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5">
                                            <p:graphicEl>
                                              <a:dgm id="{CE91B07C-4788-4AD7-BD7F-52CB3B5157D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5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9AC22055-D7B4-4E7E-8888-FAC44F92BEF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5">
                                            <p:graphicEl>
                                              <a:dgm id="{9AC22055-D7B4-4E7E-8888-FAC44F92BEF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5">
                                            <p:graphicEl>
                                              <a:dgm id="{9AC22055-D7B4-4E7E-8888-FAC44F92BEF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5">
                                            <p:graphicEl>
                                              <a:dgm id="{9AC22055-D7B4-4E7E-8888-FAC44F92BEF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5">
                                            <p:graphicEl>
                                              <a:dgm id="{9AC22055-D7B4-4E7E-8888-FAC44F92BEF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35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6BA3F312-D199-4BF8-8A54-3C234EA7BEA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5">
                                            <p:graphicEl>
                                              <a:dgm id="{6BA3F312-D199-4BF8-8A54-3C234EA7BEA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5">
                                            <p:graphicEl>
                                              <a:dgm id="{6BA3F312-D199-4BF8-8A54-3C234EA7BEA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5">
                                            <p:graphicEl>
                                              <a:dgm id="{6BA3F312-D199-4BF8-8A54-3C234EA7BEA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5">
                                            <p:graphicEl>
                                              <a:dgm id="{6BA3F312-D199-4BF8-8A54-3C234EA7BEA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5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6B09006C-C705-499B-9DA4-0F7720FA2E3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5">
                                            <p:graphicEl>
                                              <a:dgm id="{6B09006C-C705-499B-9DA4-0F7720FA2E3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5">
                                            <p:graphicEl>
                                              <a:dgm id="{6B09006C-C705-499B-9DA4-0F7720FA2E3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5">
                                            <p:graphicEl>
                                              <a:dgm id="{6B09006C-C705-499B-9DA4-0F7720FA2E3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5">
                                            <p:graphicEl>
                                              <a:dgm id="{6B09006C-C705-499B-9DA4-0F7720FA2E3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35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4D5908A0-38EF-4F8D-B9A6-BF3515CF475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5">
                                            <p:graphicEl>
                                              <a:dgm id="{4D5908A0-38EF-4F8D-B9A6-BF3515CF475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5">
                                            <p:graphicEl>
                                              <a:dgm id="{4D5908A0-38EF-4F8D-B9A6-BF3515CF475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5">
                                            <p:graphicEl>
                                              <a:dgm id="{4D5908A0-38EF-4F8D-B9A6-BF3515CF475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5">
                                            <p:graphicEl>
                                              <a:dgm id="{4D5908A0-38EF-4F8D-B9A6-BF3515CF475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5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E7B9137C-2C03-4867-B3B0-FE3ECEEDD3B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5">
                                            <p:graphicEl>
                                              <a:dgm id="{E7B9137C-2C03-4867-B3B0-FE3ECEEDD3B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5">
                                            <p:graphicEl>
                                              <a:dgm id="{E7B9137C-2C03-4867-B3B0-FE3ECEEDD3B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2000" fill="hold"/>
                                        <p:tgtEl>
                                          <p:spTgt spid="5">
                                            <p:graphicEl>
                                              <a:dgm id="{E7B9137C-2C03-4867-B3B0-FE3ECEEDD3B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2000" fill="hold"/>
                                        <p:tgtEl>
                                          <p:spTgt spid="5">
                                            <p:graphicEl>
                                              <a:dgm id="{E7B9137C-2C03-4867-B3B0-FE3ECEEDD3B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35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7358596D-1B96-46A4-B04B-A4B9A3EBB91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5">
                                            <p:graphicEl>
                                              <a:dgm id="{7358596D-1B96-46A4-B04B-A4B9A3EBB91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5">
                                            <p:graphicEl>
                                              <a:dgm id="{7358596D-1B96-46A4-B04B-A4B9A3EBB91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2000" fill="hold"/>
                                        <p:tgtEl>
                                          <p:spTgt spid="5">
                                            <p:graphicEl>
                                              <a:dgm id="{7358596D-1B96-46A4-B04B-A4B9A3EBB91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2000" fill="hold"/>
                                        <p:tgtEl>
                                          <p:spTgt spid="5">
                                            <p:graphicEl>
                                              <a:dgm id="{7358596D-1B96-46A4-B04B-A4B9A3EBB91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2" uiExpand="1">
        <p:bldSub>
          <a:bldDgm bld="one"/>
        </p:bldSub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4213" y="71438"/>
            <a:ext cx="7715250" cy="11430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sz="4800" b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實驗結果</a:t>
            </a:r>
            <a:endParaRPr lang="zh-TW" altLang="en-US" sz="4800" b="1" dirty="0"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</p:nvPr>
        </p:nvGraphicFramePr>
        <p:xfrm>
          <a:off x="142875" y="1268760"/>
          <a:ext cx="8820000" cy="53640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40000"/>
                <a:gridCol w="2940000"/>
                <a:gridCol w="2940000"/>
              </a:tblGrid>
              <a:tr h="1398681">
                <a:tc>
                  <a:txBody>
                    <a:bodyPr/>
                    <a:lstStyle/>
                    <a:p>
                      <a:pPr indent="3048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3200" kern="0" dirty="0" smtClean="0"/>
                        <a:t>   </a:t>
                      </a:r>
                      <a:r>
                        <a:rPr lang="zh-TW" sz="3200" kern="0" dirty="0" smtClean="0"/>
                        <a:t> </a:t>
                      </a:r>
                      <a:r>
                        <a:rPr lang="zh-TW" sz="3200" kern="0" dirty="0">
                          <a:latin typeface="標楷體" pitchFamily="65" charset="-120"/>
                          <a:ea typeface="標楷體" pitchFamily="65" charset="-120"/>
                        </a:rPr>
                        <a:t>產品</a:t>
                      </a:r>
                      <a:endParaRPr lang="zh-TW" sz="3200" kern="100" dirty="0">
                        <a:latin typeface="標楷體" pitchFamily="65" charset="-120"/>
                        <a:ea typeface="標楷體" pitchFamily="65" charset="-12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TW" sz="3200" kern="0" dirty="0">
                          <a:latin typeface="標楷體" pitchFamily="65" charset="-120"/>
                          <a:ea typeface="標楷體" pitchFamily="65" charset="-120"/>
                        </a:rPr>
                        <a:t>比較</a:t>
                      </a:r>
                      <a:endParaRPr lang="zh-TW" sz="3200" kern="100" dirty="0"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TW" sz="3200" kern="0" dirty="0">
                          <a:latin typeface="標楷體" pitchFamily="65" charset="-120"/>
                          <a:ea typeface="標楷體" pitchFamily="65" charset="-120"/>
                        </a:rPr>
                        <a:t>有品牌</a:t>
                      </a:r>
                      <a:endParaRPr lang="zh-TW" sz="3200" kern="100" dirty="0"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TW" sz="3200" kern="0" dirty="0">
                          <a:latin typeface="標楷體" pitchFamily="65" charset="-120"/>
                          <a:ea typeface="標楷體" pitchFamily="65" charset="-120"/>
                        </a:rPr>
                        <a:t>無品牌</a:t>
                      </a:r>
                      <a:endParaRPr lang="zh-TW" sz="3200" kern="100" dirty="0"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7930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TW" sz="3200" kern="100" dirty="0">
                          <a:latin typeface="標楷體" pitchFamily="65" charset="-120"/>
                          <a:ea typeface="標楷體" pitchFamily="65" charset="-120"/>
                        </a:rPr>
                        <a:t>熱水浸泡</a:t>
                      </a:r>
                      <a:endParaRPr lang="zh-TW" sz="3200" kern="100" dirty="0"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TW" sz="3200" kern="0" dirty="0">
                          <a:latin typeface="標楷體" pitchFamily="65" charset="-120"/>
                          <a:ea typeface="標楷體" pitchFamily="65" charset="-120"/>
                        </a:rPr>
                        <a:t>無裂痕</a:t>
                      </a:r>
                      <a:endParaRPr lang="zh-TW" sz="3200" kern="100" dirty="0"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TW" sz="3200" kern="0" dirty="0">
                          <a:latin typeface="標楷體" pitchFamily="65" charset="-120"/>
                          <a:ea typeface="標楷體" pitchFamily="65" charset="-120"/>
                        </a:rPr>
                        <a:t>有裂痕</a:t>
                      </a:r>
                      <a:endParaRPr lang="zh-TW" sz="3200" kern="100" dirty="0"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7930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TW" sz="3200" kern="100" dirty="0">
                          <a:latin typeface="標楷體" pitchFamily="65" charset="-120"/>
                          <a:ea typeface="標楷體" pitchFamily="65" charset="-120"/>
                        </a:rPr>
                        <a:t>檸檬酸浸泡</a:t>
                      </a:r>
                      <a:endParaRPr lang="zh-TW" sz="3200" kern="100" dirty="0"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TW" sz="3200" kern="0" dirty="0">
                          <a:latin typeface="標楷體" pitchFamily="65" charset="-120"/>
                          <a:ea typeface="標楷體" pitchFamily="65" charset="-120"/>
                        </a:rPr>
                        <a:t>無裂痕</a:t>
                      </a:r>
                      <a:endParaRPr lang="zh-TW" sz="3200" kern="100" dirty="0"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TW" sz="3200" kern="0" dirty="0">
                          <a:latin typeface="標楷體" pitchFamily="65" charset="-120"/>
                          <a:ea typeface="標楷體" pitchFamily="65" charset="-120"/>
                        </a:rPr>
                        <a:t>有裂痕</a:t>
                      </a:r>
                      <a:endParaRPr lang="zh-TW" sz="3200" kern="100" dirty="0"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7930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TW" sz="3200" kern="100">
                          <a:latin typeface="標楷體" pitchFamily="65" charset="-120"/>
                          <a:ea typeface="標楷體" pitchFamily="65" charset="-120"/>
                        </a:rPr>
                        <a:t>小蘇打浸泡</a:t>
                      </a:r>
                      <a:endParaRPr lang="zh-TW" sz="3200" kern="100"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TW" sz="3200" kern="0" dirty="0">
                          <a:latin typeface="標楷體" pitchFamily="65" charset="-120"/>
                          <a:ea typeface="標楷體" pitchFamily="65" charset="-120"/>
                        </a:rPr>
                        <a:t>無裂痕</a:t>
                      </a:r>
                      <a:endParaRPr lang="zh-TW" sz="3200" kern="100" dirty="0"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TW" sz="3200" kern="0" dirty="0">
                          <a:latin typeface="標楷體" pitchFamily="65" charset="-120"/>
                          <a:ea typeface="標楷體" pitchFamily="65" charset="-120"/>
                        </a:rPr>
                        <a:t>有裂痕</a:t>
                      </a:r>
                      <a:endParaRPr lang="zh-TW" sz="3200" kern="100" dirty="0"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7930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TW" sz="3200" kern="100">
                          <a:latin typeface="標楷體" pitchFamily="65" charset="-120"/>
                          <a:ea typeface="標楷體" pitchFamily="65" charset="-120"/>
                        </a:rPr>
                        <a:t>酒精浸泡</a:t>
                      </a:r>
                      <a:endParaRPr lang="zh-TW" sz="3200" kern="100"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TW" sz="3200" kern="0">
                          <a:latin typeface="標楷體" pitchFamily="65" charset="-120"/>
                          <a:ea typeface="標楷體" pitchFamily="65" charset="-120"/>
                        </a:rPr>
                        <a:t>無裂痕</a:t>
                      </a:r>
                      <a:endParaRPr lang="zh-TW" sz="3200" kern="100"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TW" sz="3200" kern="0" dirty="0">
                          <a:latin typeface="標楷體" pitchFamily="65" charset="-120"/>
                          <a:ea typeface="標楷體" pitchFamily="65" charset="-120"/>
                        </a:rPr>
                        <a:t>有裂痕</a:t>
                      </a:r>
                      <a:endParaRPr lang="zh-TW" sz="3200" kern="100" dirty="0"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7930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TW" sz="3200" kern="0">
                          <a:latin typeface="標楷體" pitchFamily="65" charset="-120"/>
                          <a:ea typeface="標楷體" pitchFamily="65" charset="-120"/>
                        </a:rPr>
                        <a:t>耐用度</a:t>
                      </a:r>
                      <a:endParaRPr lang="zh-TW" sz="3200" kern="100"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TW" sz="3200" kern="0" dirty="0">
                          <a:latin typeface="標楷體" pitchFamily="65" charset="-120"/>
                          <a:ea typeface="標楷體" pitchFamily="65" charset="-120"/>
                        </a:rPr>
                        <a:t>高</a:t>
                      </a:r>
                      <a:endParaRPr lang="zh-TW" sz="3200" kern="100" dirty="0"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TW" sz="3200" kern="0" dirty="0">
                          <a:latin typeface="標楷體" pitchFamily="65" charset="-120"/>
                          <a:ea typeface="標楷體" pitchFamily="65" charset="-120"/>
                        </a:rPr>
                        <a:t>低</a:t>
                      </a:r>
                      <a:endParaRPr lang="zh-TW" sz="3200" kern="100" dirty="0"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cxnSp>
        <p:nvCxnSpPr>
          <p:cNvPr id="6" name="直線接點 5"/>
          <p:cNvCxnSpPr/>
          <p:nvPr/>
        </p:nvCxnSpPr>
        <p:spPr>
          <a:xfrm>
            <a:off x="179512" y="1340768"/>
            <a:ext cx="2880320" cy="1296144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19150" y="0"/>
            <a:ext cx="7467600" cy="1143000"/>
          </a:xfrm>
          <a:effectLst/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sz="4800" b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討論</a:t>
            </a:r>
            <a:endParaRPr lang="zh-TW" altLang="en-US" sz="4800" b="1" dirty="0"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5" name="資料庫圖表 4"/>
          <p:cNvGraphicFramePr/>
          <p:nvPr/>
        </p:nvGraphicFramePr>
        <p:xfrm>
          <a:off x="1043608" y="1196752"/>
          <a:ext cx="7272808" cy="5112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標題 1"/>
          <p:cNvSpPr>
            <a:spLocks noGrp="1"/>
          </p:cNvSpPr>
          <p:nvPr>
            <p:ph type="title"/>
          </p:nvPr>
        </p:nvSpPr>
        <p:spPr>
          <a:xfrm>
            <a:off x="827584" y="0"/>
            <a:ext cx="7467600" cy="1143000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zh-TW" altLang="en-US" sz="4800" b="1" dirty="0" smtClean="0">
                <a:solidFill>
                  <a:schemeClr val="tx2">
                    <a:lumMod val="60000"/>
                    <a:lumOff val="40000"/>
                  </a:schemeClr>
                </a:solidFill>
                <a:ea typeface="標楷體" pitchFamily="65" charset="-120"/>
              </a:rPr>
              <a:t>結論</a:t>
            </a:r>
          </a:p>
        </p:txBody>
      </p:sp>
      <p:graphicFrame>
        <p:nvGraphicFramePr>
          <p:cNvPr id="5" name="資料庫圖表 4"/>
          <p:cNvGraphicFramePr/>
          <p:nvPr/>
        </p:nvGraphicFramePr>
        <p:xfrm>
          <a:off x="683568" y="1412776"/>
          <a:ext cx="7848872" cy="43924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467544" y="2636912"/>
            <a:ext cx="8280920" cy="249299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perspectiveFront"/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zh-TW" altLang="en-US" sz="9600" b="1" i="1" cap="all" dirty="0" smtClean="0">
                <a:ln w="0"/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50000" endPos="50000" dist="5000" dir="5400000" sy="-100000" rotWithShape="0"/>
                </a:effectLst>
                <a:latin typeface="標楷體" pitchFamily="65" charset="-120"/>
                <a:ea typeface="標楷體" pitchFamily="65" charset="-120"/>
              </a:rPr>
              <a:t>謝</a:t>
            </a:r>
            <a:r>
              <a:rPr lang="zh-TW" altLang="en-US" sz="9600" b="1" i="1" cap="all" dirty="0" smtClean="0">
                <a:ln w="0"/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50000" endPos="50000" dist="5000" dir="5400000" sy="-100000" rotWithShape="0"/>
                </a:effectLst>
                <a:latin typeface="標楷體" pitchFamily="65" charset="-120"/>
                <a:ea typeface="標楷體" pitchFamily="65" charset="-120"/>
              </a:rPr>
              <a:t>謝</a:t>
            </a:r>
            <a:r>
              <a:rPr lang="zh-TW" altLang="en-US" sz="9600" b="1" i="1" cap="all" dirty="0" smtClean="0">
                <a:ln w="0"/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50000" endPos="50000" dist="5000" dir="5400000" sy="-100000" rotWithShape="0"/>
                </a:effectLst>
                <a:latin typeface="標楷體" pitchFamily="65" charset="-120"/>
                <a:ea typeface="標楷體" pitchFamily="65" charset="-120"/>
              </a:rPr>
              <a:t>各</a:t>
            </a:r>
            <a:r>
              <a:rPr lang="zh-TW" altLang="en-US" sz="9600" b="1" i="1" cap="all" dirty="0" smtClean="0">
                <a:ln w="0"/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50000" endPos="50000" dist="5000" dir="5400000" sy="-100000" rotWithShape="0"/>
                </a:effectLst>
                <a:latin typeface="標楷體" pitchFamily="65" charset="-120"/>
                <a:ea typeface="標楷體" pitchFamily="65" charset="-120"/>
              </a:rPr>
              <a:t>位</a:t>
            </a:r>
            <a:r>
              <a:rPr lang="zh-TW" altLang="en-US" sz="9600" b="1" i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50000" endPos="50000" dist="5000" dir="5400000" sy="-100000" rotWithShape="0"/>
                </a:effectLst>
                <a:latin typeface="標楷體" pitchFamily="65" charset="-120"/>
                <a:ea typeface="標楷體" pitchFamily="65" charset="-120"/>
              </a:rPr>
              <a:t>評</a:t>
            </a:r>
            <a:r>
              <a:rPr lang="zh-TW" altLang="en-US" sz="9600" b="1" i="1" cap="all" dirty="0" smtClean="0">
                <a:ln w="0"/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50000" endPos="50000" dist="5000" dir="5400000" sy="-100000" rotWithShape="0"/>
                </a:effectLst>
                <a:latin typeface="標楷體" pitchFamily="65" charset="-120"/>
                <a:ea typeface="標楷體" pitchFamily="65" charset="-120"/>
              </a:rPr>
              <a:t>審</a:t>
            </a:r>
            <a:endParaRPr lang="en-US" altLang="zh-TW" sz="9600" b="1" i="1" cap="all" dirty="0" smtClean="0">
              <a:ln w="0"/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50000" endPos="50000" dist="5000" dir="5400000" sy="-100000" rotWithShape="0"/>
              </a:effectLst>
              <a:latin typeface="標楷體" pitchFamily="65" charset="-120"/>
              <a:ea typeface="標楷體" pitchFamily="65" charset="-120"/>
            </a:endParaRPr>
          </a:p>
          <a:p>
            <a:pPr algn="ctr"/>
            <a:endParaRPr lang="en-US" altLang="zh-TW" sz="2000" b="1" i="1" cap="all" dirty="0" smtClean="0">
              <a:ln w="0"/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50000" endPos="50000" dist="5000" dir="5400000" sy="-100000" rotWithShape="0"/>
              </a:effectLst>
              <a:latin typeface="標楷體" pitchFamily="65" charset="-120"/>
              <a:ea typeface="標楷體" pitchFamily="65" charset="-120"/>
            </a:endParaRPr>
          </a:p>
          <a:p>
            <a:pPr algn="r"/>
            <a:endParaRPr lang="en-US" altLang="zh-TW" sz="2000" b="1" i="1" cap="all" dirty="0" smtClean="0">
              <a:ln w="0"/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50000" endPos="50000" dist="5000" dir="5400000" sy="-100000" rotWithShape="0"/>
              </a:effectLst>
              <a:latin typeface="標楷體" pitchFamily="65" charset="-120"/>
              <a:ea typeface="標楷體" pitchFamily="65" charset="-120"/>
            </a:endParaRPr>
          </a:p>
          <a:p>
            <a:pPr algn="r"/>
            <a:r>
              <a:rPr lang="zh-TW" altLang="en-US" sz="2000" b="1" i="1" cap="all" dirty="0" smtClean="0">
                <a:ln w="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50000" endPos="50000" dist="5000" dir="5400000" sy="-100000" rotWithShape="0"/>
                </a:effectLst>
                <a:latin typeface="標楷體" pitchFamily="65" charset="-120"/>
                <a:ea typeface="標楷體" pitchFamily="65" charset="-120"/>
              </a:rPr>
              <a:t>封面圖片來源</a:t>
            </a:r>
            <a:r>
              <a:rPr lang="en-US" altLang="zh-TW" sz="2000" b="1" i="1" cap="all" dirty="0" smtClean="0">
                <a:ln w="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50000" endPos="50000" dist="5000" dir="5400000" sy="-100000" rotWithShape="0"/>
                </a:effectLst>
                <a:latin typeface="標楷體" pitchFamily="65" charset="-120"/>
                <a:ea typeface="標楷體" pitchFamily="65" charset="-120"/>
              </a:rPr>
              <a:t>:http://babylike.tw/p/1338</a:t>
            </a:r>
            <a:endParaRPr lang="zh-TW" altLang="en-US" sz="2000" b="1" i="1" cap="all" dirty="0">
              <a:ln w="0"/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50000" endPos="50000" dist="5000" dir="5400000" sy="-100000" rotWithShape="0"/>
              </a:effectLst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19150" y="0"/>
            <a:ext cx="7467600" cy="11430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sz="4800" b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彩色橡皮筋－</a:t>
            </a:r>
            <a:r>
              <a:rPr lang="zh-TW" altLang="en-US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研究流程</a:t>
            </a:r>
            <a:endParaRPr lang="zh-TW" altLang="en-US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</p:nvPr>
        </p:nvGraphicFramePr>
        <p:xfrm>
          <a:off x="142844" y="1214422"/>
          <a:ext cx="8856000" cy="54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36E6E3A-32C0-4901-92FF-CE50DBAD25C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36E6E3A-32C0-4901-92FF-CE50DBAD25C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36E6E3A-32C0-4901-92FF-CE50DBAD25C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36E6E3A-32C0-4901-92FF-CE50DBAD25C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36E6E3A-32C0-4901-92FF-CE50DBAD25C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36E6E3A-32C0-4901-92FF-CE50DBAD25C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36E6E3A-32C0-4901-92FF-CE50DBAD25C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36E6E3A-32C0-4901-92FF-CE50DBAD25CF}"/>
                                            </p:graphic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36E6E3A-32C0-4901-92FF-CE50DBAD25CF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36E6E3A-32C0-4901-92FF-CE50DBAD25CF}"/>
                                            </p:graphic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36E6E3A-32C0-4901-92FF-CE50DBAD25CF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36E6E3A-32C0-4901-92FF-CE50DBAD25CF}"/>
                                            </p:graphic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36E6E3A-32C0-4901-92FF-CE50DBAD25CF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36E6E3A-32C0-4901-92FF-CE50DBAD25CF}"/>
                                            </p:graphic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36E6E3A-32C0-4901-92FF-CE50DBAD25CF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F07CB8E-37D1-4F40-AC5C-36971A009F8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F07CB8E-37D1-4F40-AC5C-36971A009F8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F07CB8E-37D1-4F40-AC5C-36971A009F8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F07CB8E-37D1-4F40-AC5C-36971A009F8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F07CB8E-37D1-4F40-AC5C-36971A009F8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F07CB8E-37D1-4F40-AC5C-36971A009F8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F07CB8E-37D1-4F40-AC5C-36971A009F8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F07CB8E-37D1-4F40-AC5C-36971A009F80}"/>
                                            </p:graphic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F07CB8E-37D1-4F40-AC5C-36971A009F80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F07CB8E-37D1-4F40-AC5C-36971A009F80}"/>
                                            </p:graphic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F07CB8E-37D1-4F40-AC5C-36971A009F80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F07CB8E-37D1-4F40-AC5C-36971A009F80}"/>
                                            </p:graphic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F07CB8E-37D1-4F40-AC5C-36971A009F80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F07CB8E-37D1-4F40-AC5C-36971A009F80}"/>
                                            </p:graphic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F07CB8E-37D1-4F40-AC5C-36971A009F80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841A41B-5CE6-47EB-BA1E-BA84B5162CB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841A41B-5CE6-47EB-BA1E-BA84B5162CB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841A41B-5CE6-47EB-BA1E-BA84B5162CB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841A41B-5CE6-47EB-BA1E-BA84B5162CB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841A41B-5CE6-47EB-BA1E-BA84B5162CB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841A41B-5CE6-47EB-BA1E-BA84B5162CB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841A41B-5CE6-47EB-BA1E-BA84B5162CB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841A41B-5CE6-47EB-BA1E-BA84B5162CBE}"/>
                                            </p:graphic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841A41B-5CE6-47EB-BA1E-BA84B5162CBE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841A41B-5CE6-47EB-BA1E-BA84B5162CBE}"/>
                                            </p:graphic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841A41B-5CE6-47EB-BA1E-BA84B5162CBE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841A41B-5CE6-47EB-BA1E-BA84B5162CBE}"/>
                                            </p:graphic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841A41B-5CE6-47EB-BA1E-BA84B5162CBE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841A41B-5CE6-47EB-BA1E-BA84B5162CBE}"/>
                                            </p:graphic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841A41B-5CE6-47EB-BA1E-BA84B5162CBE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B5D99B6-E71D-4887-864A-EA9961C0D4F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B5D99B6-E71D-4887-864A-EA9961C0D4F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B5D99B6-E71D-4887-864A-EA9961C0D4F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B5D99B6-E71D-4887-864A-EA9961C0D4F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B5D99B6-E71D-4887-864A-EA9961C0D4F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B5D99B6-E71D-4887-864A-EA9961C0D4F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B5D99B6-E71D-4887-864A-EA9961C0D4F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B5D99B6-E71D-4887-864A-EA9961C0D4FB}"/>
                                            </p:graphic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B5D99B6-E71D-4887-864A-EA9961C0D4FB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B5D99B6-E71D-4887-864A-EA9961C0D4FB}"/>
                                            </p:graphic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B5D99B6-E71D-4887-864A-EA9961C0D4FB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B5D99B6-E71D-4887-864A-EA9961C0D4FB}"/>
                                            </p:graphic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B5D99B6-E71D-4887-864A-EA9961C0D4FB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B5D99B6-E71D-4887-864A-EA9961C0D4FB}"/>
                                            </p:graphic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B5D99B6-E71D-4887-864A-EA9961C0D4FB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7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892E398-A873-46DA-9188-DC351605588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892E398-A873-46DA-9188-DC351605588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892E398-A873-46DA-9188-DC351605588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892E398-A873-46DA-9188-DC351605588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892E398-A873-46DA-9188-DC351605588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892E398-A873-46DA-9188-DC351605588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892E398-A873-46DA-9188-DC351605588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892E398-A873-46DA-9188-DC3516055882}"/>
                                            </p:graphic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892E398-A873-46DA-9188-DC3516055882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892E398-A873-46DA-9188-DC3516055882}"/>
                                            </p:graphic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892E398-A873-46DA-9188-DC3516055882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892E398-A873-46DA-9188-DC3516055882}"/>
                                            </p:graphic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892E398-A873-46DA-9188-DC3516055882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892E398-A873-46DA-9188-DC3516055882}"/>
                                            </p:graphic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892E398-A873-46DA-9188-DC3516055882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35FAB88-759F-4600-AEAD-13B5CC375DA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35FAB88-759F-4600-AEAD-13B5CC375DA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35FAB88-759F-4600-AEAD-13B5CC375DA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35FAB88-759F-4600-AEAD-13B5CC375DA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35FAB88-759F-4600-AEAD-13B5CC375DA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35FAB88-759F-4600-AEAD-13B5CC375DA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35FAB88-759F-4600-AEAD-13B5CC375DA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35FAB88-759F-4600-AEAD-13B5CC375DA1}"/>
                                            </p:graphic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35FAB88-759F-4600-AEAD-13B5CC375DA1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35FAB88-759F-4600-AEAD-13B5CC375DA1}"/>
                                            </p:graphic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35FAB88-759F-4600-AEAD-13B5CC375DA1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35FAB88-759F-4600-AEAD-13B5CC375DA1}"/>
                                            </p:graphic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35FAB88-759F-4600-AEAD-13B5CC375DA1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35FAB88-759F-4600-AEAD-13B5CC375DA1}"/>
                                            </p:graphic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35FAB88-759F-4600-AEAD-13B5CC375DA1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0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B0BCDBD-0038-4FD7-9475-948C6C10C99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B0BCDBD-0038-4FD7-9475-948C6C10C99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B0BCDBD-0038-4FD7-9475-948C6C10C99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B0BCDBD-0038-4FD7-9475-948C6C10C99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B0BCDBD-0038-4FD7-9475-948C6C10C99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B0BCDBD-0038-4FD7-9475-948C6C10C99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B0BCDBD-0038-4FD7-9475-948C6C10C99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B0BCDBD-0038-4FD7-9475-948C6C10C990}"/>
                                            </p:graphic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B0BCDBD-0038-4FD7-9475-948C6C10C990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B0BCDBD-0038-4FD7-9475-948C6C10C990}"/>
                                            </p:graphic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B0BCDBD-0038-4FD7-9475-948C6C10C990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B0BCDBD-0038-4FD7-9475-948C6C10C990}"/>
                                            </p:graphic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B0BCDBD-0038-4FD7-9475-948C6C10C990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B0BCDBD-0038-4FD7-9475-948C6C10C990}"/>
                                            </p:graphic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B0BCDBD-0038-4FD7-9475-948C6C10C990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 uiExpand="1">
        <p:bldSub>
          <a:bldDgm bld="one"/>
        </p:bldSub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</p:nvPr>
        </p:nvGraphicFramePr>
        <p:xfrm>
          <a:off x="142844" y="142851"/>
          <a:ext cx="8856000" cy="6516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49313" y="0"/>
            <a:ext cx="7467600" cy="1144588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sz="4800" b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彩色橡皮筋－</a:t>
            </a:r>
            <a:r>
              <a:rPr lang="zh-TW" altLang="en-US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起源</a:t>
            </a:r>
            <a:endParaRPr lang="zh-TW" altLang="en-US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512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zh-TW" altLang="en-US" smtClean="0"/>
              <a:t> </a:t>
            </a:r>
            <a:endParaRPr lang="zh-TW" altLang="zh-TW" smtClean="0"/>
          </a:p>
        </p:txBody>
      </p:sp>
      <p:graphicFrame>
        <p:nvGraphicFramePr>
          <p:cNvPr id="7" name="資料庫圖表 6"/>
          <p:cNvGraphicFramePr/>
          <p:nvPr/>
        </p:nvGraphicFramePr>
        <p:xfrm>
          <a:off x="357158" y="1071546"/>
          <a:ext cx="8429684" cy="57150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/>
          </p:cNvSpPr>
          <p:nvPr>
            <p:ph type="title"/>
          </p:nvPr>
        </p:nvSpPr>
        <p:spPr>
          <a:xfrm>
            <a:off x="849313" y="0"/>
            <a:ext cx="7467600" cy="11430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sz="4800" b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彩色橡皮筋</a:t>
            </a:r>
            <a:r>
              <a:rPr lang="zh-TW" altLang="en-US" sz="4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標楷體" pitchFamily="65" charset="-120"/>
                <a:ea typeface="標楷體" pitchFamily="65" charset="-120"/>
              </a:rPr>
              <a:t>－</a:t>
            </a:r>
            <a:r>
              <a:rPr lang="zh-TW" altLang="en-US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正面影響</a:t>
            </a:r>
            <a:endParaRPr lang="en-US" altLang="zh-TW" sz="4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</p:txBody>
      </p:sp>
      <p:graphicFrame>
        <p:nvGraphicFramePr>
          <p:cNvPr id="5" name="資料庫圖表 4"/>
          <p:cNvGraphicFramePr/>
          <p:nvPr/>
        </p:nvGraphicFramePr>
        <p:xfrm>
          <a:off x="1500166" y="1214422"/>
          <a:ext cx="6143668" cy="53578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/>
          </p:cNvSpPr>
          <p:nvPr>
            <p:ph type="title"/>
          </p:nvPr>
        </p:nvSpPr>
        <p:spPr>
          <a:xfrm>
            <a:off x="849313" y="0"/>
            <a:ext cx="7467600" cy="11430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sz="4800" b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彩色橡皮筋－</a:t>
            </a:r>
            <a:r>
              <a:rPr lang="zh-TW" altLang="en-US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負面影響</a:t>
            </a:r>
          </a:p>
        </p:txBody>
      </p:sp>
      <p:sp>
        <p:nvSpPr>
          <p:cNvPr id="7171" name="Rectangle 3"/>
          <p:cNvSpPr>
            <a:spLocks noGrp="1"/>
          </p:cNvSpPr>
          <p:nvPr>
            <p:ph idx="1"/>
          </p:nvPr>
        </p:nvSpPr>
        <p:spPr>
          <a:xfrm>
            <a:off x="857250" y="1951038"/>
            <a:ext cx="7500938" cy="428625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zh-TW" altLang="en-US" smtClean="0"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buFont typeface="Wingdings" pitchFamily="2" charset="2"/>
              <a:buNone/>
            </a:pPr>
            <a:endParaRPr lang="zh-TW" altLang="en-US" sz="1400" smtClean="0"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buFont typeface="Wingdings" pitchFamily="2" charset="2"/>
              <a:buNone/>
            </a:pPr>
            <a:endParaRPr lang="zh-TW" altLang="en-US" smtClean="0"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buFont typeface="Wingdings" pitchFamily="2" charset="2"/>
              <a:buNone/>
            </a:pPr>
            <a:endParaRPr lang="zh-TW" altLang="en-US" sz="1400" smtClean="0"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buFont typeface="Wingdings" pitchFamily="2" charset="2"/>
              <a:buNone/>
            </a:pPr>
            <a:endParaRPr lang="zh-TW" altLang="en-US" sz="1400" smtClean="0"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buFont typeface="Wingdings" pitchFamily="2" charset="2"/>
              <a:buNone/>
            </a:pPr>
            <a:endParaRPr lang="zh-TW" altLang="en-US" smtClean="0"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buFont typeface="Wingdings" pitchFamily="2" charset="2"/>
              <a:buNone/>
            </a:pPr>
            <a:endParaRPr lang="zh-TW" altLang="en-US" sz="1400" smtClean="0"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buFont typeface="Wingdings" pitchFamily="2" charset="2"/>
              <a:buNone/>
            </a:pPr>
            <a:endParaRPr lang="zh-TW" altLang="en-US" sz="3800" smtClean="0">
              <a:latin typeface="標楷體" pitchFamily="65" charset="-120"/>
              <a:ea typeface="標楷體" pitchFamily="65" charset="-120"/>
            </a:endParaRPr>
          </a:p>
        </p:txBody>
      </p:sp>
      <p:graphicFrame>
        <p:nvGraphicFramePr>
          <p:cNvPr id="4" name="資料庫圖表 3"/>
          <p:cNvGraphicFramePr/>
          <p:nvPr/>
        </p:nvGraphicFramePr>
        <p:xfrm>
          <a:off x="119074" y="1285860"/>
          <a:ext cx="8892000" cy="5400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2">
        <p:bldAsOne/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/>
          </p:cNvSpPr>
          <p:nvPr>
            <p:ph type="title"/>
          </p:nvPr>
        </p:nvSpPr>
        <p:spPr>
          <a:xfrm>
            <a:off x="849313" y="0"/>
            <a:ext cx="7467600" cy="11430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sz="4800" b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彩色橡皮筋－</a:t>
            </a:r>
            <a:r>
              <a:rPr lang="zh-TW" altLang="en-US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發展初期</a:t>
            </a:r>
            <a:endParaRPr lang="en-US" altLang="zh-TW" sz="4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</p:txBody>
      </p:sp>
      <p:graphicFrame>
        <p:nvGraphicFramePr>
          <p:cNvPr id="5" name="資料庫圖表 4"/>
          <p:cNvGraphicFramePr/>
          <p:nvPr/>
        </p:nvGraphicFramePr>
        <p:xfrm>
          <a:off x="142844" y="1285860"/>
          <a:ext cx="88560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49313" y="0"/>
            <a:ext cx="7467600" cy="11430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sz="4800" b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彩色橡皮筋－</a:t>
            </a:r>
            <a:r>
              <a:rPr lang="zh-TW" altLang="en-US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發展後期</a:t>
            </a:r>
            <a:endParaRPr lang="zh-TW" altLang="en-US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25" name="資料庫圖表 24"/>
          <p:cNvGraphicFramePr/>
          <p:nvPr/>
        </p:nvGraphicFramePr>
        <p:xfrm>
          <a:off x="0" y="1214422"/>
          <a:ext cx="9144000" cy="55007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5" grpId="0">
        <p:bldAsOne/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</p:nvPr>
        </p:nvGraphicFramePr>
        <p:xfrm>
          <a:off x="176234" y="859631"/>
          <a:ext cx="8712000" cy="4873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theme/_rels/them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科技">
  <a:themeElements>
    <a:clrScheme name="科技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科技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科技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旅程">
  <a:themeElements>
    <a:clrScheme name="旅程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旅程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旅程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890</TotalTime>
  <Words>295</Words>
  <Application>Microsoft Office PowerPoint</Application>
  <PresentationFormat>如螢幕大小 (4:3)</PresentationFormat>
  <Paragraphs>102</Paragraphs>
  <Slides>14</Slides>
  <Notes>1</Notes>
  <HiddenSlides>0</HiddenSlides>
  <MMClips>0</MMClips>
  <ScaleCrop>false</ScaleCrop>
  <HeadingPairs>
    <vt:vector size="4" baseType="variant">
      <vt:variant>
        <vt:lpstr>佈景主題</vt:lpstr>
      </vt:variant>
      <vt:variant>
        <vt:i4>3</vt:i4>
      </vt:variant>
      <vt:variant>
        <vt:lpstr>投影片標題</vt:lpstr>
      </vt:variant>
      <vt:variant>
        <vt:i4>14</vt:i4>
      </vt:variant>
    </vt:vector>
  </HeadingPairs>
  <TitlesOfParts>
    <vt:vector size="17" baseType="lpstr">
      <vt:lpstr>Office 佈景主題</vt:lpstr>
      <vt:lpstr>科技</vt:lpstr>
      <vt:lpstr>旅程</vt:lpstr>
      <vt:lpstr>彩色危機!!?</vt:lpstr>
      <vt:lpstr>彩色橡皮筋－研究流程</vt:lpstr>
      <vt:lpstr>投影片 3</vt:lpstr>
      <vt:lpstr>彩色橡皮筋－起源</vt:lpstr>
      <vt:lpstr>彩色橡皮筋－正面影響</vt:lpstr>
      <vt:lpstr>彩色橡皮筋－負面影響</vt:lpstr>
      <vt:lpstr>彩色橡皮筋－發展初期</vt:lpstr>
      <vt:lpstr>彩色橡皮筋－發展後期</vt:lpstr>
      <vt:lpstr>投影片 9</vt:lpstr>
      <vt:lpstr>實驗步驟</vt:lpstr>
      <vt:lpstr>實驗結果</vt:lpstr>
      <vt:lpstr>討論</vt:lpstr>
      <vt:lpstr>結論</vt:lpstr>
      <vt:lpstr>投影片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彩色危機!!?</dc:title>
  <dc:creator>Yang</dc:creator>
  <cp:lastModifiedBy>hlc</cp:lastModifiedBy>
  <cp:revision>115</cp:revision>
  <dcterms:modified xsi:type="dcterms:W3CDTF">2014-11-14T02:11:33Z</dcterms:modified>
</cp:coreProperties>
</file>