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4" r:id="rId8"/>
    <p:sldId id="265" r:id="rId9"/>
    <p:sldId id="266" r:id="rId10"/>
    <p:sldId id="267" r:id="rId11"/>
    <p:sldId id="268" r:id="rId12"/>
    <p:sldId id="278" r:id="rId13"/>
    <p:sldId id="279" r:id="rId14"/>
    <p:sldId id="280" r:id="rId15"/>
    <p:sldId id="281" r:id="rId16"/>
    <p:sldId id="270" r:id="rId17"/>
    <p:sldId id="269" r:id="rId18"/>
    <p:sldId id="271" r:id="rId19"/>
    <p:sldId id="272" r:id="rId20"/>
    <p:sldId id="283" r:id="rId21"/>
    <p:sldId id="273" r:id="rId22"/>
    <p:sldId id="276" r:id="rId23"/>
    <p:sldId id="274" r:id="rId24"/>
    <p:sldId id="284" r:id="rId25"/>
    <p:sldId id="282" r:id="rId26"/>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3" autoAdjust="0"/>
    <p:restoredTop sz="83137" autoAdjust="0"/>
  </p:normalViewPr>
  <p:slideViewPr>
    <p:cSldViewPr>
      <p:cViewPr varScale="1">
        <p:scale>
          <a:sx n="74" d="100"/>
          <a:sy n="74" d="100"/>
        </p:scale>
        <p:origin x="-1836" y="-96"/>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2856" y="-12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5813-945D-4C2C-8C1A-60DC8B8F8641}" type="doc">
      <dgm:prSet loTypeId="urn:microsoft.com/office/officeart/2005/8/layout/pList2#1" loCatId="list" qsTypeId="urn:microsoft.com/office/officeart/2005/8/quickstyle/simple1#1" qsCatId="simple" csTypeId="urn:microsoft.com/office/officeart/2005/8/colors/accent1_2#1" csCatId="accent1" phldr="1"/>
      <dgm:spPr/>
      <dgm:t>
        <a:bodyPr/>
        <a:lstStyle/>
        <a:p>
          <a:endParaRPr lang="zh-TW" altLang="en-US"/>
        </a:p>
      </dgm:t>
    </dgm:pt>
    <dgm:pt modelId="{FCADFC4E-AC1F-480F-B186-EE35B3096AB8}">
      <dgm:prSet custT="1"/>
      <dgm:spPr/>
      <dgm:t>
        <a:bodyPr/>
        <a:lstStyle/>
        <a:p>
          <a:pPr rtl="0"/>
          <a:r>
            <a:rPr lang="en-US" sz="2000" dirty="0" smtClean="0"/>
            <a:t>1.</a:t>
          </a:r>
          <a:r>
            <a:rPr lang="zh-TW" sz="2000" dirty="0" smtClean="0"/>
            <a:t> 大量閱讀的重要性</a:t>
          </a:r>
          <a:r>
            <a:rPr lang="zh-TW" sz="1100" dirty="0" smtClean="0"/>
            <a:t>。</a:t>
          </a:r>
          <a:endParaRPr lang="zh-TW" sz="1100" dirty="0"/>
        </a:p>
      </dgm:t>
    </dgm:pt>
    <dgm:pt modelId="{FC942E5E-0232-4C72-9C8C-B98B34533246}" type="parTrans" cxnId="{7CC61800-3C10-4D0F-9D36-AA87AE54DEC4}">
      <dgm:prSet/>
      <dgm:spPr/>
      <dgm:t>
        <a:bodyPr/>
        <a:lstStyle/>
        <a:p>
          <a:endParaRPr lang="zh-TW" altLang="en-US"/>
        </a:p>
      </dgm:t>
    </dgm:pt>
    <dgm:pt modelId="{093D296E-C197-41FA-84FA-6238C7230D55}" type="sibTrans" cxnId="{7CC61800-3C10-4D0F-9D36-AA87AE54DEC4}">
      <dgm:prSet/>
      <dgm:spPr/>
      <dgm:t>
        <a:bodyPr/>
        <a:lstStyle/>
        <a:p>
          <a:endParaRPr lang="zh-TW" altLang="en-US"/>
        </a:p>
      </dgm:t>
    </dgm:pt>
    <dgm:pt modelId="{5BAAEFAF-F7B0-49BF-B205-18B30480A512}">
      <dgm:prSet custT="1"/>
      <dgm:spPr/>
      <dgm:t>
        <a:bodyPr/>
        <a:lstStyle/>
        <a:p>
          <a:pPr rtl="0"/>
          <a:r>
            <a:rPr lang="en-US" sz="2000" dirty="0" smtClean="0"/>
            <a:t>2.</a:t>
          </a:r>
          <a:r>
            <a:rPr lang="zh-TW" sz="2000" dirty="0" smtClean="0"/>
            <a:t> 原來閱讀那麼有趣。</a:t>
          </a:r>
          <a:endParaRPr lang="zh-TW" sz="2000" dirty="0"/>
        </a:p>
      </dgm:t>
    </dgm:pt>
    <dgm:pt modelId="{93ECC0FD-D68B-477D-A6FB-31B3104FFA34}" type="parTrans" cxnId="{D5E7F60B-7E5C-43DA-8150-FEBBC8442A4A}">
      <dgm:prSet/>
      <dgm:spPr/>
      <dgm:t>
        <a:bodyPr/>
        <a:lstStyle/>
        <a:p>
          <a:endParaRPr lang="zh-TW" altLang="en-US"/>
        </a:p>
      </dgm:t>
    </dgm:pt>
    <dgm:pt modelId="{D0ED6E19-73B1-47A4-9660-AFC49287430C}" type="sibTrans" cxnId="{D5E7F60B-7E5C-43DA-8150-FEBBC8442A4A}">
      <dgm:prSet/>
      <dgm:spPr/>
      <dgm:t>
        <a:bodyPr/>
        <a:lstStyle/>
        <a:p>
          <a:endParaRPr lang="zh-TW" altLang="en-US"/>
        </a:p>
      </dgm:t>
    </dgm:pt>
    <dgm:pt modelId="{6A647253-F837-471D-B72B-3F591EFD6F32}">
      <dgm:prSet custT="1"/>
      <dgm:spPr/>
      <dgm:t>
        <a:bodyPr/>
        <a:lstStyle/>
        <a:p>
          <a:pPr rtl="0"/>
          <a:r>
            <a:rPr lang="en-US" sz="2000" dirty="0" smtClean="0"/>
            <a:t>3.</a:t>
          </a:r>
          <a:r>
            <a:rPr lang="zh-TW" sz="2000" dirty="0" smtClean="0"/>
            <a:t> 閱讀：新一代知識革命</a:t>
          </a:r>
          <a:r>
            <a:rPr lang="zh-TW" sz="1100" dirty="0" smtClean="0"/>
            <a:t>。</a:t>
          </a:r>
          <a:endParaRPr lang="zh-TW" sz="1100" dirty="0"/>
        </a:p>
      </dgm:t>
    </dgm:pt>
    <dgm:pt modelId="{A94833E0-F67A-4907-AB66-CBC3AF29C4ED}" type="parTrans" cxnId="{9586F764-10D5-4A90-883F-8051C7C232FC}">
      <dgm:prSet/>
      <dgm:spPr/>
      <dgm:t>
        <a:bodyPr/>
        <a:lstStyle/>
        <a:p>
          <a:endParaRPr lang="zh-TW" altLang="en-US"/>
        </a:p>
      </dgm:t>
    </dgm:pt>
    <dgm:pt modelId="{B479ED9A-23C6-47B1-8E29-F7DE2A668F03}" type="sibTrans" cxnId="{9586F764-10D5-4A90-883F-8051C7C232FC}">
      <dgm:prSet/>
      <dgm:spPr/>
      <dgm:t>
        <a:bodyPr/>
        <a:lstStyle/>
        <a:p>
          <a:endParaRPr lang="zh-TW" altLang="en-US"/>
        </a:p>
      </dgm:t>
    </dgm:pt>
    <dgm:pt modelId="{8F033885-1DCA-4FD2-8DBB-0EFD8FEE9A6E}">
      <dgm:prSet custT="1"/>
      <dgm:spPr/>
      <dgm:t>
        <a:bodyPr/>
        <a:lstStyle/>
        <a:p>
          <a:pPr rtl="0"/>
          <a:r>
            <a:rPr lang="en-US" sz="2000" dirty="0" smtClean="0"/>
            <a:t>4.</a:t>
          </a:r>
          <a:r>
            <a:rPr lang="zh-TW" sz="2000" dirty="0" smtClean="0"/>
            <a:t> 打造兒童閱讀環境</a:t>
          </a:r>
          <a:r>
            <a:rPr lang="zh-TW" sz="1300" dirty="0" smtClean="0"/>
            <a:t>。</a:t>
          </a:r>
          <a:endParaRPr lang="zh-TW" sz="1300" dirty="0"/>
        </a:p>
      </dgm:t>
    </dgm:pt>
    <dgm:pt modelId="{A2E408FD-2457-4358-92E4-DC4A739C9D2A}" type="parTrans" cxnId="{5F94CFE8-C07C-4325-A3FC-AD8901ADD534}">
      <dgm:prSet/>
      <dgm:spPr/>
      <dgm:t>
        <a:bodyPr/>
        <a:lstStyle/>
        <a:p>
          <a:endParaRPr lang="zh-TW" altLang="en-US"/>
        </a:p>
      </dgm:t>
    </dgm:pt>
    <dgm:pt modelId="{AC43461B-D864-4908-8711-3AC8DE662F8F}" type="sibTrans" cxnId="{5F94CFE8-C07C-4325-A3FC-AD8901ADD534}">
      <dgm:prSet/>
      <dgm:spPr/>
      <dgm:t>
        <a:bodyPr/>
        <a:lstStyle/>
        <a:p>
          <a:endParaRPr lang="zh-TW" altLang="en-US"/>
        </a:p>
      </dgm:t>
    </dgm:pt>
    <dgm:pt modelId="{E3C5BBFD-DAF8-426C-B183-31121521E70A}" type="pres">
      <dgm:prSet presAssocID="{EB165813-945D-4C2C-8C1A-60DC8B8F8641}" presName="Name0" presStyleCnt="0">
        <dgm:presLayoutVars>
          <dgm:dir/>
          <dgm:resizeHandles val="exact"/>
        </dgm:presLayoutVars>
      </dgm:prSet>
      <dgm:spPr/>
      <dgm:t>
        <a:bodyPr/>
        <a:lstStyle/>
        <a:p>
          <a:endParaRPr lang="zh-TW" altLang="en-US"/>
        </a:p>
      </dgm:t>
    </dgm:pt>
    <dgm:pt modelId="{D2642394-ECC7-402D-8650-D5C1C0382ECA}" type="pres">
      <dgm:prSet presAssocID="{EB165813-945D-4C2C-8C1A-60DC8B8F8641}" presName="bkgdShp" presStyleLbl="alignAccFollowNode1" presStyleIdx="0" presStyleCnt="1"/>
      <dgm:spPr/>
    </dgm:pt>
    <dgm:pt modelId="{B5BA8AAA-9667-402D-9CE1-07DCA4AB5965}" type="pres">
      <dgm:prSet presAssocID="{EB165813-945D-4C2C-8C1A-60DC8B8F8641}" presName="linComp" presStyleCnt="0"/>
      <dgm:spPr/>
    </dgm:pt>
    <dgm:pt modelId="{65EF42B8-AA5F-4EC3-A525-F07521A62B48}" type="pres">
      <dgm:prSet presAssocID="{FCADFC4E-AC1F-480F-B186-EE35B3096AB8}" presName="compNode" presStyleCnt="0"/>
      <dgm:spPr/>
    </dgm:pt>
    <dgm:pt modelId="{6D284971-5F73-4B62-912E-9D678BCAA1D4}" type="pres">
      <dgm:prSet presAssocID="{FCADFC4E-AC1F-480F-B186-EE35B3096AB8}" presName="node" presStyleLbl="node1" presStyleIdx="0" presStyleCnt="4" custScaleX="106288" custScaleY="60599" custLinFactNeighborX="-2591" custLinFactNeighborY="-7203">
        <dgm:presLayoutVars>
          <dgm:bulletEnabled val="1"/>
        </dgm:presLayoutVars>
      </dgm:prSet>
      <dgm:spPr/>
      <dgm:t>
        <a:bodyPr/>
        <a:lstStyle/>
        <a:p>
          <a:endParaRPr lang="zh-TW" altLang="en-US"/>
        </a:p>
      </dgm:t>
    </dgm:pt>
    <dgm:pt modelId="{0D10D7AB-9587-4C58-9CB5-0E2AADD1FE5D}" type="pres">
      <dgm:prSet presAssocID="{FCADFC4E-AC1F-480F-B186-EE35B3096AB8}" presName="invisiNode" presStyleLbl="node1" presStyleIdx="0" presStyleCnt="4"/>
      <dgm:spPr/>
    </dgm:pt>
    <dgm:pt modelId="{09D15065-EBCC-40D5-8A5E-E206D204F287}" type="pres">
      <dgm:prSet presAssocID="{FCADFC4E-AC1F-480F-B186-EE35B3096AB8}" presName="imagNode" presStyleLbl="fgImgPlace1" presStyleIdx="0" presStyleCnt="4" custScaleX="110894" custScaleY="164123" custLinFactNeighborX="-1597" custLinFactNeighborY="-7339"/>
      <dgm:spPr>
        <a:blipFill>
          <a:blip xmlns:r="http://schemas.openxmlformats.org/officeDocument/2006/relationships" r:embed="rId1">
            <a:extLst>
              <a:ext uri="{28A0092B-C50C-407E-A947-70E740481C1C}"/>
            </a:extLst>
          </a:blip>
          <a:srcRect/>
          <a:stretch>
            <a:fillRect t="-18000" b="-18000"/>
          </a:stretch>
        </a:blipFill>
      </dgm:spPr>
    </dgm:pt>
    <dgm:pt modelId="{A09F5F8D-7E9D-4083-8611-1DA5C1DB009B}" type="pres">
      <dgm:prSet presAssocID="{093D296E-C197-41FA-84FA-6238C7230D55}" presName="sibTrans" presStyleLbl="sibTrans2D1" presStyleIdx="0" presStyleCnt="0"/>
      <dgm:spPr/>
      <dgm:t>
        <a:bodyPr/>
        <a:lstStyle/>
        <a:p>
          <a:endParaRPr lang="zh-TW" altLang="en-US"/>
        </a:p>
      </dgm:t>
    </dgm:pt>
    <dgm:pt modelId="{EEABD378-3277-493B-8B8D-06F6519719B1}" type="pres">
      <dgm:prSet presAssocID="{5BAAEFAF-F7B0-49BF-B205-18B30480A512}" presName="compNode" presStyleCnt="0"/>
      <dgm:spPr/>
    </dgm:pt>
    <dgm:pt modelId="{F71F3FD3-34A9-43AA-806C-C85DC5996154}" type="pres">
      <dgm:prSet presAssocID="{5BAAEFAF-F7B0-49BF-B205-18B30480A512}" presName="node" presStyleLbl="node1" presStyleIdx="1" presStyleCnt="4" custScaleX="104799" custScaleY="60599" custLinFactNeighborX="-5342" custLinFactNeighborY="-8996">
        <dgm:presLayoutVars>
          <dgm:bulletEnabled val="1"/>
        </dgm:presLayoutVars>
      </dgm:prSet>
      <dgm:spPr/>
      <dgm:t>
        <a:bodyPr/>
        <a:lstStyle/>
        <a:p>
          <a:endParaRPr lang="zh-TW" altLang="en-US"/>
        </a:p>
      </dgm:t>
    </dgm:pt>
    <dgm:pt modelId="{F9457994-B778-4E35-865C-41D993239141}" type="pres">
      <dgm:prSet presAssocID="{5BAAEFAF-F7B0-49BF-B205-18B30480A512}" presName="invisiNode" presStyleLbl="node1" presStyleIdx="1" presStyleCnt="4"/>
      <dgm:spPr/>
    </dgm:pt>
    <dgm:pt modelId="{FDE71F21-C594-4F20-92CA-0CF5CBEB2706}" type="pres">
      <dgm:prSet presAssocID="{5BAAEFAF-F7B0-49BF-B205-18B30480A512}" presName="imagNode" presStyleLbl="fgImgPlace1" presStyleIdx="1" presStyleCnt="4" custScaleX="109767" custScaleY="164123" custLinFactNeighborX="-5133" custLinFactNeighborY="-6313"/>
      <dgm:spPr>
        <a:blipFill>
          <a:blip xmlns:r="http://schemas.openxmlformats.org/officeDocument/2006/relationships" r:embed="rId2">
            <a:extLst>
              <a:ext uri="{28A0092B-C50C-407E-A947-70E740481C1C}"/>
            </a:extLst>
          </a:blip>
          <a:srcRect/>
          <a:stretch>
            <a:fillRect t="-14000" b="-14000"/>
          </a:stretch>
        </a:blipFill>
      </dgm:spPr>
    </dgm:pt>
    <dgm:pt modelId="{D5948BC1-AF07-4DCD-937B-59C061EAB6BF}" type="pres">
      <dgm:prSet presAssocID="{D0ED6E19-73B1-47A4-9660-AFC49287430C}" presName="sibTrans" presStyleLbl="sibTrans2D1" presStyleIdx="0" presStyleCnt="0"/>
      <dgm:spPr/>
      <dgm:t>
        <a:bodyPr/>
        <a:lstStyle/>
        <a:p>
          <a:endParaRPr lang="zh-TW" altLang="en-US"/>
        </a:p>
      </dgm:t>
    </dgm:pt>
    <dgm:pt modelId="{D364A407-140F-4911-8DDF-518AA4DA59CB}" type="pres">
      <dgm:prSet presAssocID="{6A647253-F837-471D-B72B-3F591EFD6F32}" presName="compNode" presStyleCnt="0"/>
      <dgm:spPr/>
    </dgm:pt>
    <dgm:pt modelId="{F3AEBE18-0923-4130-BE14-C61EDF09ABD6}" type="pres">
      <dgm:prSet presAssocID="{6A647253-F837-471D-B72B-3F591EFD6F32}" presName="node" presStyleLbl="node1" presStyleIdx="2" presStyleCnt="4" custScaleX="103682" custScaleY="60599" custLinFactNeighborX="941" custLinFactNeighborY="-10276">
        <dgm:presLayoutVars>
          <dgm:bulletEnabled val="1"/>
        </dgm:presLayoutVars>
      </dgm:prSet>
      <dgm:spPr/>
      <dgm:t>
        <a:bodyPr/>
        <a:lstStyle/>
        <a:p>
          <a:endParaRPr lang="zh-TW" altLang="en-US"/>
        </a:p>
      </dgm:t>
    </dgm:pt>
    <dgm:pt modelId="{13FE1048-2174-4AB8-A307-468210ADCF67}" type="pres">
      <dgm:prSet presAssocID="{6A647253-F837-471D-B72B-3F591EFD6F32}" presName="invisiNode" presStyleLbl="node1" presStyleIdx="2" presStyleCnt="4"/>
      <dgm:spPr/>
    </dgm:pt>
    <dgm:pt modelId="{829BF192-40DC-4EE2-B783-519F1D2EE65E}" type="pres">
      <dgm:prSet presAssocID="{6A647253-F837-471D-B72B-3F591EFD6F32}" presName="imagNode" presStyleLbl="fgImgPlace1" presStyleIdx="2" presStyleCnt="4" custScaleX="108542" custScaleY="166667" custLinFactNeighborX="1160" custLinFactNeighborY="-6313"/>
      <dgm:spPr>
        <a:blipFill>
          <a:blip xmlns:r="http://schemas.openxmlformats.org/officeDocument/2006/relationships" r:embed="rId3">
            <a:extLst>
              <a:ext uri="{28A0092B-C50C-407E-A947-70E740481C1C}"/>
            </a:extLst>
          </a:blip>
          <a:srcRect/>
          <a:stretch>
            <a:fillRect t="-20000" b="-20000"/>
          </a:stretch>
        </a:blipFill>
      </dgm:spPr>
    </dgm:pt>
    <dgm:pt modelId="{F06F0724-E693-4C27-9C14-6BAFA3A6E249}" type="pres">
      <dgm:prSet presAssocID="{B479ED9A-23C6-47B1-8E29-F7DE2A668F03}" presName="sibTrans" presStyleLbl="sibTrans2D1" presStyleIdx="0" presStyleCnt="0"/>
      <dgm:spPr/>
      <dgm:t>
        <a:bodyPr/>
        <a:lstStyle/>
        <a:p>
          <a:endParaRPr lang="zh-TW" altLang="en-US"/>
        </a:p>
      </dgm:t>
    </dgm:pt>
    <dgm:pt modelId="{62D8CD1B-1D76-4B75-9593-F14D90B6A336}" type="pres">
      <dgm:prSet presAssocID="{8F033885-1DCA-4FD2-8DBB-0EFD8FEE9A6E}" presName="compNode" presStyleCnt="0"/>
      <dgm:spPr/>
    </dgm:pt>
    <dgm:pt modelId="{C26D58EB-ECD3-47C8-9A4E-70D8F3FD9765}" type="pres">
      <dgm:prSet presAssocID="{8F033885-1DCA-4FD2-8DBB-0EFD8FEE9A6E}" presName="node" presStyleLbl="node1" presStyleIdx="3" presStyleCnt="4" custScaleX="102805" custScaleY="60599" custLinFactNeighborX="3516" custLinFactNeighborY="-9435">
        <dgm:presLayoutVars>
          <dgm:bulletEnabled val="1"/>
        </dgm:presLayoutVars>
      </dgm:prSet>
      <dgm:spPr/>
      <dgm:t>
        <a:bodyPr/>
        <a:lstStyle/>
        <a:p>
          <a:endParaRPr lang="zh-TW" altLang="en-US"/>
        </a:p>
      </dgm:t>
    </dgm:pt>
    <dgm:pt modelId="{32722294-54B0-4EE9-90FF-1E9DEEF74577}" type="pres">
      <dgm:prSet presAssocID="{8F033885-1DCA-4FD2-8DBB-0EFD8FEE9A6E}" presName="invisiNode" presStyleLbl="node1" presStyleIdx="3" presStyleCnt="4"/>
      <dgm:spPr/>
    </dgm:pt>
    <dgm:pt modelId="{BBD06273-6E92-4FCD-940E-A993640ED96E}" type="pres">
      <dgm:prSet presAssocID="{8F033885-1DCA-4FD2-8DBB-0EFD8FEE9A6E}" presName="imagNode" presStyleLbl="fgImgPlace1" presStyleIdx="3" presStyleCnt="4" custScaleX="107463" custScaleY="164123" custLinFactNeighborX="2781" custLinFactNeighborY="-8847"/>
      <dgm:spPr>
        <a:blipFill>
          <a:blip xmlns:r="http://schemas.openxmlformats.org/officeDocument/2006/relationships" r:embed="rId4">
            <a:extLst>
              <a:ext uri="{28A0092B-C50C-407E-A947-70E740481C1C}"/>
            </a:extLst>
          </a:blip>
          <a:srcRect/>
          <a:stretch>
            <a:fillRect t="-21000" b="-21000"/>
          </a:stretch>
        </a:blipFill>
      </dgm:spPr>
    </dgm:pt>
  </dgm:ptLst>
  <dgm:cxnLst>
    <dgm:cxn modelId="{CC386890-727B-492F-A1D2-1684D217FB85}" type="presOf" srcId="{FCADFC4E-AC1F-480F-B186-EE35B3096AB8}" destId="{6D284971-5F73-4B62-912E-9D678BCAA1D4}" srcOrd="0" destOrd="0" presId="urn:microsoft.com/office/officeart/2005/8/layout/pList2#1"/>
    <dgm:cxn modelId="{B291F6CD-CF4A-4A73-84AD-B7E054227C4D}" type="presOf" srcId="{EB165813-945D-4C2C-8C1A-60DC8B8F8641}" destId="{E3C5BBFD-DAF8-426C-B183-31121521E70A}" srcOrd="0" destOrd="0" presId="urn:microsoft.com/office/officeart/2005/8/layout/pList2#1"/>
    <dgm:cxn modelId="{7CC61800-3C10-4D0F-9D36-AA87AE54DEC4}" srcId="{EB165813-945D-4C2C-8C1A-60DC8B8F8641}" destId="{FCADFC4E-AC1F-480F-B186-EE35B3096AB8}" srcOrd="0" destOrd="0" parTransId="{FC942E5E-0232-4C72-9C8C-B98B34533246}" sibTransId="{093D296E-C197-41FA-84FA-6238C7230D55}"/>
    <dgm:cxn modelId="{5F94CFE8-C07C-4325-A3FC-AD8901ADD534}" srcId="{EB165813-945D-4C2C-8C1A-60DC8B8F8641}" destId="{8F033885-1DCA-4FD2-8DBB-0EFD8FEE9A6E}" srcOrd="3" destOrd="0" parTransId="{A2E408FD-2457-4358-92E4-DC4A739C9D2A}" sibTransId="{AC43461B-D864-4908-8711-3AC8DE662F8F}"/>
    <dgm:cxn modelId="{EC826FAB-D06D-48D1-A2B7-66C56450C33F}" type="presOf" srcId="{093D296E-C197-41FA-84FA-6238C7230D55}" destId="{A09F5F8D-7E9D-4083-8611-1DA5C1DB009B}" srcOrd="0" destOrd="0" presId="urn:microsoft.com/office/officeart/2005/8/layout/pList2#1"/>
    <dgm:cxn modelId="{B5BAA178-29CE-4D41-B51B-20A8EEB777D8}" type="presOf" srcId="{B479ED9A-23C6-47B1-8E29-F7DE2A668F03}" destId="{F06F0724-E693-4C27-9C14-6BAFA3A6E249}" srcOrd="0" destOrd="0" presId="urn:microsoft.com/office/officeart/2005/8/layout/pList2#1"/>
    <dgm:cxn modelId="{053D564F-07A6-4D94-B8DB-026EDE63B24E}" type="presOf" srcId="{8F033885-1DCA-4FD2-8DBB-0EFD8FEE9A6E}" destId="{C26D58EB-ECD3-47C8-9A4E-70D8F3FD9765}" srcOrd="0" destOrd="0" presId="urn:microsoft.com/office/officeart/2005/8/layout/pList2#1"/>
    <dgm:cxn modelId="{9586F764-10D5-4A90-883F-8051C7C232FC}" srcId="{EB165813-945D-4C2C-8C1A-60DC8B8F8641}" destId="{6A647253-F837-471D-B72B-3F591EFD6F32}" srcOrd="2" destOrd="0" parTransId="{A94833E0-F67A-4907-AB66-CBC3AF29C4ED}" sibTransId="{B479ED9A-23C6-47B1-8E29-F7DE2A668F03}"/>
    <dgm:cxn modelId="{3819BC02-29D3-4C17-9BAA-027E081C50A4}" type="presOf" srcId="{6A647253-F837-471D-B72B-3F591EFD6F32}" destId="{F3AEBE18-0923-4130-BE14-C61EDF09ABD6}" srcOrd="0" destOrd="0" presId="urn:microsoft.com/office/officeart/2005/8/layout/pList2#1"/>
    <dgm:cxn modelId="{D5E7F60B-7E5C-43DA-8150-FEBBC8442A4A}" srcId="{EB165813-945D-4C2C-8C1A-60DC8B8F8641}" destId="{5BAAEFAF-F7B0-49BF-B205-18B30480A512}" srcOrd="1" destOrd="0" parTransId="{93ECC0FD-D68B-477D-A6FB-31B3104FFA34}" sibTransId="{D0ED6E19-73B1-47A4-9660-AFC49287430C}"/>
    <dgm:cxn modelId="{CE6C639F-E7DD-413F-AAFE-09B8597F3513}" type="presOf" srcId="{5BAAEFAF-F7B0-49BF-B205-18B30480A512}" destId="{F71F3FD3-34A9-43AA-806C-C85DC5996154}" srcOrd="0" destOrd="0" presId="urn:microsoft.com/office/officeart/2005/8/layout/pList2#1"/>
    <dgm:cxn modelId="{B9E9A9D7-BF2B-4FDF-887F-636D763796F5}" type="presOf" srcId="{D0ED6E19-73B1-47A4-9660-AFC49287430C}" destId="{D5948BC1-AF07-4DCD-937B-59C061EAB6BF}" srcOrd="0" destOrd="0" presId="urn:microsoft.com/office/officeart/2005/8/layout/pList2#1"/>
    <dgm:cxn modelId="{6ECC577F-6814-4A1A-B66E-12928E521879}" type="presParOf" srcId="{E3C5BBFD-DAF8-426C-B183-31121521E70A}" destId="{D2642394-ECC7-402D-8650-D5C1C0382ECA}" srcOrd="0" destOrd="0" presId="urn:microsoft.com/office/officeart/2005/8/layout/pList2#1"/>
    <dgm:cxn modelId="{70B7B7AC-A809-4072-9AA1-22B0E26D583F}" type="presParOf" srcId="{E3C5BBFD-DAF8-426C-B183-31121521E70A}" destId="{B5BA8AAA-9667-402D-9CE1-07DCA4AB5965}" srcOrd="1" destOrd="0" presId="urn:microsoft.com/office/officeart/2005/8/layout/pList2#1"/>
    <dgm:cxn modelId="{E04FDA36-092C-44BF-B1C8-ED06B363CAE0}" type="presParOf" srcId="{B5BA8AAA-9667-402D-9CE1-07DCA4AB5965}" destId="{65EF42B8-AA5F-4EC3-A525-F07521A62B48}" srcOrd="0" destOrd="0" presId="urn:microsoft.com/office/officeart/2005/8/layout/pList2#1"/>
    <dgm:cxn modelId="{D7F45406-37F9-4C46-9F8B-2A06D4EF0052}" type="presParOf" srcId="{65EF42B8-AA5F-4EC3-A525-F07521A62B48}" destId="{6D284971-5F73-4B62-912E-9D678BCAA1D4}" srcOrd="0" destOrd="0" presId="urn:microsoft.com/office/officeart/2005/8/layout/pList2#1"/>
    <dgm:cxn modelId="{A1EB777A-6A53-4F63-9BEC-BD0C0427BE00}" type="presParOf" srcId="{65EF42B8-AA5F-4EC3-A525-F07521A62B48}" destId="{0D10D7AB-9587-4C58-9CB5-0E2AADD1FE5D}" srcOrd="1" destOrd="0" presId="urn:microsoft.com/office/officeart/2005/8/layout/pList2#1"/>
    <dgm:cxn modelId="{5261A189-F11A-455E-9FF7-8809B1AD99AF}" type="presParOf" srcId="{65EF42B8-AA5F-4EC3-A525-F07521A62B48}" destId="{09D15065-EBCC-40D5-8A5E-E206D204F287}" srcOrd="2" destOrd="0" presId="urn:microsoft.com/office/officeart/2005/8/layout/pList2#1"/>
    <dgm:cxn modelId="{D8A3319D-A249-4E15-A4F5-1089EB3AADA4}" type="presParOf" srcId="{B5BA8AAA-9667-402D-9CE1-07DCA4AB5965}" destId="{A09F5F8D-7E9D-4083-8611-1DA5C1DB009B}" srcOrd="1" destOrd="0" presId="urn:microsoft.com/office/officeart/2005/8/layout/pList2#1"/>
    <dgm:cxn modelId="{AB6EFE0A-E1D2-4780-88A0-C84F66237699}" type="presParOf" srcId="{B5BA8AAA-9667-402D-9CE1-07DCA4AB5965}" destId="{EEABD378-3277-493B-8B8D-06F6519719B1}" srcOrd="2" destOrd="0" presId="urn:microsoft.com/office/officeart/2005/8/layout/pList2#1"/>
    <dgm:cxn modelId="{5030729F-A654-4C93-B019-AD334879A543}" type="presParOf" srcId="{EEABD378-3277-493B-8B8D-06F6519719B1}" destId="{F71F3FD3-34A9-43AA-806C-C85DC5996154}" srcOrd="0" destOrd="0" presId="urn:microsoft.com/office/officeart/2005/8/layout/pList2#1"/>
    <dgm:cxn modelId="{7CD5A0B1-C3D5-4C55-A22F-758037457777}" type="presParOf" srcId="{EEABD378-3277-493B-8B8D-06F6519719B1}" destId="{F9457994-B778-4E35-865C-41D993239141}" srcOrd="1" destOrd="0" presId="urn:microsoft.com/office/officeart/2005/8/layout/pList2#1"/>
    <dgm:cxn modelId="{49359E63-B0A8-4CA2-81B4-B14D10C19992}" type="presParOf" srcId="{EEABD378-3277-493B-8B8D-06F6519719B1}" destId="{FDE71F21-C594-4F20-92CA-0CF5CBEB2706}" srcOrd="2" destOrd="0" presId="urn:microsoft.com/office/officeart/2005/8/layout/pList2#1"/>
    <dgm:cxn modelId="{AB3A5358-A5FB-45BA-9B7D-692CA005BAE7}" type="presParOf" srcId="{B5BA8AAA-9667-402D-9CE1-07DCA4AB5965}" destId="{D5948BC1-AF07-4DCD-937B-59C061EAB6BF}" srcOrd="3" destOrd="0" presId="urn:microsoft.com/office/officeart/2005/8/layout/pList2#1"/>
    <dgm:cxn modelId="{35E74DDD-5EBB-4C2C-8BDC-B81159A1D561}" type="presParOf" srcId="{B5BA8AAA-9667-402D-9CE1-07DCA4AB5965}" destId="{D364A407-140F-4911-8DDF-518AA4DA59CB}" srcOrd="4" destOrd="0" presId="urn:microsoft.com/office/officeart/2005/8/layout/pList2#1"/>
    <dgm:cxn modelId="{7263EAD6-1E8F-408A-AB69-F73727A5D3C7}" type="presParOf" srcId="{D364A407-140F-4911-8DDF-518AA4DA59CB}" destId="{F3AEBE18-0923-4130-BE14-C61EDF09ABD6}" srcOrd="0" destOrd="0" presId="urn:microsoft.com/office/officeart/2005/8/layout/pList2#1"/>
    <dgm:cxn modelId="{F62AB25E-C950-454B-A0CE-A40A999AF93F}" type="presParOf" srcId="{D364A407-140F-4911-8DDF-518AA4DA59CB}" destId="{13FE1048-2174-4AB8-A307-468210ADCF67}" srcOrd="1" destOrd="0" presId="urn:microsoft.com/office/officeart/2005/8/layout/pList2#1"/>
    <dgm:cxn modelId="{B5EAAAA7-EC31-41FD-B543-477E06E841DB}" type="presParOf" srcId="{D364A407-140F-4911-8DDF-518AA4DA59CB}" destId="{829BF192-40DC-4EE2-B783-519F1D2EE65E}" srcOrd="2" destOrd="0" presId="urn:microsoft.com/office/officeart/2005/8/layout/pList2#1"/>
    <dgm:cxn modelId="{86B6E26E-011C-4EFE-AC02-DB3C74739EB9}" type="presParOf" srcId="{B5BA8AAA-9667-402D-9CE1-07DCA4AB5965}" destId="{F06F0724-E693-4C27-9C14-6BAFA3A6E249}" srcOrd="5" destOrd="0" presId="urn:microsoft.com/office/officeart/2005/8/layout/pList2#1"/>
    <dgm:cxn modelId="{8940FC64-2ADB-4962-A417-5E1F87FA09E8}" type="presParOf" srcId="{B5BA8AAA-9667-402D-9CE1-07DCA4AB5965}" destId="{62D8CD1B-1D76-4B75-9593-F14D90B6A336}" srcOrd="6" destOrd="0" presId="urn:microsoft.com/office/officeart/2005/8/layout/pList2#1"/>
    <dgm:cxn modelId="{7DA23005-19BF-4E2A-A410-CA44E23414E7}" type="presParOf" srcId="{62D8CD1B-1D76-4B75-9593-F14D90B6A336}" destId="{C26D58EB-ECD3-47C8-9A4E-70D8F3FD9765}" srcOrd="0" destOrd="0" presId="urn:microsoft.com/office/officeart/2005/8/layout/pList2#1"/>
    <dgm:cxn modelId="{83BEF90A-8022-49E0-984B-7AF2DC986C48}" type="presParOf" srcId="{62D8CD1B-1D76-4B75-9593-F14D90B6A336}" destId="{32722294-54B0-4EE9-90FF-1E9DEEF74577}" srcOrd="1" destOrd="0" presId="urn:microsoft.com/office/officeart/2005/8/layout/pList2#1"/>
    <dgm:cxn modelId="{F06D4389-6A12-4E42-B3C0-0388E4670235}" type="presParOf" srcId="{62D8CD1B-1D76-4B75-9593-F14D90B6A336}" destId="{BBD06273-6E92-4FCD-940E-A993640ED96E}"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EEF54-6E98-4F2C-9521-853ACDD3D0B6}" type="doc">
      <dgm:prSet loTypeId="urn:microsoft.com/office/officeart/2005/8/layout/bProcess4" loCatId="process" qsTypeId="urn:microsoft.com/office/officeart/2005/8/quickstyle/simple1#1" qsCatId="simple" csTypeId="urn:microsoft.com/office/officeart/2005/8/colors/accent1_2#1" csCatId="accent1" phldr="1"/>
      <dgm:spPr/>
      <dgm:t>
        <a:bodyPr/>
        <a:lstStyle/>
        <a:p>
          <a:endParaRPr lang="zh-TW" altLang="en-US"/>
        </a:p>
      </dgm:t>
    </dgm:pt>
    <dgm:pt modelId="{CEE8F796-0B0C-49EE-A713-37391110FC4B}">
      <dgm:prSet phldrT="[文字]"/>
      <dgm:spPr/>
      <dgm:t>
        <a:bodyPr/>
        <a:lstStyle/>
        <a:p>
          <a:r>
            <a:rPr lang="zh-TW" dirty="0" smtClean="0"/>
            <a:t>擬訂研究主題</a:t>
          </a:r>
          <a:endParaRPr lang="zh-TW" altLang="en-US" dirty="0"/>
        </a:p>
      </dgm:t>
    </dgm:pt>
    <dgm:pt modelId="{C16027EE-648A-44F4-BD4F-C144DB9B9A67}" type="parTrans" cxnId="{2BC02C51-56A9-476D-9017-F2598EDE55FB}">
      <dgm:prSet/>
      <dgm:spPr/>
      <dgm:t>
        <a:bodyPr/>
        <a:lstStyle/>
        <a:p>
          <a:endParaRPr lang="zh-TW" altLang="en-US"/>
        </a:p>
      </dgm:t>
    </dgm:pt>
    <dgm:pt modelId="{3EE66B37-E685-4526-96B9-8B4D90193FDF}" type="sibTrans" cxnId="{2BC02C51-56A9-476D-9017-F2598EDE55FB}">
      <dgm:prSet/>
      <dgm:spPr/>
      <dgm:t>
        <a:bodyPr/>
        <a:lstStyle/>
        <a:p>
          <a:endParaRPr lang="zh-TW" altLang="en-US"/>
        </a:p>
      </dgm:t>
    </dgm:pt>
    <dgm:pt modelId="{585ACFD9-26FD-4FEF-8921-4B764870BDF3}">
      <dgm:prSet phldrT="[文字]"/>
      <dgm:spPr/>
      <dgm:t>
        <a:bodyPr/>
        <a:lstStyle/>
        <a:p>
          <a:r>
            <a:rPr lang="zh-TW" dirty="0" smtClean="0"/>
            <a:t>進行訪談</a:t>
          </a:r>
          <a:endParaRPr lang="zh-TW" altLang="en-US" dirty="0"/>
        </a:p>
      </dgm:t>
    </dgm:pt>
    <dgm:pt modelId="{9B247712-33F0-488B-8F81-3461A009B6D3}" type="parTrans" cxnId="{8D444C92-B22C-423D-B494-23B5314B4F00}">
      <dgm:prSet/>
      <dgm:spPr/>
      <dgm:t>
        <a:bodyPr/>
        <a:lstStyle/>
        <a:p>
          <a:endParaRPr lang="zh-TW" altLang="en-US"/>
        </a:p>
      </dgm:t>
    </dgm:pt>
    <dgm:pt modelId="{1DC4A929-11FE-4BC7-90FB-6EBD4FC3C6C9}" type="sibTrans" cxnId="{8D444C92-B22C-423D-B494-23B5314B4F00}">
      <dgm:prSet/>
      <dgm:spPr/>
      <dgm:t>
        <a:bodyPr/>
        <a:lstStyle/>
        <a:p>
          <a:endParaRPr lang="zh-TW" altLang="en-US"/>
        </a:p>
      </dgm:t>
    </dgm:pt>
    <dgm:pt modelId="{36690327-9086-42A6-8E3C-8DFC398FB880}">
      <dgm:prSet phldrT="[文字]"/>
      <dgm:spPr/>
      <dgm:t>
        <a:bodyPr/>
        <a:lstStyle/>
        <a:p>
          <a:r>
            <a:rPr lang="zh-TW" dirty="0" smtClean="0"/>
            <a:t>問卷回收與統計分析</a:t>
          </a:r>
          <a:endParaRPr lang="zh-TW" altLang="en-US" dirty="0"/>
        </a:p>
      </dgm:t>
    </dgm:pt>
    <dgm:pt modelId="{0652CA95-D1AC-4B7B-B2D2-B0214A8A691F}" type="parTrans" cxnId="{8F497451-D015-4DF0-9374-45D5CC931A0A}">
      <dgm:prSet/>
      <dgm:spPr/>
      <dgm:t>
        <a:bodyPr/>
        <a:lstStyle/>
        <a:p>
          <a:endParaRPr lang="zh-TW" altLang="en-US"/>
        </a:p>
      </dgm:t>
    </dgm:pt>
    <dgm:pt modelId="{262D4075-28A9-4EAB-B170-14E26E00C9ED}" type="sibTrans" cxnId="{8F497451-D015-4DF0-9374-45D5CC931A0A}">
      <dgm:prSet/>
      <dgm:spPr/>
      <dgm:t>
        <a:bodyPr/>
        <a:lstStyle/>
        <a:p>
          <a:endParaRPr lang="zh-TW" altLang="en-US"/>
        </a:p>
      </dgm:t>
    </dgm:pt>
    <dgm:pt modelId="{3A166BDD-DFAE-4341-8BF8-3BC73A89FA46}">
      <dgm:prSet phldrT="[文字]"/>
      <dgm:spPr/>
      <dgm:t>
        <a:bodyPr/>
        <a:lstStyle/>
        <a:p>
          <a:r>
            <a:rPr lang="zh-TW" dirty="0" smtClean="0"/>
            <a:t>結論與建議</a:t>
          </a:r>
          <a:endParaRPr lang="zh-TW" altLang="en-US" dirty="0"/>
        </a:p>
      </dgm:t>
    </dgm:pt>
    <dgm:pt modelId="{9BB72DEF-4F8F-4C19-B248-2C530DE17D4C}" type="parTrans" cxnId="{856356AA-00B6-477E-B080-F716A097ECD0}">
      <dgm:prSet/>
      <dgm:spPr/>
      <dgm:t>
        <a:bodyPr/>
        <a:lstStyle/>
        <a:p>
          <a:endParaRPr lang="zh-TW" altLang="en-US"/>
        </a:p>
      </dgm:t>
    </dgm:pt>
    <dgm:pt modelId="{5C5AE3D9-B40D-443F-A6E6-7C81E2F16908}" type="sibTrans" cxnId="{856356AA-00B6-477E-B080-F716A097ECD0}">
      <dgm:prSet/>
      <dgm:spPr/>
      <dgm:t>
        <a:bodyPr/>
        <a:lstStyle/>
        <a:p>
          <a:endParaRPr lang="zh-TW" altLang="en-US"/>
        </a:p>
      </dgm:t>
    </dgm:pt>
    <dgm:pt modelId="{94140533-2F4F-4E97-A7F9-B336532616F5}">
      <dgm:prSet phldrT="[文字]"/>
      <dgm:spPr/>
      <dgm:t>
        <a:bodyPr/>
        <a:lstStyle/>
        <a:p>
          <a:r>
            <a:rPr lang="zh-TW" dirty="0" smtClean="0"/>
            <a:t>進行問卷調查</a:t>
          </a:r>
          <a:endParaRPr lang="zh-TW" altLang="en-US" dirty="0"/>
        </a:p>
      </dgm:t>
    </dgm:pt>
    <dgm:pt modelId="{5C3EDD85-CCBA-4ABF-815F-9FFB58E497CB}" type="parTrans" cxnId="{D22F1FB0-0788-40E8-8FC0-97C206ED5720}">
      <dgm:prSet/>
      <dgm:spPr/>
      <dgm:t>
        <a:bodyPr/>
        <a:lstStyle/>
        <a:p>
          <a:endParaRPr lang="zh-TW" altLang="en-US"/>
        </a:p>
      </dgm:t>
    </dgm:pt>
    <dgm:pt modelId="{219E126E-C534-4FBF-906A-931200B11B11}" type="sibTrans" cxnId="{D22F1FB0-0788-40E8-8FC0-97C206ED5720}">
      <dgm:prSet/>
      <dgm:spPr/>
      <dgm:t>
        <a:bodyPr/>
        <a:lstStyle/>
        <a:p>
          <a:endParaRPr lang="zh-TW" altLang="en-US"/>
        </a:p>
      </dgm:t>
    </dgm:pt>
    <dgm:pt modelId="{F6A0DA41-7C47-4212-B843-65F7B473CFD1}">
      <dgm:prSet phldrT="[文字]"/>
      <dgm:spPr/>
      <dgm:t>
        <a:bodyPr/>
        <a:lstStyle/>
        <a:p>
          <a:r>
            <a:rPr lang="zh-TW" dirty="0" smtClean="0"/>
            <a:t>研讀相關的文獻</a:t>
          </a:r>
          <a:endParaRPr lang="zh-TW" altLang="en-US" dirty="0"/>
        </a:p>
      </dgm:t>
    </dgm:pt>
    <dgm:pt modelId="{E7E32F35-286E-4D12-9F00-C758A6D9B283}" type="parTrans" cxnId="{DC62841C-8229-4DE9-9273-0C73048981B7}">
      <dgm:prSet/>
      <dgm:spPr/>
      <dgm:t>
        <a:bodyPr/>
        <a:lstStyle/>
        <a:p>
          <a:endParaRPr lang="zh-TW" altLang="en-US"/>
        </a:p>
      </dgm:t>
    </dgm:pt>
    <dgm:pt modelId="{C98639A9-6DDE-46C8-8990-9B4E1FF63452}" type="sibTrans" cxnId="{DC62841C-8229-4DE9-9273-0C73048981B7}">
      <dgm:prSet/>
      <dgm:spPr/>
      <dgm:t>
        <a:bodyPr/>
        <a:lstStyle/>
        <a:p>
          <a:endParaRPr lang="zh-TW" altLang="en-US"/>
        </a:p>
      </dgm:t>
    </dgm:pt>
    <dgm:pt modelId="{F80CEB91-F7C8-4F33-B663-D390EF03AC74}">
      <dgm:prSet phldrT="[文字]"/>
      <dgm:spPr/>
      <dgm:t>
        <a:bodyPr/>
        <a:lstStyle/>
        <a:p>
          <a:r>
            <a:rPr lang="zh-TW" dirty="0" smtClean="0"/>
            <a:t>設計研究問卷</a:t>
          </a:r>
          <a:endParaRPr lang="zh-TW" altLang="en-US" dirty="0"/>
        </a:p>
      </dgm:t>
    </dgm:pt>
    <dgm:pt modelId="{536F2781-8E13-4AEF-B3DC-195EA8CCFBB2}" type="parTrans" cxnId="{65225E85-42DB-4246-82B9-92F5A46FB072}">
      <dgm:prSet/>
      <dgm:spPr/>
      <dgm:t>
        <a:bodyPr/>
        <a:lstStyle/>
        <a:p>
          <a:endParaRPr lang="zh-TW" altLang="en-US"/>
        </a:p>
      </dgm:t>
    </dgm:pt>
    <dgm:pt modelId="{B8D97D13-95D9-469D-8C09-31583B494E0C}" type="sibTrans" cxnId="{65225E85-42DB-4246-82B9-92F5A46FB072}">
      <dgm:prSet/>
      <dgm:spPr/>
      <dgm:t>
        <a:bodyPr/>
        <a:lstStyle/>
        <a:p>
          <a:endParaRPr lang="zh-TW" altLang="en-US"/>
        </a:p>
      </dgm:t>
    </dgm:pt>
    <dgm:pt modelId="{2A17736B-E18E-4E55-AD74-6FF5E3285F97}">
      <dgm:prSet phldrT="[文字]"/>
      <dgm:spPr/>
      <dgm:t>
        <a:bodyPr/>
        <a:lstStyle/>
        <a:p>
          <a:r>
            <a:rPr lang="zh-TW" dirty="0" smtClean="0"/>
            <a:t>進行預試問卷</a:t>
          </a:r>
          <a:endParaRPr lang="zh-TW" altLang="en-US" dirty="0"/>
        </a:p>
      </dgm:t>
    </dgm:pt>
    <dgm:pt modelId="{60150CA1-3CEA-4F52-9B45-C0A26C9214A6}" type="parTrans" cxnId="{EDE7B547-3B82-45A0-A669-20835FB61B99}">
      <dgm:prSet/>
      <dgm:spPr/>
      <dgm:t>
        <a:bodyPr/>
        <a:lstStyle/>
        <a:p>
          <a:endParaRPr lang="zh-TW" altLang="en-US"/>
        </a:p>
      </dgm:t>
    </dgm:pt>
    <dgm:pt modelId="{5735A021-4608-4794-A8CA-76CA38B54BE8}" type="sibTrans" cxnId="{EDE7B547-3B82-45A0-A669-20835FB61B99}">
      <dgm:prSet/>
      <dgm:spPr/>
      <dgm:t>
        <a:bodyPr/>
        <a:lstStyle/>
        <a:p>
          <a:endParaRPr lang="zh-TW" altLang="en-US"/>
        </a:p>
      </dgm:t>
    </dgm:pt>
    <dgm:pt modelId="{DDE81A49-EAAB-4825-AECB-59E3F4DBCD93}">
      <dgm:prSet phldrT="[文字]"/>
      <dgm:spPr/>
      <dgm:t>
        <a:bodyPr/>
        <a:lstStyle/>
        <a:p>
          <a:r>
            <a:rPr lang="zh-TW" altLang="en-US" dirty="0" smtClean="0"/>
            <a:t>討論研究架構繪製心智圖</a:t>
          </a:r>
          <a:endParaRPr lang="zh-TW" altLang="en-US" dirty="0"/>
        </a:p>
      </dgm:t>
    </dgm:pt>
    <dgm:pt modelId="{A517B8B6-FCAE-44A0-A6A9-77B710AFD66C}" type="parTrans" cxnId="{1C27DFFD-2145-44E5-9937-AFD44F8945C5}">
      <dgm:prSet/>
      <dgm:spPr/>
      <dgm:t>
        <a:bodyPr/>
        <a:lstStyle/>
        <a:p>
          <a:endParaRPr lang="zh-TW" altLang="en-US"/>
        </a:p>
      </dgm:t>
    </dgm:pt>
    <dgm:pt modelId="{B34F6048-A695-49B6-82CA-C95F09311F73}" type="sibTrans" cxnId="{1C27DFFD-2145-44E5-9937-AFD44F8945C5}">
      <dgm:prSet/>
      <dgm:spPr/>
      <dgm:t>
        <a:bodyPr/>
        <a:lstStyle/>
        <a:p>
          <a:endParaRPr lang="zh-TW" altLang="en-US"/>
        </a:p>
      </dgm:t>
    </dgm:pt>
    <dgm:pt modelId="{7CC5AC38-0C1E-44AB-8175-9A926AE63242}" type="pres">
      <dgm:prSet presAssocID="{B70EEF54-6E98-4F2C-9521-853ACDD3D0B6}" presName="Name0" presStyleCnt="0">
        <dgm:presLayoutVars>
          <dgm:dir/>
          <dgm:resizeHandles/>
        </dgm:presLayoutVars>
      </dgm:prSet>
      <dgm:spPr/>
      <dgm:t>
        <a:bodyPr/>
        <a:lstStyle/>
        <a:p>
          <a:endParaRPr lang="zh-TW" altLang="en-US"/>
        </a:p>
      </dgm:t>
    </dgm:pt>
    <dgm:pt modelId="{87694692-EE93-4A4B-9315-E1DA9E35A14E}" type="pres">
      <dgm:prSet presAssocID="{CEE8F796-0B0C-49EE-A713-37391110FC4B}" presName="compNode" presStyleCnt="0"/>
      <dgm:spPr/>
    </dgm:pt>
    <dgm:pt modelId="{479D6EC3-08EA-439C-B27E-40044212F33B}" type="pres">
      <dgm:prSet presAssocID="{CEE8F796-0B0C-49EE-A713-37391110FC4B}" presName="dummyConnPt" presStyleCnt="0"/>
      <dgm:spPr/>
    </dgm:pt>
    <dgm:pt modelId="{0A861142-765D-4767-AEC4-5A0A6F279616}" type="pres">
      <dgm:prSet presAssocID="{CEE8F796-0B0C-49EE-A713-37391110FC4B}" presName="node" presStyleLbl="node1" presStyleIdx="0" presStyleCnt="9">
        <dgm:presLayoutVars>
          <dgm:bulletEnabled val="1"/>
        </dgm:presLayoutVars>
      </dgm:prSet>
      <dgm:spPr/>
      <dgm:t>
        <a:bodyPr/>
        <a:lstStyle/>
        <a:p>
          <a:endParaRPr lang="zh-TW" altLang="en-US"/>
        </a:p>
      </dgm:t>
    </dgm:pt>
    <dgm:pt modelId="{5290EBED-F52B-4AD8-B6F1-ED2376B8E821}" type="pres">
      <dgm:prSet presAssocID="{3EE66B37-E685-4526-96B9-8B4D90193FDF}" presName="sibTrans" presStyleLbl="bgSibTrans2D1" presStyleIdx="0" presStyleCnt="8"/>
      <dgm:spPr/>
      <dgm:t>
        <a:bodyPr/>
        <a:lstStyle/>
        <a:p>
          <a:endParaRPr lang="zh-TW" altLang="en-US"/>
        </a:p>
      </dgm:t>
    </dgm:pt>
    <dgm:pt modelId="{09490151-72F6-4079-A6F8-A44910574705}" type="pres">
      <dgm:prSet presAssocID="{585ACFD9-26FD-4FEF-8921-4B764870BDF3}" presName="compNode" presStyleCnt="0"/>
      <dgm:spPr/>
    </dgm:pt>
    <dgm:pt modelId="{170D6240-6D25-4290-A1A5-A90E1EEFE407}" type="pres">
      <dgm:prSet presAssocID="{585ACFD9-26FD-4FEF-8921-4B764870BDF3}" presName="dummyConnPt" presStyleCnt="0"/>
      <dgm:spPr/>
    </dgm:pt>
    <dgm:pt modelId="{FD15159A-1150-4575-9406-776385BF45A0}" type="pres">
      <dgm:prSet presAssocID="{585ACFD9-26FD-4FEF-8921-4B764870BDF3}" presName="node" presStyleLbl="node1" presStyleIdx="1" presStyleCnt="9" custLinFactX="100000" custLinFactY="-26094" custLinFactNeighborX="154875" custLinFactNeighborY="-100000">
        <dgm:presLayoutVars>
          <dgm:bulletEnabled val="1"/>
        </dgm:presLayoutVars>
      </dgm:prSet>
      <dgm:spPr/>
      <dgm:t>
        <a:bodyPr/>
        <a:lstStyle/>
        <a:p>
          <a:endParaRPr lang="zh-TW" altLang="en-US"/>
        </a:p>
      </dgm:t>
    </dgm:pt>
    <dgm:pt modelId="{709F0695-A1BB-41FF-95AA-75086F2D8ED0}" type="pres">
      <dgm:prSet presAssocID="{1DC4A929-11FE-4BC7-90FB-6EBD4FC3C6C9}" presName="sibTrans" presStyleLbl="bgSibTrans2D1" presStyleIdx="1" presStyleCnt="8"/>
      <dgm:spPr/>
      <dgm:t>
        <a:bodyPr/>
        <a:lstStyle/>
        <a:p>
          <a:endParaRPr lang="zh-TW" altLang="en-US"/>
        </a:p>
      </dgm:t>
    </dgm:pt>
    <dgm:pt modelId="{E26FF665-1646-4946-9FD8-5DAA74D96B92}" type="pres">
      <dgm:prSet presAssocID="{36690327-9086-42A6-8E3C-8DFC398FB880}" presName="compNode" presStyleCnt="0"/>
      <dgm:spPr/>
    </dgm:pt>
    <dgm:pt modelId="{4747A816-CBF8-4EBE-A163-436FD9F91D04}" type="pres">
      <dgm:prSet presAssocID="{36690327-9086-42A6-8E3C-8DFC398FB880}" presName="dummyConnPt" presStyleCnt="0"/>
      <dgm:spPr/>
    </dgm:pt>
    <dgm:pt modelId="{EF163577-9D24-40F8-BB78-F5482CE7FEAC}" type="pres">
      <dgm:prSet presAssocID="{36690327-9086-42A6-8E3C-8DFC398FB880}" presName="node" presStyleLbl="node1" presStyleIdx="2" presStyleCnt="9" custLinFactX="24482" custLinFactY="-100000" custLinFactNeighborX="100000" custLinFactNeighborY="-151094">
        <dgm:presLayoutVars>
          <dgm:bulletEnabled val="1"/>
        </dgm:presLayoutVars>
      </dgm:prSet>
      <dgm:spPr/>
      <dgm:t>
        <a:bodyPr/>
        <a:lstStyle/>
        <a:p>
          <a:endParaRPr lang="zh-TW" altLang="en-US"/>
        </a:p>
      </dgm:t>
    </dgm:pt>
    <dgm:pt modelId="{37F6DF4E-437A-473C-8549-3CBF2F40759D}" type="pres">
      <dgm:prSet presAssocID="{262D4075-28A9-4EAB-B170-14E26E00C9ED}" presName="sibTrans" presStyleLbl="bgSibTrans2D1" presStyleIdx="2" presStyleCnt="8"/>
      <dgm:spPr/>
      <dgm:t>
        <a:bodyPr/>
        <a:lstStyle/>
        <a:p>
          <a:endParaRPr lang="zh-TW" altLang="en-US"/>
        </a:p>
      </dgm:t>
    </dgm:pt>
    <dgm:pt modelId="{BCCF72A5-4639-4294-8665-46914BF14D91}" type="pres">
      <dgm:prSet presAssocID="{3A166BDD-DFAE-4341-8BF8-3BC73A89FA46}" presName="compNode" presStyleCnt="0"/>
      <dgm:spPr/>
    </dgm:pt>
    <dgm:pt modelId="{3EF28D8B-AC6D-4F1B-9D01-CDCE87880761}" type="pres">
      <dgm:prSet presAssocID="{3A166BDD-DFAE-4341-8BF8-3BC73A89FA46}" presName="dummyConnPt" presStyleCnt="0"/>
      <dgm:spPr/>
    </dgm:pt>
    <dgm:pt modelId="{655F8BBA-EBE3-4CBB-958F-F66D27906F02}" type="pres">
      <dgm:prSet presAssocID="{3A166BDD-DFAE-4341-8BF8-3BC73A89FA46}" presName="node" presStyleLbl="node1" presStyleIdx="3" presStyleCnt="9" custLinFactY="-34483" custLinFactNeighborX="-8518" custLinFactNeighborY="-100000">
        <dgm:presLayoutVars>
          <dgm:bulletEnabled val="1"/>
        </dgm:presLayoutVars>
      </dgm:prSet>
      <dgm:spPr/>
      <dgm:t>
        <a:bodyPr/>
        <a:lstStyle/>
        <a:p>
          <a:endParaRPr lang="zh-TW" altLang="en-US"/>
        </a:p>
      </dgm:t>
    </dgm:pt>
    <dgm:pt modelId="{C484F449-75DA-45D9-AA37-7167AB58C12A}" type="pres">
      <dgm:prSet presAssocID="{5C5AE3D9-B40D-443F-A6E6-7C81E2F16908}" presName="sibTrans" presStyleLbl="bgSibTrans2D1" presStyleIdx="3" presStyleCnt="8"/>
      <dgm:spPr/>
      <dgm:t>
        <a:bodyPr/>
        <a:lstStyle/>
        <a:p>
          <a:endParaRPr lang="zh-TW" altLang="en-US"/>
        </a:p>
      </dgm:t>
    </dgm:pt>
    <dgm:pt modelId="{C9C10E0D-FA55-4B98-87AC-7C3F177EF011}" type="pres">
      <dgm:prSet presAssocID="{94140533-2F4F-4E97-A7F9-B336532616F5}" presName="compNode" presStyleCnt="0"/>
      <dgm:spPr/>
    </dgm:pt>
    <dgm:pt modelId="{796762E1-ED47-41A6-A459-405466070944}" type="pres">
      <dgm:prSet presAssocID="{94140533-2F4F-4E97-A7F9-B336532616F5}" presName="dummyConnPt" presStyleCnt="0"/>
      <dgm:spPr/>
    </dgm:pt>
    <dgm:pt modelId="{355DFE41-6301-489A-8011-4676B2192371}" type="pres">
      <dgm:prSet presAssocID="{94140533-2F4F-4E97-A7F9-B336532616F5}" presName="node" presStyleLbl="node1" presStyleIdx="4" presStyleCnt="9" custLinFactX="21875" custLinFactNeighborX="100000" custLinFactNeighborY="-4183">
        <dgm:presLayoutVars>
          <dgm:bulletEnabled val="1"/>
        </dgm:presLayoutVars>
      </dgm:prSet>
      <dgm:spPr/>
      <dgm:t>
        <a:bodyPr/>
        <a:lstStyle/>
        <a:p>
          <a:endParaRPr lang="zh-TW" altLang="en-US"/>
        </a:p>
      </dgm:t>
    </dgm:pt>
    <dgm:pt modelId="{87235B3B-5229-4A7D-BAA6-2BF5671B4115}" type="pres">
      <dgm:prSet presAssocID="{219E126E-C534-4FBF-906A-931200B11B11}" presName="sibTrans" presStyleLbl="bgSibTrans2D1" presStyleIdx="4" presStyleCnt="8" custAng="956935" custLinFactY="511079" custLinFactNeighborX="16880" custLinFactNeighborY="600000"/>
      <dgm:spPr/>
      <dgm:t>
        <a:bodyPr/>
        <a:lstStyle/>
        <a:p>
          <a:endParaRPr lang="zh-TW" altLang="en-US"/>
        </a:p>
      </dgm:t>
    </dgm:pt>
    <dgm:pt modelId="{1BE50EDA-AF4E-48D6-86BF-1A6434C7AAB1}" type="pres">
      <dgm:prSet presAssocID="{F6A0DA41-7C47-4212-B843-65F7B473CFD1}" presName="compNode" presStyleCnt="0"/>
      <dgm:spPr/>
    </dgm:pt>
    <dgm:pt modelId="{5A6DE0DE-8B9E-4F67-8E1F-6528FFD71153}" type="pres">
      <dgm:prSet presAssocID="{F6A0DA41-7C47-4212-B843-65F7B473CFD1}" presName="dummyConnPt" presStyleCnt="0"/>
      <dgm:spPr/>
    </dgm:pt>
    <dgm:pt modelId="{F271FC75-2B2A-4C18-A79C-045E93505161}" type="pres">
      <dgm:prSet presAssocID="{F6A0DA41-7C47-4212-B843-65F7B473CFD1}" presName="node" presStyleLbl="node1" presStyleIdx="5" presStyleCnt="9" custLinFactX="-32550" custLinFactY="100000" custLinFactNeighborX="-100000" custLinFactNeighborY="142729">
        <dgm:presLayoutVars>
          <dgm:bulletEnabled val="1"/>
        </dgm:presLayoutVars>
      </dgm:prSet>
      <dgm:spPr/>
      <dgm:t>
        <a:bodyPr/>
        <a:lstStyle/>
        <a:p>
          <a:endParaRPr lang="zh-TW" altLang="en-US"/>
        </a:p>
      </dgm:t>
    </dgm:pt>
    <dgm:pt modelId="{57DE8FEC-9184-43D8-873F-26CA4A4402D5}" type="pres">
      <dgm:prSet presAssocID="{C98639A9-6DDE-46C8-8990-9B4E1FF63452}" presName="sibTrans" presStyleLbl="bgSibTrans2D1" presStyleIdx="5" presStyleCnt="8"/>
      <dgm:spPr/>
      <dgm:t>
        <a:bodyPr/>
        <a:lstStyle/>
        <a:p>
          <a:endParaRPr lang="zh-TW" altLang="en-US"/>
        </a:p>
      </dgm:t>
    </dgm:pt>
    <dgm:pt modelId="{9C09CF3C-21B4-4398-A731-3249671FA096}" type="pres">
      <dgm:prSet presAssocID="{F80CEB91-F7C8-4F33-B663-D390EF03AC74}" presName="compNode" presStyleCnt="0"/>
      <dgm:spPr/>
    </dgm:pt>
    <dgm:pt modelId="{D0A95B92-999E-4354-B3FD-C75F43E81C17}" type="pres">
      <dgm:prSet presAssocID="{F80CEB91-F7C8-4F33-B663-D390EF03AC74}" presName="dummyConnPt" presStyleCnt="0"/>
      <dgm:spPr/>
    </dgm:pt>
    <dgm:pt modelId="{F2F7DA5A-CDAA-4B5D-BD37-9B9EE66D8997}" type="pres">
      <dgm:prSet presAssocID="{F80CEB91-F7C8-4F33-B663-D390EF03AC74}" presName="node" presStyleLbl="node1" presStyleIdx="6" presStyleCnt="9" custLinFactX="-41518" custLinFactY="100000" custLinFactNeighborX="-100000" custLinFactNeighborY="142729">
        <dgm:presLayoutVars>
          <dgm:bulletEnabled val="1"/>
        </dgm:presLayoutVars>
      </dgm:prSet>
      <dgm:spPr/>
      <dgm:t>
        <a:bodyPr/>
        <a:lstStyle/>
        <a:p>
          <a:endParaRPr lang="zh-TW" altLang="en-US"/>
        </a:p>
      </dgm:t>
    </dgm:pt>
    <dgm:pt modelId="{F5660400-C8B9-4E62-950B-60E99A620D1E}" type="pres">
      <dgm:prSet presAssocID="{B8D97D13-95D9-469D-8C09-31583B494E0C}" presName="sibTrans" presStyleLbl="bgSibTrans2D1" presStyleIdx="6" presStyleCnt="8"/>
      <dgm:spPr/>
      <dgm:t>
        <a:bodyPr/>
        <a:lstStyle/>
        <a:p>
          <a:endParaRPr lang="zh-TW" altLang="en-US"/>
        </a:p>
      </dgm:t>
    </dgm:pt>
    <dgm:pt modelId="{4CC59608-324D-4123-9B51-404099651EF8}" type="pres">
      <dgm:prSet presAssocID="{2A17736B-E18E-4E55-AD74-6FF5E3285F97}" presName="compNode" presStyleCnt="0"/>
      <dgm:spPr/>
    </dgm:pt>
    <dgm:pt modelId="{A33D79B9-B369-41FA-B239-E02EE924AB86}" type="pres">
      <dgm:prSet presAssocID="{2A17736B-E18E-4E55-AD74-6FF5E3285F97}" presName="dummyConnPt" presStyleCnt="0"/>
      <dgm:spPr/>
    </dgm:pt>
    <dgm:pt modelId="{8B9A957C-90D8-47A6-8275-30E2D4730559}" type="pres">
      <dgm:prSet presAssocID="{2A17736B-E18E-4E55-AD74-6FF5E3285F97}" presName="node" presStyleLbl="node1" presStyleIdx="7" presStyleCnt="9" custLinFactY="23029" custLinFactNeighborX="-11125" custLinFactNeighborY="100000">
        <dgm:presLayoutVars>
          <dgm:bulletEnabled val="1"/>
        </dgm:presLayoutVars>
      </dgm:prSet>
      <dgm:spPr/>
      <dgm:t>
        <a:bodyPr/>
        <a:lstStyle/>
        <a:p>
          <a:endParaRPr lang="zh-TW" altLang="en-US"/>
        </a:p>
      </dgm:t>
    </dgm:pt>
    <dgm:pt modelId="{FAA794BA-6616-404A-A8D8-91B3BD4DFF9F}" type="pres">
      <dgm:prSet presAssocID="{5735A021-4608-4794-A8CA-76CA38B54BE8}" presName="sibTrans" presStyleLbl="bgSibTrans2D1" presStyleIdx="7" presStyleCnt="8" custAng="9803471" custFlipVert="1" custScaleX="12597" custScaleY="22615" custLinFactY="-771504" custLinFactNeighborX="16991" custLinFactNeighborY="-800000"/>
      <dgm:spPr/>
      <dgm:t>
        <a:bodyPr/>
        <a:lstStyle/>
        <a:p>
          <a:endParaRPr lang="zh-TW" altLang="en-US"/>
        </a:p>
      </dgm:t>
    </dgm:pt>
    <dgm:pt modelId="{BEFD8297-C4FD-4BDF-9A2F-09A4479ED33E}" type="pres">
      <dgm:prSet presAssocID="{DDE81A49-EAAB-4825-AECB-59E3F4DBCD93}" presName="compNode" presStyleCnt="0"/>
      <dgm:spPr/>
    </dgm:pt>
    <dgm:pt modelId="{F85C3A83-DE6A-4732-B15E-27BDDE2A8C41}" type="pres">
      <dgm:prSet presAssocID="{DDE81A49-EAAB-4825-AECB-59E3F4DBCD93}" presName="dummyConnPt" presStyleCnt="0"/>
      <dgm:spPr/>
    </dgm:pt>
    <dgm:pt modelId="{AE0AA183-48BD-47ED-98B5-AE3901182EBA}" type="pres">
      <dgm:prSet presAssocID="{DDE81A49-EAAB-4825-AECB-59E3F4DBCD93}" presName="node" presStyleLbl="node1" presStyleIdx="8" presStyleCnt="9" custLinFactX="-100000" custLinFactY="-29183" custLinFactNeighborX="-165549" custLinFactNeighborY="-100000">
        <dgm:presLayoutVars>
          <dgm:bulletEnabled val="1"/>
        </dgm:presLayoutVars>
      </dgm:prSet>
      <dgm:spPr/>
      <dgm:t>
        <a:bodyPr/>
        <a:lstStyle/>
        <a:p>
          <a:endParaRPr lang="zh-TW" altLang="en-US"/>
        </a:p>
      </dgm:t>
    </dgm:pt>
  </dgm:ptLst>
  <dgm:cxnLst>
    <dgm:cxn modelId="{B843B288-A764-4E07-87A6-2662A4A0C797}" type="presOf" srcId="{3EE66B37-E685-4526-96B9-8B4D90193FDF}" destId="{5290EBED-F52B-4AD8-B6F1-ED2376B8E821}" srcOrd="0" destOrd="0" presId="urn:microsoft.com/office/officeart/2005/8/layout/bProcess4"/>
    <dgm:cxn modelId="{846BA7DC-5ED9-4F68-A546-A0B61B1829D9}" type="presOf" srcId="{94140533-2F4F-4E97-A7F9-B336532616F5}" destId="{355DFE41-6301-489A-8011-4676B2192371}" srcOrd="0" destOrd="0" presId="urn:microsoft.com/office/officeart/2005/8/layout/bProcess4"/>
    <dgm:cxn modelId="{190A4B03-E141-433F-BFB7-ADB0EB392A50}" type="presOf" srcId="{36690327-9086-42A6-8E3C-8DFC398FB880}" destId="{EF163577-9D24-40F8-BB78-F5482CE7FEAC}" srcOrd="0" destOrd="0" presId="urn:microsoft.com/office/officeart/2005/8/layout/bProcess4"/>
    <dgm:cxn modelId="{7F60F2E6-9CAF-42D1-A847-620F1B70DE8B}" type="presOf" srcId="{CEE8F796-0B0C-49EE-A713-37391110FC4B}" destId="{0A861142-765D-4767-AEC4-5A0A6F279616}" srcOrd="0" destOrd="0" presId="urn:microsoft.com/office/officeart/2005/8/layout/bProcess4"/>
    <dgm:cxn modelId="{856356AA-00B6-477E-B080-F716A097ECD0}" srcId="{B70EEF54-6E98-4F2C-9521-853ACDD3D0B6}" destId="{3A166BDD-DFAE-4341-8BF8-3BC73A89FA46}" srcOrd="3" destOrd="0" parTransId="{9BB72DEF-4F8F-4C19-B248-2C530DE17D4C}" sibTransId="{5C5AE3D9-B40D-443F-A6E6-7C81E2F16908}"/>
    <dgm:cxn modelId="{DC62841C-8229-4DE9-9273-0C73048981B7}" srcId="{B70EEF54-6E98-4F2C-9521-853ACDD3D0B6}" destId="{F6A0DA41-7C47-4212-B843-65F7B473CFD1}" srcOrd="5" destOrd="0" parTransId="{E7E32F35-286E-4D12-9F00-C758A6D9B283}" sibTransId="{C98639A9-6DDE-46C8-8990-9B4E1FF63452}"/>
    <dgm:cxn modelId="{3A9C8EB1-028C-4E1E-9CCE-312480AEEBE5}" type="presOf" srcId="{F80CEB91-F7C8-4F33-B663-D390EF03AC74}" destId="{F2F7DA5A-CDAA-4B5D-BD37-9B9EE66D8997}" srcOrd="0" destOrd="0" presId="urn:microsoft.com/office/officeart/2005/8/layout/bProcess4"/>
    <dgm:cxn modelId="{D845DF28-1E6E-4095-B177-A45CE2440B8D}" type="presOf" srcId="{C98639A9-6DDE-46C8-8990-9B4E1FF63452}" destId="{57DE8FEC-9184-43D8-873F-26CA4A4402D5}" srcOrd="0" destOrd="0" presId="urn:microsoft.com/office/officeart/2005/8/layout/bProcess4"/>
    <dgm:cxn modelId="{DD9BB698-99FA-4679-8CD6-720779189087}" type="presOf" srcId="{5C5AE3D9-B40D-443F-A6E6-7C81E2F16908}" destId="{C484F449-75DA-45D9-AA37-7167AB58C12A}" srcOrd="0" destOrd="0" presId="urn:microsoft.com/office/officeart/2005/8/layout/bProcess4"/>
    <dgm:cxn modelId="{22ACE6B1-A23F-4569-B930-6C54A75C9524}" type="presOf" srcId="{5735A021-4608-4794-A8CA-76CA38B54BE8}" destId="{FAA794BA-6616-404A-A8D8-91B3BD4DFF9F}" srcOrd="0" destOrd="0" presId="urn:microsoft.com/office/officeart/2005/8/layout/bProcess4"/>
    <dgm:cxn modelId="{EDE7B547-3B82-45A0-A669-20835FB61B99}" srcId="{B70EEF54-6E98-4F2C-9521-853ACDD3D0B6}" destId="{2A17736B-E18E-4E55-AD74-6FF5E3285F97}" srcOrd="7" destOrd="0" parTransId="{60150CA1-3CEA-4F52-9B45-C0A26C9214A6}" sibTransId="{5735A021-4608-4794-A8CA-76CA38B54BE8}"/>
    <dgm:cxn modelId="{5C2299CA-D3DC-4398-BF78-913EB14B3F47}" type="presOf" srcId="{B70EEF54-6E98-4F2C-9521-853ACDD3D0B6}" destId="{7CC5AC38-0C1E-44AB-8175-9A926AE63242}" srcOrd="0" destOrd="0" presId="urn:microsoft.com/office/officeart/2005/8/layout/bProcess4"/>
    <dgm:cxn modelId="{8F497451-D015-4DF0-9374-45D5CC931A0A}" srcId="{B70EEF54-6E98-4F2C-9521-853ACDD3D0B6}" destId="{36690327-9086-42A6-8E3C-8DFC398FB880}" srcOrd="2" destOrd="0" parTransId="{0652CA95-D1AC-4B7B-B2D2-B0214A8A691F}" sibTransId="{262D4075-28A9-4EAB-B170-14E26E00C9ED}"/>
    <dgm:cxn modelId="{B6F3F39C-96A3-4489-8F77-E9EE97A44AEF}" type="presOf" srcId="{F6A0DA41-7C47-4212-B843-65F7B473CFD1}" destId="{F271FC75-2B2A-4C18-A79C-045E93505161}" srcOrd="0" destOrd="0" presId="urn:microsoft.com/office/officeart/2005/8/layout/bProcess4"/>
    <dgm:cxn modelId="{24DE0377-8851-4335-8C5C-12AE31707090}" type="presOf" srcId="{B8D97D13-95D9-469D-8C09-31583B494E0C}" destId="{F5660400-C8B9-4E62-950B-60E99A620D1E}" srcOrd="0" destOrd="0" presId="urn:microsoft.com/office/officeart/2005/8/layout/bProcess4"/>
    <dgm:cxn modelId="{2BC02C51-56A9-476D-9017-F2598EDE55FB}" srcId="{B70EEF54-6E98-4F2C-9521-853ACDD3D0B6}" destId="{CEE8F796-0B0C-49EE-A713-37391110FC4B}" srcOrd="0" destOrd="0" parTransId="{C16027EE-648A-44F4-BD4F-C144DB9B9A67}" sibTransId="{3EE66B37-E685-4526-96B9-8B4D90193FDF}"/>
    <dgm:cxn modelId="{65225E85-42DB-4246-82B9-92F5A46FB072}" srcId="{B70EEF54-6E98-4F2C-9521-853ACDD3D0B6}" destId="{F80CEB91-F7C8-4F33-B663-D390EF03AC74}" srcOrd="6" destOrd="0" parTransId="{536F2781-8E13-4AEF-B3DC-195EA8CCFBB2}" sibTransId="{B8D97D13-95D9-469D-8C09-31583B494E0C}"/>
    <dgm:cxn modelId="{6BAF181E-0F76-406C-B9DB-B1F93D5E9CA4}" type="presOf" srcId="{2A17736B-E18E-4E55-AD74-6FF5E3285F97}" destId="{8B9A957C-90D8-47A6-8275-30E2D4730559}" srcOrd="0" destOrd="0" presId="urn:microsoft.com/office/officeart/2005/8/layout/bProcess4"/>
    <dgm:cxn modelId="{5957A202-37CE-4077-BC9F-81CCF12C440E}" type="presOf" srcId="{219E126E-C534-4FBF-906A-931200B11B11}" destId="{87235B3B-5229-4A7D-BAA6-2BF5671B4115}" srcOrd="0" destOrd="0" presId="urn:microsoft.com/office/officeart/2005/8/layout/bProcess4"/>
    <dgm:cxn modelId="{EA58DA10-9280-4EDF-BEA4-507C32D994B0}" type="presOf" srcId="{585ACFD9-26FD-4FEF-8921-4B764870BDF3}" destId="{FD15159A-1150-4575-9406-776385BF45A0}" srcOrd="0" destOrd="0" presId="urn:microsoft.com/office/officeart/2005/8/layout/bProcess4"/>
    <dgm:cxn modelId="{7110D022-B980-4A90-9C28-582908982CC8}" type="presOf" srcId="{DDE81A49-EAAB-4825-AECB-59E3F4DBCD93}" destId="{AE0AA183-48BD-47ED-98B5-AE3901182EBA}" srcOrd="0" destOrd="0" presId="urn:microsoft.com/office/officeart/2005/8/layout/bProcess4"/>
    <dgm:cxn modelId="{D22F1FB0-0788-40E8-8FC0-97C206ED5720}" srcId="{B70EEF54-6E98-4F2C-9521-853ACDD3D0B6}" destId="{94140533-2F4F-4E97-A7F9-B336532616F5}" srcOrd="4" destOrd="0" parTransId="{5C3EDD85-CCBA-4ABF-815F-9FFB58E497CB}" sibTransId="{219E126E-C534-4FBF-906A-931200B11B11}"/>
    <dgm:cxn modelId="{327EDF84-E14E-4C88-BA40-4DE55635E299}" type="presOf" srcId="{1DC4A929-11FE-4BC7-90FB-6EBD4FC3C6C9}" destId="{709F0695-A1BB-41FF-95AA-75086F2D8ED0}" srcOrd="0" destOrd="0" presId="urn:microsoft.com/office/officeart/2005/8/layout/bProcess4"/>
    <dgm:cxn modelId="{8817B1F6-A876-44F7-A133-EA8ADB7AB3CE}" type="presOf" srcId="{3A166BDD-DFAE-4341-8BF8-3BC73A89FA46}" destId="{655F8BBA-EBE3-4CBB-958F-F66D27906F02}" srcOrd="0" destOrd="0" presId="urn:microsoft.com/office/officeart/2005/8/layout/bProcess4"/>
    <dgm:cxn modelId="{1836C08F-ABB5-4035-8859-D7B8DB32D532}" type="presOf" srcId="{262D4075-28A9-4EAB-B170-14E26E00C9ED}" destId="{37F6DF4E-437A-473C-8549-3CBF2F40759D}" srcOrd="0" destOrd="0" presId="urn:microsoft.com/office/officeart/2005/8/layout/bProcess4"/>
    <dgm:cxn modelId="{1C27DFFD-2145-44E5-9937-AFD44F8945C5}" srcId="{B70EEF54-6E98-4F2C-9521-853ACDD3D0B6}" destId="{DDE81A49-EAAB-4825-AECB-59E3F4DBCD93}" srcOrd="8" destOrd="0" parTransId="{A517B8B6-FCAE-44A0-A6A9-77B710AFD66C}" sibTransId="{B34F6048-A695-49B6-82CA-C95F09311F73}"/>
    <dgm:cxn modelId="{8D444C92-B22C-423D-B494-23B5314B4F00}" srcId="{B70EEF54-6E98-4F2C-9521-853ACDD3D0B6}" destId="{585ACFD9-26FD-4FEF-8921-4B764870BDF3}" srcOrd="1" destOrd="0" parTransId="{9B247712-33F0-488B-8F81-3461A009B6D3}" sibTransId="{1DC4A929-11FE-4BC7-90FB-6EBD4FC3C6C9}"/>
    <dgm:cxn modelId="{463C5562-26EF-4E0D-9030-CAE64F1DE94C}" type="presParOf" srcId="{7CC5AC38-0C1E-44AB-8175-9A926AE63242}" destId="{87694692-EE93-4A4B-9315-E1DA9E35A14E}" srcOrd="0" destOrd="0" presId="urn:microsoft.com/office/officeart/2005/8/layout/bProcess4"/>
    <dgm:cxn modelId="{1DBD8A86-6A25-4D3C-AE82-F7D37AF554DA}" type="presParOf" srcId="{87694692-EE93-4A4B-9315-E1DA9E35A14E}" destId="{479D6EC3-08EA-439C-B27E-40044212F33B}" srcOrd="0" destOrd="0" presId="urn:microsoft.com/office/officeart/2005/8/layout/bProcess4"/>
    <dgm:cxn modelId="{8106440F-2EC0-41E4-A424-34FA186FE499}" type="presParOf" srcId="{87694692-EE93-4A4B-9315-E1DA9E35A14E}" destId="{0A861142-765D-4767-AEC4-5A0A6F279616}" srcOrd="1" destOrd="0" presId="urn:microsoft.com/office/officeart/2005/8/layout/bProcess4"/>
    <dgm:cxn modelId="{0D221065-C167-479D-B83E-19B1D69DBE62}" type="presParOf" srcId="{7CC5AC38-0C1E-44AB-8175-9A926AE63242}" destId="{5290EBED-F52B-4AD8-B6F1-ED2376B8E821}" srcOrd="1" destOrd="0" presId="urn:microsoft.com/office/officeart/2005/8/layout/bProcess4"/>
    <dgm:cxn modelId="{FAD6C2F7-B223-4611-A08A-17B0A5A2EBD9}" type="presParOf" srcId="{7CC5AC38-0C1E-44AB-8175-9A926AE63242}" destId="{09490151-72F6-4079-A6F8-A44910574705}" srcOrd="2" destOrd="0" presId="urn:microsoft.com/office/officeart/2005/8/layout/bProcess4"/>
    <dgm:cxn modelId="{49F1F405-5184-4907-9312-27727154494F}" type="presParOf" srcId="{09490151-72F6-4079-A6F8-A44910574705}" destId="{170D6240-6D25-4290-A1A5-A90E1EEFE407}" srcOrd="0" destOrd="0" presId="urn:microsoft.com/office/officeart/2005/8/layout/bProcess4"/>
    <dgm:cxn modelId="{97040875-9D11-46F4-948B-23E6681EE829}" type="presParOf" srcId="{09490151-72F6-4079-A6F8-A44910574705}" destId="{FD15159A-1150-4575-9406-776385BF45A0}" srcOrd="1" destOrd="0" presId="urn:microsoft.com/office/officeart/2005/8/layout/bProcess4"/>
    <dgm:cxn modelId="{1AE066A9-8050-4C97-951B-B46F2949F1E5}" type="presParOf" srcId="{7CC5AC38-0C1E-44AB-8175-9A926AE63242}" destId="{709F0695-A1BB-41FF-95AA-75086F2D8ED0}" srcOrd="3" destOrd="0" presId="urn:microsoft.com/office/officeart/2005/8/layout/bProcess4"/>
    <dgm:cxn modelId="{4B8C99EA-F4FB-4F97-B50D-94E0D414F024}" type="presParOf" srcId="{7CC5AC38-0C1E-44AB-8175-9A926AE63242}" destId="{E26FF665-1646-4946-9FD8-5DAA74D96B92}" srcOrd="4" destOrd="0" presId="urn:microsoft.com/office/officeart/2005/8/layout/bProcess4"/>
    <dgm:cxn modelId="{00A7B55E-8C09-492A-B303-75F54056C1B0}" type="presParOf" srcId="{E26FF665-1646-4946-9FD8-5DAA74D96B92}" destId="{4747A816-CBF8-4EBE-A163-436FD9F91D04}" srcOrd="0" destOrd="0" presId="urn:microsoft.com/office/officeart/2005/8/layout/bProcess4"/>
    <dgm:cxn modelId="{7C969A36-DE87-4A82-8CDD-10D3049080FE}" type="presParOf" srcId="{E26FF665-1646-4946-9FD8-5DAA74D96B92}" destId="{EF163577-9D24-40F8-BB78-F5482CE7FEAC}" srcOrd="1" destOrd="0" presId="urn:microsoft.com/office/officeart/2005/8/layout/bProcess4"/>
    <dgm:cxn modelId="{A03A9920-6E4B-446C-A808-B499EF310E7D}" type="presParOf" srcId="{7CC5AC38-0C1E-44AB-8175-9A926AE63242}" destId="{37F6DF4E-437A-473C-8549-3CBF2F40759D}" srcOrd="5" destOrd="0" presId="urn:microsoft.com/office/officeart/2005/8/layout/bProcess4"/>
    <dgm:cxn modelId="{57CB788C-0064-41E2-8805-37899CF12919}" type="presParOf" srcId="{7CC5AC38-0C1E-44AB-8175-9A926AE63242}" destId="{BCCF72A5-4639-4294-8665-46914BF14D91}" srcOrd="6" destOrd="0" presId="urn:microsoft.com/office/officeart/2005/8/layout/bProcess4"/>
    <dgm:cxn modelId="{34C633E8-9EA0-4D35-8DFB-368054010091}" type="presParOf" srcId="{BCCF72A5-4639-4294-8665-46914BF14D91}" destId="{3EF28D8B-AC6D-4F1B-9D01-CDCE87880761}" srcOrd="0" destOrd="0" presId="urn:microsoft.com/office/officeart/2005/8/layout/bProcess4"/>
    <dgm:cxn modelId="{11DDF4EA-248E-4BFE-8722-A4BC2539ABCD}" type="presParOf" srcId="{BCCF72A5-4639-4294-8665-46914BF14D91}" destId="{655F8BBA-EBE3-4CBB-958F-F66D27906F02}" srcOrd="1" destOrd="0" presId="urn:microsoft.com/office/officeart/2005/8/layout/bProcess4"/>
    <dgm:cxn modelId="{F99B4E39-6FB0-4DE4-85D5-3FA3DA3ABED7}" type="presParOf" srcId="{7CC5AC38-0C1E-44AB-8175-9A926AE63242}" destId="{C484F449-75DA-45D9-AA37-7167AB58C12A}" srcOrd="7" destOrd="0" presId="urn:microsoft.com/office/officeart/2005/8/layout/bProcess4"/>
    <dgm:cxn modelId="{BE447B38-34B5-421F-B611-BD04094243B9}" type="presParOf" srcId="{7CC5AC38-0C1E-44AB-8175-9A926AE63242}" destId="{C9C10E0D-FA55-4B98-87AC-7C3F177EF011}" srcOrd="8" destOrd="0" presId="urn:microsoft.com/office/officeart/2005/8/layout/bProcess4"/>
    <dgm:cxn modelId="{91DE60DE-8EF9-41AA-8533-DAF3CAC98450}" type="presParOf" srcId="{C9C10E0D-FA55-4B98-87AC-7C3F177EF011}" destId="{796762E1-ED47-41A6-A459-405466070944}" srcOrd="0" destOrd="0" presId="urn:microsoft.com/office/officeart/2005/8/layout/bProcess4"/>
    <dgm:cxn modelId="{25459AFB-ACF3-46F2-B749-37C23968A783}" type="presParOf" srcId="{C9C10E0D-FA55-4B98-87AC-7C3F177EF011}" destId="{355DFE41-6301-489A-8011-4676B2192371}" srcOrd="1" destOrd="0" presId="urn:microsoft.com/office/officeart/2005/8/layout/bProcess4"/>
    <dgm:cxn modelId="{FA409EC7-43CC-4532-BDB1-322A8E7D8E5C}" type="presParOf" srcId="{7CC5AC38-0C1E-44AB-8175-9A926AE63242}" destId="{87235B3B-5229-4A7D-BAA6-2BF5671B4115}" srcOrd="9" destOrd="0" presId="urn:microsoft.com/office/officeart/2005/8/layout/bProcess4"/>
    <dgm:cxn modelId="{7D70E6A2-844D-4502-B352-93FFDFF04EEA}" type="presParOf" srcId="{7CC5AC38-0C1E-44AB-8175-9A926AE63242}" destId="{1BE50EDA-AF4E-48D6-86BF-1A6434C7AAB1}" srcOrd="10" destOrd="0" presId="urn:microsoft.com/office/officeart/2005/8/layout/bProcess4"/>
    <dgm:cxn modelId="{1F8D0A77-8566-4D7F-BA9E-E6B2E5EC8357}" type="presParOf" srcId="{1BE50EDA-AF4E-48D6-86BF-1A6434C7AAB1}" destId="{5A6DE0DE-8B9E-4F67-8E1F-6528FFD71153}" srcOrd="0" destOrd="0" presId="urn:microsoft.com/office/officeart/2005/8/layout/bProcess4"/>
    <dgm:cxn modelId="{E453032F-72DE-44AE-A473-6AE63324AB5C}" type="presParOf" srcId="{1BE50EDA-AF4E-48D6-86BF-1A6434C7AAB1}" destId="{F271FC75-2B2A-4C18-A79C-045E93505161}" srcOrd="1" destOrd="0" presId="urn:microsoft.com/office/officeart/2005/8/layout/bProcess4"/>
    <dgm:cxn modelId="{3E62737C-6808-4AB9-960C-3BB934C4AB19}" type="presParOf" srcId="{7CC5AC38-0C1E-44AB-8175-9A926AE63242}" destId="{57DE8FEC-9184-43D8-873F-26CA4A4402D5}" srcOrd="11" destOrd="0" presId="urn:microsoft.com/office/officeart/2005/8/layout/bProcess4"/>
    <dgm:cxn modelId="{8DE703B0-DD10-4F63-9871-82579826A467}" type="presParOf" srcId="{7CC5AC38-0C1E-44AB-8175-9A926AE63242}" destId="{9C09CF3C-21B4-4398-A731-3249671FA096}" srcOrd="12" destOrd="0" presId="urn:microsoft.com/office/officeart/2005/8/layout/bProcess4"/>
    <dgm:cxn modelId="{CDC6BDC2-5E85-4D7B-B98B-EA0C33BC139E}" type="presParOf" srcId="{9C09CF3C-21B4-4398-A731-3249671FA096}" destId="{D0A95B92-999E-4354-B3FD-C75F43E81C17}" srcOrd="0" destOrd="0" presId="urn:microsoft.com/office/officeart/2005/8/layout/bProcess4"/>
    <dgm:cxn modelId="{55812815-0CEE-4C51-BAAE-CEC30E146A30}" type="presParOf" srcId="{9C09CF3C-21B4-4398-A731-3249671FA096}" destId="{F2F7DA5A-CDAA-4B5D-BD37-9B9EE66D8997}" srcOrd="1" destOrd="0" presId="urn:microsoft.com/office/officeart/2005/8/layout/bProcess4"/>
    <dgm:cxn modelId="{83DCEA0F-DDBE-4015-BC9B-574BB448DA2E}" type="presParOf" srcId="{7CC5AC38-0C1E-44AB-8175-9A926AE63242}" destId="{F5660400-C8B9-4E62-950B-60E99A620D1E}" srcOrd="13" destOrd="0" presId="urn:microsoft.com/office/officeart/2005/8/layout/bProcess4"/>
    <dgm:cxn modelId="{917AEEEF-CEF4-4E5B-990A-83AD49708A62}" type="presParOf" srcId="{7CC5AC38-0C1E-44AB-8175-9A926AE63242}" destId="{4CC59608-324D-4123-9B51-404099651EF8}" srcOrd="14" destOrd="0" presId="urn:microsoft.com/office/officeart/2005/8/layout/bProcess4"/>
    <dgm:cxn modelId="{0CE67ACF-39AF-4F1A-849C-DADFC7992E5C}" type="presParOf" srcId="{4CC59608-324D-4123-9B51-404099651EF8}" destId="{A33D79B9-B369-41FA-B239-E02EE924AB86}" srcOrd="0" destOrd="0" presId="urn:microsoft.com/office/officeart/2005/8/layout/bProcess4"/>
    <dgm:cxn modelId="{30CA40E6-9B79-4EEC-ABA2-1CA5E3BF32DA}" type="presParOf" srcId="{4CC59608-324D-4123-9B51-404099651EF8}" destId="{8B9A957C-90D8-47A6-8275-30E2D4730559}" srcOrd="1" destOrd="0" presId="urn:microsoft.com/office/officeart/2005/8/layout/bProcess4"/>
    <dgm:cxn modelId="{2D6F65D4-B8AC-4447-BF16-3ABDC0EA1CAC}" type="presParOf" srcId="{7CC5AC38-0C1E-44AB-8175-9A926AE63242}" destId="{FAA794BA-6616-404A-A8D8-91B3BD4DFF9F}" srcOrd="15" destOrd="0" presId="urn:microsoft.com/office/officeart/2005/8/layout/bProcess4"/>
    <dgm:cxn modelId="{ABF4C776-923A-43AE-B1F0-0E581914A257}" type="presParOf" srcId="{7CC5AC38-0C1E-44AB-8175-9A926AE63242}" destId="{BEFD8297-C4FD-4BDF-9A2F-09A4479ED33E}" srcOrd="16" destOrd="0" presId="urn:microsoft.com/office/officeart/2005/8/layout/bProcess4"/>
    <dgm:cxn modelId="{D4BE33E2-6655-4535-BAB8-581DA6F532A1}" type="presParOf" srcId="{BEFD8297-C4FD-4BDF-9A2F-09A4479ED33E}" destId="{F85C3A83-DE6A-4732-B15E-27BDDE2A8C41}" srcOrd="0" destOrd="0" presId="urn:microsoft.com/office/officeart/2005/8/layout/bProcess4"/>
    <dgm:cxn modelId="{6ACC24C6-D79E-42F3-9B02-29DA99722813}" type="presParOf" srcId="{BEFD8297-C4FD-4BDF-9A2F-09A4479ED33E}" destId="{AE0AA183-48BD-47ED-98B5-AE3901182EBA}"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3" name="日期版面配置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pPr>
              <a:defRPr/>
            </a:pPr>
            <a:fld id="{D0D01EB6-6E45-4401-B980-83CDFB09BE34}" type="datetimeFigureOut">
              <a:rPr lang="zh-TW" altLang="en-US"/>
              <a:pPr>
                <a:defRPr/>
              </a:pPr>
              <a:t>2015/10/28</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5" name="投影片編號版面配置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pPr>
              <a:defRPr/>
            </a:pPr>
            <a:fld id="{E96CFC44-3C10-4B42-B3B6-4211D7CA110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defRPr>
            </a:lvl1pPr>
          </a:lstStyle>
          <a:p>
            <a:pPr>
              <a:defRPr/>
            </a:pPr>
            <a:endParaRPr lang="en-US" altLang="zh-TW"/>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E599A8C0-069F-4F25-B008-14EBDF23B885}" type="datetimeFigureOut">
              <a:rPr lang="zh-TW" altLang="en-US"/>
              <a:pPr>
                <a:defRPr/>
              </a:pPr>
              <a:t>2015/10/28</a:t>
            </a:fld>
            <a:endParaRPr lang="zh-TW" altLang="en-US"/>
          </a:p>
        </p:txBody>
      </p:sp>
      <p:sp>
        <p:nvSpPr>
          <p:cNvPr id="4" name="投影片圖像版面配置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defRPr>
            </a:lvl1pPr>
          </a:lstStyle>
          <a:p>
            <a:pPr>
              <a:defRPr/>
            </a:pPr>
            <a:endParaRPr lang="en-US" altLang="zh-TW"/>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AC4AC83A-C687-4E9C-B6CA-D561F79019D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EDFA9612-FDDA-43A5-9699-0BFD79A386CC}" type="slidenum">
              <a:rPr lang="zh-TW" altLang="en-US"/>
              <a:pPr>
                <a:defRPr/>
              </a:pPr>
              <a:t>1</a:t>
            </a:fld>
            <a:endParaRPr lang="zh-TW" altLang="en-US"/>
          </a:p>
        </p:txBody>
      </p:sp>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我們是宜昌國小逍遙隊</a:t>
            </a:r>
            <a:r>
              <a:rPr lang="en-US" altLang="zh-TW" smtClean="0"/>
              <a:t>〈</a:t>
            </a:r>
            <a:r>
              <a:rPr lang="zh-TW" altLang="en-US" smtClean="0"/>
              <a:t>齊聲</a:t>
            </a:r>
            <a:r>
              <a:rPr lang="en-US" altLang="zh-TW" smtClean="0"/>
              <a:t>〉</a:t>
            </a:r>
          </a:p>
          <a:p>
            <a:r>
              <a:rPr lang="zh-TW" altLang="en-US" smtClean="0"/>
              <a:t>思元：咦！我們今天來做什麼啊？</a:t>
            </a:r>
          </a:p>
          <a:p>
            <a:r>
              <a:rPr lang="zh-TW" altLang="en-US" smtClean="0"/>
              <a:t>文盛：當然是來報告我們的研究結果啊。</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3E8C0807-8DA3-4088-99F8-F64E636137B9}" type="slidenum">
              <a:rPr lang="zh-TW" altLang="en-US"/>
              <a:pPr>
                <a:defRPr/>
              </a:pPr>
              <a:t>10</a:t>
            </a:fld>
            <a:endParaRPr lang="zh-TW" altLang="en-US"/>
          </a:p>
        </p:txBody>
      </p:sp>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思元：那邊製問卷很難嗎？</a:t>
            </a:r>
          </a:p>
          <a:p>
            <a:r>
              <a:rPr lang="zh-TW" altLang="en-US" smtClean="0"/>
              <a:t>文盛：我們可是參考了</a:t>
            </a:r>
            <a:r>
              <a:rPr lang="zh-TW" altLang="en-US" sz="1400" smtClean="0"/>
              <a:t>「國小高年級學童閱讀行為、家庭閱讀環境問卷」經過討論刪減、修改才搞定的。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F6CF583E-DE6D-44DA-B51E-F6337BDAD445}" type="slidenum">
              <a:rPr lang="zh-TW" altLang="en-US"/>
              <a:pPr>
                <a:defRPr/>
              </a:pPr>
              <a:t>11</a:t>
            </a:fld>
            <a:endParaRPr lang="zh-TW" altLang="en-US"/>
          </a:p>
        </p:txBody>
      </p:sp>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文盛：我們</a:t>
            </a:r>
            <a:r>
              <a:rPr lang="zh-TW" altLang="en-US" sz="1400" smtClean="0"/>
              <a:t>回收</a:t>
            </a:r>
            <a:r>
              <a:rPr lang="en-US" altLang="zh-TW" sz="1400" smtClean="0"/>
              <a:t>202</a:t>
            </a:r>
            <a:r>
              <a:rPr lang="zh-TW" altLang="en-US" sz="1400" smtClean="0"/>
              <a:t>份問卷  有效問卷</a:t>
            </a:r>
            <a:r>
              <a:rPr lang="en-US" altLang="zh-TW" sz="1400" smtClean="0"/>
              <a:t>167</a:t>
            </a:r>
            <a:r>
              <a:rPr lang="zh-TW" altLang="en-US" sz="1400" smtClean="0"/>
              <a:t>份，在統計上「百分比」相差達「</a:t>
            </a:r>
            <a:r>
              <a:rPr lang="en-US" altLang="zh-TW" sz="1400" smtClean="0"/>
              <a:t>8</a:t>
            </a:r>
            <a:r>
              <a:rPr lang="zh-TW" altLang="en-US" sz="1400" smtClean="0"/>
              <a:t>％」，我們就認定有差異。</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87654BCD-21FC-43A9-8724-15E2CB6FAAC6}" type="slidenum">
              <a:rPr lang="zh-TW" altLang="en-US"/>
              <a:pPr>
                <a:defRPr/>
              </a:pPr>
              <a:t>12</a:t>
            </a:fld>
            <a:endParaRPr lang="zh-TW" altLang="en-US"/>
          </a:p>
        </p:txBody>
      </p:sp>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思元：哪有哪些重要的的調查結果嗎？</a:t>
            </a:r>
          </a:p>
          <a:p>
            <a:r>
              <a:rPr lang="zh-TW" altLang="en-US" smtClean="0"/>
              <a:t>誌佑：當然有，在閱讀動機方面，統計結果得知五年級閱讀動機較六年級閱讀動機強，此結果與 「國小學童閱讀動機與閱讀行為之相關研究 」相同呢</a:t>
            </a:r>
            <a:r>
              <a:rPr lang="zh-TW" altLang="en-US" sz="1800"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B028E3D5-C1EB-40A9-B7D4-E813AE250AFE}" type="slidenum">
              <a:rPr lang="zh-TW" altLang="en-US"/>
              <a:pPr>
                <a:defRPr/>
              </a:pPr>
              <a:t>13</a:t>
            </a:fld>
            <a:endParaRPr lang="zh-TW" altLang="en-US"/>
          </a:p>
        </p:txBody>
      </p:sp>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誌佑：在閱讀種類方面：宜昌國小五六年級最愛看的，可是「漫畫」及「小說」型態的書喔。</a:t>
            </a:r>
            <a:r>
              <a:rPr lang="zh-TW" altLang="en-US" sz="180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1971DF5D-A8E5-4C06-A3C1-E7114384CD28}" type="slidenum">
              <a:rPr lang="zh-TW" altLang="en-US"/>
              <a:pPr>
                <a:defRPr/>
              </a:pPr>
              <a:t>14</a:t>
            </a:fld>
            <a:endParaRPr lang="zh-TW" altLang="en-US"/>
          </a:p>
        </p:txBody>
      </p:sp>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有寬：還有還有，五年級最愛看科學類的書，六年級可是最愛看科幻類的書。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6D7FD42D-9A73-4D25-8B2C-82D9225D06D2}" type="slidenum">
              <a:rPr lang="zh-TW" altLang="en-US"/>
              <a:pPr>
                <a:defRPr/>
              </a:pPr>
              <a:t>15</a:t>
            </a:fld>
            <a:endParaRPr lang="zh-TW" altLang="en-US"/>
          </a:p>
        </p:txBody>
      </p:sp>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有寬：如果一星期內沒有閱讀，</a:t>
            </a:r>
            <a:r>
              <a:rPr lang="zh-TW" altLang="en-US" sz="1400" smtClean="0"/>
              <a:t>五年級比六年級更感到不自在喔。你們說不是。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5674DF85-6398-4CF6-985C-BA4B5A4C8F1F}" type="slidenum">
              <a:rPr lang="zh-TW" altLang="en-US"/>
              <a:pPr>
                <a:defRPr/>
              </a:pPr>
              <a:t>16</a:t>
            </a:fld>
            <a:endParaRPr lang="zh-TW" altLang="en-US"/>
          </a:p>
        </p:txBody>
      </p:sp>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思元：講完了問卷調查，那我們來聊一下訪談部分。</a:t>
            </a:r>
          </a:p>
          <a:p>
            <a:r>
              <a:rPr lang="zh-TW" altLang="en-US" smtClean="0"/>
              <a:t>有寬：喔！我們訪問了愛閱讀的兩位學生，負責推動閱讀的翊芯老師及總務大人信光主任，他們可是給了我們很多寶貴意見呢。</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735FAD64-F35E-4EC7-86D2-0F16CB3602F4}" type="slidenum">
              <a:rPr lang="zh-TW" altLang="en-US"/>
              <a:pPr>
                <a:defRPr/>
              </a:pPr>
              <a:t>17</a:t>
            </a:fld>
            <a:endParaRPr lang="zh-TW" altLang="en-US"/>
          </a:p>
        </p:txBody>
      </p:sp>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思元：說來聽聽</a:t>
            </a:r>
          </a:p>
          <a:p>
            <a:r>
              <a:rPr lang="zh-TW" altLang="en-US" smtClean="0"/>
              <a:t>文盛：學生希望</a:t>
            </a:r>
            <a:r>
              <a:rPr lang="zh-TW" altLang="en-US" sz="1400" smtClean="0"/>
              <a:t>增加自然科學類及歷史方面的書及寫完閱讀學習單可以拿點數換東西的活動，圖書館可以開冷氣，這樣就可以舒適閱讀。</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61023133-C794-443B-91BF-B9301925B549}" type="slidenum">
              <a:rPr lang="zh-TW" altLang="en-US"/>
              <a:pPr>
                <a:defRPr/>
              </a:pPr>
              <a:t>18</a:t>
            </a:fld>
            <a:endParaRPr lang="zh-TW" altLang="en-US"/>
          </a:p>
        </p:txBody>
      </p:sp>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思元：針對學生的意見那老師們又有什麼想法。</a:t>
            </a:r>
          </a:p>
          <a:p>
            <a:r>
              <a:rPr lang="zh-TW" altLang="en-US" smtClean="0"/>
              <a:t>文盛：</a:t>
            </a:r>
            <a:r>
              <a:rPr lang="zh-TW" altLang="en-US" sz="1400" smtClean="0"/>
              <a:t>翊芯老師說可以辦一些有立即性的回饋的活動，也希望同學推薦新書，圖書館汰換下來的書，可以發放到班級。</a:t>
            </a:r>
          </a:p>
          <a:p>
            <a:endParaRPr lang="zh-TW" altLang="en-US" smtClean="0"/>
          </a:p>
          <a:p>
            <a:endParaRPr lang="zh-TW" altLang="en-US" smtClean="0"/>
          </a:p>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E576B140-CCDA-459E-B6AE-8845DB16393B}" type="slidenum">
              <a:rPr lang="zh-TW" altLang="en-US"/>
              <a:pPr>
                <a:defRPr/>
              </a:pPr>
              <a:t>19</a:t>
            </a:fld>
            <a:endParaRPr lang="zh-TW" altLang="en-US"/>
          </a:p>
        </p:txBody>
      </p:sp>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思元：總務主任也說了可在低導室再設置一個閱讀區服務同學，</a:t>
            </a:r>
            <a:r>
              <a:rPr lang="zh-TW" altLang="en-US" sz="1400" smtClean="0"/>
              <a:t>但不贊成現有圖書館易位喔！</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A807FCD6-7AC1-48A6-BF5C-41676F3CB6C8}" type="slidenum">
              <a:rPr lang="zh-TW" altLang="en-US"/>
              <a:pPr>
                <a:defRPr/>
              </a:pPr>
              <a:t>2</a:t>
            </a:fld>
            <a:endParaRPr lang="zh-TW" altLang="en-US"/>
          </a:p>
        </p:txBody>
      </p:sp>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思元：我是一個金庸迷，常常在想，別人和我一樣喜歡看書嗎？我的同學真的有閱讀嗎？學校圖書館的服務讓大家都滿意嗎？於是我們做了這樣的研究。</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62D2F1C3-6F49-4A07-A8F8-82BFA6358D48}" type="slidenum">
              <a:rPr lang="zh-TW" altLang="en-US"/>
              <a:pPr>
                <a:defRPr/>
              </a:pPr>
              <a:t>20</a:t>
            </a:fld>
            <a:endParaRPr lang="zh-TW" altLang="en-US"/>
          </a:p>
        </p:txBody>
      </p:sp>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思元：再過來是，同意圖書館冷氣和普通班教室同步開，並再掛置滅火器。</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393C8D74-5733-49CF-A070-F53F00C8954C}" type="slidenum">
              <a:rPr lang="zh-TW" altLang="en-US"/>
              <a:pPr>
                <a:defRPr/>
              </a:pPr>
              <a:t>21</a:t>
            </a:fld>
            <a:endParaRPr lang="zh-TW" altLang="en-US"/>
          </a:p>
        </p:txBody>
      </p:sp>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我們的結論是：齊念</a:t>
            </a:r>
          </a:p>
          <a:p>
            <a:r>
              <a:rPr lang="zh-TW" altLang="en-US" smtClean="0"/>
              <a:t>有寬：</a:t>
            </a:r>
            <a:r>
              <a:rPr lang="en-US" altLang="zh-TW" smtClean="0"/>
              <a:t>1.</a:t>
            </a:r>
            <a:r>
              <a:rPr lang="zh-TW" altLang="en-US" smtClean="0"/>
              <a:t>五年級的閱讀動機比六年級強。</a:t>
            </a:r>
            <a:r>
              <a:rPr lang="en-US" altLang="zh-TW" smtClean="0"/>
              <a:t>2.</a:t>
            </a:r>
            <a:r>
              <a:rPr lang="zh-TW" altLang="en-US" smtClean="0"/>
              <a:t>五六年級都愛看</a:t>
            </a:r>
            <a:r>
              <a:rPr lang="zh-TW" altLang="en-US" sz="1400" smtClean="0"/>
              <a:t>「漫畫」及「小說」。</a:t>
            </a:r>
          </a:p>
          <a:p>
            <a:r>
              <a:rPr lang="zh-TW" altLang="en-US" smtClean="0"/>
              <a:t>誌佑：</a:t>
            </a:r>
            <a:r>
              <a:rPr lang="en-US" altLang="zh-TW" sz="1400" smtClean="0"/>
              <a:t>3.</a:t>
            </a:r>
            <a:r>
              <a:rPr lang="zh-TW" altLang="en-US" sz="1400" smtClean="0"/>
              <a:t>五年級最愛看「科學」類的書，六年級的是「科幻」類的書 </a:t>
            </a:r>
            <a:r>
              <a:rPr lang="en-US" altLang="zh-TW" sz="1400" smtClean="0"/>
              <a:t>4.</a:t>
            </a:r>
            <a:r>
              <a:rPr lang="zh-TW" altLang="en-US" sz="1400" smtClean="0"/>
              <a:t>五、六年級學生如果有時間的話經常會看課外讀物。</a:t>
            </a:r>
            <a:endParaRPr lang="en-US" altLang="zh-TW" smtClean="0"/>
          </a:p>
          <a:p>
            <a:endParaRPr lang="en-US"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A320071E-3309-46E4-87EF-DB1B8CA5CDC5}" type="slidenum">
              <a:rPr lang="zh-TW" altLang="en-US"/>
              <a:pPr>
                <a:defRPr/>
              </a:pPr>
              <a:t>22</a:t>
            </a:fld>
            <a:endParaRPr lang="zh-TW" altLang="en-US"/>
          </a:p>
        </p:txBody>
      </p:sp>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z="1400" smtClean="0"/>
              <a:t>文盛：</a:t>
            </a:r>
            <a:r>
              <a:rPr lang="en-US" altLang="zh-TW" sz="1400" smtClean="0"/>
              <a:t>5.</a:t>
            </a:r>
            <a:r>
              <a:rPr lang="zh-TW" altLang="en-US" sz="1400" smtClean="0"/>
              <a:t>五、六年級學童的父母都支持孩子買 </a:t>
            </a:r>
            <a:r>
              <a:rPr lang="en-US" altLang="zh-TW" sz="1400" smtClean="0"/>
              <a:t>6.</a:t>
            </a:r>
            <a:r>
              <a:rPr lang="zh-TW" altLang="en-US" sz="1400" smtClean="0"/>
              <a:t>五年級學生如果在一星期內沒有讀書感覺更不自在 </a:t>
            </a:r>
            <a:r>
              <a:rPr lang="en-US" altLang="zh-TW" sz="1400" smtClean="0"/>
              <a:t>7.</a:t>
            </a:r>
            <a:r>
              <a:rPr lang="zh-TW" altLang="en-US" sz="1400" smtClean="0"/>
              <a:t>五、六年級學生對學校圖書館有很高的滿意度。</a:t>
            </a:r>
            <a:endParaRPr lang="en-US" altLang="zh-TW" sz="14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6EFEAD28-276E-49DB-B2BB-F85C75BB9D90}" type="slidenum">
              <a:rPr lang="zh-TW" altLang="en-US"/>
              <a:pPr>
                <a:defRPr/>
              </a:pPr>
              <a:t>23</a:t>
            </a:fld>
            <a:endParaRPr lang="zh-TW" altLang="en-US"/>
          </a:p>
        </p:txBody>
      </p:sp>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z="1400" smtClean="0"/>
              <a:t>思元：那我們對學校又有什麼建議呢？</a:t>
            </a:r>
          </a:p>
          <a:p>
            <a:r>
              <a:rPr lang="zh-TW" altLang="en-US" sz="1400" smtClean="0"/>
              <a:t>有寬：那當然，希望再增設圖書館</a:t>
            </a:r>
            <a:r>
              <a:rPr lang="en-US" altLang="en-US" sz="1400" smtClean="0">
                <a:ea typeface="新細明體" charset="-120"/>
              </a:rPr>
              <a:t>，</a:t>
            </a:r>
            <a:r>
              <a:rPr lang="zh-TW" altLang="en-US" sz="1400" smtClean="0"/>
              <a:t>天熱時圖書館可以開冷氣。</a:t>
            </a:r>
          </a:p>
          <a:p>
            <a:r>
              <a:rPr lang="zh-TW" altLang="en-US" sz="1400" smtClean="0"/>
              <a:t>誌佑：圖書館擺放滅火器，</a:t>
            </a:r>
            <a:r>
              <a:rPr lang="en-US" altLang="zh-TW" sz="1400" smtClean="0"/>
              <a:t>.</a:t>
            </a:r>
            <a:r>
              <a:rPr lang="zh-TW" altLang="en-US" sz="1400" smtClean="0"/>
              <a:t>多增加自然科學及歷史類的書也希望同學多向學校推薦新書。</a:t>
            </a:r>
          </a:p>
          <a:p>
            <a:r>
              <a:rPr lang="zh-TW" altLang="en-US" sz="1400" smtClean="0"/>
              <a:t>文盛：再過來就是，多辦一些立即回饋性的閱讀活動，低年級導師室增設一處閱讀區。</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7129E7D6-DFB1-45B2-A14A-DBF222666F18}" type="slidenum">
              <a:rPr lang="zh-TW" altLang="en-US"/>
              <a:pPr>
                <a:defRPr/>
              </a:pPr>
              <a:t>25</a:t>
            </a:fld>
            <a:endParaRPr lang="zh-TW" altLang="en-US"/>
          </a:p>
        </p:txBody>
      </p:sp>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報告完畢，感謝聆聽。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666A87F7-15C8-4C23-97E5-63BCB6DB343B}" type="slidenum">
              <a:rPr lang="zh-TW" altLang="en-US"/>
              <a:pPr>
                <a:defRPr/>
              </a:pPr>
              <a:t>3</a:t>
            </a:fld>
            <a:endParaRPr lang="zh-TW" altLang="en-US"/>
          </a:p>
        </p:txBody>
      </p:sp>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思元：那我們研究目的是</a:t>
            </a:r>
            <a:r>
              <a:rPr lang="en-US" altLang="zh-TW" smtClean="0"/>
              <a:t>---</a:t>
            </a:r>
          </a:p>
          <a:p>
            <a:r>
              <a:rPr lang="zh-TW" altLang="en-US" smtClean="0"/>
              <a:t>誌佑：其實，我們是想要知道五六年級的閱讀行為，有有他們的差異性，也想要知道大家對圖書館的滿意情形，及學校這個閱讀環境還有什麼地方可以做的更好的。</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05E4CC10-4882-4859-BCC4-3C7AE0321003}" type="slidenum">
              <a:rPr lang="zh-TW" altLang="en-US"/>
              <a:pPr>
                <a:defRPr/>
              </a:pPr>
              <a:t>4</a:t>
            </a:fld>
            <a:endParaRPr lang="zh-TW" altLang="en-US"/>
          </a:p>
        </p:txBody>
      </p:sp>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思元：那我們又探討了哪些資料呢？</a:t>
            </a:r>
          </a:p>
          <a:p>
            <a:r>
              <a:rPr lang="zh-TW" altLang="en-US" smtClean="0"/>
              <a:t>文盛：我們找到兩篇論文，</a:t>
            </a:r>
            <a:r>
              <a:rPr lang="zh-TW" altLang="en-US" sz="1400" smtClean="0"/>
              <a:t>一是「國小學童閱讀動機與閱讀行為之相關研究」，另一篇是「國小高年級學生家庭閱讀環境、閱讀動機與閱讀行為之研究」，跟我們的研究題目很像喔。</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584A6480-0B54-438A-9346-24309903EACF}" type="slidenum">
              <a:rPr lang="zh-TW" altLang="en-US"/>
              <a:pPr>
                <a:defRPr/>
              </a:pPr>
              <a:t>5</a:t>
            </a:fld>
            <a:endParaRPr lang="zh-TW" altLang="en-US"/>
          </a:p>
        </p:txBody>
      </p:sp>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思元：那有沒有讀一些書籍呢？</a:t>
            </a:r>
          </a:p>
          <a:p>
            <a:r>
              <a:rPr lang="zh-TW" altLang="en-US" smtClean="0"/>
              <a:t>文盛：那還用說，我們讀了</a:t>
            </a:r>
            <a:r>
              <a:rPr lang="zh-TW" altLang="en-US" sz="1400" smtClean="0"/>
              <a:t>「大量閱讀的重要性。 」、「原來閱讀那麼有趣」、「新一代知識革命」「打造兒童閱讀環境」原來閱讀那麼重要，打造優質閱讀環境更重要。</a:t>
            </a:r>
          </a:p>
          <a:p>
            <a:endParaRPr lang="zh-TW" altLang="en-US" smtClean="0"/>
          </a:p>
          <a:p>
            <a:endParaRPr lang="zh-TW" altLang="en-US" smtClean="0"/>
          </a:p>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B52C16A2-C1A9-4BEE-8F6C-5DC60638CE90}" type="slidenum">
              <a:rPr lang="zh-TW" altLang="en-US"/>
              <a:pPr>
                <a:defRPr/>
              </a:pPr>
              <a:t>6</a:t>
            </a:fld>
            <a:endParaRPr lang="zh-TW" altLang="en-US"/>
          </a:p>
        </p:txBody>
      </p:sp>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思元：是的關於研究流程，我們先將討論的結果繪製成心智圖。</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AED6A5FB-0443-43B5-BB9C-6278BC8AC26D}" type="slidenum">
              <a:rPr lang="zh-TW" altLang="en-US"/>
              <a:pPr>
                <a:defRPr/>
              </a:pPr>
              <a:t>7</a:t>
            </a:fld>
            <a:endParaRPr lang="zh-TW" altLang="en-US"/>
          </a:p>
        </p:txBody>
      </p:sp>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思元：經由心智圖，我們的研究有了清晰流程。從訂主題、心智圖、閱讀文獻、設計問卷、預視問卷、問卷調查、訪談、問卷統計與分析，到最後做成結論與建議。</a:t>
            </a:r>
          </a:p>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6"/>
          <p:cNvSpPr>
            <a:spLocks noGrp="1"/>
          </p:cNvSpPr>
          <p:nvPr>
            <p:ph type="sldNum" sz="quarter" idx="5"/>
          </p:nvPr>
        </p:nvSpPr>
        <p:spPr/>
        <p:txBody>
          <a:bodyPr/>
          <a:lstStyle/>
          <a:p>
            <a:pPr>
              <a:defRPr/>
            </a:pPr>
            <a:fld id="{EB11A1B4-F0FD-4BFD-9DB0-C163910B61B6}" type="slidenum">
              <a:rPr lang="zh-TW" altLang="en-US"/>
              <a:pPr>
                <a:defRPr/>
              </a:pPr>
              <a:t>8</a:t>
            </a:fld>
            <a:endParaRPr lang="zh-TW" altLang="en-US"/>
          </a:p>
        </p:txBody>
      </p:sp>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有寬：說到研究方法，我們可是用了問卷調查法，</a:t>
            </a:r>
            <a:r>
              <a:rPr lang="zh-TW" altLang="en-US" sz="1400" smtClean="0"/>
              <a:t>可以一次瞭解大量小朋友的閱讀行為，用了訪談法可以更瞭解小朋友深入的想法，兩種方法可說是相輔相成。</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6"/>
          <p:cNvSpPr>
            <a:spLocks noGrp="1"/>
          </p:cNvSpPr>
          <p:nvPr>
            <p:ph type="sldNum" sz="quarter" idx="5"/>
          </p:nvPr>
        </p:nvSpPr>
        <p:spPr/>
        <p:txBody>
          <a:bodyPr/>
          <a:lstStyle/>
          <a:p>
            <a:pPr>
              <a:defRPr/>
            </a:pPr>
            <a:fld id="{E76D6C39-385D-4531-A512-466457239DC0}" type="slidenum">
              <a:rPr lang="zh-TW" altLang="en-US"/>
              <a:pPr>
                <a:defRPr/>
              </a:pPr>
              <a:t>9</a:t>
            </a:fld>
            <a:endParaRPr lang="zh-TW" altLang="en-US"/>
          </a:p>
        </p:txBody>
      </p:sp>
      <p:sp>
        <p:nvSpPr>
          <p:cNvPr id="33794" name="投影片圖像版面配置區 1"/>
          <p:cNvSpPr>
            <a:spLocks noGrp="1" noRot="1" noChangeAspec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思元：那關於研究對象呢：</a:t>
            </a:r>
          </a:p>
          <a:p>
            <a:pPr eaLnBrk="1" hangingPunct="1">
              <a:spcBef>
                <a:spcPct val="0"/>
              </a:spcBef>
            </a:pPr>
            <a:r>
              <a:rPr lang="zh-TW" altLang="en-US" smtClean="0"/>
              <a:t>有寬：我們從五六年級六個班中，各選了四個班，共</a:t>
            </a:r>
            <a:r>
              <a:rPr lang="en-US" altLang="zh-TW" smtClean="0"/>
              <a:t>202</a:t>
            </a:r>
            <a:r>
              <a:rPr lang="zh-TW" altLang="en-US" smtClean="0"/>
              <a:t>人做研究。</a:t>
            </a:r>
          </a:p>
        </p:txBody>
      </p:sp>
      <p:sp>
        <p:nvSpPr>
          <p:cNvPr id="23555" name="投影片編號版面配置區 3"/>
          <p:cNvSpPr txBox="1">
            <a:spLocks noGrp="1"/>
          </p:cNvSpPr>
          <p:nvPr/>
        </p:nvSpPr>
        <p:spPr bwMode="auto">
          <a:xfrm>
            <a:off x="3856038" y="9440863"/>
            <a:ext cx="2949575" cy="496887"/>
          </a:xfrm>
          <a:prstGeom prst="rect">
            <a:avLst/>
          </a:prstGeom>
          <a:noFill/>
          <a:ln>
            <a:miter lim="800000"/>
            <a:headEnd/>
            <a:tailEnd/>
          </a:ln>
        </p:spPr>
        <p:txBody>
          <a:bodyPr anchor="b"/>
          <a:lstStyle/>
          <a:p>
            <a:pPr algn="r">
              <a:defRPr/>
            </a:pPr>
            <a:fld id="{62DA0EED-3910-4633-BFB4-9BCEF025C9A3}" type="slidenum">
              <a:rPr kumimoji="0" lang="zh-TW" altLang="en-US" sz="1200">
                <a:latin typeface="+mn-lt"/>
                <a:ea typeface="+mn-ea"/>
              </a:rPr>
              <a:pPr algn="r">
                <a:defRPr/>
              </a:pPr>
              <a:t>9</a:t>
            </a:fld>
            <a:endParaRPr kumimoji="0" lang="zh-TW" altLang="en-US"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981200"/>
            <a:ext cx="7772400" cy="1876428"/>
          </a:xfrm>
        </p:spPr>
        <p:txBody>
          <a:bodyPr anchor="b"/>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lang="zh-TW" altLang="en-US" smtClean="0"/>
              <a:t>按一下以編輯母片標題樣式</a:t>
            </a:r>
            <a:endParaRPr lang="en-US"/>
          </a:p>
        </p:txBody>
      </p:sp>
      <p:sp>
        <p:nvSpPr>
          <p:cNvPr id="3" name="副標題 2"/>
          <p:cNvSpPr>
            <a:spLocks noGrp="1"/>
          </p:cNvSpPr>
          <p:nvPr>
            <p:ph type="subTitle" idx="1"/>
          </p:nvPr>
        </p:nvSpPr>
        <p:spPr>
          <a:xfrm>
            <a:off x="1371600" y="3857628"/>
            <a:ext cx="64008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lvl1pPr>
              <a:defRPr/>
            </a:lvl1pPr>
          </a:lstStyle>
          <a:p>
            <a:pPr>
              <a:defRPr/>
            </a:pPr>
            <a:fld id="{0D35AF4F-0554-4C1C-AA54-8DAB2E46CEBD}" type="datetimeFigureOut">
              <a:rPr lang="zh-TW" altLang="en-US"/>
              <a:pPr>
                <a:defRPr/>
              </a:pPr>
              <a:t>2015/10/28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8A0377E6-4D19-4D17-BD29-46B1CAFB4616}"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EB1B791F-5C8E-4A83-8001-4257B04A60FA}" type="datetimeFigureOut">
              <a:rPr lang="zh-TW" altLang="en-US"/>
              <a:pPr>
                <a:defRPr/>
              </a:pPr>
              <a:t>2015/10/28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188419D-E5F4-4B18-807D-7D3C5ED0AC0C}"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86644" y="274640"/>
            <a:ext cx="1400156"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40"/>
            <a:ext cx="6829444"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FD528079-22B8-440A-92B6-5A71C7C14B33}" type="datetimeFigureOut">
              <a:rPr lang="zh-TW" altLang="en-US"/>
              <a:pPr>
                <a:defRPr/>
              </a:pPr>
              <a:t>2015/10/28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1400302-28CB-40C1-80E8-5B9BBC8AFD95}"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dirty="0"/>
              <a:t>按一下以編輯母片標題樣式</a:t>
            </a:r>
          </a:p>
        </p:txBody>
      </p:sp>
      <p:sp>
        <p:nvSpPr>
          <p:cNvPr id="3" name="文字版面配置區 2"/>
          <p:cNvSpPr>
            <a:spLocks noGrp="1"/>
          </p:cNvSpPr>
          <p:nvPr>
            <p:ph type="body" sz="half" idx="1"/>
          </p:nvPr>
        </p:nvSpPr>
        <p:spPr>
          <a:xfrm>
            <a:off x="457200" y="1600200"/>
            <a:ext cx="4038600" cy="472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724400"/>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3"/>
          <p:cNvSpPr>
            <a:spLocks noGrp="1"/>
          </p:cNvSpPr>
          <p:nvPr>
            <p:ph type="dt" sz="half" idx="10"/>
          </p:nvPr>
        </p:nvSpPr>
        <p:spPr/>
        <p:txBody>
          <a:bodyPr/>
          <a:lstStyle>
            <a:lvl1pPr>
              <a:defRPr/>
            </a:lvl1pPr>
          </a:lstStyle>
          <a:p>
            <a:pPr>
              <a:defRPr/>
            </a:pPr>
            <a:fld id="{8CD123F8-1241-474C-9F3E-69D68EA0589A}" type="datetimeFigureOut">
              <a:rPr lang="zh-TW" altLang="en-US"/>
              <a:pPr>
                <a:defRPr/>
              </a:pPr>
              <a:t>2015/10/28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9D20ABF4-EC05-4015-A109-54078BEAF487}"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dirty="0" smtClean="0"/>
              <a:t>按一下以編輯母片標題樣式</a:t>
            </a:r>
            <a:endParaRPr 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F04AF774-1ADB-48A5-91A5-132A06BDE42D}" type="datetimeFigureOut">
              <a:rPr lang="zh-TW" altLang="en-US"/>
              <a:pPr>
                <a:defRPr/>
              </a:pPr>
              <a:t>2015/10/28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2F39417-F5F6-42F1-80B6-B252624CE1F9}"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685800" y="3854150"/>
            <a:ext cx="7772400" cy="1860850"/>
          </a:xfrm>
        </p:spPr>
        <p:txBody>
          <a:bodyPr anchor="t"/>
          <a:lstStyle>
            <a:lvl1pPr algn="l">
              <a:defRPr sz="44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685800" y="2356428"/>
            <a:ext cx="77724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2EF45364-5B8E-4055-9447-04E0E545A9A1}" type="datetimeFigureOut">
              <a:rPr lang="zh-TW" altLang="en-US"/>
              <a:pPr>
                <a:defRPr/>
              </a:pPr>
              <a:t>2015/10/28</a:t>
            </a:fld>
            <a:endParaRPr lang="zh-TW" altLang="en-US"/>
          </a:p>
        </p:txBody>
      </p:sp>
      <p:sp>
        <p:nvSpPr>
          <p:cNvPr id="5" name="頁尾版面配置區 4"/>
          <p:cNvSpPr>
            <a:spLocks noGrp="1"/>
          </p:cNvSpPr>
          <p:nvPr>
            <p:ph type="ftr" sz="quarter" idx="11"/>
          </p:nvPr>
        </p:nvSpPr>
        <p:spPr/>
        <p:txBody>
          <a:bodyPr/>
          <a:lstStyle>
            <a:lvl1pPr>
              <a:defRPr>
                <a:solidFill>
                  <a:srgbClr val="FFFFFF"/>
                </a:solidFill>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7DDCD5D-AA90-42C8-BC49-6468142A9665}" type="slidenum">
              <a:rPr lang="zh-TW" altLang="en-US"/>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5CA88705-1538-4D44-873A-E40D8838729F}" type="datetimeFigureOut">
              <a:rPr lang="zh-TW" altLang="en-US"/>
              <a:pPr>
                <a:defRPr/>
              </a:pPr>
              <a:t>2015/10/28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8E9D297B-360B-48F0-BF18-8AEF760589E4}"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7" name="日期版面配置區 3"/>
          <p:cNvSpPr>
            <a:spLocks noGrp="1"/>
          </p:cNvSpPr>
          <p:nvPr>
            <p:ph type="dt" sz="half" idx="10"/>
          </p:nvPr>
        </p:nvSpPr>
        <p:spPr/>
        <p:txBody>
          <a:bodyPr/>
          <a:lstStyle>
            <a:lvl1pPr>
              <a:defRPr/>
            </a:lvl1pPr>
          </a:lstStyle>
          <a:p>
            <a:pPr>
              <a:defRPr/>
            </a:pPr>
            <a:fld id="{E03F9AC6-8E16-46A4-A077-150937DC083C}" type="datetimeFigureOut">
              <a:rPr lang="zh-TW" altLang="en-US"/>
              <a:pPr>
                <a:defRPr/>
              </a:pPr>
              <a:t>2015/10/28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58906FAA-DA92-412D-8B9B-A7559DABA5C1}"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0070C0"/>
                </a:solidFill>
              </a:defRPr>
            </a:lvl1pPr>
          </a:lstStyle>
          <a:p>
            <a:r>
              <a:rPr lang="zh-TW" altLang="en-US" dirty="0" smtClean="0"/>
              <a:t>按一下以編輯母片標題樣式</a:t>
            </a:r>
            <a:endParaRPr lang="en-US" dirty="0"/>
          </a:p>
        </p:txBody>
      </p:sp>
      <p:sp>
        <p:nvSpPr>
          <p:cNvPr id="3" name="日期版面配置區 3"/>
          <p:cNvSpPr>
            <a:spLocks noGrp="1"/>
          </p:cNvSpPr>
          <p:nvPr>
            <p:ph type="dt" sz="half" idx="10"/>
          </p:nvPr>
        </p:nvSpPr>
        <p:spPr/>
        <p:txBody>
          <a:bodyPr/>
          <a:lstStyle>
            <a:lvl1pPr>
              <a:defRPr/>
            </a:lvl1pPr>
          </a:lstStyle>
          <a:p>
            <a:pPr>
              <a:defRPr/>
            </a:pPr>
            <a:fld id="{A260F067-5BB3-44C1-87BB-CDC686B830F9}" type="datetimeFigureOut">
              <a:rPr lang="zh-TW" altLang="en-US"/>
              <a:pPr>
                <a:defRPr/>
              </a:pPr>
              <a:t>2015/10/28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5C709746-86C7-4FDB-93A5-C2DDBB77BAE7}"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52D03270-E2E2-400C-9444-C3F480E115A7}" type="datetimeFigureOut">
              <a:rPr lang="zh-TW" altLang="en-US"/>
              <a:pPr>
                <a:defRPr/>
              </a:pPr>
              <a:t>2015/10/28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94D088ED-0207-4FF3-8C7E-F205D5C668A6}"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26258" y="381000"/>
            <a:ext cx="2667000" cy="1833554"/>
          </a:xfrm>
        </p:spPr>
        <p:txBody>
          <a:bodyPr/>
          <a:lstStyle>
            <a:lvl1pPr algn="l">
              <a:defRPr sz="3200" b="1" kern="1200" cap="all" spc="50">
                <a:ln w="15875">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內容版面配置區 2"/>
          <p:cNvSpPr>
            <a:spLocks noGrp="1"/>
          </p:cNvSpPr>
          <p:nvPr>
            <p:ph idx="1"/>
          </p:nvPr>
        </p:nvSpPr>
        <p:spPr>
          <a:xfrm>
            <a:off x="3352800" y="380999"/>
            <a:ext cx="54102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326258" y="2214554"/>
            <a:ext cx="2667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B19AEA4A-B528-4A09-9B38-B07A7C0FCEC6}" type="datetimeFigureOut">
              <a:rPr lang="zh-TW" altLang="en-US"/>
              <a:pPr>
                <a:defRPr/>
              </a:pPr>
              <a:t>2015/10/28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3CFAD43-0E30-493A-932A-D6EB5A14AE85}"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5" name="群組 7"/>
          <p:cNvGrpSpPr>
            <a:grpSpLocks/>
          </p:cNvGrpSpPr>
          <p:nvPr/>
        </p:nvGrpSpPr>
        <p:grpSpPr bwMode="auto">
          <a:xfrm>
            <a:off x="1581150" y="554038"/>
            <a:ext cx="7348538" cy="4741862"/>
            <a:chOff x="428596" y="553734"/>
            <a:chExt cx="7349244" cy="4741531"/>
          </a:xfrm>
        </p:grpSpPr>
        <p:sp>
          <p:nvSpPr>
            <p:cNvPr id="6" name="矩形 15"/>
            <p:cNvSpPr/>
            <p:nvPr userDrawn="1"/>
          </p:nvSpPr>
          <p:spPr>
            <a:xfrm rot="21480000">
              <a:off x="428596" y="580719"/>
              <a:ext cx="7339718" cy="4714546"/>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kumimoji="0" lang="zh-CN" altLang="en-US">
                <a:solidFill>
                  <a:srgbClr val="000000"/>
                </a:solidFill>
              </a:endParaRPr>
            </a:p>
          </p:txBody>
        </p:sp>
        <p:sp>
          <p:nvSpPr>
            <p:cNvPr id="7" name="矩形 16"/>
            <p:cNvSpPr/>
            <p:nvPr userDrawn="1"/>
          </p:nvSpPr>
          <p:spPr>
            <a:xfrm rot="21540000">
              <a:off x="438122" y="571195"/>
              <a:ext cx="7339718" cy="4714546"/>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kumimoji="0" lang="zh-CN" altLang="en-US">
                <a:solidFill>
                  <a:srgbClr val="000000"/>
                </a:solidFill>
              </a:endParaRPr>
            </a:p>
          </p:txBody>
        </p:sp>
        <p:sp>
          <p:nvSpPr>
            <p:cNvPr id="8" name="矩形 17"/>
            <p:cNvSpPr/>
            <p:nvPr userDrawn="1"/>
          </p:nvSpPr>
          <p:spPr>
            <a:xfrm>
              <a:off x="438122" y="553734"/>
              <a:ext cx="7339718" cy="4714546"/>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kumimoji="0" lang="zh-CN" altLang="en-US">
                <a:solidFill>
                  <a:srgbClr val="000000"/>
                </a:solidFill>
              </a:endParaRPr>
            </a:p>
          </p:txBody>
        </p:sp>
      </p:grpSp>
      <p:sp>
        <p:nvSpPr>
          <p:cNvPr id="3" name="圖片版面配置區 2"/>
          <p:cNvSpPr>
            <a:spLocks noGrp="1"/>
          </p:cNvSpPr>
          <p:nvPr>
            <p:ph type="pic" idx="1"/>
          </p:nvPr>
        </p:nvSpPr>
        <p:spPr>
          <a:xfrm>
            <a:off x="1651912" y="612776"/>
            <a:ext cx="7215238" cy="4602175"/>
          </a:xfrm>
          <a:solidFill>
            <a:schemeClr val="bg2">
              <a:tint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useBgFill="1">
        <p:nvSpPr>
          <p:cNvPr id="2" name="標題 1"/>
          <p:cNvSpPr>
            <a:spLocks noGrp="1"/>
          </p:cNvSpPr>
          <p:nvPr>
            <p:ph type="title"/>
          </p:nvPr>
        </p:nvSpPr>
        <p:spPr>
          <a:xfrm>
            <a:off x="0" y="595295"/>
            <a:ext cx="1357290" cy="5691227"/>
          </a:xfrm>
          <a:noFill/>
        </p:spPr>
        <p:txBody>
          <a:bodyPr vert="eaVert"/>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1714480" y="5481658"/>
            <a:ext cx="7215238"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9" name="日期版面配置區 4"/>
          <p:cNvSpPr>
            <a:spLocks noGrp="1"/>
          </p:cNvSpPr>
          <p:nvPr>
            <p:ph type="dt" sz="half" idx="10"/>
          </p:nvPr>
        </p:nvSpPr>
        <p:spPr/>
        <p:txBody>
          <a:bodyPr/>
          <a:lstStyle>
            <a:lvl1pPr>
              <a:defRPr/>
            </a:lvl1pPr>
          </a:lstStyle>
          <a:p>
            <a:pPr>
              <a:defRPr/>
            </a:pPr>
            <a:fld id="{7F7182E7-EA97-42F2-9D52-DD1C0B3F08EB}" type="datetimeFigureOut">
              <a:rPr lang="zh-TW" altLang="en-US"/>
              <a:pPr>
                <a:defRPr/>
              </a:pPr>
              <a:t>2015/10/28</a:t>
            </a:fld>
            <a:endParaRPr lang="zh-TW" altLang="en-US"/>
          </a:p>
        </p:txBody>
      </p:sp>
      <p:sp>
        <p:nvSpPr>
          <p:cNvPr id="10" name="頁尾版面配置區 5"/>
          <p:cNvSpPr>
            <a:spLocks noGrp="1"/>
          </p:cNvSpPr>
          <p:nvPr>
            <p:ph type="ftr" sz="quarter" idx="11"/>
          </p:nvPr>
        </p:nvSpPr>
        <p:spPr/>
        <p:txBody>
          <a:bodyPr/>
          <a:lstStyle>
            <a:lvl1pPr>
              <a:defRPr/>
            </a:lvl1pPr>
          </a:lstStyle>
          <a:p>
            <a:pPr>
              <a:defRPr/>
            </a:pPr>
            <a:endParaRPr lang="en-US" altLang="zh-TW"/>
          </a:p>
        </p:txBody>
      </p:sp>
      <p:sp>
        <p:nvSpPr>
          <p:cNvPr id="11" name="投影片編號版面配置區 6"/>
          <p:cNvSpPr>
            <a:spLocks noGrp="1"/>
          </p:cNvSpPr>
          <p:nvPr>
            <p:ph type="sldNum" sz="quarter" idx="12"/>
          </p:nvPr>
        </p:nvSpPr>
        <p:spPr/>
        <p:txBody>
          <a:bodyPr/>
          <a:lstStyle>
            <a:lvl1pPr>
              <a:defRPr/>
            </a:lvl1pPr>
          </a:lstStyle>
          <a:p>
            <a:pPr>
              <a:defRPr/>
            </a:pPr>
            <a:fld id="{5346A0F8-39B6-41B5-95A3-903EFA9CA88B}"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lang="zh-TW" altLang="en-US" smtClean="0"/>
              <a:t>按一下以編輯母片標題樣式</a:t>
            </a:r>
            <a:endParaRPr lang="en-US"/>
          </a:p>
        </p:txBody>
      </p:sp>
      <p:sp>
        <p:nvSpPr>
          <p:cNvPr id="1027" name="文字版面配置區 2"/>
          <p:cNvSpPr>
            <a:spLocks noGrp="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日期版面配置區 3"/>
          <p:cNvSpPr>
            <a:spLocks noGrp="1"/>
          </p:cNvSpPr>
          <p:nvPr>
            <p:ph type="dt" sz="half" idx="2"/>
          </p:nvPr>
        </p:nvSpPr>
        <p:spPr>
          <a:xfrm>
            <a:off x="9525" y="6483350"/>
            <a:ext cx="2133600" cy="365125"/>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5EB17BF5-854A-44E1-9F01-CE160068C073}" type="datetimeFigureOut">
              <a:rPr lang="zh-TW" altLang="en-US"/>
              <a:pPr>
                <a:defRPr/>
              </a:pPr>
              <a:t>2015/10/28</a:t>
            </a:fld>
            <a:endParaRPr lang="zh-TW" altLang="en-US"/>
          </a:p>
        </p:txBody>
      </p:sp>
      <p:sp>
        <p:nvSpPr>
          <p:cNvPr id="5" name="頁尾版面配置區 4"/>
          <p:cNvSpPr>
            <a:spLocks noGrp="1"/>
          </p:cNvSpPr>
          <p:nvPr>
            <p:ph type="ftr" sz="quarter" idx="3"/>
          </p:nvPr>
        </p:nvSpPr>
        <p:spPr>
          <a:xfrm>
            <a:off x="3124200" y="6483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ea typeface="微軟正黑體" pitchFamily="34" charset="-120"/>
              </a:defRPr>
            </a:lvl1pPr>
          </a:lstStyle>
          <a:p>
            <a:pPr>
              <a:defRPr/>
            </a:pPr>
            <a:endParaRPr lang="en-US" altLang="zh-TW"/>
          </a:p>
        </p:txBody>
      </p:sp>
      <p:sp>
        <p:nvSpPr>
          <p:cNvPr id="6" name="投影片編號版面配置區 5"/>
          <p:cNvSpPr>
            <a:spLocks noGrp="1"/>
          </p:cNvSpPr>
          <p:nvPr>
            <p:ph type="sldNum" sz="quarter" idx="4"/>
          </p:nvPr>
        </p:nvSpPr>
        <p:spPr>
          <a:xfrm>
            <a:off x="6992938" y="6483350"/>
            <a:ext cx="2133600" cy="365125"/>
          </a:xfrm>
          <a:prstGeom prst="rect">
            <a:avLst/>
          </a:prstGeom>
        </p:spPr>
        <p:txBody>
          <a:bodyPr vert="horz" rtlCol="0" anchor="ctr"/>
          <a:lstStyle>
            <a:lvl1pPr algn="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B71E49CD-B159-458F-A45A-59ADFA0777F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45" r:id="rId3"/>
    <p:sldLayoutId id="2147483737" r:id="rId4"/>
    <p:sldLayoutId id="2147483738" r:id="rId5"/>
    <p:sldLayoutId id="2147483739" r:id="rId6"/>
    <p:sldLayoutId id="2147483740" r:id="rId7"/>
    <p:sldLayoutId id="2147483741" r:id="rId8"/>
    <p:sldLayoutId id="2147483746" r:id="rId9"/>
    <p:sldLayoutId id="2147483742" r:id="rId10"/>
    <p:sldLayoutId id="2147483743" r:id="rId11"/>
    <p:sldLayoutId id="2147483744" r:id="rId12"/>
  </p:sldLayoutIdLst>
  <p:txStyles>
    <p:titleStyle>
      <a:lvl1pPr algn="ctr" rtl="0" eaLnBrk="0" fontAlgn="base" hangingPunct="0">
        <a:spcBef>
          <a:spcPct val="0"/>
        </a:spcBef>
        <a:spcAft>
          <a:spcPct val="0"/>
        </a:spcAft>
        <a:defRPr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algn="ctr" rtl="0" eaLnBrk="0" fontAlgn="base" hangingPunct="0">
        <a:spcBef>
          <a:spcPct val="0"/>
        </a:spcBef>
        <a:spcAft>
          <a:spcPct val="0"/>
        </a:spcAft>
        <a:defRPr sz="4000" b="1">
          <a:solidFill>
            <a:srgbClr val="FFFFFF"/>
          </a:solidFill>
          <a:latin typeface="Arial" charset="0"/>
          <a:ea typeface="微軟正黑體" pitchFamily="34" charset="-120"/>
        </a:defRPr>
      </a:lvl2pPr>
      <a:lvl3pPr algn="ctr" rtl="0" eaLnBrk="0" fontAlgn="base" hangingPunct="0">
        <a:spcBef>
          <a:spcPct val="0"/>
        </a:spcBef>
        <a:spcAft>
          <a:spcPct val="0"/>
        </a:spcAft>
        <a:defRPr sz="4000" b="1">
          <a:solidFill>
            <a:srgbClr val="FFFFFF"/>
          </a:solidFill>
          <a:latin typeface="Arial" charset="0"/>
          <a:ea typeface="微軟正黑體" pitchFamily="34" charset="-120"/>
        </a:defRPr>
      </a:lvl3pPr>
      <a:lvl4pPr algn="ctr" rtl="0" eaLnBrk="0" fontAlgn="base" hangingPunct="0">
        <a:spcBef>
          <a:spcPct val="0"/>
        </a:spcBef>
        <a:spcAft>
          <a:spcPct val="0"/>
        </a:spcAft>
        <a:defRPr sz="4000" b="1">
          <a:solidFill>
            <a:srgbClr val="FFFFFF"/>
          </a:solidFill>
          <a:latin typeface="Arial" charset="0"/>
          <a:ea typeface="微軟正黑體" pitchFamily="34" charset="-120"/>
        </a:defRPr>
      </a:lvl4pPr>
      <a:lvl5pPr algn="ctr" rtl="0" eaLnBrk="0" fontAlgn="base" hangingPunct="0">
        <a:spcBef>
          <a:spcPct val="0"/>
        </a:spcBef>
        <a:spcAft>
          <a:spcPct val="0"/>
        </a:spcAft>
        <a:defRPr sz="4000" b="1">
          <a:solidFill>
            <a:srgbClr val="FFFFFF"/>
          </a:solidFill>
          <a:latin typeface="Arial" charset="0"/>
          <a:ea typeface="微軟正黑體" pitchFamily="34" charset="-12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90000"/>
        <a:buFont typeface="Cambria"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Font typeface="Cambria"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Ï"/>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Calibri"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100000"/>
        <a:buFont typeface="Cambria" pitchFamily="18" charset="0"/>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63560" y="341291"/>
            <a:ext cx="7772400" cy="1217631"/>
          </a:xfrm>
        </p:spPr>
        <p:txBody>
          <a:bodyPr/>
          <a:lstStyle/>
          <a:p>
            <a:pPr eaLnBrk="1" fontAlgn="auto" hangingPunct="1">
              <a:spcAft>
                <a:spcPts val="0"/>
              </a:spcAft>
              <a:defRPr/>
            </a:pPr>
            <a:r>
              <a:rPr lang="zh-TW" altLang="en-US" sz="3200" cap="none"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月讀還是悅讀？ </a:t>
            </a:r>
            <a:r>
              <a:rPr lang="en-US" altLang="zh-TW" sz="3200" cap="none"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altLang="zh-TW" sz="3200" cap="none"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zh-TW" altLang="en-US" sz="3200" cap="none"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宜昌國小高年級閱讀行為之研究</a:t>
            </a:r>
            <a:endParaRPr lang="zh-TW" altLang="en-US" sz="3200" cap="none">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副標題 2"/>
          <p:cNvSpPr>
            <a:spLocks noGrp="1"/>
          </p:cNvSpPr>
          <p:nvPr>
            <p:ph type="subTitle" idx="1"/>
          </p:nvPr>
        </p:nvSpPr>
        <p:spPr>
          <a:xfrm>
            <a:off x="1143000" y="4929188"/>
            <a:ext cx="6400800" cy="1752600"/>
          </a:xfrm>
        </p:spPr>
        <p:txBody>
          <a:bodyPr rtlCol="0">
            <a:normAutofit fontScale="55000" lnSpcReduction="20000"/>
          </a:bodyPr>
          <a:lstStyle/>
          <a:p>
            <a:pPr eaLnBrk="1" fontAlgn="auto" hangingPunct="1">
              <a:spcAft>
                <a:spcPts val="0"/>
              </a:spcAft>
              <a:buFont typeface="Cambria"/>
              <a:buNone/>
              <a:defRPr/>
            </a:pPr>
            <a:r>
              <a:rPr lang="zh-TW" altLang="en-US" dirty="0" smtClean="0"/>
              <a:t>作者：</a:t>
            </a:r>
            <a:endParaRPr lang="en-US" altLang="zh-TW" dirty="0" smtClean="0"/>
          </a:p>
          <a:p>
            <a:pPr eaLnBrk="1" fontAlgn="auto" hangingPunct="1">
              <a:spcAft>
                <a:spcPts val="0"/>
              </a:spcAft>
              <a:buFont typeface="Cambria"/>
              <a:buNone/>
              <a:defRPr/>
            </a:pPr>
            <a:r>
              <a:rPr lang="zh-TW" altLang="en-US" dirty="0" smtClean="0"/>
              <a:t>林有寬 花蓮縣宜昌國民小學 四年二班</a:t>
            </a:r>
          </a:p>
          <a:p>
            <a:pPr eaLnBrk="1" fontAlgn="auto" hangingPunct="1">
              <a:spcAft>
                <a:spcPts val="0"/>
              </a:spcAft>
              <a:buFont typeface="Cambria"/>
              <a:buNone/>
              <a:defRPr/>
            </a:pPr>
            <a:r>
              <a:rPr lang="zh-TW" altLang="en-US" dirty="0" smtClean="0"/>
              <a:t>鄭文盛 花蓮縣宜昌國民小學 四年一班</a:t>
            </a:r>
          </a:p>
          <a:p>
            <a:pPr eaLnBrk="1" fontAlgn="auto" hangingPunct="1">
              <a:spcAft>
                <a:spcPts val="0"/>
              </a:spcAft>
              <a:buFont typeface="Cambria"/>
              <a:buNone/>
              <a:defRPr/>
            </a:pPr>
            <a:r>
              <a:rPr lang="zh-TW" altLang="en-US" dirty="0" smtClean="0"/>
              <a:t>張誌佑 花蓮縣宜昌國民小學 六年三班</a:t>
            </a:r>
          </a:p>
          <a:p>
            <a:pPr eaLnBrk="1" fontAlgn="auto" hangingPunct="1">
              <a:spcAft>
                <a:spcPts val="0"/>
              </a:spcAft>
              <a:buFont typeface="Cambria"/>
              <a:buNone/>
              <a:defRPr/>
            </a:pPr>
            <a:r>
              <a:rPr lang="zh-TW" altLang="en-US" dirty="0" smtClean="0"/>
              <a:t>王思元 花蓮縣宜昌國民小學 六年二班</a:t>
            </a:r>
          </a:p>
          <a:p>
            <a:pPr eaLnBrk="1" fontAlgn="auto" hangingPunct="1">
              <a:spcAft>
                <a:spcPts val="0"/>
              </a:spcAft>
              <a:buFont typeface="Cambria"/>
              <a:buNone/>
              <a:defRPr/>
            </a:pPr>
            <a:endParaRPr lang="en-US" altLang="zh-TW" dirty="0" smtClean="0"/>
          </a:p>
          <a:p>
            <a:pPr eaLnBrk="1" fontAlgn="auto" hangingPunct="1">
              <a:spcAft>
                <a:spcPts val="0"/>
              </a:spcAft>
              <a:buFont typeface="Cambria"/>
              <a:buNone/>
              <a:defRPr/>
            </a:pPr>
            <a:r>
              <a:rPr lang="zh-TW" altLang="en-US" dirty="0" smtClean="0"/>
              <a:t>指導老師：</a:t>
            </a:r>
          </a:p>
          <a:p>
            <a:pPr eaLnBrk="1" fontAlgn="auto" hangingPunct="1">
              <a:spcAft>
                <a:spcPts val="0"/>
              </a:spcAft>
              <a:buFont typeface="Cambria"/>
              <a:buNone/>
              <a:defRPr/>
            </a:pPr>
            <a:r>
              <a:rPr lang="zh-TW" altLang="en-US" dirty="0" smtClean="0"/>
              <a:t>陳燕嬌老師、楊正淇老師</a:t>
            </a:r>
          </a:p>
          <a:p>
            <a:pPr eaLnBrk="1" fontAlgn="auto" hangingPunct="1">
              <a:spcAft>
                <a:spcPts val="0"/>
              </a:spcAft>
              <a:buFont typeface="Cambria"/>
              <a:buNone/>
              <a:defRPr/>
            </a:pPr>
            <a:endParaRPr lang="zh-TW" altLang="en-US" dirty="0"/>
          </a:p>
        </p:txBody>
      </p:sp>
      <p:pic>
        <p:nvPicPr>
          <p:cNvPr id="15363" name="Picture 4" descr="DSCN1354"/>
          <p:cNvPicPr>
            <a:picLocks noChangeAspect="1" noChangeArrowheads="1"/>
          </p:cNvPicPr>
          <p:nvPr/>
        </p:nvPicPr>
        <p:blipFill>
          <a:blip r:embed="rId3"/>
          <a:srcRect/>
          <a:stretch>
            <a:fillRect/>
          </a:stretch>
        </p:blipFill>
        <p:spPr bwMode="auto">
          <a:xfrm>
            <a:off x="2428860" y="1785926"/>
            <a:ext cx="3929074" cy="2949049"/>
          </a:xfrm>
          <a:prstGeom prst="round2DiagRect">
            <a:avLst>
              <a:gd name="adj1" fmla="val 16667"/>
              <a:gd name="adj2" fmla="val 10692"/>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問卷編製</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4818" name="內容版面配置區 2"/>
          <p:cNvSpPr>
            <a:spLocks noGrp="1"/>
          </p:cNvSpPr>
          <p:nvPr>
            <p:ph idx="1"/>
          </p:nvPr>
        </p:nvSpPr>
        <p:spPr>
          <a:xfrm>
            <a:off x="468313" y="1196975"/>
            <a:ext cx="8229600" cy="2808288"/>
          </a:xfrm>
        </p:spPr>
        <p:txBody>
          <a:bodyPr/>
          <a:lstStyle/>
          <a:p>
            <a:pPr eaLnBrk="1" hangingPunct="1">
              <a:buFont typeface="Cambria" pitchFamily="18" charset="0"/>
              <a:buNone/>
            </a:pPr>
            <a:r>
              <a:rPr lang="zh-TW" altLang="en-US" sz="2000" smtClean="0"/>
              <a:t>我們參考了銘傳大學研究所的研究問卷「國小高年級學童閱讀行為、家</a:t>
            </a:r>
          </a:p>
          <a:p>
            <a:pPr eaLnBrk="1" hangingPunct="1">
              <a:buFont typeface="Cambria" pitchFamily="18" charset="0"/>
              <a:buNone/>
            </a:pPr>
            <a:r>
              <a:rPr lang="zh-TW" altLang="en-US" sz="2000" smtClean="0"/>
              <a:t>庭閱讀環境問卷」</a:t>
            </a:r>
            <a:r>
              <a:rPr lang="zh-TW" altLang="en-US" smtClean="0"/>
              <a:t> </a:t>
            </a:r>
            <a:endParaRPr lang="zh-TW" altLang="en-US" sz="2400" smtClean="0"/>
          </a:p>
          <a:p>
            <a:pPr eaLnBrk="1" hangingPunct="1">
              <a:buFont typeface="Cambria" pitchFamily="18" charset="0"/>
              <a:buNone/>
            </a:pPr>
            <a:r>
              <a:rPr lang="zh-TW" altLang="en-US" sz="2200" smtClean="0"/>
              <a:t>問卷分為五個層面：</a:t>
            </a:r>
            <a:endParaRPr lang="en-US" altLang="zh-TW" sz="2200" smtClean="0"/>
          </a:p>
          <a:p>
            <a:pPr eaLnBrk="1" hangingPunct="1">
              <a:buFont typeface="Cambria" pitchFamily="18" charset="0"/>
              <a:buNone/>
            </a:pPr>
            <a:r>
              <a:rPr lang="en-US" altLang="zh-TW" sz="2200" smtClean="0"/>
              <a:t>1.</a:t>
            </a:r>
            <a:r>
              <a:rPr lang="zh-TW" altLang="en-US" sz="2200" smtClean="0"/>
              <a:t>基本資料。</a:t>
            </a:r>
            <a:endParaRPr lang="en-US" altLang="zh-TW" sz="2200" smtClean="0"/>
          </a:p>
          <a:p>
            <a:pPr eaLnBrk="1" hangingPunct="1">
              <a:buFont typeface="Cambria" pitchFamily="18" charset="0"/>
              <a:buNone/>
            </a:pPr>
            <a:r>
              <a:rPr lang="en-US" altLang="zh-TW" sz="2200" smtClean="0"/>
              <a:t>2.</a:t>
            </a:r>
            <a:r>
              <a:rPr lang="zh-TW" altLang="en-US" sz="2200" smtClean="0"/>
              <a:t>閱讀動機。</a:t>
            </a:r>
            <a:endParaRPr lang="en-US" altLang="zh-TW" sz="2200" smtClean="0"/>
          </a:p>
          <a:p>
            <a:pPr eaLnBrk="1" hangingPunct="1">
              <a:buFont typeface="Cambria" pitchFamily="18" charset="0"/>
              <a:buNone/>
            </a:pPr>
            <a:r>
              <a:rPr lang="en-US" altLang="zh-TW" sz="2200" smtClean="0"/>
              <a:t>3.</a:t>
            </a:r>
            <a:r>
              <a:rPr lang="zh-TW" altLang="en-US" sz="2200" smtClean="0"/>
              <a:t>閱讀種類。</a:t>
            </a:r>
            <a:endParaRPr lang="en-US" altLang="zh-TW" sz="2200" smtClean="0"/>
          </a:p>
          <a:p>
            <a:pPr eaLnBrk="1" hangingPunct="1">
              <a:buFont typeface="Cambria" pitchFamily="18" charset="0"/>
              <a:buNone/>
            </a:pPr>
            <a:r>
              <a:rPr lang="en-US" altLang="zh-TW" sz="2200" smtClean="0"/>
              <a:t>4.</a:t>
            </a:r>
            <a:r>
              <a:rPr lang="zh-TW" altLang="en-US" sz="2200" smtClean="0"/>
              <a:t>閱讀態度及閱讀行為頻率。</a:t>
            </a:r>
            <a:endParaRPr lang="en-US" altLang="zh-TW" sz="2200" smtClean="0"/>
          </a:p>
          <a:p>
            <a:pPr eaLnBrk="1" hangingPunct="1">
              <a:buFont typeface="Cambria" pitchFamily="18" charset="0"/>
              <a:buNone/>
            </a:pPr>
            <a:r>
              <a:rPr lang="en-US" altLang="zh-TW" sz="2200" smtClean="0"/>
              <a:t>5.</a:t>
            </a:r>
            <a:r>
              <a:rPr lang="zh-TW" altLang="en-US" sz="2200" smtClean="0"/>
              <a:t>對宜昌國小圖書館的滿意度調查。</a:t>
            </a:r>
          </a:p>
          <a:p>
            <a:pPr eaLnBrk="1" hangingPunct="1">
              <a:buFont typeface="Cambria" pitchFamily="18" charset="0"/>
              <a:buNone/>
            </a:pPr>
            <a:r>
              <a:rPr lang="en-US" altLang="zh-TW" smtClean="0"/>
              <a:t> </a:t>
            </a:r>
            <a:endParaRPr lang="zh-TW" altLang="en-US" smtClean="0"/>
          </a:p>
          <a:p>
            <a:pPr eaLnBrk="1" hangingPunct="1">
              <a:buFont typeface="Cambria" pitchFamily="18" charset="0"/>
              <a:buNone/>
            </a:pPr>
            <a:endParaRPr lang="zh-TW" altLang="en-US" smtClean="0"/>
          </a:p>
        </p:txBody>
      </p:sp>
      <p:pic>
        <p:nvPicPr>
          <p:cNvPr id="25603" name="Picture 4" descr="P1050590"/>
          <p:cNvPicPr>
            <a:picLocks noChangeAspect="1" noChangeArrowheads="1"/>
          </p:cNvPicPr>
          <p:nvPr/>
        </p:nvPicPr>
        <p:blipFill>
          <a:blip r:embed="rId3"/>
          <a:srcRect/>
          <a:stretch>
            <a:fillRect/>
          </a:stretch>
        </p:blipFill>
        <p:spPr bwMode="auto">
          <a:xfrm>
            <a:off x="467566" y="4839790"/>
            <a:ext cx="2367617" cy="1776070"/>
          </a:xfrm>
          <a:prstGeom prst="rect">
            <a:avLst/>
          </a:prstGeom>
          <a:ln>
            <a:noFill/>
          </a:ln>
          <a:effectLst>
            <a:softEdge rad="112500"/>
          </a:effectLst>
        </p:spPr>
      </p:pic>
      <p:pic>
        <p:nvPicPr>
          <p:cNvPr id="25604" name="Picture 5" descr="DSCN1341"/>
          <p:cNvPicPr>
            <a:picLocks noChangeAspect="1" noChangeArrowheads="1"/>
          </p:cNvPicPr>
          <p:nvPr/>
        </p:nvPicPr>
        <p:blipFill>
          <a:blip r:embed="rId4"/>
          <a:srcRect/>
          <a:stretch>
            <a:fillRect/>
          </a:stretch>
        </p:blipFill>
        <p:spPr bwMode="auto">
          <a:xfrm>
            <a:off x="3210665" y="4871700"/>
            <a:ext cx="2508189" cy="1882034"/>
          </a:xfrm>
          <a:prstGeom prst="rect">
            <a:avLst/>
          </a:prstGeom>
          <a:ln>
            <a:noFill/>
          </a:ln>
          <a:effectLst>
            <a:softEdge rad="112500"/>
          </a:effectLst>
        </p:spPr>
      </p:pic>
      <p:pic>
        <p:nvPicPr>
          <p:cNvPr id="25605" name="Picture 6" descr="DSCN1340"/>
          <p:cNvPicPr>
            <a:picLocks noChangeAspect="1" noChangeArrowheads="1"/>
          </p:cNvPicPr>
          <p:nvPr/>
        </p:nvPicPr>
        <p:blipFill>
          <a:blip r:embed="rId5"/>
          <a:srcRect/>
          <a:stretch>
            <a:fillRect/>
          </a:stretch>
        </p:blipFill>
        <p:spPr bwMode="auto">
          <a:xfrm>
            <a:off x="6303611" y="4800247"/>
            <a:ext cx="2368196" cy="18566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研究結果─問卷部份</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6866" name="內容版面配置區 2"/>
          <p:cNvSpPr>
            <a:spLocks noGrp="1"/>
          </p:cNvSpPr>
          <p:nvPr>
            <p:ph idx="1"/>
          </p:nvPr>
        </p:nvSpPr>
        <p:spPr>
          <a:xfrm>
            <a:off x="457200" y="1600200"/>
            <a:ext cx="8229600" cy="2549525"/>
          </a:xfrm>
        </p:spPr>
        <p:txBody>
          <a:bodyPr/>
          <a:lstStyle/>
          <a:p>
            <a:pPr eaLnBrk="1" hangingPunct="1">
              <a:buFont typeface="Cambria" pitchFamily="18" charset="0"/>
              <a:buNone/>
            </a:pPr>
            <a:r>
              <a:rPr lang="zh-TW" altLang="en-US" sz="2400" smtClean="0"/>
              <a:t>發出</a:t>
            </a:r>
            <a:r>
              <a:rPr lang="en-US" altLang="zh-TW" sz="2400" smtClean="0"/>
              <a:t>202</a:t>
            </a:r>
            <a:r>
              <a:rPr lang="zh-TW" altLang="en-US" sz="2400" smtClean="0"/>
              <a:t>份問卷  回收</a:t>
            </a:r>
            <a:r>
              <a:rPr lang="en-US" altLang="zh-TW" sz="2400" smtClean="0"/>
              <a:t>202</a:t>
            </a:r>
            <a:r>
              <a:rPr lang="zh-TW" altLang="en-US" sz="2400" smtClean="0"/>
              <a:t>問卷  有效問卷</a:t>
            </a:r>
            <a:r>
              <a:rPr lang="en-US" altLang="zh-TW" sz="2400" smtClean="0"/>
              <a:t>167</a:t>
            </a:r>
            <a:r>
              <a:rPr lang="zh-TW" altLang="en-US" sz="2400" smtClean="0"/>
              <a:t>份。</a:t>
            </a:r>
            <a:endParaRPr lang="en-US" altLang="zh-TW" sz="2400" smtClean="0"/>
          </a:p>
          <a:p>
            <a:pPr eaLnBrk="1" hangingPunct="1">
              <a:buFont typeface="Cambria" pitchFamily="18" charset="0"/>
              <a:buNone/>
            </a:pPr>
            <a:r>
              <a:rPr lang="zh-TW" altLang="en-US" sz="2400" smtClean="0"/>
              <a:t>五年級有效問卷是</a:t>
            </a:r>
            <a:r>
              <a:rPr lang="en-US" altLang="zh-TW" sz="2400" smtClean="0"/>
              <a:t>83</a:t>
            </a:r>
            <a:r>
              <a:rPr lang="zh-TW" altLang="en-US" sz="2400" smtClean="0"/>
              <a:t>份。</a:t>
            </a:r>
            <a:endParaRPr lang="en-US" altLang="zh-TW" sz="2400" smtClean="0"/>
          </a:p>
          <a:p>
            <a:pPr eaLnBrk="1" hangingPunct="1">
              <a:buFont typeface="Cambria" pitchFamily="18" charset="0"/>
              <a:buNone/>
            </a:pPr>
            <a:r>
              <a:rPr lang="zh-TW" altLang="en-US" sz="2400" smtClean="0"/>
              <a:t>六年級有效問卷是</a:t>
            </a:r>
            <a:r>
              <a:rPr lang="en-US" altLang="zh-TW" sz="2400" smtClean="0"/>
              <a:t>84</a:t>
            </a:r>
            <a:r>
              <a:rPr lang="zh-TW" altLang="en-US" sz="2400" smtClean="0"/>
              <a:t>份。</a:t>
            </a:r>
          </a:p>
          <a:p>
            <a:pPr eaLnBrk="1" hangingPunct="1">
              <a:buFont typeface="Cambria" pitchFamily="18" charset="0"/>
              <a:buNone/>
            </a:pPr>
            <a:r>
              <a:rPr lang="zh-TW" altLang="en-US" sz="2400" smtClean="0"/>
              <a:t>「百分比」相差達「</a:t>
            </a:r>
            <a:r>
              <a:rPr lang="en-US" altLang="zh-TW" sz="2400" smtClean="0"/>
              <a:t>8</a:t>
            </a:r>
            <a:r>
              <a:rPr lang="zh-TW" altLang="en-US" sz="2400" smtClean="0"/>
              <a:t>％」，認定有差異。</a:t>
            </a:r>
            <a:endParaRPr lang="en-US" altLang="zh-TW" sz="2400" smtClean="0"/>
          </a:p>
          <a:p>
            <a:pPr eaLnBrk="1" hangingPunct="1">
              <a:buFont typeface="Cambria" pitchFamily="18" charset="0"/>
              <a:buNone/>
            </a:pPr>
            <a:r>
              <a:rPr lang="zh-TW" altLang="en-US" sz="2400" smtClean="0"/>
              <a:t>相差未達「</a:t>
            </a:r>
            <a:r>
              <a:rPr lang="en-US" altLang="zh-TW" sz="2400" smtClean="0"/>
              <a:t>8</a:t>
            </a:r>
            <a:r>
              <a:rPr lang="zh-TW" altLang="en-US" sz="2400" smtClean="0"/>
              <a:t>％」我們就認定沒有差異。</a:t>
            </a:r>
          </a:p>
          <a:p>
            <a:pPr eaLnBrk="1" hangingPunct="1">
              <a:buFont typeface="Cambria" pitchFamily="18" charset="0"/>
              <a:buNone/>
            </a:pPr>
            <a:endParaRPr lang="zh-TW" altLang="en-US" smtClean="0"/>
          </a:p>
        </p:txBody>
      </p:sp>
      <p:pic>
        <p:nvPicPr>
          <p:cNvPr id="26627" name="Picture 4" descr="DSCN1336"/>
          <p:cNvPicPr>
            <a:picLocks noChangeAspect="1" noChangeArrowheads="1"/>
          </p:cNvPicPr>
          <p:nvPr/>
        </p:nvPicPr>
        <p:blipFill>
          <a:blip r:embed="rId3" cstate="print"/>
          <a:srcRect/>
          <a:stretch>
            <a:fillRect/>
          </a:stretch>
        </p:blipFill>
        <p:spPr bwMode="auto">
          <a:xfrm>
            <a:off x="827088" y="4365625"/>
            <a:ext cx="2232025" cy="1674813"/>
          </a:xfrm>
          <a:prstGeom prst="rect">
            <a:avLst/>
          </a:prstGeom>
          <a:ln>
            <a:noFill/>
          </a:ln>
          <a:effectLst>
            <a:softEdge rad="112500"/>
          </a:effectLst>
        </p:spPr>
      </p:pic>
      <p:pic>
        <p:nvPicPr>
          <p:cNvPr id="26628" name="Picture 5" descr="DSCN1339"/>
          <p:cNvPicPr>
            <a:picLocks noChangeAspect="1" noChangeArrowheads="1"/>
          </p:cNvPicPr>
          <p:nvPr/>
        </p:nvPicPr>
        <p:blipFill>
          <a:blip r:embed="rId4" cstate="print"/>
          <a:srcRect/>
          <a:stretch>
            <a:fillRect/>
          </a:stretch>
        </p:blipFill>
        <p:spPr bwMode="auto">
          <a:xfrm>
            <a:off x="3563938" y="4365625"/>
            <a:ext cx="2305050" cy="1728788"/>
          </a:xfrm>
          <a:prstGeom prst="rect">
            <a:avLst/>
          </a:prstGeom>
          <a:ln>
            <a:noFill/>
          </a:ln>
          <a:effectLst>
            <a:softEdge rad="112500"/>
          </a:effectLst>
        </p:spPr>
      </p:pic>
      <p:pic>
        <p:nvPicPr>
          <p:cNvPr id="26629" name="Picture 6" descr="DSCN1345"/>
          <p:cNvPicPr>
            <a:picLocks noChangeAspect="1" noChangeArrowheads="1"/>
          </p:cNvPicPr>
          <p:nvPr/>
        </p:nvPicPr>
        <p:blipFill>
          <a:blip r:embed="rId5" cstate="print"/>
          <a:srcRect/>
          <a:stretch>
            <a:fillRect/>
          </a:stretch>
        </p:blipFill>
        <p:spPr bwMode="auto">
          <a:xfrm>
            <a:off x="6215074" y="4357694"/>
            <a:ext cx="2303462" cy="17287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0" name="Rectangle 38"/>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zh-TW" altLang="en-US" cap="none"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問卷調查結果</a:t>
            </a:r>
          </a:p>
        </p:txBody>
      </p:sp>
      <p:sp>
        <p:nvSpPr>
          <p:cNvPr id="38914" name="Rectangle 3"/>
          <p:cNvSpPr>
            <a:spLocks noGrp="1"/>
          </p:cNvSpPr>
          <p:nvPr>
            <p:ph type="body" sz="half" idx="1"/>
          </p:nvPr>
        </p:nvSpPr>
        <p:spPr>
          <a:xfrm>
            <a:off x="457200" y="1600200"/>
            <a:ext cx="8218488" cy="4724400"/>
          </a:xfrm>
        </p:spPr>
        <p:txBody>
          <a:bodyPr/>
          <a:lstStyle/>
          <a:p>
            <a:pPr>
              <a:buFont typeface="Cambria" pitchFamily="18" charset="0"/>
              <a:buNone/>
            </a:pPr>
            <a:r>
              <a:rPr lang="zh-TW" altLang="en-US" sz="2000" smtClean="0"/>
              <a:t>閱讀動機：你為什麼要閱讀？</a:t>
            </a:r>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r>
              <a:rPr lang="zh-TW" altLang="en-US" sz="1800" smtClean="0"/>
              <a:t>我們的看法：</a:t>
            </a:r>
            <a:endParaRPr lang="en-US" altLang="zh-TW" sz="1800" smtClean="0"/>
          </a:p>
          <a:p>
            <a:pPr>
              <a:buFont typeface="Cambria" pitchFamily="18" charset="0"/>
              <a:buNone/>
            </a:pPr>
            <a:r>
              <a:rPr lang="en-US" altLang="zh-TW" sz="1800" smtClean="0"/>
              <a:t>1.</a:t>
            </a:r>
            <a:r>
              <a:rPr lang="zh-TW" altLang="en-US" sz="1800" smtClean="0"/>
              <a:t>自己想讀五年級佔</a:t>
            </a:r>
            <a:r>
              <a:rPr lang="en-US" altLang="zh-TW" sz="1800" smtClean="0"/>
              <a:t>62</a:t>
            </a:r>
            <a:r>
              <a:rPr lang="zh-TW" altLang="en-US" sz="1800" smtClean="0"/>
              <a:t>％，六年級佔</a:t>
            </a:r>
            <a:r>
              <a:rPr lang="en-US" altLang="zh-TW" sz="1800" smtClean="0"/>
              <a:t>54</a:t>
            </a:r>
            <a:r>
              <a:rPr lang="zh-TW" altLang="en-US" sz="1800" smtClean="0"/>
              <a:t>％，為最高。</a:t>
            </a:r>
          </a:p>
          <a:p>
            <a:pPr>
              <a:buFont typeface="Cambria" pitchFamily="18" charset="0"/>
              <a:buNone/>
            </a:pPr>
            <a:r>
              <a:rPr lang="en-US" altLang="zh-TW" sz="1800" smtClean="0"/>
              <a:t>2.</a:t>
            </a:r>
            <a:r>
              <a:rPr lang="zh-TW" altLang="en-US" sz="1800" smtClean="0"/>
              <a:t>作業需要為第</a:t>
            </a:r>
            <a:r>
              <a:rPr lang="en-US" altLang="zh-TW" sz="1800" smtClean="0"/>
              <a:t>2</a:t>
            </a:r>
            <a:r>
              <a:rPr lang="zh-TW" altLang="en-US" sz="1800" smtClean="0"/>
              <a:t>。</a:t>
            </a:r>
          </a:p>
          <a:p>
            <a:pPr>
              <a:buFont typeface="Cambria" pitchFamily="18" charset="0"/>
              <a:buNone/>
            </a:pPr>
            <a:r>
              <a:rPr lang="en-US" altLang="zh-TW" sz="1800" smtClean="0"/>
              <a:t>3.</a:t>
            </a:r>
            <a:r>
              <a:rPr lang="zh-TW" altLang="en-US" sz="1800" smtClean="0"/>
              <a:t>五、六年級的差異：五年級自己想讀的百分比高於六年級，達到顯著差異。</a:t>
            </a:r>
          </a:p>
          <a:p>
            <a:pPr>
              <a:buFont typeface="Cambria" pitchFamily="18" charset="0"/>
              <a:buNone/>
            </a:pPr>
            <a:r>
              <a:rPr lang="en-US" altLang="zh-TW" sz="1800" smtClean="0"/>
              <a:t>4.</a:t>
            </a:r>
            <a:r>
              <a:rPr lang="zh-TW" altLang="en-US" sz="1800" smtClean="0"/>
              <a:t>五年級作業需要的百分比低於六年級，答到顯著差異。</a:t>
            </a:r>
          </a:p>
          <a:p>
            <a:pPr>
              <a:buFont typeface="Cambria" pitchFamily="18" charset="0"/>
              <a:buNone/>
            </a:pPr>
            <a:r>
              <a:rPr lang="zh-TW" altLang="en-US" sz="1800" smtClean="0"/>
              <a:t>   統計結果得知五年級閱讀動機較六年級閱讀動機強，此結果與 「國小學童閱讀動機與閱讀行為之相關研究 」相同</a:t>
            </a:r>
            <a:r>
              <a:rPr lang="zh-TW" altLang="en-US" sz="2800" smtClean="0"/>
              <a:t>。</a:t>
            </a:r>
          </a:p>
        </p:txBody>
      </p:sp>
      <p:graphicFrame>
        <p:nvGraphicFramePr>
          <p:cNvPr id="38975" name="Group 63"/>
          <p:cNvGraphicFramePr>
            <a:graphicFrameLocks noGrp="1"/>
          </p:cNvGraphicFramePr>
          <p:nvPr>
            <p:ph sz="half" idx="2"/>
          </p:nvPr>
        </p:nvGraphicFramePr>
        <p:xfrm>
          <a:off x="539750" y="1989138"/>
          <a:ext cx="8424863" cy="1785303"/>
        </p:xfrm>
        <a:graphic>
          <a:graphicData uri="http://schemas.openxmlformats.org/drawingml/2006/table">
            <a:tbl>
              <a:tblPr>
                <a:tableStyleId>{08FB837D-C827-4EFA-A057-4D05807E0F7C}</a:tableStyleId>
              </a:tblPr>
              <a:tblGrid>
                <a:gridCol w="977900"/>
                <a:gridCol w="1254125"/>
                <a:gridCol w="1377950"/>
                <a:gridCol w="1204913"/>
                <a:gridCol w="1201737"/>
                <a:gridCol w="1203325"/>
                <a:gridCol w="1204913"/>
              </a:tblGrid>
              <a:tr h="457200">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dirty="0" smtClean="0">
                          <a:ln>
                            <a:noFill/>
                          </a:ln>
                          <a:effectLst/>
                        </a:rPr>
                        <a:t>項目</a:t>
                      </a:r>
                      <a:endParaRPr kumimoji="0" lang="zh-TW" altLang="en-US" sz="2000" b="0" i="0" u="none" strike="noStrike" cap="none" normalizeH="0" baseline="0" dirty="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1</a:t>
                      </a:r>
                      <a:r>
                        <a:rPr kumimoji="0" lang="zh-TW" altLang="en-US" sz="2000" u="none" strike="noStrike" cap="none" normalizeH="0" baseline="0" smtClean="0">
                          <a:ln>
                            <a:noFill/>
                          </a:ln>
                          <a:effectLst/>
                        </a:rPr>
                        <a:t>老師叫你要讀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2</a:t>
                      </a:r>
                      <a:r>
                        <a:rPr kumimoji="0" lang="zh-TW" altLang="en-US" sz="2000" u="none" strike="noStrike" cap="none" normalizeH="0" baseline="0" smtClean="0">
                          <a:ln>
                            <a:noFill/>
                          </a:ln>
                          <a:effectLst/>
                        </a:rPr>
                        <a:t>你自己想讀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3</a:t>
                      </a:r>
                      <a:r>
                        <a:rPr kumimoji="0" lang="zh-TW" altLang="en-US" sz="2000" u="none" strike="noStrike" cap="none" normalizeH="0" baseline="0" smtClean="0">
                          <a:ln>
                            <a:noFill/>
                          </a:ln>
                          <a:effectLst/>
                        </a:rPr>
                        <a:t>同學跟你一起讀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4</a:t>
                      </a:r>
                      <a:r>
                        <a:rPr kumimoji="0" lang="zh-TW" altLang="en-US" sz="2000" u="none" strike="noStrike" cap="none" normalizeH="0" baseline="0" smtClean="0">
                          <a:ln>
                            <a:noFill/>
                          </a:ln>
                          <a:effectLst/>
                        </a:rPr>
                        <a:t>家人叫你讀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5</a:t>
                      </a:r>
                      <a:r>
                        <a:rPr kumimoji="0" lang="zh-TW" altLang="en-US" sz="2000" u="none" strike="noStrike" cap="none" normalizeH="0" baseline="0" smtClean="0">
                          <a:ln>
                            <a:noFill/>
                          </a:ln>
                          <a:effectLst/>
                        </a:rPr>
                        <a:t>作業需要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6</a:t>
                      </a:r>
                      <a:r>
                        <a:rPr kumimoji="0" lang="zh-TW" altLang="en-US" sz="2000" u="none" strike="noStrike" cap="none" normalizeH="0" baseline="0" smtClean="0">
                          <a:ln>
                            <a:noFill/>
                          </a:ln>
                          <a:effectLst/>
                        </a:rPr>
                        <a:t>其他：╴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horzOverflow="overflow"/>
                </a:tc>
              </a:tr>
              <a:tr h="542925">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五年級</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10</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10</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64</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62</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7</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7</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3</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3</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11</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10</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8</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8</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r>
              <a:tr h="541338">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六年級</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8</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8</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53</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54</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15</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15</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2</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2</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18</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19</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2</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2</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horzOverflow="overflow"/>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zh-TW" altLang="en-US" cap="none">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問卷調查結果</a:t>
            </a:r>
          </a:p>
        </p:txBody>
      </p:sp>
      <p:sp>
        <p:nvSpPr>
          <p:cNvPr id="40962" name="Rectangle 3"/>
          <p:cNvSpPr>
            <a:spLocks noGrp="1"/>
          </p:cNvSpPr>
          <p:nvPr>
            <p:ph type="body" sz="half" idx="1"/>
          </p:nvPr>
        </p:nvSpPr>
        <p:spPr>
          <a:xfrm>
            <a:off x="457200" y="1600200"/>
            <a:ext cx="8218488" cy="4724400"/>
          </a:xfrm>
        </p:spPr>
        <p:txBody>
          <a:bodyPr/>
          <a:lstStyle/>
          <a:p>
            <a:pPr>
              <a:buFont typeface="Cambria" pitchFamily="18" charset="0"/>
              <a:buNone/>
            </a:pPr>
            <a:r>
              <a:rPr lang="zh-TW" altLang="en-US" sz="2000" smtClean="0"/>
              <a:t>閱讀種類：你最喜歡看哪種型態的書？</a:t>
            </a:r>
            <a:r>
              <a:rPr lang="en-US" altLang="zh-TW" sz="2000" smtClean="0"/>
              <a:t>﹝</a:t>
            </a:r>
            <a:r>
              <a:rPr lang="zh-TW" altLang="en-US" sz="2000" smtClean="0"/>
              <a:t>可複選</a:t>
            </a:r>
            <a:r>
              <a:rPr lang="en-US" altLang="zh-TW" sz="2000" smtClean="0"/>
              <a:t>﹞</a:t>
            </a:r>
            <a:r>
              <a:rPr lang="en-US" altLang="zh-TW" sz="2800" smtClean="0"/>
              <a:t> </a:t>
            </a: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r>
              <a:rPr lang="zh-TW" altLang="en-US" sz="1800" smtClean="0"/>
              <a:t>我們的看法：</a:t>
            </a:r>
          </a:p>
          <a:p>
            <a:pPr>
              <a:buFont typeface="Cambria" pitchFamily="18" charset="0"/>
              <a:buNone/>
            </a:pPr>
            <a:r>
              <a:rPr lang="zh-TW" altLang="en-US" sz="1800" smtClean="0"/>
              <a:t>閱讀型態的各項百分比都未達到顯著差異。宜昌國小五六年級最愛看的是「漫畫</a:t>
            </a:r>
          </a:p>
          <a:p>
            <a:pPr>
              <a:buFont typeface="Cambria" pitchFamily="18" charset="0"/>
              <a:buNone/>
            </a:pPr>
            <a:r>
              <a:rPr lang="zh-TW" altLang="en-US" sz="1800" smtClean="0"/>
              <a:t>」及「小說」型態的書。</a:t>
            </a:r>
            <a:r>
              <a:rPr lang="zh-TW" altLang="en-US" sz="2800" smtClean="0"/>
              <a:t> </a:t>
            </a:r>
          </a:p>
        </p:txBody>
      </p:sp>
      <p:graphicFrame>
        <p:nvGraphicFramePr>
          <p:cNvPr id="43052" name="Group 44"/>
          <p:cNvGraphicFramePr>
            <a:graphicFrameLocks noGrp="1"/>
          </p:cNvGraphicFramePr>
          <p:nvPr>
            <p:ph sz="half" idx="2"/>
          </p:nvPr>
        </p:nvGraphicFramePr>
        <p:xfrm>
          <a:off x="539750" y="2205038"/>
          <a:ext cx="8424863" cy="1724343"/>
        </p:xfrm>
        <a:graphic>
          <a:graphicData uri="http://schemas.openxmlformats.org/drawingml/2006/table">
            <a:tbl>
              <a:tblPr>
                <a:tableStyleId>{08FB837D-C827-4EFA-A057-4D05807E0F7C}</a:tableStyleId>
              </a:tblPr>
              <a:tblGrid>
                <a:gridCol w="977900"/>
                <a:gridCol w="1254125"/>
                <a:gridCol w="1377950"/>
                <a:gridCol w="1204913"/>
                <a:gridCol w="1201737"/>
                <a:gridCol w="1203325"/>
                <a:gridCol w="1204913"/>
              </a:tblGrid>
              <a:tr h="457200">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dirty="0" smtClean="0">
                          <a:ln>
                            <a:noFill/>
                          </a:ln>
                          <a:effectLst/>
                        </a:rPr>
                        <a:t>項目</a:t>
                      </a:r>
                      <a:endParaRPr kumimoji="0" lang="zh-TW" altLang="en-US" sz="20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dirty="0" smtClean="0">
                          <a:ln>
                            <a:noFill/>
                          </a:ln>
                          <a:effectLst/>
                        </a:rPr>
                        <a:t>1.</a:t>
                      </a:r>
                      <a:r>
                        <a:rPr kumimoji="0" lang="zh-TW" altLang="en-US" sz="1800" u="none" strike="noStrike" cap="none" normalizeH="0" baseline="0" dirty="0" smtClean="0">
                          <a:ln>
                            <a:noFill/>
                          </a:ln>
                          <a:effectLst/>
                        </a:rPr>
                        <a:t>小說 </a:t>
                      </a:r>
                      <a:endParaRPr kumimoji="0" lang="zh-TW" altLang="en-US" sz="18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smtClean="0">
                          <a:ln>
                            <a:noFill/>
                          </a:ln>
                          <a:effectLst/>
                        </a:rPr>
                        <a:t>2.</a:t>
                      </a:r>
                      <a:r>
                        <a:rPr kumimoji="0" lang="zh-TW" altLang="en-US" sz="1800" u="none" strike="noStrike" cap="none" normalizeH="0" baseline="0" smtClean="0">
                          <a:ln>
                            <a:noFill/>
                          </a:ln>
                          <a:effectLst/>
                        </a:rPr>
                        <a:t>漫畫 </a:t>
                      </a:r>
                      <a:endParaRPr kumimoji="0" lang="zh-TW" altLang="en-US" sz="18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smtClean="0">
                          <a:ln>
                            <a:noFill/>
                          </a:ln>
                          <a:effectLst/>
                        </a:rPr>
                        <a:t>3.</a:t>
                      </a:r>
                      <a:r>
                        <a:rPr kumimoji="0" lang="zh-TW" altLang="en-US" sz="1800" u="none" strike="noStrike" cap="none" normalizeH="0" baseline="0" smtClean="0">
                          <a:ln>
                            <a:noFill/>
                          </a:ln>
                          <a:effectLst/>
                        </a:rPr>
                        <a:t>繪本 </a:t>
                      </a:r>
                      <a:endParaRPr kumimoji="0" lang="zh-TW" altLang="en-US" sz="18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smtClean="0">
                          <a:ln>
                            <a:noFill/>
                          </a:ln>
                          <a:effectLst/>
                        </a:rPr>
                        <a:t>4.</a:t>
                      </a:r>
                      <a:r>
                        <a:rPr kumimoji="0" lang="zh-TW" altLang="en-US" sz="1800" u="none" strike="noStrike" cap="none" normalizeH="0" baseline="0" smtClean="0">
                          <a:ln>
                            <a:noFill/>
                          </a:ln>
                          <a:effectLst/>
                        </a:rPr>
                        <a:t>報章雜誌 </a:t>
                      </a:r>
                      <a:endParaRPr kumimoji="0" lang="zh-TW" altLang="en-US" sz="18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smtClean="0">
                          <a:ln>
                            <a:noFill/>
                          </a:ln>
                          <a:effectLst/>
                        </a:rPr>
                        <a:t>5.</a:t>
                      </a:r>
                      <a:r>
                        <a:rPr kumimoji="0" lang="zh-TW" altLang="en-US" sz="1800" u="none" strike="noStrike" cap="none" normalizeH="0" baseline="0" smtClean="0">
                          <a:ln>
                            <a:noFill/>
                          </a:ln>
                          <a:effectLst/>
                        </a:rPr>
                        <a:t>網路資訊 </a:t>
                      </a:r>
                      <a:endParaRPr kumimoji="0" lang="zh-TW" altLang="en-US" sz="18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smtClean="0">
                          <a:ln>
                            <a:noFill/>
                          </a:ln>
                          <a:effectLst/>
                        </a:rPr>
                        <a:t>6.</a:t>
                      </a:r>
                      <a:r>
                        <a:rPr kumimoji="0" lang="zh-TW" altLang="en-US" sz="1800" u="none" strike="noStrike" cap="none" normalizeH="0" baseline="0" smtClean="0">
                          <a:ln>
                            <a:noFill/>
                          </a:ln>
                          <a:effectLst/>
                        </a:rPr>
                        <a:t>其他： </a:t>
                      </a:r>
                      <a:endParaRPr kumimoji="0" lang="zh-TW" altLang="en-US" sz="18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r>
              <a:tr h="542925">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五年級</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60</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33</a:t>
                      </a:r>
                      <a:r>
                        <a:rPr kumimoji="0" lang="zh-TW" altLang="en-US" sz="1400" u="none" strike="noStrike" cap="none" normalizeH="0" baseline="0" smtClean="0">
                          <a:ln>
                            <a:noFill/>
                          </a:ln>
                          <a:effectLst/>
                        </a:rPr>
                        <a:t>％） </a:t>
                      </a:r>
                      <a:endParaRPr kumimoji="0" lang="zh-TW" altLang="en-US" sz="14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63</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35</a:t>
                      </a:r>
                      <a:r>
                        <a:rPr kumimoji="0" lang="zh-TW" altLang="en-US" sz="1400" u="none" strike="noStrike" cap="none" normalizeH="0" baseline="0" dirty="0" smtClean="0">
                          <a:ln>
                            <a:noFill/>
                          </a:ln>
                          <a:effectLst/>
                        </a:rPr>
                        <a:t>％） </a:t>
                      </a:r>
                      <a:endParaRPr kumimoji="0" lang="zh-TW" altLang="en-US" sz="14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29</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16</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11</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6</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14</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8</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4</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2</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r>
              <a:tr h="541338">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六年級</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46</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30</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60</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39</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19</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12</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10</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7</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18</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12</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0</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0</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zh-TW" altLang="en-US" cap="none"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問卷調查結果</a:t>
            </a:r>
          </a:p>
        </p:txBody>
      </p:sp>
      <p:sp>
        <p:nvSpPr>
          <p:cNvPr id="43010" name="Rectangle 3"/>
          <p:cNvSpPr>
            <a:spLocks noGrp="1"/>
          </p:cNvSpPr>
          <p:nvPr>
            <p:ph type="body" sz="half" idx="1"/>
          </p:nvPr>
        </p:nvSpPr>
        <p:spPr>
          <a:xfrm>
            <a:off x="457200" y="1600200"/>
            <a:ext cx="8218488" cy="5068888"/>
          </a:xfrm>
        </p:spPr>
        <p:txBody>
          <a:bodyPr/>
          <a:lstStyle/>
          <a:p>
            <a:pPr>
              <a:lnSpc>
                <a:spcPct val="90000"/>
              </a:lnSpc>
              <a:buFont typeface="Cambria" pitchFamily="18" charset="0"/>
              <a:buNone/>
            </a:pPr>
            <a:r>
              <a:rPr lang="zh-TW" altLang="en-US" sz="2000" smtClean="0"/>
              <a:t>閱讀種類：你最喜歡看哪種類型的書？</a:t>
            </a:r>
            <a:r>
              <a:rPr lang="en-US" altLang="zh-TW" sz="2000" smtClean="0"/>
              <a:t>﹝</a:t>
            </a:r>
            <a:r>
              <a:rPr lang="zh-TW" altLang="en-US" sz="2000" smtClean="0"/>
              <a:t>可複選</a:t>
            </a:r>
            <a:r>
              <a:rPr lang="en-US" altLang="zh-TW" sz="2000" smtClean="0"/>
              <a:t>﹞</a:t>
            </a:r>
            <a:r>
              <a:rPr lang="en-US" altLang="zh-TW" sz="2800" smtClean="0"/>
              <a:t> </a:t>
            </a:r>
            <a:endParaRPr lang="zh-TW" altLang="en-US" sz="2000" smtClean="0"/>
          </a:p>
          <a:p>
            <a:pPr>
              <a:lnSpc>
                <a:spcPct val="90000"/>
              </a:lnSpc>
              <a:buFont typeface="Cambria" pitchFamily="18" charset="0"/>
              <a:buNone/>
            </a:pPr>
            <a:endParaRPr lang="zh-TW" altLang="en-US" sz="2000" smtClean="0"/>
          </a:p>
          <a:p>
            <a:pPr>
              <a:lnSpc>
                <a:spcPct val="90000"/>
              </a:lnSpc>
              <a:buFont typeface="Cambria" pitchFamily="18" charset="0"/>
              <a:buNone/>
            </a:pPr>
            <a:endParaRPr lang="zh-TW" altLang="en-US" sz="2000" smtClean="0"/>
          </a:p>
          <a:p>
            <a:pPr>
              <a:lnSpc>
                <a:spcPct val="90000"/>
              </a:lnSpc>
              <a:buFont typeface="Cambria" pitchFamily="18" charset="0"/>
              <a:buNone/>
            </a:pPr>
            <a:endParaRPr lang="zh-TW" altLang="en-US" sz="2000" smtClean="0"/>
          </a:p>
          <a:p>
            <a:pPr>
              <a:lnSpc>
                <a:spcPct val="90000"/>
              </a:lnSpc>
              <a:buFont typeface="Cambria" pitchFamily="18" charset="0"/>
              <a:buNone/>
            </a:pPr>
            <a:endParaRPr lang="zh-TW" altLang="en-US" sz="2000" smtClean="0"/>
          </a:p>
          <a:p>
            <a:pPr>
              <a:lnSpc>
                <a:spcPct val="90000"/>
              </a:lnSpc>
              <a:buFont typeface="Cambria" pitchFamily="18" charset="0"/>
              <a:buNone/>
            </a:pPr>
            <a:endParaRPr lang="zh-TW" altLang="en-US" sz="2000" smtClean="0"/>
          </a:p>
          <a:p>
            <a:pPr>
              <a:lnSpc>
                <a:spcPct val="90000"/>
              </a:lnSpc>
              <a:buFont typeface="Cambria" pitchFamily="18" charset="0"/>
              <a:buNone/>
            </a:pPr>
            <a:endParaRPr lang="zh-TW" altLang="en-US" sz="1800" smtClean="0"/>
          </a:p>
          <a:p>
            <a:pPr>
              <a:lnSpc>
                <a:spcPct val="90000"/>
              </a:lnSpc>
              <a:buFont typeface="Cambria" pitchFamily="18" charset="0"/>
              <a:buNone/>
            </a:pPr>
            <a:endParaRPr lang="zh-TW" altLang="en-US" sz="1800" smtClean="0"/>
          </a:p>
          <a:p>
            <a:pPr>
              <a:lnSpc>
                <a:spcPct val="90000"/>
              </a:lnSpc>
              <a:buFont typeface="Cambria" pitchFamily="18" charset="0"/>
              <a:buNone/>
            </a:pPr>
            <a:endParaRPr lang="zh-TW" altLang="en-US" sz="1800" smtClean="0"/>
          </a:p>
          <a:p>
            <a:pPr>
              <a:lnSpc>
                <a:spcPct val="90000"/>
              </a:lnSpc>
              <a:buFont typeface="Cambria" pitchFamily="18" charset="0"/>
              <a:buNone/>
            </a:pPr>
            <a:r>
              <a:rPr lang="zh-TW" altLang="en-US" sz="1800" smtClean="0"/>
              <a:t>我們的看法：</a:t>
            </a:r>
            <a:endParaRPr lang="en-US" altLang="zh-TW" sz="1800" smtClean="0"/>
          </a:p>
          <a:p>
            <a:pPr>
              <a:lnSpc>
                <a:spcPct val="90000"/>
              </a:lnSpc>
              <a:buFont typeface="Cambria" pitchFamily="18" charset="0"/>
              <a:buNone/>
            </a:pPr>
            <a:r>
              <a:rPr lang="en-US" altLang="zh-TW" sz="1800" smtClean="0"/>
              <a:t>1.</a:t>
            </a:r>
            <a:r>
              <a:rPr lang="zh-TW" altLang="en-US" sz="1800" smtClean="0"/>
              <a:t>五年級選擇科學類佔</a:t>
            </a:r>
            <a:r>
              <a:rPr lang="en-US" altLang="zh-TW" sz="1800" smtClean="0"/>
              <a:t>24</a:t>
            </a:r>
            <a:r>
              <a:rPr lang="zh-TW" altLang="en-US" sz="1800" smtClean="0"/>
              <a:t>％，科幻類佔</a:t>
            </a:r>
            <a:r>
              <a:rPr lang="en-US" altLang="zh-TW" sz="1800" smtClean="0"/>
              <a:t>19</a:t>
            </a:r>
            <a:r>
              <a:rPr lang="zh-TW" altLang="en-US" sz="1800" smtClean="0"/>
              <a:t>為第</a:t>
            </a:r>
            <a:r>
              <a:rPr lang="en-US" altLang="zh-TW" sz="1800" smtClean="0"/>
              <a:t>2</a:t>
            </a:r>
            <a:r>
              <a:rPr lang="zh-TW" altLang="en-US" sz="1800" smtClean="0"/>
              <a:t>。</a:t>
            </a:r>
          </a:p>
          <a:p>
            <a:pPr>
              <a:lnSpc>
                <a:spcPct val="90000"/>
              </a:lnSpc>
              <a:buFont typeface="Cambria" pitchFamily="18" charset="0"/>
              <a:buNone/>
            </a:pPr>
            <a:r>
              <a:rPr lang="en-US" altLang="zh-TW" sz="1800" smtClean="0"/>
              <a:t>2.</a:t>
            </a:r>
            <a:r>
              <a:rPr lang="zh-TW" altLang="en-US" sz="1800" smtClean="0"/>
              <a:t>六年級選擇科幻類佔</a:t>
            </a:r>
            <a:r>
              <a:rPr lang="en-US" altLang="zh-TW" sz="1800" smtClean="0"/>
              <a:t>27</a:t>
            </a:r>
            <a:r>
              <a:rPr lang="zh-TW" altLang="en-US" sz="1800" smtClean="0"/>
              <a:t>％為最高，科學則佔</a:t>
            </a:r>
            <a:r>
              <a:rPr lang="en-US" altLang="zh-TW" sz="1800" smtClean="0"/>
              <a:t>21</a:t>
            </a:r>
            <a:r>
              <a:rPr lang="zh-TW" altLang="en-US" sz="1800" smtClean="0"/>
              <a:t>％。</a:t>
            </a:r>
          </a:p>
          <a:p>
            <a:pPr>
              <a:lnSpc>
                <a:spcPct val="90000"/>
              </a:lnSpc>
              <a:buFont typeface="Cambria" pitchFamily="18" charset="0"/>
              <a:buNone/>
            </a:pPr>
            <a:r>
              <a:rPr lang="en-US" altLang="zh-TW" sz="1800" smtClean="0"/>
              <a:t>3.</a:t>
            </a:r>
            <a:r>
              <a:rPr lang="zh-TW" altLang="en-US" sz="1800" smtClean="0"/>
              <a:t>五、六年級最喜歡閱讀的類型不同。</a:t>
            </a:r>
          </a:p>
          <a:p>
            <a:pPr>
              <a:lnSpc>
                <a:spcPct val="90000"/>
              </a:lnSpc>
              <a:buFont typeface="Cambria" pitchFamily="18" charset="0"/>
              <a:buNone/>
            </a:pPr>
            <a:r>
              <a:rPr lang="en-US" altLang="zh-TW" sz="1800" smtClean="0"/>
              <a:t>4.</a:t>
            </a:r>
            <a:r>
              <a:rPr lang="zh-TW" altLang="en-US" sz="1800" smtClean="0"/>
              <a:t>科幻類五年級佔</a:t>
            </a:r>
            <a:r>
              <a:rPr lang="en-US" altLang="zh-TW" sz="1800" smtClean="0"/>
              <a:t>19%</a:t>
            </a:r>
            <a:r>
              <a:rPr lang="zh-TW" altLang="en-US" sz="1800" smtClean="0"/>
              <a:t>，六年級佔</a:t>
            </a:r>
            <a:r>
              <a:rPr lang="en-US" altLang="zh-TW" sz="1800" smtClean="0"/>
              <a:t>27%</a:t>
            </a:r>
            <a:r>
              <a:rPr lang="zh-TW" altLang="en-US" sz="1800" smtClean="0"/>
              <a:t>，達到顯著差異。</a:t>
            </a:r>
            <a:r>
              <a:rPr lang="zh-TW" altLang="en-US" sz="2800" smtClean="0"/>
              <a:t> </a:t>
            </a:r>
          </a:p>
        </p:txBody>
      </p:sp>
      <p:graphicFrame>
        <p:nvGraphicFramePr>
          <p:cNvPr id="44129" name="Group 97"/>
          <p:cNvGraphicFramePr>
            <a:graphicFrameLocks noGrp="1"/>
          </p:cNvGraphicFramePr>
          <p:nvPr>
            <p:ph sz="half" idx="2"/>
          </p:nvPr>
        </p:nvGraphicFramePr>
        <p:xfrm>
          <a:off x="179388" y="2349500"/>
          <a:ext cx="8569325" cy="2112264"/>
        </p:xfrm>
        <a:graphic>
          <a:graphicData uri="http://schemas.openxmlformats.org/drawingml/2006/table">
            <a:tbl>
              <a:tblPr>
                <a:tableStyleId>{08FB837D-C827-4EFA-A057-4D05807E0F7C}</a:tableStyleId>
              </a:tblPr>
              <a:tblGrid>
                <a:gridCol w="760412"/>
                <a:gridCol w="1039813"/>
                <a:gridCol w="1081087"/>
                <a:gridCol w="935038"/>
                <a:gridCol w="936625"/>
                <a:gridCol w="936625"/>
                <a:gridCol w="1008062"/>
                <a:gridCol w="936625"/>
                <a:gridCol w="935038"/>
              </a:tblGrid>
              <a:tr h="457200">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dirty="0" smtClean="0">
                          <a:ln>
                            <a:noFill/>
                          </a:ln>
                          <a:effectLst/>
                        </a:rPr>
                        <a:t>項目</a:t>
                      </a:r>
                      <a:endParaRPr kumimoji="0" lang="zh-TW" altLang="en-US" sz="20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dirty="0" smtClean="0">
                          <a:ln>
                            <a:noFill/>
                          </a:ln>
                          <a:effectLst/>
                        </a:rPr>
                        <a:t>1</a:t>
                      </a:r>
                      <a:r>
                        <a:rPr kumimoji="0" lang="zh-TW" altLang="en-US" sz="2000" u="none" strike="noStrike" cap="none" normalizeH="0" baseline="0" dirty="0" smtClean="0">
                          <a:ln>
                            <a:noFill/>
                          </a:ln>
                          <a:effectLst/>
                        </a:rPr>
                        <a:t>武俠 </a:t>
                      </a:r>
                      <a:endParaRPr kumimoji="0" lang="zh-TW" altLang="en-US" sz="20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dirty="0" smtClean="0">
                          <a:ln>
                            <a:noFill/>
                          </a:ln>
                          <a:effectLst/>
                        </a:rPr>
                        <a:t>2</a:t>
                      </a:r>
                      <a:r>
                        <a:rPr kumimoji="0" lang="zh-TW" altLang="en-US" sz="2000" u="none" strike="noStrike" cap="none" normalizeH="0" baseline="0" dirty="0" smtClean="0">
                          <a:ln>
                            <a:noFill/>
                          </a:ln>
                          <a:effectLst/>
                        </a:rPr>
                        <a:t>科幻 </a:t>
                      </a:r>
                      <a:endParaRPr kumimoji="0" lang="zh-TW" altLang="en-US" sz="20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3</a:t>
                      </a:r>
                      <a:r>
                        <a:rPr kumimoji="0" lang="zh-TW" altLang="en-US" sz="2000" u="none" strike="noStrike" cap="none" normalizeH="0" baseline="0" smtClean="0">
                          <a:ln>
                            <a:noFill/>
                          </a:ln>
                          <a:effectLst/>
                        </a:rPr>
                        <a:t>推理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4</a:t>
                      </a:r>
                      <a:r>
                        <a:rPr kumimoji="0" lang="zh-TW" altLang="en-US" sz="2000" u="none" strike="noStrike" cap="none" normalizeH="0" baseline="0" smtClean="0">
                          <a:ln>
                            <a:noFill/>
                          </a:ln>
                          <a:effectLst/>
                        </a:rPr>
                        <a:t>歷史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5</a:t>
                      </a:r>
                      <a:r>
                        <a:rPr kumimoji="0" lang="zh-TW" altLang="en-US" sz="2000" u="none" strike="noStrike" cap="none" normalizeH="0" baseline="0" smtClean="0">
                          <a:ln>
                            <a:noFill/>
                          </a:ln>
                          <a:effectLst/>
                        </a:rPr>
                        <a:t>玄學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6</a:t>
                      </a:r>
                      <a:r>
                        <a:rPr kumimoji="0" lang="zh-TW" altLang="en-US" sz="2000" u="none" strike="noStrike" cap="none" normalizeH="0" baseline="0" smtClean="0">
                          <a:ln>
                            <a:noFill/>
                          </a:ln>
                          <a:effectLst/>
                        </a:rPr>
                        <a:t>哲學 </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7.</a:t>
                      </a:r>
                      <a:r>
                        <a:rPr kumimoji="0" lang="zh-TW" altLang="en-US" sz="2000" u="none" strike="noStrike" cap="none" normalizeH="0" baseline="0" smtClean="0">
                          <a:ln>
                            <a:noFill/>
                          </a:ln>
                          <a:effectLst/>
                        </a:rPr>
                        <a:t>科學</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2000" u="none" strike="noStrike" cap="none" normalizeH="0" baseline="0" smtClean="0">
                          <a:ln>
                            <a:noFill/>
                          </a:ln>
                          <a:effectLst/>
                        </a:rPr>
                        <a:t>8.</a:t>
                      </a:r>
                      <a:r>
                        <a:rPr kumimoji="0" lang="zh-TW" altLang="en-US" sz="2000" u="none" strike="noStrike" cap="none" normalizeH="0" baseline="0" smtClean="0">
                          <a:ln>
                            <a:noFill/>
                          </a:ln>
                          <a:effectLst/>
                        </a:rPr>
                        <a:t>其他</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r>
              <a:tr h="838200">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五</a:t>
                      </a:r>
                    </a:p>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年級</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32</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14</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44</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19</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29</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13</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39</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17</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7</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3</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10</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4</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55</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24</a:t>
                      </a:r>
                      <a:r>
                        <a:rPr kumimoji="0" lang="zh-TW" altLang="en-US" sz="1400" u="none" strike="noStrike" cap="none" normalizeH="0" baseline="0" smtClean="0">
                          <a:ln>
                            <a:noFill/>
                          </a:ln>
                          <a:effectLst/>
                        </a:rPr>
                        <a:t>％） </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14</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6</a:t>
                      </a:r>
                      <a:r>
                        <a:rPr kumimoji="0" lang="zh-TW" altLang="en-US" sz="1400" u="none" strike="noStrike" cap="none" normalizeH="0" baseline="0" smtClean="0">
                          <a:ln>
                            <a:noFill/>
                          </a:ln>
                          <a:effectLst/>
                        </a:rPr>
                        <a:t>％） </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r>
              <a:tr h="541338">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六</a:t>
                      </a:r>
                    </a:p>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年級</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24</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13</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52</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27</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25</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13</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28</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15</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4</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2</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8</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4</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40</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21</a:t>
                      </a:r>
                      <a:r>
                        <a:rPr kumimoji="0" lang="zh-TW" altLang="en-US" sz="140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9</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5</a:t>
                      </a:r>
                      <a:r>
                        <a:rPr kumimoji="0" lang="zh-TW" altLang="en-US" sz="140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zh-TW" altLang="en-US" cap="none"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問卷調查結果</a:t>
            </a:r>
          </a:p>
        </p:txBody>
      </p:sp>
      <p:sp>
        <p:nvSpPr>
          <p:cNvPr id="2" name="Rectangle 3"/>
          <p:cNvSpPr>
            <a:spLocks noGrp="1"/>
          </p:cNvSpPr>
          <p:nvPr>
            <p:ph type="body" sz="half" idx="1"/>
          </p:nvPr>
        </p:nvSpPr>
        <p:spPr>
          <a:xfrm>
            <a:off x="457200" y="1600200"/>
            <a:ext cx="8218488" cy="4724400"/>
          </a:xfrm>
        </p:spPr>
        <p:txBody>
          <a:bodyPr/>
          <a:lstStyle/>
          <a:p>
            <a:pPr>
              <a:buFont typeface="Cambria" pitchFamily="18" charset="0"/>
              <a:buNone/>
            </a:pPr>
            <a:r>
              <a:rPr lang="zh-TW" altLang="en-US" sz="2000" smtClean="0"/>
              <a:t>閱讀態度及行為頻率：</a:t>
            </a:r>
            <a:r>
              <a:rPr lang="en-US" altLang="zh-TW" sz="2800" smtClean="0"/>
              <a:t> </a:t>
            </a:r>
            <a:r>
              <a:rPr lang="en-US" altLang="zh-TW" sz="2000" smtClean="0"/>
              <a:t>9.</a:t>
            </a:r>
            <a:r>
              <a:rPr lang="zh-TW" altLang="en-US" sz="2000" smtClean="0"/>
              <a:t>一星期內沒有閱讀會覺得不自在。</a:t>
            </a:r>
            <a:r>
              <a:rPr lang="zh-TW" altLang="en-US" sz="1800" smtClean="0"/>
              <a:t> </a:t>
            </a:r>
          </a:p>
          <a:p>
            <a:pPr>
              <a:buFont typeface="Cambria" pitchFamily="18" charset="0"/>
              <a:buNone/>
            </a:pPr>
            <a:endParaRPr lang="zh-TW" altLang="en-US" sz="18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2000" smtClean="0"/>
          </a:p>
          <a:p>
            <a:pPr>
              <a:buFont typeface="Cambria" pitchFamily="18" charset="0"/>
              <a:buNone/>
            </a:pPr>
            <a:endParaRPr lang="zh-TW" altLang="en-US" sz="1800" smtClean="0"/>
          </a:p>
          <a:p>
            <a:pPr>
              <a:buFont typeface="Cambria" pitchFamily="18" charset="0"/>
              <a:buNone/>
            </a:pPr>
            <a:r>
              <a:rPr lang="zh-TW" altLang="en-US" sz="1800" smtClean="0"/>
              <a:t>我們的看法：</a:t>
            </a:r>
          </a:p>
          <a:p>
            <a:pPr>
              <a:buFont typeface="Cambria" pitchFamily="18" charset="0"/>
              <a:buNone/>
            </a:pPr>
            <a:r>
              <a:rPr lang="zh-TW" altLang="en-US" sz="1800" smtClean="0"/>
              <a:t>五年級學生在一星期內沒有閱讀會覺得不自在較六年級感到更強烈。</a:t>
            </a:r>
            <a:r>
              <a:rPr lang="zh-TW" altLang="en-US" sz="2800" smtClean="0"/>
              <a:t> </a:t>
            </a:r>
          </a:p>
        </p:txBody>
      </p:sp>
      <p:graphicFrame>
        <p:nvGraphicFramePr>
          <p:cNvPr id="45104" name="Group 48"/>
          <p:cNvGraphicFramePr>
            <a:graphicFrameLocks noGrp="1"/>
          </p:cNvGraphicFramePr>
          <p:nvPr>
            <p:ph sz="half" idx="2"/>
          </p:nvPr>
        </p:nvGraphicFramePr>
        <p:xfrm>
          <a:off x="684213" y="2492375"/>
          <a:ext cx="7272337" cy="1541463"/>
        </p:xfrm>
        <a:graphic>
          <a:graphicData uri="http://schemas.openxmlformats.org/drawingml/2006/table">
            <a:tbl>
              <a:tblPr>
                <a:tableStyleId>{08FB837D-C827-4EFA-A057-4D05807E0F7C}</a:tableStyleId>
              </a:tblPr>
              <a:tblGrid>
                <a:gridCol w="1182687"/>
                <a:gridCol w="1514475"/>
                <a:gridCol w="1550988"/>
                <a:gridCol w="1571625"/>
                <a:gridCol w="1452562"/>
              </a:tblGrid>
              <a:tr h="457200">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dirty="0" smtClean="0">
                          <a:ln>
                            <a:noFill/>
                          </a:ln>
                          <a:effectLst/>
                        </a:rPr>
                        <a:t>項目</a:t>
                      </a:r>
                      <a:endParaRPr kumimoji="0" lang="zh-TW" altLang="en-US" sz="20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dirty="0" smtClean="0">
                          <a:ln>
                            <a:noFill/>
                          </a:ln>
                          <a:effectLst/>
                        </a:rPr>
                        <a:t>1.</a:t>
                      </a:r>
                      <a:r>
                        <a:rPr kumimoji="0" lang="zh-TW" altLang="en-US" sz="1800" u="none" strike="noStrike" cap="none" normalizeH="0" baseline="0" dirty="0" smtClean="0">
                          <a:ln>
                            <a:noFill/>
                          </a:ln>
                          <a:effectLst/>
                        </a:rPr>
                        <a:t>總是如此 </a:t>
                      </a:r>
                      <a:endParaRPr kumimoji="0" lang="zh-TW" altLang="en-US" sz="18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dirty="0" smtClean="0">
                          <a:ln>
                            <a:noFill/>
                          </a:ln>
                          <a:effectLst/>
                        </a:rPr>
                        <a:t>2.</a:t>
                      </a:r>
                      <a:r>
                        <a:rPr kumimoji="0" lang="zh-TW" altLang="en-US" sz="1800" u="none" strike="noStrike" cap="none" normalizeH="0" baseline="0" dirty="0" smtClean="0">
                          <a:ln>
                            <a:noFill/>
                          </a:ln>
                          <a:effectLst/>
                        </a:rPr>
                        <a:t>經常如此 </a:t>
                      </a:r>
                      <a:endParaRPr kumimoji="0" lang="zh-TW" altLang="en-US" sz="18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smtClean="0">
                          <a:ln>
                            <a:noFill/>
                          </a:ln>
                          <a:effectLst/>
                        </a:rPr>
                        <a:t>3.</a:t>
                      </a:r>
                      <a:r>
                        <a:rPr kumimoji="0" lang="zh-TW" altLang="en-US" sz="1800" u="none" strike="noStrike" cap="none" normalizeH="0" baseline="0" smtClean="0">
                          <a:ln>
                            <a:noFill/>
                          </a:ln>
                          <a:effectLst/>
                        </a:rPr>
                        <a:t>很少如此 </a:t>
                      </a:r>
                      <a:endParaRPr kumimoji="0" lang="zh-TW" altLang="en-US" sz="18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800" u="none" strike="noStrike" cap="none" normalizeH="0" baseline="0" smtClean="0">
                          <a:ln>
                            <a:noFill/>
                          </a:ln>
                          <a:effectLst/>
                        </a:rPr>
                        <a:t>4.</a:t>
                      </a:r>
                      <a:r>
                        <a:rPr kumimoji="0" lang="zh-TW" altLang="en-US" sz="1800" u="none" strike="noStrike" cap="none" normalizeH="0" baseline="0" smtClean="0">
                          <a:ln>
                            <a:noFill/>
                          </a:ln>
                          <a:effectLst/>
                        </a:rPr>
                        <a:t>從不如此 </a:t>
                      </a:r>
                      <a:endParaRPr kumimoji="0" lang="zh-TW" altLang="en-US" sz="18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r>
              <a:tr h="542925">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五年級</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27</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33</a:t>
                      </a:r>
                      <a:r>
                        <a:rPr kumimoji="0" lang="zh-TW" altLang="en-US" sz="1400" u="none" strike="noStrike" cap="none" normalizeH="0" baseline="0" dirty="0" smtClean="0">
                          <a:ln>
                            <a:noFill/>
                          </a:ln>
                          <a:effectLst/>
                        </a:rPr>
                        <a:t>％） </a:t>
                      </a:r>
                      <a:endParaRPr kumimoji="0" lang="zh-TW" altLang="en-US" sz="14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20</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24</a:t>
                      </a:r>
                      <a:r>
                        <a:rPr kumimoji="0" lang="zh-TW" altLang="en-US" sz="1400" u="none" strike="noStrike" cap="none" normalizeH="0" baseline="0" dirty="0" smtClean="0">
                          <a:ln>
                            <a:noFill/>
                          </a:ln>
                          <a:effectLst/>
                        </a:rPr>
                        <a:t>％） </a:t>
                      </a:r>
                      <a:endParaRPr kumimoji="0" lang="zh-TW" altLang="en-US" sz="1400" b="0"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16</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19</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20</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24</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r>
              <a:tr h="541338">
                <a:tc>
                  <a:txBody>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zh-TW" altLang="en-US" sz="2000" u="none" strike="noStrike" cap="none" normalizeH="0" baseline="0" smtClean="0">
                          <a:ln>
                            <a:noFill/>
                          </a:ln>
                          <a:effectLst/>
                        </a:rPr>
                        <a:t>六年級</a:t>
                      </a:r>
                      <a:endParaRPr kumimoji="0" lang="zh-TW" altLang="en-US" sz="2000" b="0"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17</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20</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23</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27</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smtClean="0">
                          <a:ln>
                            <a:noFill/>
                          </a:ln>
                          <a:effectLst/>
                        </a:rPr>
                        <a:t>23</a:t>
                      </a:r>
                      <a:r>
                        <a:rPr kumimoji="0" lang="zh-TW" altLang="en-US" sz="1400" u="none" strike="noStrike" cap="none" normalizeH="0" baseline="0" smtClean="0">
                          <a:ln>
                            <a:noFill/>
                          </a:ln>
                          <a:effectLst/>
                        </a:rPr>
                        <a:t>（</a:t>
                      </a:r>
                      <a:r>
                        <a:rPr kumimoji="0" lang="en-US" altLang="zh-TW" sz="1400" u="none" strike="noStrike" cap="none" normalizeH="0" baseline="0" smtClean="0">
                          <a:ln>
                            <a:noFill/>
                          </a:ln>
                          <a:effectLst/>
                        </a:rPr>
                        <a:t>28</a:t>
                      </a:r>
                      <a:r>
                        <a:rPr kumimoji="0" lang="zh-TW" altLang="en-US" sz="1400" u="none" strike="noStrike" cap="none" normalizeH="0" baseline="0" smtClean="0">
                          <a:ln>
                            <a:noFill/>
                          </a:ln>
                          <a:effectLst/>
                        </a:rPr>
                        <a:t>％） </a:t>
                      </a:r>
                      <a:endParaRPr kumimoji="0" lang="zh-TW" altLang="en-US" sz="1400" b="1" i="0" u="none" strike="noStrike" cap="none" normalizeH="0" baseline="0" smtClean="0">
                        <a:ln>
                          <a:noFill/>
                        </a:ln>
                        <a:solidFill>
                          <a:schemeClr val="tx1"/>
                        </a:solidFill>
                        <a:effectLst/>
                        <a:latin typeface="Arial" charset="0"/>
                        <a:ea typeface="微軟正黑體" pitchFamily="34" charset="-12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90000"/>
                        <a:buFont typeface="Cambria" pitchFamily="18" charset="0"/>
                        <a:buNone/>
                        <a:tabLst/>
                      </a:pPr>
                      <a:r>
                        <a:rPr kumimoji="0" lang="en-US" altLang="zh-TW" sz="1400" u="none" strike="noStrike" cap="none" normalizeH="0" baseline="0" dirty="0" smtClean="0">
                          <a:ln>
                            <a:noFill/>
                          </a:ln>
                          <a:effectLst/>
                        </a:rPr>
                        <a:t>21</a:t>
                      </a:r>
                      <a:r>
                        <a:rPr kumimoji="0" lang="zh-TW" altLang="en-US" sz="1400" u="none" strike="noStrike" cap="none" normalizeH="0" baseline="0" dirty="0" smtClean="0">
                          <a:ln>
                            <a:noFill/>
                          </a:ln>
                          <a:effectLst/>
                        </a:rPr>
                        <a:t>（</a:t>
                      </a:r>
                      <a:r>
                        <a:rPr kumimoji="0" lang="en-US" altLang="zh-TW" sz="1400" u="none" strike="noStrike" cap="none" normalizeH="0" baseline="0" dirty="0" smtClean="0">
                          <a:ln>
                            <a:noFill/>
                          </a:ln>
                          <a:effectLst/>
                        </a:rPr>
                        <a:t>25</a:t>
                      </a:r>
                      <a:r>
                        <a:rPr kumimoji="0" lang="zh-TW" altLang="en-US" sz="1400" u="none" strike="noStrike" cap="none" normalizeH="0" baseline="0" dirty="0" smtClean="0">
                          <a:ln>
                            <a:noFill/>
                          </a:ln>
                          <a:effectLst/>
                        </a:rPr>
                        <a:t>％） </a:t>
                      </a:r>
                      <a:endParaRPr kumimoji="0" lang="zh-TW" altLang="en-US" sz="1400" b="1" i="0" u="none" strike="noStrike" cap="none" normalizeH="0" baseline="0" dirty="0" smtClean="0">
                        <a:ln>
                          <a:noFill/>
                        </a:ln>
                        <a:solidFill>
                          <a:schemeClr val="tx1"/>
                        </a:solidFill>
                        <a:effectLst/>
                        <a:latin typeface="Arial" charset="0"/>
                        <a:ea typeface="微軟正黑體" pitchFamily="34" charset="-12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研究結果─訪談部份</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7106" name="內容版面配置區 2"/>
          <p:cNvSpPr>
            <a:spLocks noGrp="1"/>
          </p:cNvSpPr>
          <p:nvPr>
            <p:ph idx="1"/>
          </p:nvPr>
        </p:nvSpPr>
        <p:spPr>
          <a:xfrm>
            <a:off x="457200" y="1600200"/>
            <a:ext cx="8229600" cy="1973263"/>
          </a:xfrm>
        </p:spPr>
        <p:txBody>
          <a:bodyPr/>
          <a:lstStyle/>
          <a:p>
            <a:pPr eaLnBrk="1" hangingPunct="1">
              <a:buFont typeface="Cambria" pitchFamily="18" charset="0"/>
              <a:buNone/>
            </a:pPr>
            <a:r>
              <a:rPr lang="zh-TW" altLang="en-US" sz="2400" smtClean="0"/>
              <a:t>   訪談的對象：</a:t>
            </a:r>
            <a:endParaRPr lang="en-US" altLang="zh-TW" sz="2400" smtClean="0"/>
          </a:p>
          <a:p>
            <a:pPr eaLnBrk="1" hangingPunct="1">
              <a:buFont typeface="Cambria" pitchFamily="18" charset="0"/>
              <a:buNone/>
            </a:pPr>
            <a:r>
              <a:rPr lang="en-US" altLang="zh-TW" sz="2400" smtClean="0"/>
              <a:t>1.</a:t>
            </a:r>
            <a:r>
              <a:rPr lang="zh-TW" altLang="en-US" sz="2400" smtClean="0"/>
              <a:t>兩位學生</a:t>
            </a:r>
            <a:r>
              <a:rPr lang="en-US" altLang="zh-TW" sz="2400" smtClean="0"/>
              <a:t>﹝</a:t>
            </a:r>
            <a:r>
              <a:rPr lang="zh-TW" altLang="en-US" sz="2400" smtClean="0"/>
              <a:t>愛閱讀的五、六年級生各一名</a:t>
            </a:r>
            <a:r>
              <a:rPr lang="en-US" altLang="zh-TW" sz="2400" smtClean="0"/>
              <a:t>﹞</a:t>
            </a:r>
          </a:p>
          <a:p>
            <a:pPr eaLnBrk="1" hangingPunct="1">
              <a:buFont typeface="Cambria" pitchFamily="18" charset="0"/>
              <a:buNone/>
            </a:pPr>
            <a:r>
              <a:rPr lang="en-US" altLang="zh-TW" sz="2400" smtClean="0"/>
              <a:t>2.</a:t>
            </a:r>
            <a:r>
              <a:rPr lang="zh-TW" altLang="en-US" sz="2400" smtClean="0"/>
              <a:t>學校負責推動閱讀的陳翊芯老師</a:t>
            </a:r>
            <a:endParaRPr lang="en-US" altLang="zh-TW" sz="2400" smtClean="0"/>
          </a:p>
          <a:p>
            <a:pPr eaLnBrk="1" hangingPunct="1">
              <a:buFont typeface="Cambria" pitchFamily="18" charset="0"/>
              <a:buNone/>
            </a:pPr>
            <a:r>
              <a:rPr lang="en-US" altLang="zh-TW" sz="2400" smtClean="0"/>
              <a:t>3.</a:t>
            </a:r>
            <a:r>
              <a:rPr lang="zh-TW" altLang="en-US" sz="2400" smtClean="0"/>
              <a:t>總務陳信光主任</a:t>
            </a:r>
          </a:p>
        </p:txBody>
      </p:sp>
      <p:pic>
        <p:nvPicPr>
          <p:cNvPr id="27651" name="Picture 6" descr="IMAG0246"/>
          <p:cNvPicPr>
            <a:picLocks noChangeAspect="1" noChangeArrowheads="1"/>
          </p:cNvPicPr>
          <p:nvPr/>
        </p:nvPicPr>
        <p:blipFill>
          <a:blip r:embed="rId3"/>
          <a:srcRect/>
          <a:stretch>
            <a:fillRect/>
          </a:stretch>
        </p:blipFill>
        <p:spPr bwMode="auto">
          <a:xfrm>
            <a:off x="250825" y="4064000"/>
            <a:ext cx="4176713" cy="2363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7" descr="IMAG0247"/>
          <p:cNvPicPr>
            <a:picLocks noChangeAspect="1" noChangeArrowheads="1"/>
          </p:cNvPicPr>
          <p:nvPr/>
        </p:nvPicPr>
        <p:blipFill>
          <a:blip r:embed="rId4"/>
          <a:srcRect/>
          <a:stretch>
            <a:fillRect/>
          </a:stretch>
        </p:blipFill>
        <p:spPr bwMode="auto">
          <a:xfrm>
            <a:off x="4619625" y="4043363"/>
            <a:ext cx="4200525" cy="2378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訪談意見歸納</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9154" name="內容版面配置區 2"/>
          <p:cNvSpPr>
            <a:spLocks noGrp="1"/>
          </p:cNvSpPr>
          <p:nvPr>
            <p:ph idx="1"/>
          </p:nvPr>
        </p:nvSpPr>
        <p:spPr/>
        <p:txBody>
          <a:bodyPr/>
          <a:lstStyle/>
          <a:p>
            <a:pPr eaLnBrk="1" hangingPunct="1">
              <a:lnSpc>
                <a:spcPct val="90000"/>
              </a:lnSpc>
              <a:buFont typeface="Cambria" pitchFamily="18" charset="0"/>
              <a:buNone/>
            </a:pPr>
            <a:r>
              <a:rPr lang="zh-TW" altLang="en-US" sz="2400" smtClean="0"/>
              <a:t>學生意見</a:t>
            </a:r>
            <a:r>
              <a:rPr lang="en-US" altLang="zh-TW" sz="2400" smtClean="0"/>
              <a:t>:</a:t>
            </a:r>
          </a:p>
          <a:p>
            <a:pPr eaLnBrk="1" hangingPunct="1">
              <a:lnSpc>
                <a:spcPct val="90000"/>
              </a:lnSpc>
              <a:buFont typeface="Cambria" pitchFamily="18" charset="0"/>
              <a:buNone/>
            </a:pPr>
            <a:r>
              <a:rPr lang="en-US" altLang="zh-TW" sz="2400" smtClean="0"/>
              <a:t>1.</a:t>
            </a:r>
            <a:r>
              <a:rPr lang="zh-TW" altLang="en-US" sz="2400" smtClean="0"/>
              <a:t>希望圖書館再增加自然科學類及歷史方面的的書。</a:t>
            </a:r>
          </a:p>
          <a:p>
            <a:pPr eaLnBrk="1" hangingPunct="1">
              <a:lnSpc>
                <a:spcPct val="90000"/>
              </a:lnSpc>
              <a:buFont typeface="Cambria" pitchFamily="18" charset="0"/>
              <a:buNone/>
            </a:pPr>
            <a:r>
              <a:rPr lang="en-US" altLang="zh-TW" sz="2400" smtClean="0"/>
              <a:t>2.</a:t>
            </a:r>
            <a:r>
              <a:rPr lang="zh-TW" altLang="en-US" sz="2400" smtClean="0"/>
              <a:t>希望學校辦寫閱讀心得的比賽，可以讓學生充分的閱讀，</a:t>
            </a:r>
          </a:p>
          <a:p>
            <a:pPr eaLnBrk="1" hangingPunct="1">
              <a:lnSpc>
                <a:spcPct val="90000"/>
              </a:lnSpc>
              <a:buFont typeface="Cambria" pitchFamily="18" charset="0"/>
              <a:buNone/>
            </a:pPr>
            <a:r>
              <a:rPr lang="zh-TW" altLang="en-US" sz="2400" smtClean="0"/>
              <a:t>   並表達自己的感想或者寫學習單那樣，寫完可以拿點數換</a:t>
            </a:r>
          </a:p>
          <a:p>
            <a:pPr eaLnBrk="1" hangingPunct="1">
              <a:lnSpc>
                <a:spcPct val="90000"/>
              </a:lnSpc>
              <a:buFont typeface="Cambria" pitchFamily="18" charset="0"/>
              <a:buNone/>
            </a:pPr>
            <a:r>
              <a:rPr lang="zh-TW" altLang="en-US" sz="2400" smtClean="0"/>
              <a:t>   東西，很活潑、好玩。</a:t>
            </a:r>
          </a:p>
          <a:p>
            <a:pPr eaLnBrk="1" hangingPunct="1">
              <a:lnSpc>
                <a:spcPct val="90000"/>
              </a:lnSpc>
              <a:buFont typeface="Cambria" pitchFamily="18" charset="0"/>
              <a:buNone/>
            </a:pPr>
            <a:r>
              <a:rPr lang="en-US" altLang="zh-TW" sz="2400" smtClean="0"/>
              <a:t>3.</a:t>
            </a:r>
            <a:r>
              <a:rPr lang="zh-TW" altLang="en-US" sz="2400" smtClean="0"/>
              <a:t>較熱的時候圖書館可以開電扇或冷氣，這樣就可舒適的閱</a:t>
            </a:r>
          </a:p>
          <a:p>
            <a:pPr eaLnBrk="1" hangingPunct="1">
              <a:lnSpc>
                <a:spcPct val="90000"/>
              </a:lnSpc>
              <a:buFont typeface="Cambria" pitchFamily="18" charset="0"/>
              <a:buNone/>
            </a:pPr>
            <a:r>
              <a:rPr lang="zh-TW" altLang="en-US" sz="2400" smtClean="0"/>
              <a:t>   讀。</a:t>
            </a:r>
          </a:p>
        </p:txBody>
      </p:sp>
      <p:pic>
        <p:nvPicPr>
          <p:cNvPr id="28675" name="Picture 4" descr="IMAG0243"/>
          <p:cNvPicPr>
            <a:picLocks noChangeAspect="1" noChangeArrowheads="1"/>
          </p:cNvPicPr>
          <p:nvPr/>
        </p:nvPicPr>
        <p:blipFill>
          <a:blip r:embed="rId3"/>
          <a:srcRect/>
          <a:stretch>
            <a:fillRect/>
          </a:stretch>
        </p:blipFill>
        <p:spPr bwMode="auto">
          <a:xfrm>
            <a:off x="5003800" y="4508500"/>
            <a:ext cx="3602038" cy="2038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6" name="Picture 5" descr="IMAG0245"/>
          <p:cNvPicPr>
            <a:picLocks noChangeAspect="1" noChangeArrowheads="1"/>
          </p:cNvPicPr>
          <p:nvPr/>
        </p:nvPicPr>
        <p:blipFill>
          <a:blip r:embed="rId4"/>
          <a:srcRect/>
          <a:stretch>
            <a:fillRect/>
          </a:stretch>
        </p:blipFill>
        <p:spPr bwMode="auto">
          <a:xfrm>
            <a:off x="1331913" y="4508500"/>
            <a:ext cx="3527425" cy="1997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訪談意見歸納</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1202" name="內容版面配置區 2"/>
          <p:cNvSpPr>
            <a:spLocks noGrp="1"/>
          </p:cNvSpPr>
          <p:nvPr>
            <p:ph idx="1"/>
          </p:nvPr>
        </p:nvSpPr>
        <p:spPr>
          <a:xfrm>
            <a:off x="539750" y="1268413"/>
            <a:ext cx="8229600" cy="2520950"/>
          </a:xfrm>
        </p:spPr>
        <p:txBody>
          <a:bodyPr/>
          <a:lstStyle/>
          <a:p>
            <a:pPr eaLnBrk="1" hangingPunct="1">
              <a:lnSpc>
                <a:spcPct val="90000"/>
              </a:lnSpc>
              <a:buFont typeface="Cambria" pitchFamily="18" charset="0"/>
              <a:buNone/>
            </a:pPr>
            <a:r>
              <a:rPr lang="zh-TW" altLang="en-US" sz="2400" smtClean="0"/>
              <a:t>翊芯老師的想法：</a:t>
            </a:r>
            <a:endParaRPr lang="en-US" sz="2400" smtClean="0">
              <a:ea typeface="微軟正黑體" pitchFamily="34" charset="-120"/>
            </a:endParaRPr>
          </a:p>
          <a:p>
            <a:pPr eaLnBrk="1" hangingPunct="1">
              <a:lnSpc>
                <a:spcPct val="90000"/>
              </a:lnSpc>
              <a:buFont typeface="Cambria" pitchFamily="18" charset="0"/>
              <a:buNone/>
            </a:pPr>
            <a:r>
              <a:rPr lang="en-US" altLang="zh-TW" sz="2400" smtClean="0"/>
              <a:t>1.</a:t>
            </a:r>
            <a:r>
              <a:rPr lang="zh-TW" altLang="en-US" sz="2400" smtClean="0"/>
              <a:t>可以辦理新書上架的時候，閱讀單回來就可以得到小禮</a:t>
            </a:r>
          </a:p>
          <a:p>
            <a:pPr eaLnBrk="1" hangingPunct="1">
              <a:lnSpc>
                <a:spcPct val="90000"/>
              </a:lnSpc>
              <a:buFont typeface="Cambria" pitchFamily="18" charset="0"/>
              <a:buNone/>
            </a:pPr>
            <a:r>
              <a:rPr lang="zh-TW" altLang="en-US" sz="2400" smtClean="0"/>
              <a:t>   物，可以有立即性的回饋。</a:t>
            </a:r>
          </a:p>
          <a:p>
            <a:pPr eaLnBrk="1" hangingPunct="1">
              <a:lnSpc>
                <a:spcPct val="90000"/>
              </a:lnSpc>
              <a:buFont typeface="Cambria" pitchFamily="18" charset="0"/>
              <a:buNone/>
            </a:pPr>
            <a:r>
              <a:rPr lang="en-US" altLang="zh-TW" sz="2400" smtClean="0"/>
              <a:t>2.</a:t>
            </a:r>
            <a:r>
              <a:rPr lang="zh-TW" altLang="en-US" sz="2400" smtClean="0"/>
              <a:t>希望同學多推薦新書，讓學校採購。</a:t>
            </a:r>
          </a:p>
          <a:p>
            <a:pPr eaLnBrk="1" hangingPunct="1">
              <a:lnSpc>
                <a:spcPct val="90000"/>
              </a:lnSpc>
              <a:buFont typeface="Cambria" pitchFamily="18" charset="0"/>
              <a:buNone/>
            </a:pPr>
            <a:r>
              <a:rPr lang="en-US" altLang="zh-TW" sz="2400" smtClean="0"/>
              <a:t>3.</a:t>
            </a:r>
            <a:r>
              <a:rPr lang="zh-TW" altLang="en-US" sz="2400" smtClean="0"/>
              <a:t>學校圖書館汰換下來的書，可以發放到班級，成為班級圖</a:t>
            </a:r>
          </a:p>
          <a:p>
            <a:pPr eaLnBrk="1" hangingPunct="1">
              <a:lnSpc>
                <a:spcPct val="90000"/>
              </a:lnSpc>
              <a:buFont typeface="Cambria" pitchFamily="18" charset="0"/>
              <a:buNone/>
            </a:pPr>
            <a:r>
              <a:rPr lang="zh-TW" altLang="en-US" sz="2400" smtClean="0"/>
              <a:t>   書。</a:t>
            </a:r>
          </a:p>
        </p:txBody>
      </p:sp>
      <p:pic>
        <p:nvPicPr>
          <p:cNvPr id="29700" name="Picture 4" descr="DSCN1356"/>
          <p:cNvPicPr>
            <a:picLocks noChangeAspect="1" noChangeArrowheads="1"/>
          </p:cNvPicPr>
          <p:nvPr/>
        </p:nvPicPr>
        <p:blipFill>
          <a:blip r:embed="rId3" cstate="print"/>
          <a:srcRect/>
          <a:stretch>
            <a:fillRect/>
          </a:stretch>
        </p:blipFill>
        <p:spPr bwMode="auto">
          <a:xfrm>
            <a:off x="971600" y="3890962"/>
            <a:ext cx="3024339" cy="2268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3" name="Picture 7" descr="DSCN1365"/>
          <p:cNvPicPr>
            <a:picLocks noChangeAspect="1" noChangeArrowheads="1"/>
          </p:cNvPicPr>
          <p:nvPr/>
        </p:nvPicPr>
        <p:blipFill>
          <a:blip r:embed="rId4" cstate="print"/>
          <a:srcRect/>
          <a:stretch>
            <a:fillRect/>
          </a:stretch>
        </p:blipFill>
        <p:spPr bwMode="auto">
          <a:xfrm>
            <a:off x="5292080" y="3890962"/>
            <a:ext cx="3024336" cy="2268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訪談意見歸納</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3250" name="內容版面配置區 2"/>
          <p:cNvSpPr>
            <a:spLocks noGrp="1"/>
          </p:cNvSpPr>
          <p:nvPr>
            <p:ph idx="1"/>
          </p:nvPr>
        </p:nvSpPr>
        <p:spPr>
          <a:xfrm>
            <a:off x="468313" y="1341438"/>
            <a:ext cx="8229600" cy="2836862"/>
          </a:xfrm>
        </p:spPr>
        <p:txBody>
          <a:bodyPr/>
          <a:lstStyle/>
          <a:p>
            <a:pPr eaLnBrk="1" hangingPunct="1">
              <a:lnSpc>
                <a:spcPct val="90000"/>
              </a:lnSpc>
              <a:buFont typeface="Cambria" pitchFamily="18" charset="0"/>
              <a:buNone/>
            </a:pPr>
            <a:r>
              <a:rPr lang="zh-TW" altLang="en-US" sz="2400" smtClean="0"/>
              <a:t>總務主任的想法：</a:t>
            </a:r>
          </a:p>
          <a:p>
            <a:pPr eaLnBrk="1" hangingPunct="1">
              <a:lnSpc>
                <a:spcPct val="90000"/>
              </a:lnSpc>
              <a:buFont typeface="Cambria" pitchFamily="18" charset="0"/>
              <a:buNone/>
            </a:pPr>
            <a:r>
              <a:rPr lang="en-US" altLang="zh-TW" sz="2400" smtClean="0"/>
              <a:t>1.</a:t>
            </a:r>
            <a:r>
              <a:rPr lang="zh-TW" altLang="en-US" sz="2400" smtClean="0"/>
              <a:t>為增加學生借還書的便利性，學校可以再增設一處借還書</a:t>
            </a:r>
          </a:p>
          <a:p>
            <a:pPr eaLnBrk="1" hangingPunct="1">
              <a:lnSpc>
                <a:spcPct val="90000"/>
              </a:lnSpc>
              <a:buFont typeface="Cambria" pitchFamily="18" charset="0"/>
              <a:buNone/>
            </a:pPr>
            <a:r>
              <a:rPr lang="zh-TW" altLang="en-US" sz="2400" smtClean="0"/>
              <a:t>   的地方，就是在低年級導師室這個地方，再設置一個閱讀</a:t>
            </a:r>
          </a:p>
          <a:p>
            <a:pPr eaLnBrk="1" hangingPunct="1">
              <a:lnSpc>
                <a:spcPct val="90000"/>
              </a:lnSpc>
              <a:buFont typeface="Cambria" pitchFamily="18" charset="0"/>
              <a:buNone/>
            </a:pPr>
            <a:r>
              <a:rPr lang="zh-TW" altLang="en-US" sz="2400" smtClean="0"/>
              <a:t>   區。</a:t>
            </a:r>
          </a:p>
          <a:p>
            <a:pPr eaLnBrk="1" hangingPunct="1">
              <a:lnSpc>
                <a:spcPct val="90000"/>
              </a:lnSpc>
              <a:buFont typeface="Cambria" pitchFamily="18" charset="0"/>
              <a:buNone/>
            </a:pPr>
            <a:r>
              <a:rPr lang="en-US" altLang="zh-TW" sz="2400" smtClean="0"/>
              <a:t>2.</a:t>
            </a:r>
            <a:r>
              <a:rPr lang="zh-TW" altLang="en-US" sz="2400" smtClean="0"/>
              <a:t>目前的圖書館在行政大樓，離教室很遠，是否能將輔導室</a:t>
            </a:r>
          </a:p>
          <a:p>
            <a:pPr eaLnBrk="1" hangingPunct="1">
              <a:lnSpc>
                <a:spcPct val="90000"/>
              </a:lnSpc>
              <a:buFont typeface="Cambria" pitchFamily="18" charset="0"/>
              <a:buNone/>
            </a:pPr>
            <a:r>
              <a:rPr lang="zh-TW" altLang="en-US" sz="2400" smtClean="0"/>
              <a:t>   與圖書館對調，實際上有困難。不贊成現有圖書館易位，改變方法要從增設圖書館做為考量。</a:t>
            </a:r>
          </a:p>
          <a:p>
            <a:pPr eaLnBrk="1" hangingPunct="1">
              <a:lnSpc>
                <a:spcPct val="90000"/>
              </a:lnSpc>
              <a:buFont typeface="Cambria" pitchFamily="18" charset="0"/>
              <a:buNone/>
            </a:pPr>
            <a:endParaRPr lang="zh-TW" altLang="en-US" sz="2400" smtClean="0"/>
          </a:p>
        </p:txBody>
      </p:sp>
      <p:pic>
        <p:nvPicPr>
          <p:cNvPr id="30724" name="Picture 4" descr="DSCN1366"/>
          <p:cNvPicPr>
            <a:picLocks noChangeAspect="1" noChangeArrowheads="1"/>
          </p:cNvPicPr>
          <p:nvPr/>
        </p:nvPicPr>
        <p:blipFill>
          <a:blip r:embed="rId3" cstate="print"/>
          <a:srcRect/>
          <a:stretch>
            <a:fillRect/>
          </a:stretch>
        </p:blipFill>
        <p:spPr bwMode="auto">
          <a:xfrm>
            <a:off x="1069951" y="4370392"/>
            <a:ext cx="2786082" cy="2090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5" name="Picture 5" descr="DSCN1367"/>
          <p:cNvPicPr>
            <a:picLocks noChangeAspect="1" noChangeArrowheads="1"/>
          </p:cNvPicPr>
          <p:nvPr/>
        </p:nvPicPr>
        <p:blipFill>
          <a:blip r:embed="rId4" cstate="print"/>
          <a:srcRect/>
          <a:stretch>
            <a:fillRect/>
          </a:stretch>
        </p:blipFill>
        <p:spPr bwMode="auto">
          <a:xfrm>
            <a:off x="4665663" y="4297367"/>
            <a:ext cx="2714644" cy="2036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研究動機</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8434" name="內容版面配置區 2"/>
          <p:cNvSpPr>
            <a:spLocks noGrp="1"/>
          </p:cNvSpPr>
          <p:nvPr>
            <p:ph idx="1"/>
          </p:nvPr>
        </p:nvSpPr>
        <p:spPr>
          <a:xfrm>
            <a:off x="611188" y="1268413"/>
            <a:ext cx="8229600" cy="3168650"/>
          </a:xfrm>
        </p:spPr>
        <p:txBody>
          <a:bodyPr/>
          <a:lstStyle/>
          <a:p>
            <a:pPr eaLnBrk="1" hangingPunct="1">
              <a:buFont typeface="Cambria" pitchFamily="18" charset="0"/>
              <a:buNone/>
            </a:pPr>
            <a:r>
              <a:rPr lang="en-US" altLang="zh-TW" sz="2400" smtClean="0"/>
              <a:t>1.</a:t>
            </a:r>
            <a:r>
              <a:rPr lang="zh-TW" altLang="en-US" sz="2400" smtClean="0"/>
              <a:t>金庸迷提供的點子</a:t>
            </a:r>
            <a:endParaRPr lang="en-US" altLang="zh-TW" sz="2400" smtClean="0"/>
          </a:p>
          <a:p>
            <a:pPr eaLnBrk="1" hangingPunct="1">
              <a:buFont typeface="Cambria" pitchFamily="18" charset="0"/>
              <a:buNone/>
            </a:pPr>
            <a:r>
              <a:rPr lang="zh-TW" altLang="en-US" sz="2400" smtClean="0"/>
              <a:t>   經常想：別人和我一樣那麼喜歡看書嗎？</a:t>
            </a:r>
            <a:endParaRPr lang="en-US" altLang="zh-TW" sz="2400" smtClean="0"/>
          </a:p>
          <a:p>
            <a:pPr eaLnBrk="1" hangingPunct="1">
              <a:buFont typeface="Cambria" pitchFamily="18" charset="0"/>
              <a:buNone/>
            </a:pPr>
            <a:r>
              <a:rPr lang="en-US" altLang="zh-TW" sz="2400" smtClean="0"/>
              <a:t>2.</a:t>
            </a:r>
            <a:r>
              <a:rPr lang="zh-TW" altLang="en-US" sz="2400" smtClean="0"/>
              <a:t>我們對學校學生的閱讀觀察</a:t>
            </a:r>
            <a:endParaRPr lang="en-US" altLang="zh-TW" sz="2400" smtClean="0"/>
          </a:p>
          <a:p>
            <a:pPr eaLnBrk="1" hangingPunct="1">
              <a:buFont typeface="Cambria" pitchFamily="18" charset="0"/>
              <a:buNone/>
            </a:pPr>
            <a:r>
              <a:rPr lang="zh-TW" altLang="en-US" sz="2400" smtClean="0"/>
              <a:t>   學校設計了各種閱讀活動，而閱讀對學生的學習非常有  </a:t>
            </a:r>
          </a:p>
          <a:p>
            <a:pPr eaLnBrk="1" hangingPunct="1">
              <a:buFont typeface="Cambria" pitchFamily="18" charset="0"/>
              <a:buNone/>
            </a:pPr>
            <a:r>
              <a:rPr lang="zh-TW" altLang="en-US" sz="2400" smtClean="0"/>
              <a:t>   幫助，但不知同學們是否有如實閱讀。</a:t>
            </a:r>
            <a:endParaRPr lang="en-US" altLang="zh-TW" sz="2400" smtClean="0"/>
          </a:p>
          <a:p>
            <a:pPr eaLnBrk="1" hangingPunct="1">
              <a:buFont typeface="Cambria" pitchFamily="18" charset="0"/>
              <a:buNone/>
            </a:pPr>
            <a:r>
              <a:rPr lang="en-US" altLang="zh-TW" sz="2400" smtClean="0"/>
              <a:t>3.</a:t>
            </a:r>
            <a:r>
              <a:rPr lang="zh-TW" altLang="en-US" sz="2400" smtClean="0"/>
              <a:t>透過調查提供學校圖書館改善缺點之方法。</a:t>
            </a:r>
          </a:p>
        </p:txBody>
      </p:sp>
      <p:pic>
        <p:nvPicPr>
          <p:cNvPr id="15364" name="Picture 4" descr="DSCN1292"/>
          <p:cNvPicPr>
            <a:picLocks noChangeAspect="1" noChangeArrowheads="1"/>
          </p:cNvPicPr>
          <p:nvPr/>
        </p:nvPicPr>
        <p:blipFill>
          <a:blip r:embed="rId3" cstate="print"/>
          <a:srcRect/>
          <a:stretch>
            <a:fillRect/>
          </a:stretch>
        </p:blipFill>
        <p:spPr bwMode="auto">
          <a:xfrm>
            <a:off x="1115616" y="4267063"/>
            <a:ext cx="3025725" cy="2270765"/>
          </a:xfrm>
          <a:prstGeom prst="rect">
            <a:avLst/>
          </a:prstGeom>
          <a:ln>
            <a:noFill/>
          </a:ln>
          <a:effectLst>
            <a:softEdge rad="112500"/>
          </a:effectLst>
        </p:spPr>
      </p:pic>
      <p:pic>
        <p:nvPicPr>
          <p:cNvPr id="15365" name="Picture 5" descr="DSCN1294"/>
          <p:cNvPicPr>
            <a:picLocks noChangeAspect="1" noChangeArrowheads="1"/>
          </p:cNvPicPr>
          <p:nvPr/>
        </p:nvPicPr>
        <p:blipFill>
          <a:blip r:embed="rId4" cstate="print"/>
          <a:srcRect/>
          <a:stretch>
            <a:fillRect/>
          </a:stretch>
        </p:blipFill>
        <p:spPr bwMode="auto">
          <a:xfrm>
            <a:off x="5076056" y="4322055"/>
            <a:ext cx="2952328" cy="221577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eaLnBrk="1" fontAlgn="auto" hangingPunct="1">
              <a:spcAft>
                <a:spcPts val="0"/>
              </a:spcAft>
              <a:defRPr/>
            </a:pPr>
            <a:r>
              <a:rPr lang="zh-TW" altLang="en-US" cap="none"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訪談意見歸納</a:t>
            </a:r>
            <a:endParaRPr lang="zh-TW" altLang="en-US" cap="none">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5298" name="內容版面配置區 2"/>
          <p:cNvSpPr>
            <a:spLocks noGrp="1"/>
          </p:cNvSpPr>
          <p:nvPr>
            <p:ph idx="4294967295"/>
          </p:nvPr>
        </p:nvSpPr>
        <p:spPr>
          <a:xfrm>
            <a:off x="468313" y="1412875"/>
            <a:ext cx="8229600" cy="2765425"/>
          </a:xfrm>
        </p:spPr>
        <p:txBody>
          <a:bodyPr/>
          <a:lstStyle/>
          <a:p>
            <a:pPr eaLnBrk="1" hangingPunct="1">
              <a:lnSpc>
                <a:spcPct val="90000"/>
              </a:lnSpc>
              <a:buFont typeface="Cambria" pitchFamily="18" charset="0"/>
              <a:buNone/>
            </a:pPr>
            <a:endParaRPr lang="zh-TW" altLang="en-US" sz="2400" smtClean="0"/>
          </a:p>
          <a:p>
            <a:pPr eaLnBrk="1" hangingPunct="1">
              <a:lnSpc>
                <a:spcPct val="90000"/>
              </a:lnSpc>
              <a:buFont typeface="Cambria" pitchFamily="18" charset="0"/>
              <a:buNone/>
            </a:pPr>
            <a:r>
              <a:rPr lang="en-US" altLang="zh-TW" sz="2400" smtClean="0"/>
              <a:t>3.</a:t>
            </a:r>
            <a:r>
              <a:rPr lang="zh-TW" altLang="en-US" sz="2400" smtClean="0"/>
              <a:t>圖書館的冷氣是和教室冷氣同步開放，而且圖書室的通風</a:t>
            </a:r>
          </a:p>
          <a:p>
            <a:pPr eaLnBrk="1" hangingPunct="1">
              <a:lnSpc>
                <a:spcPct val="90000"/>
              </a:lnSpc>
              <a:buFont typeface="Cambria" pitchFamily="18" charset="0"/>
              <a:buNone/>
            </a:pPr>
            <a:r>
              <a:rPr lang="zh-TW" altLang="en-US" sz="2400" smtClean="0"/>
              <a:t>   很好，基本上是不會熱的。</a:t>
            </a:r>
          </a:p>
          <a:p>
            <a:pPr eaLnBrk="1" hangingPunct="1">
              <a:lnSpc>
                <a:spcPct val="90000"/>
              </a:lnSpc>
              <a:buFont typeface="Cambria" pitchFamily="18" charset="0"/>
              <a:buNone/>
            </a:pPr>
            <a:r>
              <a:rPr lang="en-US" altLang="zh-TW" sz="2400" smtClean="0"/>
              <a:t>4.</a:t>
            </a:r>
            <a:r>
              <a:rPr lang="zh-TW" altLang="en-US" sz="2400" smtClean="0"/>
              <a:t>圖書館的防火及逃生方面：圖書館目前沒有滅火器，需要</a:t>
            </a:r>
          </a:p>
          <a:p>
            <a:pPr eaLnBrk="1" hangingPunct="1">
              <a:lnSpc>
                <a:spcPct val="90000"/>
              </a:lnSpc>
              <a:buFont typeface="Cambria" pitchFamily="18" charset="0"/>
              <a:buNone/>
            </a:pPr>
            <a:r>
              <a:rPr lang="zh-TW" altLang="en-US" sz="2400" smtClean="0"/>
              <a:t>   再增設，圖書館只有兩個門一進一出，不太需要掛置逃生</a:t>
            </a:r>
          </a:p>
          <a:p>
            <a:pPr eaLnBrk="1" hangingPunct="1">
              <a:lnSpc>
                <a:spcPct val="90000"/>
              </a:lnSpc>
              <a:buFont typeface="Cambria" pitchFamily="18" charset="0"/>
              <a:buNone/>
            </a:pPr>
            <a:r>
              <a:rPr lang="zh-TW" altLang="en-US" sz="2400" smtClean="0"/>
              <a:t>   路線圖。</a:t>
            </a:r>
          </a:p>
        </p:txBody>
      </p:sp>
      <p:pic>
        <p:nvPicPr>
          <p:cNvPr id="47108" name="Picture 4" descr="DSCN1356"/>
          <p:cNvPicPr>
            <a:picLocks noChangeAspect="1" noChangeArrowheads="1"/>
          </p:cNvPicPr>
          <p:nvPr/>
        </p:nvPicPr>
        <p:blipFill>
          <a:blip r:embed="rId3" cstate="print"/>
          <a:srcRect/>
          <a:stretch>
            <a:fillRect/>
          </a:stretch>
        </p:blipFill>
        <p:spPr bwMode="auto">
          <a:xfrm>
            <a:off x="539750" y="4365625"/>
            <a:ext cx="2376488" cy="1782763"/>
          </a:xfrm>
          <a:prstGeom prst="rect">
            <a:avLst/>
          </a:prstGeom>
          <a:ln>
            <a:noFill/>
          </a:ln>
          <a:effectLst>
            <a:softEdge rad="112500"/>
          </a:effectLst>
        </p:spPr>
      </p:pic>
      <p:pic>
        <p:nvPicPr>
          <p:cNvPr id="47109" name="Picture 5" descr="DSCN1362"/>
          <p:cNvPicPr>
            <a:picLocks noChangeAspect="1" noChangeArrowheads="1"/>
          </p:cNvPicPr>
          <p:nvPr/>
        </p:nvPicPr>
        <p:blipFill>
          <a:blip r:embed="rId4"/>
          <a:srcRect/>
          <a:stretch>
            <a:fillRect/>
          </a:stretch>
        </p:blipFill>
        <p:spPr bwMode="auto">
          <a:xfrm>
            <a:off x="3276600" y="4365625"/>
            <a:ext cx="2374900" cy="1781175"/>
          </a:xfrm>
          <a:prstGeom prst="rect">
            <a:avLst/>
          </a:prstGeom>
          <a:ln>
            <a:noFill/>
          </a:ln>
          <a:effectLst>
            <a:softEdge rad="112500"/>
          </a:effectLst>
        </p:spPr>
      </p:pic>
      <p:pic>
        <p:nvPicPr>
          <p:cNvPr id="47110" name="Picture 6" descr="DSCN1363"/>
          <p:cNvPicPr>
            <a:picLocks noChangeAspect="1" noChangeArrowheads="1"/>
          </p:cNvPicPr>
          <p:nvPr/>
        </p:nvPicPr>
        <p:blipFill>
          <a:blip r:embed="rId5" cstate="print"/>
          <a:srcRect/>
          <a:stretch>
            <a:fillRect/>
          </a:stretch>
        </p:blipFill>
        <p:spPr bwMode="auto">
          <a:xfrm>
            <a:off x="5940425" y="4365625"/>
            <a:ext cx="2376488" cy="17827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結論</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7346" name="內容版面配置區 2"/>
          <p:cNvSpPr>
            <a:spLocks noGrp="1"/>
          </p:cNvSpPr>
          <p:nvPr>
            <p:ph idx="1"/>
          </p:nvPr>
        </p:nvSpPr>
        <p:spPr>
          <a:xfrm>
            <a:off x="468313" y="1412875"/>
            <a:ext cx="8229600" cy="2116138"/>
          </a:xfrm>
        </p:spPr>
        <p:txBody>
          <a:bodyPr/>
          <a:lstStyle/>
          <a:p>
            <a:pPr eaLnBrk="1" hangingPunct="1">
              <a:lnSpc>
                <a:spcPct val="80000"/>
              </a:lnSpc>
              <a:buFont typeface="Cambria" pitchFamily="18" charset="0"/>
              <a:buNone/>
            </a:pPr>
            <a:r>
              <a:rPr lang="en-US" altLang="zh-TW" sz="2400" smtClean="0"/>
              <a:t>1.</a:t>
            </a:r>
            <a:r>
              <a:rPr lang="zh-TW" altLang="en-US" sz="2400" smtClean="0"/>
              <a:t>五年級閱讀的動機較六年級閱讀動機強。</a:t>
            </a:r>
          </a:p>
          <a:p>
            <a:pPr eaLnBrk="1" hangingPunct="1">
              <a:lnSpc>
                <a:spcPct val="80000"/>
              </a:lnSpc>
              <a:buFont typeface="Cambria" pitchFamily="18" charset="0"/>
              <a:buNone/>
            </a:pPr>
            <a:r>
              <a:rPr lang="en-US" altLang="zh-TW" sz="2400" smtClean="0"/>
              <a:t>2.</a:t>
            </a:r>
            <a:r>
              <a:rPr lang="zh-TW" altLang="en-US" sz="2400" smtClean="0"/>
              <a:t>五、六年級最愛看的是「漫畫」及「小說」型態的書。</a:t>
            </a:r>
          </a:p>
          <a:p>
            <a:pPr eaLnBrk="1" hangingPunct="1">
              <a:lnSpc>
                <a:spcPct val="80000"/>
              </a:lnSpc>
              <a:buFont typeface="Cambria" pitchFamily="18" charset="0"/>
              <a:buNone/>
            </a:pPr>
            <a:r>
              <a:rPr lang="en-US" altLang="zh-TW" sz="2400" smtClean="0"/>
              <a:t>3.</a:t>
            </a:r>
            <a:r>
              <a:rPr lang="zh-TW" altLang="en-US" sz="2400" smtClean="0"/>
              <a:t>五年級最喜歡看「科學」類的書，六年級最喜歡「科幻」類的書</a:t>
            </a:r>
          </a:p>
          <a:p>
            <a:pPr eaLnBrk="1" hangingPunct="1">
              <a:lnSpc>
                <a:spcPct val="80000"/>
              </a:lnSpc>
              <a:buFont typeface="Cambria" pitchFamily="18" charset="0"/>
              <a:buNone/>
            </a:pPr>
            <a:r>
              <a:rPr lang="en-US" altLang="zh-TW" sz="2400" smtClean="0"/>
              <a:t>4.</a:t>
            </a:r>
            <a:r>
              <a:rPr lang="zh-TW" altLang="en-US" sz="2400" smtClean="0"/>
              <a:t>五、六年級學生如果有時間的話經常會看課外讀物。</a:t>
            </a:r>
          </a:p>
          <a:p>
            <a:pPr eaLnBrk="1" hangingPunct="1">
              <a:lnSpc>
                <a:spcPct val="80000"/>
              </a:lnSpc>
              <a:buFont typeface="Cambria" pitchFamily="18" charset="0"/>
              <a:buNone/>
            </a:pPr>
            <a:endParaRPr lang="zh-TW" altLang="en-US" sz="2400" smtClean="0"/>
          </a:p>
          <a:p>
            <a:pPr eaLnBrk="1" hangingPunct="1">
              <a:lnSpc>
                <a:spcPct val="80000"/>
              </a:lnSpc>
              <a:buFont typeface="Cambria" pitchFamily="18" charset="0"/>
              <a:buNone/>
            </a:pPr>
            <a:r>
              <a:rPr lang="en-US" altLang="zh-TW" sz="2200" smtClean="0"/>
              <a:t> </a:t>
            </a:r>
            <a:endParaRPr lang="zh-TW" altLang="en-US" sz="2200" smtClean="0"/>
          </a:p>
          <a:p>
            <a:pPr eaLnBrk="1" hangingPunct="1">
              <a:lnSpc>
                <a:spcPct val="80000"/>
              </a:lnSpc>
            </a:pPr>
            <a:endParaRPr lang="zh-TW" altLang="en-US" sz="2200" smtClean="0"/>
          </a:p>
        </p:txBody>
      </p:sp>
      <p:pic>
        <p:nvPicPr>
          <p:cNvPr id="31750" name="Picture 6" descr="DSCN1360"/>
          <p:cNvPicPr>
            <a:picLocks noChangeAspect="1" noChangeArrowheads="1"/>
          </p:cNvPicPr>
          <p:nvPr/>
        </p:nvPicPr>
        <p:blipFill>
          <a:blip r:embed="rId3"/>
          <a:srcRect/>
          <a:stretch>
            <a:fillRect/>
          </a:stretch>
        </p:blipFill>
        <p:spPr bwMode="auto">
          <a:xfrm>
            <a:off x="611188" y="3716338"/>
            <a:ext cx="3529012" cy="264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51" name="Picture 7" descr="DSCN1364"/>
          <p:cNvPicPr>
            <a:picLocks noChangeAspect="1" noChangeArrowheads="1"/>
          </p:cNvPicPr>
          <p:nvPr/>
        </p:nvPicPr>
        <p:blipFill>
          <a:blip r:embed="rId4"/>
          <a:srcRect/>
          <a:stretch>
            <a:fillRect/>
          </a:stretch>
        </p:blipFill>
        <p:spPr bwMode="auto">
          <a:xfrm>
            <a:off x="4500563" y="3716338"/>
            <a:ext cx="3527425" cy="2646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eaLnBrk="1" fontAlgn="auto" hangingPunct="1">
              <a:spcAft>
                <a:spcPts val="0"/>
              </a:spcAft>
              <a:defRPr/>
            </a:pPr>
            <a:r>
              <a:rPr lang="zh-TW" altLang="en-US" cap="none">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結論</a:t>
            </a:r>
          </a:p>
        </p:txBody>
      </p:sp>
      <p:sp>
        <p:nvSpPr>
          <p:cNvPr id="59394" name="內容版面配置區 2"/>
          <p:cNvSpPr>
            <a:spLocks noGrp="1"/>
          </p:cNvSpPr>
          <p:nvPr>
            <p:ph idx="4294967295"/>
          </p:nvPr>
        </p:nvSpPr>
        <p:spPr/>
        <p:txBody>
          <a:bodyPr/>
          <a:lstStyle/>
          <a:p>
            <a:pPr eaLnBrk="1" hangingPunct="1">
              <a:lnSpc>
                <a:spcPct val="80000"/>
              </a:lnSpc>
              <a:buFont typeface="Cambria" pitchFamily="18" charset="0"/>
              <a:buNone/>
            </a:pPr>
            <a:r>
              <a:rPr lang="en-US" altLang="zh-TW" sz="2400" smtClean="0"/>
              <a:t>5.</a:t>
            </a:r>
            <a:r>
              <a:rPr lang="zh-TW" altLang="en-US" sz="2400" smtClean="0"/>
              <a:t>五、六年級學童的父母都支持孩子買與自己興趣相符合的</a:t>
            </a:r>
            <a:endParaRPr lang="en-US" altLang="zh-TW" sz="2400" smtClean="0"/>
          </a:p>
          <a:p>
            <a:pPr eaLnBrk="1" hangingPunct="1">
              <a:lnSpc>
                <a:spcPct val="80000"/>
              </a:lnSpc>
              <a:buFont typeface="Cambria" pitchFamily="18" charset="0"/>
              <a:buNone/>
            </a:pPr>
            <a:r>
              <a:rPr lang="zh-TW" altLang="en-US" sz="2400" smtClean="0"/>
              <a:t>   書。</a:t>
            </a:r>
          </a:p>
          <a:p>
            <a:pPr eaLnBrk="1" hangingPunct="1">
              <a:lnSpc>
                <a:spcPct val="80000"/>
              </a:lnSpc>
              <a:buFont typeface="Cambria" pitchFamily="18" charset="0"/>
              <a:buNone/>
            </a:pPr>
            <a:r>
              <a:rPr lang="en-US" altLang="zh-TW" sz="2400" smtClean="0"/>
              <a:t>6.</a:t>
            </a:r>
            <a:r>
              <a:rPr lang="zh-TW" altLang="en-US" sz="2400" smtClean="0"/>
              <a:t>五年級學生在一星期內沒有閱讀會覺得不自在較六年級感</a:t>
            </a:r>
            <a:endParaRPr lang="en-US" altLang="zh-TW" sz="2400" smtClean="0"/>
          </a:p>
          <a:p>
            <a:pPr eaLnBrk="1" hangingPunct="1">
              <a:lnSpc>
                <a:spcPct val="80000"/>
              </a:lnSpc>
              <a:buFont typeface="Cambria" pitchFamily="18" charset="0"/>
              <a:buNone/>
            </a:pPr>
            <a:r>
              <a:rPr lang="zh-TW" altLang="en-US" sz="2400" smtClean="0"/>
              <a:t>   到更強烈。</a:t>
            </a:r>
          </a:p>
          <a:p>
            <a:pPr eaLnBrk="1" hangingPunct="1">
              <a:lnSpc>
                <a:spcPct val="80000"/>
              </a:lnSpc>
              <a:buFont typeface="Cambria" pitchFamily="18" charset="0"/>
              <a:buNone/>
            </a:pPr>
            <a:r>
              <a:rPr lang="en-US" altLang="zh-TW" sz="2400" smtClean="0"/>
              <a:t>7.</a:t>
            </a:r>
            <a:r>
              <a:rPr lang="zh-TW" altLang="en-US" sz="2400" smtClean="0"/>
              <a:t>整體來說五、六年級學生滿意學校圖書館的借還書、閱讀   </a:t>
            </a:r>
            <a:endParaRPr lang="en-US" altLang="zh-TW" sz="2400" smtClean="0"/>
          </a:p>
          <a:p>
            <a:pPr eaLnBrk="1" hangingPunct="1">
              <a:lnSpc>
                <a:spcPct val="80000"/>
              </a:lnSpc>
              <a:buFont typeface="Cambria" pitchFamily="18" charset="0"/>
              <a:buNone/>
            </a:pPr>
            <a:r>
              <a:rPr lang="zh-TW" altLang="en-US" sz="2400" smtClean="0"/>
              <a:t>   空間及藏書。</a:t>
            </a:r>
          </a:p>
          <a:p>
            <a:pPr eaLnBrk="1" hangingPunct="1">
              <a:lnSpc>
                <a:spcPct val="80000"/>
              </a:lnSpc>
              <a:buFont typeface="Cambria" pitchFamily="18" charset="0"/>
              <a:buNone/>
            </a:pPr>
            <a:r>
              <a:rPr lang="en-US" sz="2200" smtClean="0">
                <a:ea typeface="微軟正黑體" pitchFamily="34" charset="-120"/>
              </a:rPr>
              <a:t> </a:t>
            </a:r>
            <a:endParaRPr lang="zh-TW" altLang="en-US" sz="2200" smtClean="0"/>
          </a:p>
          <a:p>
            <a:pPr eaLnBrk="1" hangingPunct="1">
              <a:lnSpc>
                <a:spcPct val="80000"/>
              </a:lnSpc>
            </a:pPr>
            <a:endParaRPr lang="zh-TW" altLang="en-US" sz="2200" smtClean="0"/>
          </a:p>
        </p:txBody>
      </p:sp>
      <p:pic>
        <p:nvPicPr>
          <p:cNvPr id="32773" name="Picture 5" descr="DSCN1359"/>
          <p:cNvPicPr>
            <a:picLocks noChangeAspect="1" noChangeArrowheads="1"/>
          </p:cNvPicPr>
          <p:nvPr/>
        </p:nvPicPr>
        <p:blipFill>
          <a:blip r:embed="rId3"/>
          <a:srcRect/>
          <a:stretch>
            <a:fillRect/>
          </a:stretch>
        </p:blipFill>
        <p:spPr bwMode="auto">
          <a:xfrm>
            <a:off x="1187450" y="3933825"/>
            <a:ext cx="3095625" cy="2322513"/>
          </a:xfrm>
          <a:prstGeom prst="rect">
            <a:avLst/>
          </a:prstGeom>
          <a:ln>
            <a:noFill/>
          </a:ln>
          <a:effectLst>
            <a:outerShdw blurRad="292100" dist="139700" dir="2700000" algn="tl" rotWithShape="0">
              <a:srgbClr val="333333">
                <a:alpha val="65000"/>
              </a:srgbClr>
            </a:outerShdw>
          </a:effectLst>
        </p:spPr>
      </p:pic>
      <p:pic>
        <p:nvPicPr>
          <p:cNvPr id="32774" name="Picture 6" descr="DSCN1361"/>
          <p:cNvPicPr>
            <a:picLocks noChangeAspect="1" noChangeArrowheads="1"/>
          </p:cNvPicPr>
          <p:nvPr/>
        </p:nvPicPr>
        <p:blipFill>
          <a:blip r:embed="rId4"/>
          <a:srcRect/>
          <a:stretch>
            <a:fillRect/>
          </a:stretch>
        </p:blipFill>
        <p:spPr bwMode="auto">
          <a:xfrm>
            <a:off x="4859338" y="3951288"/>
            <a:ext cx="3097212" cy="2324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建議</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1442" name="內容版面配置區 2"/>
          <p:cNvSpPr>
            <a:spLocks noGrp="1"/>
          </p:cNvSpPr>
          <p:nvPr>
            <p:ph idx="1"/>
          </p:nvPr>
        </p:nvSpPr>
        <p:spPr>
          <a:xfrm>
            <a:off x="539750" y="1341438"/>
            <a:ext cx="8229600" cy="3816350"/>
          </a:xfrm>
        </p:spPr>
        <p:txBody>
          <a:bodyPr/>
          <a:lstStyle/>
          <a:p>
            <a:pPr eaLnBrk="1" hangingPunct="1">
              <a:lnSpc>
                <a:spcPct val="80000"/>
              </a:lnSpc>
              <a:buFont typeface="Cambria" pitchFamily="18" charset="0"/>
              <a:buNone/>
            </a:pPr>
            <a:r>
              <a:rPr lang="en-US" altLang="zh-TW" sz="2500" dirty="0" smtClean="0"/>
              <a:t>1.</a:t>
            </a:r>
            <a:r>
              <a:rPr lang="zh-TW" altLang="en-US" sz="2500" dirty="0" smtClean="0"/>
              <a:t>在學校增設更多圖書館。</a:t>
            </a:r>
          </a:p>
          <a:p>
            <a:pPr eaLnBrk="1" hangingPunct="1">
              <a:lnSpc>
                <a:spcPct val="80000"/>
              </a:lnSpc>
              <a:buFont typeface="Cambria" pitchFamily="18" charset="0"/>
              <a:buNone/>
            </a:pPr>
            <a:r>
              <a:rPr lang="en-US" altLang="zh-TW" sz="2500" dirty="0" smtClean="0"/>
              <a:t>2.</a:t>
            </a:r>
            <a:r>
              <a:rPr lang="zh-TW" altLang="en-US" sz="2500" dirty="0" smtClean="0"/>
              <a:t>圖書館需開冷氣，冷氣沒開時要保持良好的通風。</a:t>
            </a:r>
          </a:p>
          <a:p>
            <a:pPr eaLnBrk="1" hangingPunct="1">
              <a:lnSpc>
                <a:spcPct val="80000"/>
              </a:lnSpc>
              <a:buFont typeface="Cambria" pitchFamily="18" charset="0"/>
              <a:buNone/>
            </a:pPr>
            <a:r>
              <a:rPr lang="en-US" altLang="zh-TW" sz="2500" dirty="0" smtClean="0"/>
              <a:t>3.</a:t>
            </a:r>
            <a:r>
              <a:rPr lang="zh-TW" altLang="en-US" sz="2500" dirty="0" smtClean="0"/>
              <a:t>在圖書館中擺放滅火器。</a:t>
            </a:r>
          </a:p>
          <a:p>
            <a:pPr eaLnBrk="1" hangingPunct="1">
              <a:lnSpc>
                <a:spcPct val="80000"/>
              </a:lnSpc>
              <a:buFont typeface="Cambria" pitchFamily="18" charset="0"/>
              <a:buNone/>
            </a:pPr>
            <a:r>
              <a:rPr lang="en-US" altLang="zh-TW" sz="2500" dirty="0" smtClean="0"/>
              <a:t>4.</a:t>
            </a:r>
            <a:r>
              <a:rPr lang="zh-TW" altLang="en-US" sz="2500" dirty="0" smtClean="0"/>
              <a:t>增加自然科學、歷史類的書。</a:t>
            </a:r>
          </a:p>
          <a:p>
            <a:pPr eaLnBrk="1" hangingPunct="1">
              <a:lnSpc>
                <a:spcPct val="80000"/>
              </a:lnSpc>
              <a:buFont typeface="Cambria" pitchFamily="18" charset="0"/>
              <a:buNone/>
            </a:pPr>
            <a:r>
              <a:rPr lang="en-US" altLang="zh-TW" sz="2500" dirty="0" smtClean="0"/>
              <a:t>5.</a:t>
            </a:r>
            <a:r>
              <a:rPr lang="zh-TW" altLang="en-US" sz="2500" dirty="0" smtClean="0"/>
              <a:t>同學可以多推薦新書讓學校採購。</a:t>
            </a:r>
          </a:p>
          <a:p>
            <a:pPr eaLnBrk="1" hangingPunct="1">
              <a:lnSpc>
                <a:spcPct val="80000"/>
              </a:lnSpc>
              <a:buFont typeface="Cambria" pitchFamily="18" charset="0"/>
              <a:buNone/>
            </a:pPr>
            <a:r>
              <a:rPr lang="en-US" altLang="zh-TW" sz="2500" dirty="0" smtClean="0"/>
              <a:t>6.</a:t>
            </a:r>
            <a:r>
              <a:rPr lang="zh-TW" altLang="en-US" sz="2500" dirty="0" smtClean="0"/>
              <a:t>希望學校辦寫學習單的集點活動和有立即回饋性的閱讀</a:t>
            </a:r>
            <a:r>
              <a:rPr lang="en-US" altLang="zh-TW" sz="2500" dirty="0" smtClean="0"/>
              <a:t>.</a:t>
            </a:r>
          </a:p>
          <a:p>
            <a:pPr eaLnBrk="1" hangingPunct="1">
              <a:lnSpc>
                <a:spcPct val="80000"/>
              </a:lnSpc>
              <a:buFont typeface="Cambria" pitchFamily="18" charset="0"/>
              <a:buNone/>
            </a:pPr>
            <a:r>
              <a:rPr lang="zh-TW" altLang="en-US" sz="2500" dirty="0" smtClean="0"/>
              <a:t>   活動。</a:t>
            </a:r>
          </a:p>
          <a:p>
            <a:pPr eaLnBrk="1" hangingPunct="1">
              <a:lnSpc>
                <a:spcPct val="80000"/>
              </a:lnSpc>
              <a:buFont typeface="Cambria" pitchFamily="18" charset="0"/>
              <a:buNone/>
            </a:pPr>
            <a:r>
              <a:rPr lang="en-US" altLang="zh-TW" sz="2500" dirty="0" smtClean="0"/>
              <a:t>7.</a:t>
            </a:r>
            <a:r>
              <a:rPr lang="zh-TW" altLang="en-US" sz="2500" dirty="0" smtClean="0"/>
              <a:t>為增加學生借還書及閱讀的便利性，學校可以再在低年</a:t>
            </a:r>
          </a:p>
          <a:p>
            <a:pPr eaLnBrk="1" hangingPunct="1">
              <a:lnSpc>
                <a:spcPct val="80000"/>
              </a:lnSpc>
              <a:buFont typeface="Cambria" pitchFamily="18" charset="0"/>
              <a:buNone/>
            </a:pPr>
            <a:r>
              <a:rPr lang="zh-TW" altLang="en-US" sz="2500" dirty="0" smtClean="0"/>
              <a:t>   級導師室增設一處閱讀區。</a:t>
            </a:r>
            <a:r>
              <a:rPr lang="en-US" altLang="zh-TW" sz="2400" dirty="0" smtClean="0"/>
              <a:t>〈</a:t>
            </a:r>
            <a:r>
              <a:rPr lang="zh-TW" altLang="en-US" sz="2400" dirty="0" smtClean="0"/>
              <a:t>位在一樓，一二年級教室的中間</a:t>
            </a:r>
            <a:r>
              <a:rPr lang="en-US" altLang="zh-TW" sz="2400" dirty="0" smtClean="0"/>
              <a:t>〉</a:t>
            </a:r>
          </a:p>
          <a:p>
            <a:pPr eaLnBrk="1" hangingPunct="1">
              <a:lnSpc>
                <a:spcPct val="80000"/>
              </a:lnSpc>
              <a:buFont typeface="Cambria" pitchFamily="18" charset="0"/>
              <a:buNone/>
            </a:pPr>
            <a:r>
              <a:rPr lang="en-US" sz="2500" dirty="0" smtClean="0">
                <a:ea typeface="微軟正黑體" pitchFamily="34" charset="-120"/>
              </a:rPr>
              <a:t/>
            </a:r>
            <a:br>
              <a:rPr lang="en-US" sz="2500" dirty="0" smtClean="0">
                <a:ea typeface="微軟正黑體" pitchFamily="34" charset="-120"/>
              </a:rPr>
            </a:br>
            <a:endParaRPr lang="zh-TW" altLang="en-US" sz="2500" dirty="0" smtClean="0"/>
          </a:p>
        </p:txBody>
      </p:sp>
      <p:pic>
        <p:nvPicPr>
          <p:cNvPr id="61443" name="Picture 4" descr="DSCN1368"/>
          <p:cNvPicPr>
            <a:picLocks noChangeAspect="1" noChangeArrowheads="1"/>
          </p:cNvPicPr>
          <p:nvPr/>
        </p:nvPicPr>
        <p:blipFill>
          <a:blip r:embed="rId3"/>
          <a:srcRect/>
          <a:stretch>
            <a:fillRect/>
          </a:stretch>
        </p:blipFill>
        <p:spPr bwMode="auto">
          <a:xfrm>
            <a:off x="2267744" y="4868863"/>
            <a:ext cx="2447925" cy="1836738"/>
          </a:xfrm>
          <a:prstGeom prst="rect">
            <a:avLst/>
          </a:prstGeom>
          <a:ln>
            <a:noFill/>
          </a:ln>
          <a:effectLst>
            <a:softEdge rad="112500"/>
          </a:effectLst>
        </p:spPr>
      </p:pic>
      <p:pic>
        <p:nvPicPr>
          <p:cNvPr id="61444" name="Picture 5" descr="DSCN1363"/>
          <p:cNvPicPr>
            <a:picLocks noChangeAspect="1" noChangeArrowheads="1"/>
          </p:cNvPicPr>
          <p:nvPr/>
        </p:nvPicPr>
        <p:blipFill>
          <a:blip r:embed="rId4" cstate="print"/>
          <a:srcRect/>
          <a:stretch>
            <a:fillRect/>
          </a:stretch>
        </p:blipFill>
        <p:spPr bwMode="auto">
          <a:xfrm>
            <a:off x="5508625" y="4868863"/>
            <a:ext cx="2447925" cy="18367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bwMode="auto">
          <a:ln>
            <a:noFill/>
          </a:ln>
        </p:spPr>
        <p:txBody>
          <a:bodyPr wrap="square" lIns="91440" tIns="45720" rIns="91440" bIns="45720" numCol="1" anchorCtr="0" compatLnSpc="1">
            <a:prstTxWarp prst="textNoShape">
              <a:avLst/>
            </a:prstTxWarp>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學校的回應</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3490" name="Rectangle 3"/>
          <p:cNvSpPr>
            <a:spLocks noGrp="1"/>
          </p:cNvSpPr>
          <p:nvPr>
            <p:ph type="body" idx="1"/>
          </p:nvPr>
        </p:nvSpPr>
        <p:spPr/>
        <p:txBody>
          <a:bodyPr/>
          <a:lstStyle/>
          <a:p>
            <a:pPr>
              <a:buFont typeface="Cambria" pitchFamily="18" charset="0"/>
              <a:buNone/>
            </a:pPr>
            <a:r>
              <a:rPr lang="zh-TW" altLang="en-US" smtClean="0"/>
              <a:t>   低導室的閱讀區開張了。</a:t>
            </a:r>
          </a:p>
          <a:p>
            <a:pPr>
              <a:buFont typeface="Cambria" pitchFamily="18" charset="0"/>
              <a:buNone/>
            </a:pPr>
            <a:r>
              <a:rPr lang="zh-TW" altLang="en-US" sz="2000" smtClean="0"/>
              <a:t>      開放時間：星期一至星期五 </a:t>
            </a:r>
            <a:r>
              <a:rPr lang="en-US" altLang="zh-TW" sz="2000" smtClean="0"/>
              <a:t>0800</a:t>
            </a:r>
            <a:r>
              <a:rPr lang="zh-TW" altLang="en-US" sz="2000" smtClean="0"/>
              <a:t>～</a:t>
            </a:r>
            <a:r>
              <a:rPr lang="en-US" altLang="zh-TW" sz="2000" smtClean="0"/>
              <a:t>1800</a:t>
            </a:r>
          </a:p>
        </p:txBody>
      </p:sp>
      <p:pic>
        <p:nvPicPr>
          <p:cNvPr id="67588" name="Picture 4" descr="DSCN1384"/>
          <p:cNvPicPr>
            <a:picLocks noChangeAspect="1" noChangeArrowheads="1"/>
          </p:cNvPicPr>
          <p:nvPr/>
        </p:nvPicPr>
        <p:blipFill>
          <a:blip r:embed="rId2"/>
          <a:srcRect/>
          <a:stretch>
            <a:fillRect/>
          </a:stretch>
        </p:blipFill>
        <p:spPr bwMode="auto">
          <a:xfrm>
            <a:off x="5292725" y="3644900"/>
            <a:ext cx="3529013" cy="2647950"/>
          </a:xfrm>
          <a:prstGeom prst="rect">
            <a:avLst/>
          </a:prstGeom>
          <a:ln>
            <a:noFill/>
          </a:ln>
          <a:effectLst>
            <a:softEdge rad="112500"/>
          </a:effectLst>
        </p:spPr>
      </p:pic>
      <p:pic>
        <p:nvPicPr>
          <p:cNvPr id="67590" name="Picture 6" descr="IMAG0259"/>
          <p:cNvPicPr>
            <a:picLocks noChangeAspect="1" noChangeArrowheads="1"/>
          </p:cNvPicPr>
          <p:nvPr/>
        </p:nvPicPr>
        <p:blipFill>
          <a:blip r:embed="rId3"/>
          <a:srcRect/>
          <a:stretch>
            <a:fillRect/>
          </a:stretch>
        </p:blipFill>
        <p:spPr bwMode="auto">
          <a:xfrm>
            <a:off x="468313" y="3644900"/>
            <a:ext cx="4752975" cy="26860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xfrm>
            <a:off x="500034" y="642918"/>
            <a:ext cx="8229600" cy="1143000"/>
          </a:xfrm>
        </p:spPr>
        <p:txBody>
          <a:bodyPr wrap="square" lIns="91440" tIns="45720" rIns="91440" bIns="45720" numCol="1" anchorCtr="0" compatLnSpc="1">
            <a:prstTxWarp prst="textNoShape">
              <a:avLst/>
            </a:prstTxWarp>
          </a:bodyPr>
          <a:lstStyle/>
          <a:p>
            <a:pPr>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感謝您的聆聽</a:t>
            </a:r>
          </a:p>
        </p:txBody>
      </p:sp>
      <p:sp>
        <p:nvSpPr>
          <p:cNvPr id="63490" name="Rectangle 3"/>
          <p:cNvSpPr>
            <a:spLocks noGrp="1"/>
          </p:cNvSpPr>
          <p:nvPr>
            <p:ph type="body" idx="1"/>
          </p:nvPr>
        </p:nvSpPr>
        <p:spPr/>
        <p:txBody>
          <a:bodyPr/>
          <a:lstStyle/>
          <a:p>
            <a:pPr algn="ctr">
              <a:buFont typeface="Cambria" pitchFamily="18" charset="0"/>
              <a:buNone/>
              <a:defRPr/>
            </a:pPr>
            <a:endParaRPr lang="zh-TW" altLang="en-US" sz="3600" dirty="0" smtClean="0">
              <a:ea typeface="文鼎粗行楷" pitchFamily="49" charset="-120"/>
            </a:endParaRPr>
          </a:p>
          <a:p>
            <a:pPr algn="ctr">
              <a:buFont typeface="Cambria" pitchFamily="18" charset="0"/>
              <a:buNone/>
              <a:defRPr/>
            </a:pPr>
            <a:r>
              <a:rPr lang="zh-TW" altLang="en-US" sz="3600" b="1" spc="50" dirty="0" smtClean="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ea typeface="文鼎粗行楷"/>
              </a:rPr>
              <a:t>閱讀是知識的基礎，大量閱讀能讓我們的視野更寬廣。</a:t>
            </a:r>
          </a:p>
        </p:txBody>
      </p:sp>
      <p:pic>
        <p:nvPicPr>
          <p:cNvPr id="4" name="圖片 3" descr="DSCN1392.JPG"/>
          <p:cNvPicPr>
            <a:picLocks noChangeAspect="1"/>
          </p:cNvPicPr>
          <p:nvPr/>
        </p:nvPicPr>
        <p:blipFill>
          <a:blip r:embed="rId3"/>
          <a:stretch>
            <a:fillRect/>
          </a:stretch>
        </p:blipFill>
        <p:spPr>
          <a:xfrm>
            <a:off x="1142976" y="3786190"/>
            <a:ext cx="3168000" cy="2376000"/>
          </a:xfrm>
          <a:prstGeom prst="rect">
            <a:avLst/>
          </a:prstGeom>
          <a:ln>
            <a:noFill/>
          </a:ln>
          <a:effectLst>
            <a:softEdge rad="112500"/>
          </a:effectLst>
        </p:spPr>
      </p:pic>
      <p:pic>
        <p:nvPicPr>
          <p:cNvPr id="5" name="圖片 4" descr="DSCN1390.JPG"/>
          <p:cNvPicPr>
            <a:picLocks noChangeAspect="1"/>
          </p:cNvPicPr>
          <p:nvPr/>
        </p:nvPicPr>
        <p:blipFill>
          <a:blip r:embed="rId4"/>
          <a:stretch>
            <a:fillRect/>
          </a:stretch>
        </p:blipFill>
        <p:spPr>
          <a:xfrm>
            <a:off x="5000628" y="3786190"/>
            <a:ext cx="3168000" cy="237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研究目的</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0482" name="內容版面配置區 2"/>
          <p:cNvSpPr>
            <a:spLocks noGrp="1"/>
          </p:cNvSpPr>
          <p:nvPr>
            <p:ph idx="1"/>
          </p:nvPr>
        </p:nvSpPr>
        <p:spPr>
          <a:xfrm>
            <a:off x="457200" y="1600200"/>
            <a:ext cx="8229600" cy="2765425"/>
          </a:xfrm>
        </p:spPr>
        <p:txBody>
          <a:bodyPr/>
          <a:lstStyle/>
          <a:p>
            <a:pPr eaLnBrk="1" hangingPunct="1">
              <a:buFont typeface="Cambria" pitchFamily="18" charset="0"/>
              <a:buNone/>
            </a:pPr>
            <a:r>
              <a:rPr lang="en-US" altLang="zh-TW" sz="2400" smtClean="0"/>
              <a:t>1.</a:t>
            </a:r>
            <a:r>
              <a:rPr lang="zh-TW" altLang="en-US" sz="2400" smtClean="0"/>
              <a:t>瞭解宜昌國小五、六級學生的閱讀行為。</a:t>
            </a:r>
          </a:p>
          <a:p>
            <a:pPr eaLnBrk="1" hangingPunct="1">
              <a:buFont typeface="Cambria" pitchFamily="18" charset="0"/>
              <a:buNone/>
            </a:pPr>
            <a:r>
              <a:rPr lang="en-US" altLang="zh-TW" sz="2400" smtClean="0"/>
              <a:t>2.</a:t>
            </a:r>
            <a:r>
              <a:rPr lang="zh-TW" altLang="en-US" sz="2400" smtClean="0"/>
              <a:t>瞭解宜昌國小五、六級學生的閱讀行為是否有差異。</a:t>
            </a:r>
          </a:p>
          <a:p>
            <a:pPr eaLnBrk="1" hangingPunct="1">
              <a:buFont typeface="Cambria" pitchFamily="18" charset="0"/>
              <a:buNone/>
            </a:pPr>
            <a:r>
              <a:rPr lang="en-US" altLang="zh-TW" sz="2400" smtClean="0"/>
              <a:t>3.</a:t>
            </a:r>
            <a:r>
              <a:rPr lang="zh-TW" altLang="en-US" sz="2400" smtClean="0"/>
              <a:t>瞭解宜昌國小五、六級學生對學校圖書館的滿意情形如何。</a:t>
            </a:r>
          </a:p>
          <a:p>
            <a:pPr eaLnBrk="1" hangingPunct="1">
              <a:buFont typeface="Cambria" pitchFamily="18" charset="0"/>
              <a:buNone/>
            </a:pPr>
            <a:r>
              <a:rPr lang="en-US" altLang="zh-TW" sz="2400" smtClean="0"/>
              <a:t>4.</a:t>
            </a:r>
            <a:r>
              <a:rPr lang="zh-TW" altLang="en-US" sz="2400" smtClean="0"/>
              <a:t>想發現學校閱讀環境及閱讀推動方式的問題並提供改進意見。</a:t>
            </a:r>
          </a:p>
          <a:p>
            <a:pPr eaLnBrk="1" hangingPunct="1">
              <a:buFont typeface="Cambria" pitchFamily="18" charset="0"/>
              <a:buNone/>
            </a:pPr>
            <a:r>
              <a:rPr lang="en-US" altLang="zh-TW" smtClean="0"/>
              <a:t> </a:t>
            </a:r>
            <a:endParaRPr lang="zh-TW" altLang="en-US" smtClean="0"/>
          </a:p>
        </p:txBody>
      </p:sp>
      <p:pic>
        <p:nvPicPr>
          <p:cNvPr id="16388" name="Picture 4" descr="IMAG0195"/>
          <p:cNvPicPr>
            <a:picLocks noChangeAspect="1" noChangeArrowheads="1"/>
          </p:cNvPicPr>
          <p:nvPr/>
        </p:nvPicPr>
        <p:blipFill>
          <a:blip r:embed="rId3"/>
          <a:srcRect/>
          <a:stretch>
            <a:fillRect/>
          </a:stretch>
        </p:blipFill>
        <p:spPr bwMode="auto">
          <a:xfrm>
            <a:off x="539750" y="4292600"/>
            <a:ext cx="4103688" cy="2319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9" name="Picture 5" descr="IMAG0197"/>
          <p:cNvPicPr>
            <a:picLocks noChangeAspect="1" noChangeArrowheads="1"/>
          </p:cNvPicPr>
          <p:nvPr/>
        </p:nvPicPr>
        <p:blipFill>
          <a:blip r:embed="rId4" cstate="print"/>
          <a:srcRect/>
          <a:stretch>
            <a:fillRect/>
          </a:stretch>
        </p:blipFill>
        <p:spPr bwMode="auto">
          <a:xfrm>
            <a:off x="4716463" y="4302125"/>
            <a:ext cx="4103687" cy="2322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文獻探討</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2530" name="內容版面配置區 2"/>
          <p:cNvSpPr>
            <a:spLocks noGrp="1"/>
          </p:cNvSpPr>
          <p:nvPr>
            <p:ph idx="1"/>
          </p:nvPr>
        </p:nvSpPr>
        <p:spPr>
          <a:xfrm>
            <a:off x="468313" y="1557338"/>
            <a:ext cx="8329612" cy="2447925"/>
          </a:xfrm>
        </p:spPr>
        <p:txBody>
          <a:bodyPr/>
          <a:lstStyle/>
          <a:p>
            <a:pPr eaLnBrk="1" hangingPunct="1">
              <a:buFont typeface="Cambria" pitchFamily="18" charset="0"/>
              <a:buNone/>
            </a:pPr>
            <a:r>
              <a:rPr lang="zh-TW" altLang="en-US" sz="2400" smtClean="0"/>
              <a:t>    在我們查詢的資料中，有兩篇論文跟我們的研究題目很相似。</a:t>
            </a:r>
            <a:endParaRPr lang="en-US" altLang="zh-TW" sz="2400" smtClean="0"/>
          </a:p>
          <a:p>
            <a:pPr eaLnBrk="1" hangingPunct="1">
              <a:buFont typeface="Cambria" pitchFamily="18" charset="0"/>
              <a:buNone/>
            </a:pPr>
            <a:r>
              <a:rPr lang="en-US" altLang="zh-TW" sz="2400" smtClean="0"/>
              <a:t>1.</a:t>
            </a:r>
            <a:r>
              <a:rPr lang="zh-TW" altLang="en-US" sz="2400" smtClean="0"/>
              <a:t>「國小學童閱讀動機與閱讀行為之相關研究」</a:t>
            </a:r>
            <a:endParaRPr lang="en-US" altLang="zh-TW" sz="2400" smtClean="0"/>
          </a:p>
          <a:p>
            <a:pPr eaLnBrk="1" hangingPunct="1">
              <a:buFont typeface="Cambria" pitchFamily="18" charset="0"/>
              <a:buNone/>
            </a:pPr>
            <a:r>
              <a:rPr lang="en-US" altLang="zh-TW" sz="2400" smtClean="0"/>
              <a:t>2.</a:t>
            </a:r>
            <a:r>
              <a:rPr lang="zh-TW" altLang="en-US" sz="2400" smtClean="0"/>
              <a:t>「國小高年級學生家庭閱讀環境、閱讀動機與閱讀行為之研究」</a:t>
            </a:r>
          </a:p>
          <a:p>
            <a:pPr eaLnBrk="1" hangingPunct="1">
              <a:buFont typeface="Cambria" pitchFamily="18" charset="0"/>
              <a:buNone/>
            </a:pPr>
            <a:endParaRPr lang="zh-TW" altLang="en-US" smtClean="0"/>
          </a:p>
        </p:txBody>
      </p:sp>
      <p:pic>
        <p:nvPicPr>
          <p:cNvPr id="17413" name="Picture 5" descr="IMAG0198"/>
          <p:cNvPicPr>
            <a:picLocks noChangeAspect="1" noChangeArrowheads="1"/>
          </p:cNvPicPr>
          <p:nvPr/>
        </p:nvPicPr>
        <p:blipFill>
          <a:blip r:embed="rId3"/>
          <a:srcRect/>
          <a:stretch>
            <a:fillRect/>
          </a:stretch>
        </p:blipFill>
        <p:spPr bwMode="auto">
          <a:xfrm>
            <a:off x="250825" y="4076700"/>
            <a:ext cx="4032250" cy="2282825"/>
          </a:xfrm>
          <a:prstGeom prst="rect">
            <a:avLst/>
          </a:prstGeom>
          <a:ln>
            <a:noFill/>
          </a:ln>
          <a:effectLst>
            <a:softEdge rad="112500"/>
          </a:effectLst>
        </p:spPr>
      </p:pic>
      <p:pic>
        <p:nvPicPr>
          <p:cNvPr id="17414" name="Picture 6" descr="IMAG0199"/>
          <p:cNvPicPr>
            <a:picLocks noChangeAspect="1" noChangeArrowheads="1"/>
          </p:cNvPicPr>
          <p:nvPr/>
        </p:nvPicPr>
        <p:blipFill>
          <a:blip r:embed="rId4"/>
          <a:srcRect/>
          <a:stretch>
            <a:fillRect/>
          </a:stretch>
        </p:blipFill>
        <p:spPr bwMode="auto">
          <a:xfrm>
            <a:off x="4643438" y="4076700"/>
            <a:ext cx="4103687" cy="23225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文獻探討</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3" name="內容版面配置區 2"/>
          <p:cNvGraphicFramePr>
            <a:graphicFrameLocks noGrp="1"/>
          </p:cNvGraphicFramePr>
          <p:nvPr>
            <p:ph idx="1"/>
          </p:nvPr>
        </p:nvGraphicFramePr>
        <p:xfrm>
          <a:off x="467544" y="1412776"/>
          <a:ext cx="828092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研究流程─心智圖</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6626" name="Picture 4" descr="IMAG0249"/>
          <p:cNvPicPr>
            <a:picLocks noChangeAspect="1" noChangeArrowheads="1"/>
          </p:cNvPicPr>
          <p:nvPr/>
        </p:nvPicPr>
        <p:blipFill>
          <a:blip r:embed="rId3"/>
          <a:srcRect/>
          <a:stretch>
            <a:fillRect/>
          </a:stretch>
        </p:blipFill>
        <p:spPr bwMode="auto">
          <a:xfrm>
            <a:off x="468313" y="1268413"/>
            <a:ext cx="3816350" cy="3152775"/>
          </a:xfrm>
          <a:prstGeom prst="rect">
            <a:avLst/>
          </a:prstGeom>
          <a:noFill/>
          <a:ln w="9525">
            <a:noFill/>
            <a:miter lim="800000"/>
            <a:headEnd/>
            <a:tailEnd/>
          </a:ln>
        </p:spPr>
      </p:pic>
      <p:pic>
        <p:nvPicPr>
          <p:cNvPr id="26627" name="Picture 5" descr="圖片1"/>
          <p:cNvPicPr>
            <a:picLocks noChangeAspect="1" noChangeArrowheads="1"/>
          </p:cNvPicPr>
          <p:nvPr/>
        </p:nvPicPr>
        <p:blipFill>
          <a:blip r:embed="rId4"/>
          <a:srcRect/>
          <a:stretch>
            <a:fillRect/>
          </a:stretch>
        </p:blipFill>
        <p:spPr bwMode="auto">
          <a:xfrm>
            <a:off x="5003800" y="1196975"/>
            <a:ext cx="3744913" cy="3316288"/>
          </a:xfrm>
          <a:prstGeom prst="rect">
            <a:avLst/>
          </a:prstGeom>
          <a:noFill/>
          <a:ln w="9525">
            <a:noFill/>
            <a:miter lim="800000"/>
            <a:headEnd/>
            <a:tailEnd/>
          </a:ln>
        </p:spPr>
      </p:pic>
      <p:sp>
        <p:nvSpPr>
          <p:cNvPr id="26628" name="AutoShape 6"/>
          <p:cNvSpPr>
            <a:spLocks noChangeArrowheads="1"/>
          </p:cNvSpPr>
          <p:nvPr/>
        </p:nvSpPr>
        <p:spPr bwMode="auto">
          <a:xfrm>
            <a:off x="4356100" y="2852738"/>
            <a:ext cx="431800" cy="288925"/>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zh-TW" altLang="en-US"/>
          </a:p>
        </p:txBody>
      </p:sp>
      <p:pic>
        <p:nvPicPr>
          <p:cNvPr id="19463" name="Picture 7" descr="31191"/>
          <p:cNvPicPr>
            <a:picLocks noChangeAspect="1" noChangeArrowheads="1"/>
          </p:cNvPicPr>
          <p:nvPr/>
        </p:nvPicPr>
        <p:blipFill>
          <a:blip r:embed="rId5"/>
          <a:srcRect/>
          <a:stretch>
            <a:fillRect/>
          </a:stretch>
        </p:blipFill>
        <p:spPr bwMode="auto">
          <a:xfrm>
            <a:off x="971550" y="4508500"/>
            <a:ext cx="3600450" cy="2152650"/>
          </a:xfrm>
          <a:prstGeom prst="rect">
            <a:avLst/>
          </a:prstGeom>
          <a:ln>
            <a:noFill/>
          </a:ln>
          <a:effectLst>
            <a:softEdge rad="112500"/>
          </a:effectLst>
        </p:spPr>
      </p:pic>
      <p:pic>
        <p:nvPicPr>
          <p:cNvPr id="19464" name="Picture 8" descr="31177"/>
          <p:cNvPicPr>
            <a:picLocks noChangeAspect="1" noChangeArrowheads="1"/>
          </p:cNvPicPr>
          <p:nvPr/>
        </p:nvPicPr>
        <p:blipFill>
          <a:blip r:embed="rId6"/>
          <a:srcRect/>
          <a:stretch>
            <a:fillRect/>
          </a:stretch>
        </p:blipFill>
        <p:spPr bwMode="auto">
          <a:xfrm>
            <a:off x="4859338" y="4581525"/>
            <a:ext cx="3024187" cy="21097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研究流程</a:t>
            </a:r>
            <a:r>
              <a:rPr lang="en-US" altLang="zh-TW"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流程圖</a:t>
            </a:r>
          </a:p>
        </p:txBody>
      </p:sp>
      <p:graphicFrame>
        <p:nvGraphicFramePr>
          <p:cNvPr id="4" name="內容版面配置區 3"/>
          <p:cNvGraphicFramePr>
            <a:graphicFrameLocks noGrp="1"/>
          </p:cNvGraphicFramePr>
          <p:nvPr>
            <p:ph idx="1"/>
          </p:nvPr>
        </p:nvGraphicFramePr>
        <p:xfrm>
          <a:off x="428596" y="1428736"/>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向右箭號 7"/>
          <p:cNvSpPr/>
          <p:nvPr/>
        </p:nvSpPr>
        <p:spPr>
          <a:xfrm>
            <a:off x="2786063" y="5429250"/>
            <a:ext cx="428625" cy="214313"/>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向右箭號 9"/>
          <p:cNvSpPr/>
          <p:nvPr/>
        </p:nvSpPr>
        <p:spPr>
          <a:xfrm>
            <a:off x="5572125" y="5429250"/>
            <a:ext cx="428625" cy="214313"/>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向上箭號 10"/>
          <p:cNvSpPr/>
          <p:nvPr/>
        </p:nvSpPr>
        <p:spPr>
          <a:xfrm>
            <a:off x="7143750" y="4500563"/>
            <a:ext cx="214313" cy="285750"/>
          </a:xfrm>
          <a:prstGeom prst="up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向上箭號 11"/>
          <p:cNvSpPr/>
          <p:nvPr/>
        </p:nvSpPr>
        <p:spPr>
          <a:xfrm>
            <a:off x="7215188" y="2857500"/>
            <a:ext cx="214312" cy="285750"/>
          </a:xfrm>
          <a:prstGeom prst="up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向左箭號 12"/>
          <p:cNvSpPr/>
          <p:nvPr/>
        </p:nvSpPr>
        <p:spPr>
          <a:xfrm>
            <a:off x="5643563" y="2143125"/>
            <a:ext cx="285750" cy="142875"/>
          </a:xfrm>
          <a:prstGeom prst="lef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下箭號 15"/>
          <p:cNvSpPr/>
          <p:nvPr/>
        </p:nvSpPr>
        <p:spPr>
          <a:xfrm>
            <a:off x="1428750" y="2714625"/>
            <a:ext cx="142875" cy="285750"/>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TW" altLang="en-US"/>
          </a:p>
        </p:txBody>
      </p:sp>
      <p:sp>
        <p:nvSpPr>
          <p:cNvPr id="17" name="向下箭號 16"/>
          <p:cNvSpPr/>
          <p:nvPr/>
        </p:nvSpPr>
        <p:spPr>
          <a:xfrm>
            <a:off x="1357313" y="4357688"/>
            <a:ext cx="142875" cy="285750"/>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TW" altLang="en-US"/>
          </a:p>
        </p:txBody>
      </p:sp>
      <p:sp>
        <p:nvSpPr>
          <p:cNvPr id="18" name="向下箭號 17"/>
          <p:cNvSpPr/>
          <p:nvPr/>
        </p:nvSpPr>
        <p:spPr>
          <a:xfrm>
            <a:off x="4214813" y="2643188"/>
            <a:ext cx="142875" cy="285750"/>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研究方法</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0722" name="內容版面配置區 2"/>
          <p:cNvSpPr>
            <a:spLocks noGrp="1"/>
          </p:cNvSpPr>
          <p:nvPr>
            <p:ph idx="1"/>
          </p:nvPr>
        </p:nvSpPr>
        <p:spPr>
          <a:xfrm>
            <a:off x="457200" y="1600200"/>
            <a:ext cx="8229600" cy="2620963"/>
          </a:xfrm>
        </p:spPr>
        <p:txBody>
          <a:bodyPr/>
          <a:lstStyle/>
          <a:p>
            <a:pPr eaLnBrk="1" hangingPunct="1">
              <a:buFont typeface="Cambria" pitchFamily="18" charset="0"/>
              <a:buNone/>
            </a:pPr>
            <a:r>
              <a:rPr lang="en-US" altLang="zh-TW" sz="2400" smtClean="0"/>
              <a:t>1.</a:t>
            </a:r>
            <a:r>
              <a:rPr lang="zh-TW" altLang="en-US" sz="2400" smtClean="0"/>
              <a:t>問卷調查法</a:t>
            </a:r>
          </a:p>
          <a:p>
            <a:pPr eaLnBrk="1" hangingPunct="1">
              <a:buFont typeface="Cambria" pitchFamily="18" charset="0"/>
              <a:buNone/>
            </a:pPr>
            <a:r>
              <a:rPr lang="en-US" altLang="zh-TW" sz="2400" smtClean="0"/>
              <a:t>   </a:t>
            </a:r>
            <a:r>
              <a:rPr lang="zh-TW" altLang="en-US" sz="2400" smtClean="0"/>
              <a:t>其優點就是可藉由一次的問卷調查</a:t>
            </a:r>
            <a:r>
              <a:rPr lang="zh-TW" altLang="en-US" smtClean="0"/>
              <a:t>，</a:t>
            </a:r>
            <a:r>
              <a:rPr lang="zh-TW" altLang="en-US" sz="2400" smtClean="0"/>
              <a:t>便可瞭解那麼多五六</a:t>
            </a:r>
          </a:p>
          <a:p>
            <a:pPr eaLnBrk="1" hangingPunct="1">
              <a:buFont typeface="Cambria" pitchFamily="18" charset="0"/>
              <a:buNone/>
            </a:pPr>
            <a:r>
              <a:rPr lang="zh-TW" altLang="en-US" sz="2400" smtClean="0"/>
              <a:t>   年級的學生的關於閱讀大概的行為</a:t>
            </a:r>
            <a:r>
              <a:rPr lang="zh-TW" altLang="en-US" smtClean="0"/>
              <a:t>。</a:t>
            </a:r>
            <a:endParaRPr lang="zh-TW" altLang="en-US" sz="2400" smtClean="0"/>
          </a:p>
          <a:p>
            <a:pPr eaLnBrk="1" hangingPunct="1">
              <a:buFont typeface="Cambria" pitchFamily="18" charset="0"/>
              <a:buNone/>
            </a:pPr>
            <a:r>
              <a:rPr lang="en-US" altLang="zh-TW" sz="2400" smtClean="0"/>
              <a:t>2.</a:t>
            </a:r>
            <a:r>
              <a:rPr lang="zh-TW" altLang="en-US" sz="2400" smtClean="0"/>
              <a:t>訪談法</a:t>
            </a:r>
            <a:endParaRPr lang="en-US" altLang="zh-TW" sz="2400" smtClean="0"/>
          </a:p>
          <a:p>
            <a:pPr eaLnBrk="1" hangingPunct="1">
              <a:buFont typeface="Cambria" pitchFamily="18" charset="0"/>
              <a:buNone/>
            </a:pPr>
            <a:r>
              <a:rPr lang="zh-TW" altLang="en-US" sz="2400" smtClean="0"/>
              <a:t>   藉由訪談法可瞭解小朋友更深入的想法</a:t>
            </a:r>
            <a:r>
              <a:rPr lang="zh-TW" altLang="en-US" smtClean="0"/>
              <a:t>，</a:t>
            </a:r>
            <a:r>
              <a:rPr lang="zh-TW" altLang="en-US" sz="2400" smtClean="0"/>
              <a:t>這是問卷調查法</a:t>
            </a:r>
          </a:p>
          <a:p>
            <a:pPr eaLnBrk="1" hangingPunct="1">
              <a:buFont typeface="Cambria" pitchFamily="18" charset="0"/>
              <a:buNone/>
            </a:pPr>
            <a:r>
              <a:rPr lang="zh-TW" altLang="en-US" sz="2400" smtClean="0"/>
              <a:t>   沒辦法做到的。</a:t>
            </a:r>
          </a:p>
          <a:p>
            <a:pPr eaLnBrk="1" hangingPunct="1">
              <a:buFont typeface="Cambria" pitchFamily="18" charset="0"/>
              <a:buNone/>
            </a:pPr>
            <a:endParaRPr lang="en-US" altLang="zh-TW" sz="2400" smtClean="0"/>
          </a:p>
        </p:txBody>
      </p:sp>
      <p:pic>
        <p:nvPicPr>
          <p:cNvPr id="22531" name="Picture 5" descr="P1050607"/>
          <p:cNvPicPr>
            <a:picLocks noChangeAspect="1" noChangeArrowheads="1"/>
          </p:cNvPicPr>
          <p:nvPr/>
        </p:nvPicPr>
        <p:blipFill>
          <a:blip r:embed="rId3"/>
          <a:srcRect/>
          <a:stretch>
            <a:fillRect/>
          </a:stretch>
        </p:blipFill>
        <p:spPr bwMode="auto">
          <a:xfrm>
            <a:off x="3059113" y="4581525"/>
            <a:ext cx="2592387" cy="1946275"/>
          </a:xfrm>
          <a:prstGeom prst="rect">
            <a:avLst/>
          </a:prstGeom>
          <a:ln>
            <a:noFill/>
          </a:ln>
          <a:effectLst>
            <a:softEdge rad="112500"/>
          </a:effectLst>
        </p:spPr>
      </p:pic>
      <p:pic>
        <p:nvPicPr>
          <p:cNvPr id="22532" name="Picture 6" descr="P1050592"/>
          <p:cNvPicPr>
            <a:picLocks noChangeAspect="1" noChangeArrowheads="1"/>
          </p:cNvPicPr>
          <p:nvPr/>
        </p:nvPicPr>
        <p:blipFill>
          <a:blip r:embed="rId4"/>
          <a:srcRect/>
          <a:stretch>
            <a:fillRect/>
          </a:stretch>
        </p:blipFill>
        <p:spPr bwMode="auto">
          <a:xfrm>
            <a:off x="5867400" y="4508500"/>
            <a:ext cx="2663825" cy="19986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研究對象</a:t>
            </a:r>
            <a:endParaRPr lang="zh-TW" altLang="en-US"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2770" name="內容版面配置區 2"/>
          <p:cNvSpPr>
            <a:spLocks noGrp="1"/>
          </p:cNvSpPr>
          <p:nvPr>
            <p:ph idx="1"/>
          </p:nvPr>
        </p:nvSpPr>
        <p:spPr/>
        <p:txBody>
          <a:bodyPr/>
          <a:lstStyle/>
          <a:p>
            <a:pPr eaLnBrk="1" hangingPunct="1">
              <a:buFont typeface="Cambria" pitchFamily="18" charset="0"/>
              <a:buNone/>
            </a:pPr>
            <a:r>
              <a:rPr lang="zh-TW" altLang="en-US" smtClean="0"/>
              <a:t> </a:t>
            </a:r>
            <a:endParaRPr lang="en-US" altLang="zh-TW" smtClean="0"/>
          </a:p>
          <a:p>
            <a:pPr eaLnBrk="1" hangingPunct="1">
              <a:buFont typeface="Cambria" pitchFamily="18" charset="0"/>
              <a:buNone/>
            </a:pPr>
            <a:endParaRPr lang="zh-TW" altLang="en-US" smtClean="0"/>
          </a:p>
        </p:txBody>
      </p:sp>
      <p:graphicFrame>
        <p:nvGraphicFramePr>
          <p:cNvPr id="4" name="表格 3"/>
          <p:cNvGraphicFramePr>
            <a:graphicFrameLocks noGrp="1"/>
          </p:cNvGraphicFramePr>
          <p:nvPr/>
        </p:nvGraphicFramePr>
        <p:xfrm>
          <a:off x="571500" y="1428750"/>
          <a:ext cx="8072438" cy="4500579"/>
        </p:xfrm>
        <a:graphic>
          <a:graphicData uri="http://schemas.openxmlformats.org/drawingml/2006/table">
            <a:tbl>
              <a:tblPr/>
              <a:tblGrid>
                <a:gridCol w="1981200"/>
                <a:gridCol w="2055813"/>
                <a:gridCol w="2017712"/>
                <a:gridCol w="2017713"/>
              </a:tblGrid>
              <a:tr h="6411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FFFF"/>
                          </a:solidFill>
                          <a:effectLst/>
                          <a:latin typeface="Arial" charset="0"/>
                          <a:ea typeface="微軟正黑體" pitchFamily="34" charset="-120"/>
                        </a:rPr>
                        <a:t>五年級</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FFFFFF"/>
                          </a:solidFill>
                          <a:effectLst/>
                          <a:latin typeface="Arial" charset="0"/>
                          <a:ea typeface="微軟正黑體" pitchFamily="34" charset="-120"/>
                        </a:rPr>
                        <a:t>學生人數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FFFFFF"/>
                          </a:solidFill>
                          <a:effectLst/>
                          <a:latin typeface="Arial" charset="0"/>
                          <a:ea typeface="微軟正黑體" pitchFamily="34" charset="-120"/>
                        </a:rPr>
                        <a:t>六年級</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FFFFFF"/>
                          </a:solidFill>
                          <a:effectLst/>
                          <a:latin typeface="Arial" charset="0"/>
                          <a:ea typeface="微軟正黑體" pitchFamily="34" charset="-120"/>
                        </a:rPr>
                        <a:t>學生人數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632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Times New Roman" pitchFamily="18" charset="0"/>
                          <a:ea typeface="新細明體" charset="-120"/>
                          <a:cs typeface="Times New Roman" pitchFamily="18" charset="0"/>
                        </a:rPr>
                        <a:t>五年一班</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新細明體" charset="-120"/>
                        </a:rPr>
                        <a:t>26</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六年一班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25</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r>
              <a:tr h="536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Times New Roman" pitchFamily="18" charset="0"/>
                          <a:ea typeface="新細明體" charset="-120"/>
                          <a:cs typeface="Times New Roman" pitchFamily="18" charset="0"/>
                        </a:rPr>
                        <a:t>五年三班</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新細明體" charset="-120"/>
                        </a:rPr>
                        <a:t>25</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六年二班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24</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r>
              <a:tr h="6030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五年四班</a:t>
                      </a:r>
                      <a:endParaRPr kumimoji="0" lang="zh-TW" altLang="en-US" sz="2000" b="0" i="0" u="none" strike="noStrike" cap="none" normalizeH="0" baseline="0" smtClean="0">
                        <a:ln>
                          <a:noFill/>
                        </a:ln>
                        <a:solidFill>
                          <a:srgbClr val="000000"/>
                        </a:solidFill>
                        <a:effectLst/>
                        <a:latin typeface="Times New Roman" pitchFamily="18"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25</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六年三班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25</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r>
              <a:tr h="536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五年六班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26</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六年四班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26</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r>
              <a:tr h="731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合計</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102</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合計</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100</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r>
              <a:tr h="889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微軟正黑體" pitchFamily="34" charset="-120"/>
                        </a:rPr>
                        <a:t>總計人數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微軟正黑體" pitchFamily="34" charset="-120"/>
                        </a:rPr>
                        <a:t>202</a:t>
                      </a:r>
                      <a:r>
                        <a:rPr kumimoji="0" lang="zh-TW" altLang="en-US" sz="2000" b="0" i="0" u="none" strike="noStrike" cap="none" normalizeH="0" baseline="0" smtClean="0">
                          <a:ln>
                            <a:noFill/>
                          </a:ln>
                          <a:solidFill>
                            <a:srgbClr val="000000"/>
                          </a:solidFill>
                          <a:effectLst/>
                          <a:latin typeface="Arial" charset="0"/>
                          <a:ea typeface="微軟正黑體" pitchFamily="34" charset="-120"/>
                        </a:rPr>
                        <a:t>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行雲流水">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神韻">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Calligraphy</Template>
  <TotalTime>1098</TotalTime>
  <Words>2858</Words>
  <Application>Microsoft Office PowerPoint</Application>
  <PresentationFormat>如螢幕大小 (4:3)</PresentationFormat>
  <Paragraphs>376</Paragraphs>
  <Slides>25</Slides>
  <Notes>24</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行雲流水</vt:lpstr>
      <vt:lpstr>月讀還是悅讀？  宜昌國小高年級閱讀行為之研究</vt:lpstr>
      <vt:lpstr>研究動機</vt:lpstr>
      <vt:lpstr>研究目的</vt:lpstr>
      <vt:lpstr>文獻探討</vt:lpstr>
      <vt:lpstr>文獻探討</vt:lpstr>
      <vt:lpstr>研究流程─心智圖</vt:lpstr>
      <vt:lpstr>研究流程-流程圖</vt:lpstr>
      <vt:lpstr>研究方法</vt:lpstr>
      <vt:lpstr>研究對象</vt:lpstr>
      <vt:lpstr>問卷編製</vt:lpstr>
      <vt:lpstr>研究結果─問卷部份</vt:lpstr>
      <vt:lpstr>問卷調查結果</vt:lpstr>
      <vt:lpstr>問卷調查結果</vt:lpstr>
      <vt:lpstr>問卷調查結果</vt:lpstr>
      <vt:lpstr>問卷調查結果</vt:lpstr>
      <vt:lpstr>研究結果─訪談部份</vt:lpstr>
      <vt:lpstr>訪談意見歸納</vt:lpstr>
      <vt:lpstr>訪談意見歸納</vt:lpstr>
      <vt:lpstr>訪談意見歸納</vt:lpstr>
      <vt:lpstr>訪談意見歸納</vt:lpstr>
      <vt:lpstr>結論</vt:lpstr>
      <vt:lpstr>結論</vt:lpstr>
      <vt:lpstr>建議</vt:lpstr>
      <vt:lpstr>學校的回應</vt:lpstr>
      <vt:lpstr>感謝您的聆聽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月讀還是悅讀？</dc:title>
  <cp:lastModifiedBy>USER</cp:lastModifiedBy>
  <cp:revision>93</cp:revision>
  <dcterms:modified xsi:type="dcterms:W3CDTF">2015-10-28T00:14:39Z</dcterms:modified>
</cp:coreProperties>
</file>