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Default Extension="wmv" ContentType="video/x-ms-wmv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60" r:id="rId2"/>
    <p:sldMasterId id="2147483677" r:id="rId3"/>
    <p:sldMasterId id="2147483689" r:id="rId4"/>
  </p:sldMasterIdLst>
  <p:notesMasterIdLst>
    <p:notesMasterId r:id="rId17"/>
  </p:notesMasterIdLst>
  <p:handoutMasterIdLst>
    <p:handoutMasterId r:id="rId18"/>
  </p:handoutMasterIdLst>
  <p:sldIdLst>
    <p:sldId id="286" r:id="rId5"/>
    <p:sldId id="271" r:id="rId6"/>
    <p:sldId id="272" r:id="rId7"/>
    <p:sldId id="289" r:id="rId8"/>
    <p:sldId id="294" r:id="rId9"/>
    <p:sldId id="273" r:id="rId10"/>
    <p:sldId id="277" r:id="rId11"/>
    <p:sldId id="278" r:id="rId12"/>
    <p:sldId id="295" r:id="rId13"/>
    <p:sldId id="279" r:id="rId14"/>
    <p:sldId id="293" r:id="rId15"/>
    <p:sldId id="288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51" autoAdjust="0"/>
    <p:restoredTop sz="94660"/>
  </p:normalViewPr>
  <p:slideViewPr>
    <p:cSldViewPr snapToGrid="0" showGuides="1">
      <p:cViewPr varScale="1">
        <p:scale>
          <a:sx n="81" d="100"/>
          <a:sy n="81" d="100"/>
        </p:scale>
        <p:origin x="342" y="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82" d="100"/>
          <a:sy n="82" d="100"/>
        </p:scale>
        <p:origin x="3852" y="7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handoutMaster" Target="handoutMasters/handoutMaster1.xml"/><Relationship Id="rId3" Type="http://schemas.openxmlformats.org/officeDocument/2006/relationships/slideMaster" Target="slideMasters/slideMaster2.xml"/><Relationship Id="rId21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2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3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ableStyles" Target="tableStyles.xml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image" Target="../media/image6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image" Target="../media/image6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7B5FFD5-2804-40DC-B49E-C1D4BFE61C95}" type="doc">
      <dgm:prSet loTypeId="urn:microsoft.com/office/officeart/2005/8/layout/cycle2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zh-TW" altLang="en-US"/>
        </a:p>
      </dgm:t>
    </dgm:pt>
    <dgm:pt modelId="{8924EB3D-DA4E-4565-8403-270A5A2D0A53}">
      <dgm:prSet phldrT="[文字]" custT="1"/>
      <dgm:spPr>
        <a:solidFill>
          <a:schemeClr val="bg2">
            <a:lumMod val="50000"/>
          </a:schemeClr>
        </a:solidFill>
      </dgm:spPr>
      <dgm:t>
        <a:bodyPr/>
        <a:lstStyle/>
        <a:p>
          <a:endParaRPr lang="en-US" altLang="zh-TW" sz="1800" dirty="0" smtClean="0"/>
        </a:p>
        <a:p>
          <a:r>
            <a:rPr lang="zh-TW" altLang="en-US" sz="1800" dirty="0" smtClean="0"/>
            <a:t>魯元公主</a:t>
          </a:r>
          <a:endParaRPr lang="en-US" altLang="zh-TW" sz="1800" dirty="0" smtClean="0"/>
        </a:p>
        <a:p>
          <a:r>
            <a:rPr lang="zh-TW" altLang="en-US" sz="1800" dirty="0" smtClean="0"/>
            <a:t>劉盈仁孝性格</a:t>
          </a:r>
          <a:endParaRPr lang="en-US" altLang="zh-TW" sz="1800" dirty="0" smtClean="0"/>
        </a:p>
        <a:p>
          <a:r>
            <a:rPr lang="zh-TW" altLang="en-US" sz="1800" dirty="0" smtClean="0"/>
            <a:t>相關描述</a:t>
          </a:r>
          <a:endParaRPr lang="en-US" altLang="zh-TW" sz="1800" dirty="0" smtClean="0"/>
        </a:p>
        <a:p>
          <a:endParaRPr lang="zh-TW" altLang="en-US" sz="1700" dirty="0"/>
        </a:p>
      </dgm:t>
    </dgm:pt>
    <dgm:pt modelId="{BE8884D5-226C-494F-928D-51B121254182}" type="parTrans" cxnId="{C045CB6C-AD78-4F64-908E-8E40D10A882E}">
      <dgm:prSet/>
      <dgm:spPr/>
      <dgm:t>
        <a:bodyPr/>
        <a:lstStyle/>
        <a:p>
          <a:endParaRPr lang="zh-TW" altLang="en-US"/>
        </a:p>
      </dgm:t>
    </dgm:pt>
    <dgm:pt modelId="{713AB850-5C9F-4789-8235-C8E761096E7D}" type="sibTrans" cxnId="{C045CB6C-AD78-4F64-908E-8E40D10A882E}">
      <dgm:prSet/>
      <dgm:spPr/>
      <dgm:t>
        <a:bodyPr/>
        <a:lstStyle/>
        <a:p>
          <a:endParaRPr lang="zh-TW" altLang="en-US"/>
        </a:p>
      </dgm:t>
    </dgm:pt>
    <dgm:pt modelId="{12D90382-1451-4DFD-8A56-4DC7F3F151F3}">
      <dgm:prSet phldrT="[文字]"/>
      <dgm:spPr>
        <a:solidFill>
          <a:srgbClr val="0070C0"/>
        </a:solidFill>
      </dgm:spPr>
      <dgm:t>
        <a:bodyPr/>
        <a:lstStyle/>
        <a:p>
          <a:r>
            <a:rPr lang="zh-TW" altLang="en-US" dirty="0" smtClean="0"/>
            <a:t>劉父險遭烹殺分杯羹吃</a:t>
          </a:r>
          <a:endParaRPr lang="zh-TW" altLang="en-US" dirty="0"/>
        </a:p>
      </dgm:t>
    </dgm:pt>
    <dgm:pt modelId="{F6397B09-BE83-494D-B123-C4DEA96C7A6C}" type="parTrans" cxnId="{6EB107CA-4061-4CFD-9C89-84DF4826958C}">
      <dgm:prSet/>
      <dgm:spPr/>
      <dgm:t>
        <a:bodyPr/>
        <a:lstStyle/>
        <a:p>
          <a:endParaRPr lang="zh-TW" altLang="en-US"/>
        </a:p>
      </dgm:t>
    </dgm:pt>
    <dgm:pt modelId="{B275EB64-261F-4452-991A-9F4E51014EC7}" type="sibTrans" cxnId="{6EB107CA-4061-4CFD-9C89-84DF4826958C}">
      <dgm:prSet/>
      <dgm:spPr/>
      <dgm:t>
        <a:bodyPr/>
        <a:lstStyle/>
        <a:p>
          <a:endParaRPr lang="zh-TW" altLang="en-US"/>
        </a:p>
      </dgm:t>
    </dgm:pt>
    <dgm:pt modelId="{EC614AE8-E52D-4F76-A63F-C8E70F65D2B9}">
      <dgm:prSet custT="1"/>
      <dgm:spPr>
        <a:solidFill>
          <a:schemeClr val="accent5">
            <a:lumMod val="75000"/>
          </a:schemeClr>
        </a:solidFill>
      </dgm:spPr>
      <dgm:t>
        <a:bodyPr/>
        <a:lstStyle/>
        <a:p>
          <a:r>
            <a:rPr lang="zh-TW" altLang="en-US" sz="2000" dirty="0" smtClean="0"/>
            <a:t>劉邦逃難</a:t>
          </a:r>
          <a:endParaRPr lang="en-US" altLang="zh-TW" sz="2000" dirty="0" smtClean="0"/>
        </a:p>
        <a:p>
          <a:r>
            <a:rPr lang="zh-TW" altLang="en-US" sz="2000" dirty="0" smtClean="0"/>
            <a:t>馬車上棄子</a:t>
          </a:r>
          <a:endParaRPr lang="zh-TW" altLang="en-US" sz="2000" dirty="0"/>
        </a:p>
      </dgm:t>
    </dgm:pt>
    <dgm:pt modelId="{128B562B-6018-4F7F-B6B4-07F9D54F8509}" type="parTrans" cxnId="{116FEF95-1D0D-45DE-8AA5-D87B2E809C74}">
      <dgm:prSet/>
      <dgm:spPr/>
      <dgm:t>
        <a:bodyPr/>
        <a:lstStyle/>
        <a:p>
          <a:endParaRPr lang="zh-TW" altLang="en-US"/>
        </a:p>
      </dgm:t>
    </dgm:pt>
    <dgm:pt modelId="{D043F64E-72E3-4162-B8DB-CB2968B28B54}" type="sibTrans" cxnId="{116FEF95-1D0D-45DE-8AA5-D87B2E809C74}">
      <dgm:prSet/>
      <dgm:spPr/>
      <dgm:t>
        <a:bodyPr/>
        <a:lstStyle/>
        <a:p>
          <a:endParaRPr lang="zh-TW" altLang="en-US"/>
        </a:p>
      </dgm:t>
    </dgm:pt>
    <dgm:pt modelId="{66437B2B-E063-4ACF-9205-B7A91BE2096C}">
      <dgm:prSet custT="1"/>
      <dgm:spPr/>
      <dgm:t>
        <a:bodyPr/>
        <a:lstStyle/>
        <a:p>
          <a:r>
            <a:rPr lang="zh-TW" altLang="en-US" sz="1800" dirty="0" smtClean="0"/>
            <a:t>換儲遭遇</a:t>
          </a:r>
          <a:endParaRPr lang="en-US" altLang="zh-TW" sz="1800" dirty="0" smtClean="0"/>
        </a:p>
        <a:p>
          <a:r>
            <a:rPr lang="zh-TW" altLang="en-US" sz="1800" dirty="0" smtClean="0"/>
            <a:t>朝臣反對</a:t>
          </a:r>
          <a:endParaRPr lang="zh-TW" altLang="en-US" sz="1800" dirty="0"/>
        </a:p>
      </dgm:t>
    </dgm:pt>
    <dgm:pt modelId="{3E0D5108-D92B-4447-BF2F-A40A8E304744}" type="parTrans" cxnId="{A332D9C0-57F6-4346-8C2C-094654BC8AC1}">
      <dgm:prSet/>
      <dgm:spPr/>
      <dgm:t>
        <a:bodyPr/>
        <a:lstStyle/>
        <a:p>
          <a:endParaRPr lang="zh-TW" altLang="en-US"/>
        </a:p>
      </dgm:t>
    </dgm:pt>
    <dgm:pt modelId="{3CE98467-E550-4AC2-B0ED-39C9B985EB27}" type="sibTrans" cxnId="{A332D9C0-57F6-4346-8C2C-094654BC8AC1}">
      <dgm:prSet/>
      <dgm:spPr/>
      <dgm:t>
        <a:bodyPr/>
        <a:lstStyle/>
        <a:p>
          <a:endParaRPr lang="zh-TW" altLang="en-US"/>
        </a:p>
      </dgm:t>
    </dgm:pt>
    <dgm:pt modelId="{BE721313-8B03-48BC-BB48-5895E3F300B5}">
      <dgm:prSet custT="1"/>
      <dgm:spPr/>
      <dgm:t>
        <a:bodyPr/>
        <a:lstStyle/>
        <a:p>
          <a:r>
            <a:rPr lang="zh-TW" altLang="en-US" sz="1800" dirty="0" smtClean="0"/>
            <a:t>魯元匈奴和親</a:t>
          </a:r>
        </a:p>
        <a:p>
          <a:r>
            <a:rPr lang="zh-TW" altLang="en-US" sz="1800" dirty="0" smtClean="0"/>
            <a:t>劉盈前線打仗</a:t>
          </a:r>
          <a:endParaRPr lang="zh-TW" altLang="en-US" sz="1800" dirty="0"/>
        </a:p>
      </dgm:t>
    </dgm:pt>
    <dgm:pt modelId="{5A5B49C9-2BCF-433D-A10C-9E3CF2D190B7}" type="parTrans" cxnId="{2717197C-2F84-4B02-95F3-277A5BA85BE6}">
      <dgm:prSet/>
      <dgm:spPr/>
      <dgm:t>
        <a:bodyPr/>
        <a:lstStyle/>
        <a:p>
          <a:endParaRPr lang="zh-TW" altLang="en-US"/>
        </a:p>
      </dgm:t>
    </dgm:pt>
    <dgm:pt modelId="{267C45B7-7001-43C5-9AC6-E7BCD2B83EF9}" type="sibTrans" cxnId="{2717197C-2F84-4B02-95F3-277A5BA85BE6}">
      <dgm:prSet/>
      <dgm:spPr/>
      <dgm:t>
        <a:bodyPr/>
        <a:lstStyle/>
        <a:p>
          <a:endParaRPr lang="zh-TW" altLang="en-US"/>
        </a:p>
      </dgm:t>
    </dgm:pt>
    <dgm:pt modelId="{0A3E39E0-DD57-4814-80C6-5086DD871830}" type="pres">
      <dgm:prSet presAssocID="{07B5FFD5-2804-40DC-B49E-C1D4BFE61C95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zh-TW" altLang="en-US"/>
        </a:p>
      </dgm:t>
    </dgm:pt>
    <dgm:pt modelId="{E80A40B9-A629-4537-A4BC-E375B74AEFD8}" type="pres">
      <dgm:prSet presAssocID="{8924EB3D-DA4E-4565-8403-270A5A2D0A53}" presName="node" presStyleLbl="node1" presStyleIdx="0" presStyleCnt="5" custScaleX="106041" custScaleY="101077" custRadScaleRad="101653" custRadScaleInc="1933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F3EAC262-B4A9-47DD-9AD8-5146B24A51E4}" type="pres">
      <dgm:prSet presAssocID="{713AB850-5C9F-4789-8235-C8E761096E7D}" presName="sibTrans" presStyleLbl="sibTrans2D1" presStyleIdx="0" presStyleCnt="5" custFlipVert="0" custFlipHor="1" custScaleX="13414" custScaleY="17033"/>
      <dgm:spPr>
        <a:prstGeom prst="mathEqual">
          <a:avLst/>
        </a:prstGeom>
      </dgm:spPr>
      <dgm:t>
        <a:bodyPr/>
        <a:lstStyle/>
        <a:p>
          <a:endParaRPr lang="zh-TW" altLang="en-US"/>
        </a:p>
      </dgm:t>
    </dgm:pt>
    <dgm:pt modelId="{0B5A0CE5-E37F-49A8-9438-510CEB4CB062}" type="pres">
      <dgm:prSet presAssocID="{713AB850-5C9F-4789-8235-C8E761096E7D}" presName="connectorText" presStyleLbl="sibTrans2D1" presStyleIdx="0" presStyleCnt="5"/>
      <dgm:spPr/>
      <dgm:t>
        <a:bodyPr/>
        <a:lstStyle/>
        <a:p>
          <a:endParaRPr lang="zh-TW" altLang="en-US"/>
        </a:p>
      </dgm:t>
    </dgm:pt>
    <dgm:pt modelId="{04B528DC-78CC-4882-BC42-01A01E692A21}" type="pres">
      <dgm:prSet presAssocID="{EC614AE8-E52D-4F76-A63F-C8E70F65D2B9}" presName="node" presStyleLbl="node1" presStyleIdx="1" presStyleCnt="5" custRadScaleRad="73026" custRadScaleInc="5446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A7A8AB85-D020-4458-806F-16D0B07B1249}" type="pres">
      <dgm:prSet presAssocID="{D043F64E-72E3-4162-B8DB-CB2968B28B54}" presName="sibTrans" presStyleLbl="sibTrans2D1" presStyleIdx="1" presStyleCnt="5"/>
      <dgm:spPr/>
      <dgm:t>
        <a:bodyPr/>
        <a:lstStyle/>
        <a:p>
          <a:endParaRPr lang="zh-TW" altLang="en-US"/>
        </a:p>
      </dgm:t>
    </dgm:pt>
    <dgm:pt modelId="{3E8959ED-783F-4D0E-9186-AB01F733B7D7}" type="pres">
      <dgm:prSet presAssocID="{D043F64E-72E3-4162-B8DB-CB2968B28B54}" presName="connectorText" presStyleLbl="sibTrans2D1" presStyleIdx="1" presStyleCnt="5"/>
      <dgm:spPr/>
      <dgm:t>
        <a:bodyPr/>
        <a:lstStyle/>
        <a:p>
          <a:endParaRPr lang="zh-TW" altLang="en-US"/>
        </a:p>
      </dgm:t>
    </dgm:pt>
    <dgm:pt modelId="{289F65BD-2468-4EF1-B29A-46171471EE9E}" type="pres">
      <dgm:prSet presAssocID="{12D90382-1451-4DFD-8A56-4DC7F3F151F3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5B47C25B-02B0-4875-8B72-ED10E2662BA6}" type="pres">
      <dgm:prSet presAssocID="{B275EB64-261F-4452-991A-9F4E51014EC7}" presName="sibTrans" presStyleLbl="sibTrans2D1" presStyleIdx="2" presStyleCnt="5"/>
      <dgm:spPr/>
      <dgm:t>
        <a:bodyPr/>
        <a:lstStyle/>
        <a:p>
          <a:endParaRPr lang="zh-TW" altLang="en-US"/>
        </a:p>
      </dgm:t>
    </dgm:pt>
    <dgm:pt modelId="{1799361A-41C6-45D8-9669-A41CC86C15CA}" type="pres">
      <dgm:prSet presAssocID="{B275EB64-261F-4452-991A-9F4E51014EC7}" presName="connectorText" presStyleLbl="sibTrans2D1" presStyleIdx="2" presStyleCnt="5"/>
      <dgm:spPr/>
      <dgm:t>
        <a:bodyPr/>
        <a:lstStyle/>
        <a:p>
          <a:endParaRPr lang="zh-TW" altLang="en-US"/>
        </a:p>
      </dgm:t>
    </dgm:pt>
    <dgm:pt modelId="{1EA594D3-1B54-4F11-9FDB-9D530B850B63}" type="pres">
      <dgm:prSet presAssocID="{66437B2B-E063-4ACF-9205-B7A91BE2096C}" presName="node" presStyleLbl="node1" presStyleIdx="3" presStyleCnt="5" custRadScaleRad="85252" custRadScaleInc="-33257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99517D3B-3839-4811-83BB-0D4C80E9646E}" type="pres">
      <dgm:prSet presAssocID="{3CE98467-E550-4AC2-B0ED-39C9B985EB27}" presName="sibTrans" presStyleLbl="sibTrans2D1" presStyleIdx="3" presStyleCnt="5"/>
      <dgm:spPr/>
      <dgm:t>
        <a:bodyPr/>
        <a:lstStyle/>
        <a:p>
          <a:endParaRPr lang="zh-TW" altLang="en-US"/>
        </a:p>
      </dgm:t>
    </dgm:pt>
    <dgm:pt modelId="{E45A5333-2B06-4F97-BCE9-0C378D3426F5}" type="pres">
      <dgm:prSet presAssocID="{3CE98467-E550-4AC2-B0ED-39C9B985EB27}" presName="connectorText" presStyleLbl="sibTrans2D1" presStyleIdx="3" presStyleCnt="5"/>
      <dgm:spPr/>
      <dgm:t>
        <a:bodyPr/>
        <a:lstStyle/>
        <a:p>
          <a:endParaRPr lang="zh-TW" altLang="en-US"/>
        </a:p>
      </dgm:t>
    </dgm:pt>
    <dgm:pt modelId="{3AD055E8-6E44-4419-99F1-0A4F60D1668E}" type="pres">
      <dgm:prSet presAssocID="{BE721313-8B03-48BC-BB48-5895E3F300B5}" presName="node" presStyleLbl="node1" presStyleIdx="4" presStyleCnt="5" custScaleX="116206" custScaleY="110862" custRadScaleRad="43137" custRadScaleInc="13483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31E97F95-9FEF-4522-83D3-95FAFAAD0F60}" type="pres">
      <dgm:prSet presAssocID="{267C45B7-7001-43C5-9AC6-E7BCD2B83EF9}" presName="sibTrans" presStyleLbl="sibTrans2D1" presStyleIdx="4" presStyleCnt="5" custFlipVert="0" custFlipHor="1" custScaleX="49090" custScaleY="11350"/>
      <dgm:spPr>
        <a:prstGeom prst="mathEqual">
          <a:avLst/>
        </a:prstGeom>
      </dgm:spPr>
      <dgm:t>
        <a:bodyPr/>
        <a:lstStyle/>
        <a:p>
          <a:endParaRPr lang="zh-TW" altLang="en-US"/>
        </a:p>
      </dgm:t>
    </dgm:pt>
    <dgm:pt modelId="{E7037E1C-C6A9-4596-95B9-9A0EF6F599F2}" type="pres">
      <dgm:prSet presAssocID="{267C45B7-7001-43C5-9AC6-E7BCD2B83EF9}" presName="connectorText" presStyleLbl="sibTrans2D1" presStyleIdx="4" presStyleCnt="5"/>
      <dgm:spPr/>
      <dgm:t>
        <a:bodyPr/>
        <a:lstStyle/>
        <a:p>
          <a:endParaRPr lang="zh-TW" altLang="en-US"/>
        </a:p>
      </dgm:t>
    </dgm:pt>
  </dgm:ptLst>
  <dgm:cxnLst>
    <dgm:cxn modelId="{395E2341-9FB9-4225-A077-91B6FBB96044}" type="presOf" srcId="{8924EB3D-DA4E-4565-8403-270A5A2D0A53}" destId="{E80A40B9-A629-4537-A4BC-E375B74AEFD8}" srcOrd="0" destOrd="0" presId="urn:microsoft.com/office/officeart/2005/8/layout/cycle2"/>
    <dgm:cxn modelId="{E1BBCC2B-C248-4D1E-B2BB-643D724BA2D3}" type="presOf" srcId="{D043F64E-72E3-4162-B8DB-CB2968B28B54}" destId="{3E8959ED-783F-4D0E-9186-AB01F733B7D7}" srcOrd="1" destOrd="0" presId="urn:microsoft.com/office/officeart/2005/8/layout/cycle2"/>
    <dgm:cxn modelId="{28705B0E-2B09-4511-9A14-B6AB965225CF}" type="presOf" srcId="{267C45B7-7001-43C5-9AC6-E7BCD2B83EF9}" destId="{E7037E1C-C6A9-4596-95B9-9A0EF6F599F2}" srcOrd="1" destOrd="0" presId="urn:microsoft.com/office/officeart/2005/8/layout/cycle2"/>
    <dgm:cxn modelId="{A01E04BA-8F2F-49B9-9118-FACAD648B4E6}" type="presOf" srcId="{D043F64E-72E3-4162-B8DB-CB2968B28B54}" destId="{A7A8AB85-D020-4458-806F-16D0B07B1249}" srcOrd="0" destOrd="0" presId="urn:microsoft.com/office/officeart/2005/8/layout/cycle2"/>
    <dgm:cxn modelId="{C6B8226D-4E06-4445-91BB-1AD86C00A43A}" type="presOf" srcId="{B275EB64-261F-4452-991A-9F4E51014EC7}" destId="{5B47C25B-02B0-4875-8B72-ED10E2662BA6}" srcOrd="0" destOrd="0" presId="urn:microsoft.com/office/officeart/2005/8/layout/cycle2"/>
    <dgm:cxn modelId="{82E0EC6F-7C6B-41FB-97EE-A7190520E6C4}" type="presOf" srcId="{07B5FFD5-2804-40DC-B49E-C1D4BFE61C95}" destId="{0A3E39E0-DD57-4814-80C6-5086DD871830}" srcOrd="0" destOrd="0" presId="urn:microsoft.com/office/officeart/2005/8/layout/cycle2"/>
    <dgm:cxn modelId="{3683043B-730F-4924-9B23-C9D56D39726A}" type="presOf" srcId="{713AB850-5C9F-4789-8235-C8E761096E7D}" destId="{F3EAC262-B4A9-47DD-9AD8-5146B24A51E4}" srcOrd="0" destOrd="0" presId="urn:microsoft.com/office/officeart/2005/8/layout/cycle2"/>
    <dgm:cxn modelId="{05A4E7A1-CAC6-4F87-9505-F6412E76C4AE}" type="presOf" srcId="{EC614AE8-E52D-4F76-A63F-C8E70F65D2B9}" destId="{04B528DC-78CC-4882-BC42-01A01E692A21}" srcOrd="0" destOrd="0" presId="urn:microsoft.com/office/officeart/2005/8/layout/cycle2"/>
    <dgm:cxn modelId="{26349949-638B-4546-B8CB-8B55CD15678D}" type="presOf" srcId="{BE721313-8B03-48BC-BB48-5895E3F300B5}" destId="{3AD055E8-6E44-4419-99F1-0A4F60D1668E}" srcOrd="0" destOrd="0" presId="urn:microsoft.com/office/officeart/2005/8/layout/cycle2"/>
    <dgm:cxn modelId="{6EB107CA-4061-4CFD-9C89-84DF4826958C}" srcId="{07B5FFD5-2804-40DC-B49E-C1D4BFE61C95}" destId="{12D90382-1451-4DFD-8A56-4DC7F3F151F3}" srcOrd="2" destOrd="0" parTransId="{F6397B09-BE83-494D-B123-C4DEA96C7A6C}" sibTransId="{B275EB64-261F-4452-991A-9F4E51014EC7}"/>
    <dgm:cxn modelId="{9E6A4B40-6559-4A11-9B8D-617E34735E11}" type="presOf" srcId="{B275EB64-261F-4452-991A-9F4E51014EC7}" destId="{1799361A-41C6-45D8-9669-A41CC86C15CA}" srcOrd="1" destOrd="0" presId="urn:microsoft.com/office/officeart/2005/8/layout/cycle2"/>
    <dgm:cxn modelId="{D6473E6F-435F-40E0-A1F7-6146325A8805}" type="presOf" srcId="{3CE98467-E550-4AC2-B0ED-39C9B985EB27}" destId="{99517D3B-3839-4811-83BB-0D4C80E9646E}" srcOrd="0" destOrd="0" presId="urn:microsoft.com/office/officeart/2005/8/layout/cycle2"/>
    <dgm:cxn modelId="{116FEF95-1D0D-45DE-8AA5-D87B2E809C74}" srcId="{07B5FFD5-2804-40DC-B49E-C1D4BFE61C95}" destId="{EC614AE8-E52D-4F76-A63F-C8E70F65D2B9}" srcOrd="1" destOrd="0" parTransId="{128B562B-6018-4F7F-B6B4-07F9D54F8509}" sibTransId="{D043F64E-72E3-4162-B8DB-CB2968B28B54}"/>
    <dgm:cxn modelId="{BC609FAA-C8FB-44BF-812E-208CB8BA1229}" type="presOf" srcId="{66437B2B-E063-4ACF-9205-B7A91BE2096C}" destId="{1EA594D3-1B54-4F11-9FDB-9D530B850B63}" srcOrd="0" destOrd="0" presId="urn:microsoft.com/office/officeart/2005/8/layout/cycle2"/>
    <dgm:cxn modelId="{2717197C-2F84-4B02-95F3-277A5BA85BE6}" srcId="{07B5FFD5-2804-40DC-B49E-C1D4BFE61C95}" destId="{BE721313-8B03-48BC-BB48-5895E3F300B5}" srcOrd="4" destOrd="0" parTransId="{5A5B49C9-2BCF-433D-A10C-9E3CF2D190B7}" sibTransId="{267C45B7-7001-43C5-9AC6-E7BCD2B83EF9}"/>
    <dgm:cxn modelId="{00BAFC04-B25D-4C36-BFE2-977AB9ECFCD4}" type="presOf" srcId="{267C45B7-7001-43C5-9AC6-E7BCD2B83EF9}" destId="{31E97F95-9FEF-4522-83D3-95FAFAAD0F60}" srcOrd="0" destOrd="0" presId="urn:microsoft.com/office/officeart/2005/8/layout/cycle2"/>
    <dgm:cxn modelId="{A332D9C0-57F6-4346-8C2C-094654BC8AC1}" srcId="{07B5FFD5-2804-40DC-B49E-C1D4BFE61C95}" destId="{66437B2B-E063-4ACF-9205-B7A91BE2096C}" srcOrd="3" destOrd="0" parTransId="{3E0D5108-D92B-4447-BF2F-A40A8E304744}" sibTransId="{3CE98467-E550-4AC2-B0ED-39C9B985EB27}"/>
    <dgm:cxn modelId="{12457734-A1E5-449D-B8A2-D5ABB09EA2CE}" type="presOf" srcId="{3CE98467-E550-4AC2-B0ED-39C9B985EB27}" destId="{E45A5333-2B06-4F97-BCE9-0C378D3426F5}" srcOrd="1" destOrd="0" presId="urn:microsoft.com/office/officeart/2005/8/layout/cycle2"/>
    <dgm:cxn modelId="{C045CB6C-AD78-4F64-908E-8E40D10A882E}" srcId="{07B5FFD5-2804-40DC-B49E-C1D4BFE61C95}" destId="{8924EB3D-DA4E-4565-8403-270A5A2D0A53}" srcOrd="0" destOrd="0" parTransId="{BE8884D5-226C-494F-928D-51B121254182}" sibTransId="{713AB850-5C9F-4789-8235-C8E761096E7D}"/>
    <dgm:cxn modelId="{485A7333-A489-4519-ABC1-8D32C49EB656}" type="presOf" srcId="{713AB850-5C9F-4789-8235-C8E761096E7D}" destId="{0B5A0CE5-E37F-49A8-9438-510CEB4CB062}" srcOrd="1" destOrd="0" presId="urn:microsoft.com/office/officeart/2005/8/layout/cycle2"/>
    <dgm:cxn modelId="{F175F6BB-7934-4674-A042-6599487DB680}" type="presOf" srcId="{12D90382-1451-4DFD-8A56-4DC7F3F151F3}" destId="{289F65BD-2468-4EF1-B29A-46171471EE9E}" srcOrd="0" destOrd="0" presId="urn:microsoft.com/office/officeart/2005/8/layout/cycle2"/>
    <dgm:cxn modelId="{87B5C689-8977-4B32-8297-EDA1B14F95D7}" type="presParOf" srcId="{0A3E39E0-DD57-4814-80C6-5086DD871830}" destId="{E80A40B9-A629-4537-A4BC-E375B74AEFD8}" srcOrd="0" destOrd="0" presId="urn:microsoft.com/office/officeart/2005/8/layout/cycle2"/>
    <dgm:cxn modelId="{B4F5E4A1-6431-4078-893D-E1647434F5CC}" type="presParOf" srcId="{0A3E39E0-DD57-4814-80C6-5086DD871830}" destId="{F3EAC262-B4A9-47DD-9AD8-5146B24A51E4}" srcOrd="1" destOrd="0" presId="urn:microsoft.com/office/officeart/2005/8/layout/cycle2"/>
    <dgm:cxn modelId="{82DB3D01-C72D-4377-96B4-93572ECFE280}" type="presParOf" srcId="{F3EAC262-B4A9-47DD-9AD8-5146B24A51E4}" destId="{0B5A0CE5-E37F-49A8-9438-510CEB4CB062}" srcOrd="0" destOrd="0" presId="urn:microsoft.com/office/officeart/2005/8/layout/cycle2"/>
    <dgm:cxn modelId="{B28301FF-5A86-4A4F-B54C-69475A0045C8}" type="presParOf" srcId="{0A3E39E0-DD57-4814-80C6-5086DD871830}" destId="{04B528DC-78CC-4882-BC42-01A01E692A21}" srcOrd="2" destOrd="0" presId="urn:microsoft.com/office/officeart/2005/8/layout/cycle2"/>
    <dgm:cxn modelId="{25BAF96A-D56B-4332-B8B2-6B443E9BFA9E}" type="presParOf" srcId="{0A3E39E0-DD57-4814-80C6-5086DD871830}" destId="{A7A8AB85-D020-4458-806F-16D0B07B1249}" srcOrd="3" destOrd="0" presId="urn:microsoft.com/office/officeart/2005/8/layout/cycle2"/>
    <dgm:cxn modelId="{1634BBDF-4A74-4A79-A1C6-58D200FC1889}" type="presParOf" srcId="{A7A8AB85-D020-4458-806F-16D0B07B1249}" destId="{3E8959ED-783F-4D0E-9186-AB01F733B7D7}" srcOrd="0" destOrd="0" presId="urn:microsoft.com/office/officeart/2005/8/layout/cycle2"/>
    <dgm:cxn modelId="{EADF108B-30CA-4970-B95A-2E0D4FCCC096}" type="presParOf" srcId="{0A3E39E0-DD57-4814-80C6-5086DD871830}" destId="{289F65BD-2468-4EF1-B29A-46171471EE9E}" srcOrd="4" destOrd="0" presId="urn:microsoft.com/office/officeart/2005/8/layout/cycle2"/>
    <dgm:cxn modelId="{B7D6E031-F3B6-4B64-84BF-2CCD86886712}" type="presParOf" srcId="{0A3E39E0-DD57-4814-80C6-5086DD871830}" destId="{5B47C25B-02B0-4875-8B72-ED10E2662BA6}" srcOrd="5" destOrd="0" presId="urn:microsoft.com/office/officeart/2005/8/layout/cycle2"/>
    <dgm:cxn modelId="{66BC8FC9-CD5E-4548-8FBA-3C38FEC3D52C}" type="presParOf" srcId="{5B47C25B-02B0-4875-8B72-ED10E2662BA6}" destId="{1799361A-41C6-45D8-9669-A41CC86C15CA}" srcOrd="0" destOrd="0" presId="urn:microsoft.com/office/officeart/2005/8/layout/cycle2"/>
    <dgm:cxn modelId="{A5CB877B-0828-463C-9577-1D2D2B4362E2}" type="presParOf" srcId="{0A3E39E0-DD57-4814-80C6-5086DD871830}" destId="{1EA594D3-1B54-4F11-9FDB-9D530B850B63}" srcOrd="6" destOrd="0" presId="urn:microsoft.com/office/officeart/2005/8/layout/cycle2"/>
    <dgm:cxn modelId="{F93FF7AF-AA8F-4526-9C83-CDF7C71714DC}" type="presParOf" srcId="{0A3E39E0-DD57-4814-80C6-5086DD871830}" destId="{99517D3B-3839-4811-83BB-0D4C80E9646E}" srcOrd="7" destOrd="0" presId="urn:microsoft.com/office/officeart/2005/8/layout/cycle2"/>
    <dgm:cxn modelId="{74CFE1CD-1906-4157-996D-F9DB3A82382E}" type="presParOf" srcId="{99517D3B-3839-4811-83BB-0D4C80E9646E}" destId="{E45A5333-2B06-4F97-BCE9-0C378D3426F5}" srcOrd="0" destOrd="0" presId="urn:microsoft.com/office/officeart/2005/8/layout/cycle2"/>
    <dgm:cxn modelId="{275FD760-6768-47DE-A570-F7E619BC325A}" type="presParOf" srcId="{0A3E39E0-DD57-4814-80C6-5086DD871830}" destId="{3AD055E8-6E44-4419-99F1-0A4F60D1668E}" srcOrd="8" destOrd="0" presId="urn:microsoft.com/office/officeart/2005/8/layout/cycle2"/>
    <dgm:cxn modelId="{C17325CA-46FF-4129-924D-DFB326BAD421}" type="presParOf" srcId="{0A3E39E0-DD57-4814-80C6-5086DD871830}" destId="{31E97F95-9FEF-4522-83D3-95FAFAAD0F60}" srcOrd="9" destOrd="0" presId="urn:microsoft.com/office/officeart/2005/8/layout/cycle2"/>
    <dgm:cxn modelId="{21B484B0-D786-4948-91CF-F83ED06CE2AE}" type="presParOf" srcId="{31E97F95-9FEF-4522-83D3-95FAFAAD0F60}" destId="{E7037E1C-C6A9-4596-95B9-9A0EF6F599F2}" srcOrd="0" destOrd="0" presId="urn:microsoft.com/office/officeart/2005/8/layout/cycle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A690160-D328-4B69-A035-90D3C82FA0A6}" type="doc">
      <dgm:prSet loTypeId="urn:microsoft.com/office/officeart/2005/8/layout/pList2#1" loCatId="list" qsTypeId="urn:microsoft.com/office/officeart/2005/8/quickstyle/simple4" qsCatId="simple" csTypeId="urn:microsoft.com/office/officeart/2005/8/colors/colorful2" csCatId="colorful" phldr="1"/>
      <dgm:spPr/>
      <dgm:t>
        <a:bodyPr/>
        <a:lstStyle/>
        <a:p>
          <a:endParaRPr lang="zh-TW" altLang="en-US"/>
        </a:p>
      </dgm:t>
    </dgm:pt>
    <dgm:pt modelId="{77AF15ED-F058-4A0B-B979-9880C6062DF0}">
      <dgm:prSet phldrT="[Text]" custT="1"/>
      <dgm:spPr/>
      <dgm:t>
        <a:bodyPr lIns="73152" tIns="274320" rIns="73152"/>
        <a:lstStyle/>
        <a:p>
          <a:pPr algn="l"/>
          <a:r>
            <a:rPr lang="zh-TW" altLang="en-US" sz="2600" dirty="0" smtClean="0">
              <a:latin typeface="Microsoft JhengHei" pitchFamily="34" charset="-120"/>
              <a:ea typeface="Microsoft JhengHei" pitchFamily="34" charset="-120"/>
            </a:rPr>
            <a:t>猶如守寡</a:t>
          </a:r>
          <a:endParaRPr lang="en-US" altLang="zh-TW" sz="2600" dirty="0" smtClean="0">
            <a:latin typeface="Microsoft JhengHei" pitchFamily="34" charset="-120"/>
            <a:ea typeface="Microsoft JhengHei" pitchFamily="34" charset="-120"/>
          </a:endParaRPr>
        </a:p>
        <a:p>
          <a:pPr algn="l"/>
          <a:r>
            <a:rPr lang="zh-TW" altLang="en-US" sz="2600" dirty="0" smtClean="0">
              <a:latin typeface="Microsoft JhengHei" pitchFamily="34" charset="-120"/>
              <a:ea typeface="Microsoft JhengHei" pitchFamily="34" charset="-120"/>
            </a:rPr>
            <a:t>兒女危難</a:t>
          </a:r>
          <a:endParaRPr lang="en-US" altLang="zh-TW" sz="2600" dirty="0" smtClean="0">
            <a:latin typeface="Microsoft JhengHei" pitchFamily="34" charset="-120"/>
            <a:ea typeface="Microsoft JhengHei" pitchFamily="34" charset="-120"/>
          </a:endParaRPr>
        </a:p>
        <a:p>
          <a:pPr algn="l"/>
          <a:r>
            <a:rPr lang="zh-TW" altLang="en-US" sz="2600" dirty="0" smtClean="0">
              <a:latin typeface="Microsoft JhengHei" pitchFamily="34" charset="-120"/>
              <a:ea typeface="Microsoft JhengHei" pitchFamily="34" charset="-120"/>
            </a:rPr>
            <a:t>情敵政敵</a:t>
          </a:r>
          <a:endParaRPr lang="en-US" sz="2600" dirty="0">
            <a:latin typeface="Microsoft JhengHei" pitchFamily="34" charset="-120"/>
            <a:ea typeface="Microsoft JhengHei" pitchFamily="34" charset="-120"/>
          </a:endParaRPr>
        </a:p>
      </dgm:t>
    </dgm:pt>
    <dgm:pt modelId="{0DF2CDB2-0880-4047-8447-A17EAE7580E4}" type="parTrans" cxnId="{CD3B69F4-72CF-49E2-8926-8FD63E771977}">
      <dgm:prSet/>
      <dgm:spPr/>
      <dgm:t>
        <a:bodyPr/>
        <a:lstStyle/>
        <a:p>
          <a:endParaRPr lang="en-US"/>
        </a:p>
      </dgm:t>
    </dgm:pt>
    <dgm:pt modelId="{E3B236AA-E864-46E4-BC91-F2D73633FEA4}" type="sibTrans" cxnId="{CD3B69F4-72CF-49E2-8926-8FD63E771977}">
      <dgm:prSet/>
      <dgm:spPr/>
      <dgm:t>
        <a:bodyPr/>
        <a:lstStyle/>
        <a:p>
          <a:endParaRPr lang="en-US"/>
        </a:p>
      </dgm:t>
    </dgm:pt>
    <dgm:pt modelId="{5DF8D196-4D3D-4940-9F32-682169997D7A}">
      <dgm:prSet phldrT="[Text]" custT="1"/>
      <dgm:spPr/>
      <dgm:t>
        <a:bodyPr lIns="73152" tIns="274320" rIns="73152"/>
        <a:lstStyle/>
        <a:p>
          <a:pPr algn="l"/>
          <a:r>
            <a:rPr lang="zh-TW" altLang="en-US" sz="2600" dirty="0" smtClean="0">
              <a:latin typeface="Microsoft JhengHei" pitchFamily="34" charset="-120"/>
              <a:ea typeface="Microsoft JhengHei" pitchFamily="34" charset="-120"/>
            </a:rPr>
            <a:t>換儲危機</a:t>
          </a:r>
          <a:endParaRPr lang="en-US" altLang="zh-TW" sz="2600" dirty="0" smtClean="0">
            <a:latin typeface="Microsoft JhengHei" pitchFamily="34" charset="-120"/>
            <a:ea typeface="Microsoft JhengHei" pitchFamily="34" charset="-120"/>
          </a:endParaRPr>
        </a:p>
        <a:p>
          <a:pPr algn="l"/>
          <a:r>
            <a:rPr lang="zh-TW" altLang="en-US" sz="2600" dirty="0" smtClean="0">
              <a:latin typeface="Microsoft JhengHei" pitchFamily="34" charset="-120"/>
              <a:ea typeface="Microsoft JhengHei" pitchFamily="34" charset="-120"/>
            </a:rPr>
            <a:t>生死存亡</a:t>
          </a:r>
          <a:endParaRPr lang="en-US" altLang="zh-TW" sz="2600" dirty="0" smtClean="0">
            <a:latin typeface="Microsoft JhengHei" pitchFamily="34" charset="-120"/>
            <a:ea typeface="Microsoft JhengHei" pitchFamily="34" charset="-120"/>
          </a:endParaRPr>
        </a:p>
        <a:p>
          <a:pPr algn="l"/>
          <a:r>
            <a:rPr lang="zh-TW" altLang="en-US" sz="2600" dirty="0" smtClean="0">
              <a:latin typeface="Microsoft JhengHei" pitchFamily="34" charset="-120"/>
              <a:ea typeface="Microsoft JhengHei" pitchFamily="34" charset="-120"/>
            </a:rPr>
            <a:t>瘋狂報復</a:t>
          </a:r>
          <a:endParaRPr lang="en-US" altLang="zh-TW" sz="2600" dirty="0" smtClean="0">
            <a:latin typeface="Microsoft JhengHei" pitchFamily="34" charset="-120"/>
            <a:ea typeface="Microsoft JhengHei" pitchFamily="34" charset="-120"/>
          </a:endParaRPr>
        </a:p>
        <a:p>
          <a:pPr algn="l"/>
          <a:endParaRPr lang="en-US" sz="2600" dirty="0">
            <a:latin typeface="Microsoft JhengHei" pitchFamily="34" charset="-120"/>
            <a:ea typeface="Microsoft JhengHei" pitchFamily="34" charset="-120"/>
          </a:endParaRPr>
        </a:p>
      </dgm:t>
    </dgm:pt>
    <dgm:pt modelId="{51CE1848-AB2A-4E28-8CF5-8442E546E0C5}" type="parTrans" cxnId="{B9B85342-AC50-4E97-8E9E-2FD870B1E881}">
      <dgm:prSet/>
      <dgm:spPr/>
      <dgm:t>
        <a:bodyPr/>
        <a:lstStyle/>
        <a:p>
          <a:endParaRPr lang="en-US"/>
        </a:p>
      </dgm:t>
    </dgm:pt>
    <dgm:pt modelId="{90C1E242-23BD-452C-B222-DCFA2D4DAE3B}" type="sibTrans" cxnId="{B9B85342-AC50-4E97-8E9E-2FD870B1E881}">
      <dgm:prSet/>
      <dgm:spPr/>
      <dgm:t>
        <a:bodyPr/>
        <a:lstStyle/>
        <a:p>
          <a:endParaRPr lang="en-US"/>
        </a:p>
      </dgm:t>
    </dgm:pt>
    <dgm:pt modelId="{476E4177-EF8D-419E-AB8A-93E66CC82482}">
      <dgm:prSet phldrT="[Text]" custT="1"/>
      <dgm:spPr/>
      <dgm:t>
        <a:bodyPr lIns="73152" tIns="274320" rIns="73152"/>
        <a:lstStyle/>
        <a:p>
          <a:pPr algn="l"/>
          <a:r>
            <a:rPr lang="zh-TW" altLang="en-US" sz="2600" dirty="0" smtClean="0">
              <a:latin typeface="Microsoft JhengHei" pitchFamily="34" charset="-120"/>
              <a:ea typeface="Microsoft JhengHei" pitchFamily="34" charset="-120"/>
            </a:rPr>
            <a:t>委屈下嫁</a:t>
          </a:r>
          <a:endParaRPr lang="en-US" altLang="zh-TW" sz="2600" dirty="0" smtClean="0">
            <a:latin typeface="Microsoft JhengHei" pitchFamily="34" charset="-120"/>
            <a:ea typeface="Microsoft JhengHei" pitchFamily="34" charset="-120"/>
          </a:endParaRPr>
        </a:p>
        <a:p>
          <a:pPr algn="l"/>
          <a:r>
            <a:rPr lang="zh-TW" altLang="en-US" sz="2600" dirty="0" smtClean="0">
              <a:latin typeface="Microsoft JhengHei" pitchFamily="34" charset="-120"/>
              <a:ea typeface="Microsoft JhengHei" pitchFamily="34" charset="-120"/>
            </a:rPr>
            <a:t>母代父職</a:t>
          </a:r>
          <a:endParaRPr lang="en-US" altLang="zh-TW" sz="2600" dirty="0" smtClean="0">
            <a:latin typeface="Microsoft JhengHei" pitchFamily="34" charset="-120"/>
            <a:ea typeface="Microsoft JhengHei" pitchFamily="34" charset="-120"/>
          </a:endParaRPr>
        </a:p>
        <a:p>
          <a:pPr algn="l"/>
          <a:r>
            <a:rPr lang="zh-TW" altLang="en-US" sz="2600" dirty="0" smtClean="0">
              <a:latin typeface="Microsoft JhengHei" pitchFamily="34" charset="-120"/>
              <a:ea typeface="Microsoft JhengHei" pitchFamily="34" charset="-120"/>
            </a:rPr>
            <a:t>養兒育女</a:t>
          </a:r>
          <a:endParaRPr lang="en-US" sz="2600" dirty="0">
            <a:latin typeface="Microsoft JhengHei" pitchFamily="34" charset="-120"/>
            <a:ea typeface="Microsoft JhengHei" pitchFamily="34" charset="-120"/>
          </a:endParaRPr>
        </a:p>
      </dgm:t>
    </dgm:pt>
    <dgm:pt modelId="{A91F7A1B-DD1E-4B26-839C-2A5EF0A403AD}" type="sibTrans" cxnId="{9A40B199-C1E6-4AA6-9486-07915ED7CAE7}">
      <dgm:prSet/>
      <dgm:spPr/>
      <dgm:t>
        <a:bodyPr/>
        <a:lstStyle/>
        <a:p>
          <a:endParaRPr lang="en-US"/>
        </a:p>
      </dgm:t>
    </dgm:pt>
    <dgm:pt modelId="{50A25A56-CEA1-40EB-822C-18475EA4B47A}" type="parTrans" cxnId="{9A40B199-C1E6-4AA6-9486-07915ED7CAE7}">
      <dgm:prSet/>
      <dgm:spPr/>
      <dgm:t>
        <a:bodyPr/>
        <a:lstStyle/>
        <a:p>
          <a:endParaRPr lang="en-US"/>
        </a:p>
      </dgm:t>
    </dgm:pt>
    <dgm:pt modelId="{5DD0A7D4-5781-4819-AF33-C5CE25A2D297}">
      <dgm:prSet phldrT="[Text]" custT="1"/>
      <dgm:spPr/>
      <dgm:t>
        <a:bodyPr lIns="73152" tIns="274320" rIns="73152"/>
        <a:lstStyle/>
        <a:p>
          <a:pPr algn="l"/>
          <a:r>
            <a:rPr lang="zh-TW" altLang="en-US" sz="2600" dirty="0" smtClean="0">
              <a:latin typeface="Microsoft JhengHei" pitchFamily="34" charset="-120"/>
              <a:ea typeface="Microsoft JhengHei" pitchFamily="34" charset="-120"/>
            </a:rPr>
            <a:t>冤當人質</a:t>
          </a:r>
          <a:endParaRPr lang="en-US" altLang="zh-TW" sz="2600" dirty="0" smtClean="0">
            <a:latin typeface="Microsoft JhengHei" pitchFamily="34" charset="-120"/>
            <a:ea typeface="Microsoft JhengHei" pitchFamily="34" charset="-120"/>
          </a:endParaRPr>
        </a:p>
        <a:p>
          <a:pPr algn="l"/>
          <a:r>
            <a:rPr lang="zh-TW" altLang="en-US" sz="2600" dirty="0" smtClean="0">
              <a:latin typeface="Microsoft JhengHei" pitchFamily="34" charset="-120"/>
              <a:ea typeface="Microsoft JhengHei" pitchFamily="34" charset="-120"/>
            </a:rPr>
            <a:t>肉湯寒心</a:t>
          </a:r>
          <a:endParaRPr lang="en-US" altLang="zh-TW" sz="2600" dirty="0" smtClean="0">
            <a:latin typeface="Microsoft JhengHei" pitchFamily="34" charset="-120"/>
            <a:ea typeface="Microsoft JhengHei" pitchFamily="34" charset="-120"/>
          </a:endParaRPr>
        </a:p>
        <a:p>
          <a:pPr algn="l"/>
          <a:r>
            <a:rPr lang="zh-TW" altLang="en-US" sz="2600" dirty="0" smtClean="0">
              <a:latin typeface="Microsoft JhengHei" pitchFamily="34" charset="-120"/>
              <a:ea typeface="Microsoft JhengHei" pitchFamily="34" charset="-120"/>
            </a:rPr>
            <a:t>羨慕虞姬</a:t>
          </a:r>
          <a:endParaRPr lang="en-US" sz="2600" dirty="0">
            <a:latin typeface="Microsoft JhengHei" pitchFamily="34" charset="-120"/>
            <a:ea typeface="Microsoft JhengHei" pitchFamily="34" charset="-120"/>
          </a:endParaRPr>
        </a:p>
      </dgm:t>
    </dgm:pt>
    <dgm:pt modelId="{FD53903F-8A86-4D24-917A-36748269F973}" type="sibTrans" cxnId="{7417CC53-98FE-43F4-BF56-8508FB7DA803}">
      <dgm:prSet/>
      <dgm:spPr/>
      <dgm:t>
        <a:bodyPr/>
        <a:lstStyle/>
        <a:p>
          <a:endParaRPr lang="en-US"/>
        </a:p>
      </dgm:t>
    </dgm:pt>
    <dgm:pt modelId="{05B7C26E-C389-4346-849B-05526EF2C457}" type="parTrans" cxnId="{7417CC53-98FE-43F4-BF56-8508FB7DA803}">
      <dgm:prSet/>
      <dgm:spPr/>
      <dgm:t>
        <a:bodyPr/>
        <a:lstStyle/>
        <a:p>
          <a:endParaRPr lang="en-US"/>
        </a:p>
      </dgm:t>
    </dgm:pt>
    <dgm:pt modelId="{C20F2834-7A4B-463C-ABDE-12FFE93933A3}">
      <dgm:prSet phldrT="[Text]" custT="1"/>
      <dgm:spPr/>
      <dgm:t>
        <a:bodyPr lIns="73152" tIns="274320" rIns="73152"/>
        <a:lstStyle/>
        <a:p>
          <a:r>
            <a:rPr lang="zh-TW" altLang="en-US" sz="2600" dirty="0" smtClean="0">
              <a:latin typeface="Microsoft JhengHei" pitchFamily="34" charset="-120"/>
              <a:ea typeface="Microsoft JhengHei" pitchFamily="34" charset="-120"/>
            </a:rPr>
            <a:t>人彘事件</a:t>
          </a:r>
        </a:p>
        <a:p>
          <a:pPr algn="l"/>
          <a:r>
            <a:rPr lang="zh-TW" altLang="en-US" sz="2600" dirty="0" smtClean="0">
              <a:latin typeface="Microsoft JhengHei" pitchFamily="34" charset="-120"/>
              <a:ea typeface="Microsoft JhengHei" pitchFamily="34" charset="-120"/>
            </a:rPr>
            <a:t>兒女早逝</a:t>
          </a:r>
          <a:endParaRPr lang="en-US" altLang="zh-TW" sz="2600" dirty="0" smtClean="0">
            <a:latin typeface="Microsoft JhengHei" pitchFamily="34" charset="-120"/>
            <a:ea typeface="Microsoft JhengHei" pitchFamily="34" charset="-120"/>
          </a:endParaRPr>
        </a:p>
        <a:p>
          <a:pPr algn="l"/>
          <a:r>
            <a:rPr lang="zh-TW" altLang="en-US" sz="2600" dirty="0" smtClean="0">
              <a:latin typeface="Microsoft JhengHei" pitchFamily="34" charset="-120"/>
              <a:ea typeface="Microsoft JhengHei" pitchFamily="34" charset="-120"/>
            </a:rPr>
            <a:t>無盡空虛</a:t>
          </a:r>
          <a:endParaRPr lang="en-US" sz="2600" dirty="0">
            <a:latin typeface="Microsoft JhengHei" pitchFamily="34" charset="-120"/>
            <a:ea typeface="Microsoft JhengHei" pitchFamily="34" charset="-120"/>
          </a:endParaRPr>
        </a:p>
      </dgm:t>
    </dgm:pt>
    <dgm:pt modelId="{CAE5F0D1-5C6A-4BF8-ACC0-DB67084C99C7}" type="sibTrans" cxnId="{4C839C11-576D-4F8B-A506-F28B1DFFF881}">
      <dgm:prSet/>
      <dgm:spPr/>
      <dgm:t>
        <a:bodyPr/>
        <a:lstStyle/>
        <a:p>
          <a:endParaRPr lang="en-US"/>
        </a:p>
      </dgm:t>
    </dgm:pt>
    <dgm:pt modelId="{BCFE97E8-F389-4CB9-AF67-54F99688D24C}" type="parTrans" cxnId="{4C839C11-576D-4F8B-A506-F28B1DFFF881}">
      <dgm:prSet/>
      <dgm:spPr/>
      <dgm:t>
        <a:bodyPr/>
        <a:lstStyle/>
        <a:p>
          <a:endParaRPr lang="en-US"/>
        </a:p>
      </dgm:t>
    </dgm:pt>
    <dgm:pt modelId="{9E4DC8AD-1AC7-4E53-B32C-25202AFDB195}" type="pres">
      <dgm:prSet presAssocID="{AA690160-D328-4B69-A035-90D3C82FA0A6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zh-TW" altLang="en-US"/>
        </a:p>
      </dgm:t>
    </dgm:pt>
    <dgm:pt modelId="{ACBF4AF3-FAB8-444C-81AB-52C89640E279}" type="pres">
      <dgm:prSet presAssocID="{AA690160-D328-4B69-A035-90D3C82FA0A6}" presName="bkgdShp" presStyleLbl="alignAccFollowNode1" presStyleIdx="0" presStyleCnt="1" custLinFactNeighborY="2937"/>
      <dgm:spPr>
        <a:solidFill>
          <a:schemeClr val="bg1">
            <a:lumMod val="65000"/>
            <a:alpha val="90000"/>
          </a:schemeClr>
        </a:solidFill>
      </dgm:spPr>
    </dgm:pt>
    <dgm:pt modelId="{78248EF9-FFBB-4EB0-94C4-16A1D0A1A170}" type="pres">
      <dgm:prSet presAssocID="{AA690160-D328-4B69-A035-90D3C82FA0A6}" presName="linComp" presStyleCnt="0"/>
      <dgm:spPr/>
    </dgm:pt>
    <dgm:pt modelId="{CC8831C0-DF59-484B-83B2-A708366B3EB6}" type="pres">
      <dgm:prSet presAssocID="{476E4177-EF8D-419E-AB8A-93E66CC82482}" presName="compNode" presStyleCnt="0"/>
      <dgm:spPr/>
    </dgm:pt>
    <dgm:pt modelId="{2572025E-E8B8-4F94-94D0-DC22D7F762FB}" type="pres">
      <dgm:prSet presAssocID="{476E4177-EF8D-419E-AB8A-93E66CC82482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E2B4276-DB06-4C66-80FF-919CDE10A5FE}" type="pres">
      <dgm:prSet presAssocID="{476E4177-EF8D-419E-AB8A-93E66CC82482}" presName="invisiNode" presStyleLbl="node1" presStyleIdx="0" presStyleCnt="5"/>
      <dgm:spPr/>
    </dgm:pt>
    <dgm:pt modelId="{C43EB61A-2E04-409F-8F87-79F190ED3CE0}" type="pres">
      <dgm:prSet presAssocID="{476E4177-EF8D-419E-AB8A-93E66CC82482}" presName="imagNode" presStyleLbl="fgImgPlace1" presStyleIdx="0" presStyleCnt="5" custLinFactNeighborX="2274" custLinFactNeighborY="-2494"/>
      <dgm:spPr>
        <a:blipFill dpi="0" rotWithShape="0">
          <a:blip xmlns:r="http://schemas.openxmlformats.org/officeDocument/2006/relationships" r:embed="rId1"/>
          <a:srcRect/>
          <a:tile tx="0" ty="0" sx="40000" sy="40000" flip="none" algn="ctr"/>
        </a:blipFill>
      </dgm:spPr>
    </dgm:pt>
    <dgm:pt modelId="{3DB5F289-A8C3-40D5-8393-8636D9BFFD29}" type="pres">
      <dgm:prSet presAssocID="{A91F7A1B-DD1E-4B26-839C-2A5EF0A403AD}" presName="sibTrans" presStyleLbl="sibTrans2D1" presStyleIdx="0" presStyleCnt="0"/>
      <dgm:spPr/>
      <dgm:t>
        <a:bodyPr/>
        <a:lstStyle/>
        <a:p>
          <a:endParaRPr lang="en-US"/>
        </a:p>
      </dgm:t>
    </dgm:pt>
    <dgm:pt modelId="{0C509E44-86D3-42D8-94FF-9B9788BAB857}" type="pres">
      <dgm:prSet presAssocID="{5DD0A7D4-5781-4819-AF33-C5CE25A2D297}" presName="compNode" presStyleCnt="0"/>
      <dgm:spPr/>
    </dgm:pt>
    <dgm:pt modelId="{E4B0666F-2CF1-4C21-A251-46E6EBFF7C1D}" type="pres">
      <dgm:prSet presAssocID="{5DD0A7D4-5781-4819-AF33-C5CE25A2D297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BFA0B92-8C45-4EAA-A200-A78384D846A7}" type="pres">
      <dgm:prSet presAssocID="{5DD0A7D4-5781-4819-AF33-C5CE25A2D297}" presName="invisiNode" presStyleLbl="node1" presStyleIdx="1" presStyleCnt="5"/>
      <dgm:spPr/>
    </dgm:pt>
    <dgm:pt modelId="{BF646D7A-C7D0-4489-A68F-61F32B7DB0C6}" type="pres">
      <dgm:prSet presAssocID="{5DD0A7D4-5781-4819-AF33-C5CE25A2D297}" presName="imagNode" presStyleLbl="fgImgPlace1" presStyleIdx="1" presStyleCnt="5"/>
      <dgm:spPr>
        <a:blipFill dpi="0" rotWithShape="0">
          <a:blip xmlns:r="http://schemas.openxmlformats.org/officeDocument/2006/relationships" r:embed="rId2"/>
          <a:srcRect/>
          <a:tile tx="0" ty="0" sx="30000" sy="30000" flip="none" algn="ctr"/>
        </a:blipFill>
      </dgm:spPr>
      <dgm:t>
        <a:bodyPr/>
        <a:lstStyle/>
        <a:p>
          <a:endParaRPr lang="zh-TW" altLang="en-US"/>
        </a:p>
      </dgm:t>
    </dgm:pt>
    <dgm:pt modelId="{CAAEED2F-AC44-4514-84C2-160FDC42F579}" type="pres">
      <dgm:prSet presAssocID="{FD53903F-8A86-4D24-917A-36748269F973}" presName="sibTrans" presStyleLbl="sibTrans2D1" presStyleIdx="0" presStyleCnt="0"/>
      <dgm:spPr/>
      <dgm:t>
        <a:bodyPr/>
        <a:lstStyle/>
        <a:p>
          <a:endParaRPr lang="en-US"/>
        </a:p>
      </dgm:t>
    </dgm:pt>
    <dgm:pt modelId="{3617A269-0CD9-4948-9932-FA1AD12DE27E}" type="pres">
      <dgm:prSet presAssocID="{77AF15ED-F058-4A0B-B979-9880C6062DF0}" presName="compNode" presStyleCnt="0"/>
      <dgm:spPr/>
    </dgm:pt>
    <dgm:pt modelId="{5284ED54-4761-44DA-8086-D5FD397A1C95}" type="pres">
      <dgm:prSet presAssocID="{77AF15ED-F058-4A0B-B979-9880C6062DF0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666B65F-B8AB-44AD-8F33-AF566667E781}" type="pres">
      <dgm:prSet presAssocID="{77AF15ED-F058-4A0B-B979-9880C6062DF0}" presName="invisiNode" presStyleLbl="node1" presStyleIdx="2" presStyleCnt="5"/>
      <dgm:spPr/>
    </dgm:pt>
    <dgm:pt modelId="{41BC1ABA-1F87-4B1E-94EC-41724CD12655}" type="pres">
      <dgm:prSet presAssocID="{77AF15ED-F058-4A0B-B979-9880C6062DF0}" presName="imagNode" presStyleLbl="fgImgPlace1" presStyleIdx="2" presStyleCnt="5"/>
      <dgm:spPr>
        <a:blipFill dpi="0" rotWithShape="0">
          <a:blip xmlns:r="http://schemas.openxmlformats.org/officeDocument/2006/relationships" r:embed="rId3"/>
          <a:srcRect/>
          <a:tile tx="222250" ty="-762000" sx="40000" sy="40000" flip="none" algn="ctr"/>
        </a:blipFill>
      </dgm:spPr>
    </dgm:pt>
    <dgm:pt modelId="{A9D6457D-CBBF-4A28-8C38-C3F75EA43CF1}" type="pres">
      <dgm:prSet presAssocID="{E3B236AA-E864-46E4-BC91-F2D73633FEA4}" presName="sibTrans" presStyleLbl="sibTrans2D1" presStyleIdx="0" presStyleCnt="0"/>
      <dgm:spPr/>
      <dgm:t>
        <a:bodyPr/>
        <a:lstStyle/>
        <a:p>
          <a:endParaRPr lang="en-US"/>
        </a:p>
      </dgm:t>
    </dgm:pt>
    <dgm:pt modelId="{CDFA4098-C274-4C84-9513-F0698696D98A}" type="pres">
      <dgm:prSet presAssocID="{5DF8D196-4D3D-4940-9F32-682169997D7A}" presName="compNode" presStyleCnt="0"/>
      <dgm:spPr/>
    </dgm:pt>
    <dgm:pt modelId="{87B5BDBA-3C7A-41F1-8C33-F13937A84B36}" type="pres">
      <dgm:prSet presAssocID="{5DF8D196-4D3D-4940-9F32-682169997D7A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28528D1-DD5F-4687-9BFE-878C43D23D5D}" type="pres">
      <dgm:prSet presAssocID="{5DF8D196-4D3D-4940-9F32-682169997D7A}" presName="invisiNode" presStyleLbl="node1" presStyleIdx="3" presStyleCnt="5"/>
      <dgm:spPr/>
    </dgm:pt>
    <dgm:pt modelId="{D88C7409-AB93-4FE3-A61D-F51EE8A4B008}" type="pres">
      <dgm:prSet presAssocID="{5DF8D196-4D3D-4940-9F32-682169997D7A}" presName="imagNode" presStyleLbl="fgImgPlace1" presStyleIdx="3" presStyleCnt="5" custLinFactNeighborX="-8" custLinFactNeighborY="2302"/>
      <dgm:spPr>
        <a:blipFill dpi="0" rotWithShape="0">
          <a:blip xmlns:r="http://schemas.openxmlformats.org/officeDocument/2006/relationships" r:embed="rId4"/>
          <a:srcRect/>
          <a:tile tx="0" ty="0" sx="60000" sy="60000" flip="none" algn="ctr"/>
        </a:blipFill>
      </dgm:spPr>
      <dgm:t>
        <a:bodyPr/>
        <a:lstStyle/>
        <a:p>
          <a:endParaRPr lang="zh-TW" altLang="en-US"/>
        </a:p>
      </dgm:t>
    </dgm:pt>
    <dgm:pt modelId="{CA6E58D0-F06D-4082-9183-0F2955E6C631}" type="pres">
      <dgm:prSet presAssocID="{90C1E242-23BD-452C-B222-DCFA2D4DAE3B}" presName="sibTrans" presStyleLbl="sibTrans2D1" presStyleIdx="0" presStyleCnt="0"/>
      <dgm:spPr/>
      <dgm:t>
        <a:bodyPr/>
        <a:lstStyle/>
        <a:p>
          <a:endParaRPr lang="en-US"/>
        </a:p>
      </dgm:t>
    </dgm:pt>
    <dgm:pt modelId="{8AC8F713-1879-4B70-BB31-C5C195E24471}" type="pres">
      <dgm:prSet presAssocID="{C20F2834-7A4B-463C-ABDE-12FFE93933A3}" presName="compNode" presStyleCnt="0"/>
      <dgm:spPr/>
    </dgm:pt>
    <dgm:pt modelId="{9B706799-997B-4F74-B652-58B58A51EA58}" type="pres">
      <dgm:prSet presAssocID="{C20F2834-7A4B-463C-ABDE-12FFE93933A3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F8C36F4-A127-4733-8CAC-70994BB842F2}" type="pres">
      <dgm:prSet presAssocID="{C20F2834-7A4B-463C-ABDE-12FFE93933A3}" presName="invisiNode" presStyleLbl="node1" presStyleIdx="4" presStyleCnt="5"/>
      <dgm:spPr/>
    </dgm:pt>
    <dgm:pt modelId="{B68F94D2-D73D-420A-802B-DFDC9BE4ED4C}" type="pres">
      <dgm:prSet presAssocID="{C20F2834-7A4B-463C-ABDE-12FFE93933A3}" presName="imagNode" presStyleLbl="fgImgPlace1" presStyleIdx="4" presStyleCnt="5"/>
      <dgm:spPr>
        <a:blipFill dpi="0" rotWithShape="0">
          <a:blip xmlns:r="http://schemas.openxmlformats.org/officeDocument/2006/relationships" r:embed="rId5"/>
          <a:srcRect/>
          <a:tile tx="889000" ty="0" sx="90000" sy="90000" flip="none" algn="r"/>
        </a:blipFill>
      </dgm:spPr>
      <dgm:t>
        <a:bodyPr/>
        <a:lstStyle/>
        <a:p>
          <a:endParaRPr lang="zh-TW" altLang="en-US"/>
        </a:p>
      </dgm:t>
    </dgm:pt>
  </dgm:ptLst>
  <dgm:cxnLst>
    <dgm:cxn modelId="{7417CC53-98FE-43F4-BF56-8508FB7DA803}" srcId="{AA690160-D328-4B69-A035-90D3C82FA0A6}" destId="{5DD0A7D4-5781-4819-AF33-C5CE25A2D297}" srcOrd="1" destOrd="0" parTransId="{05B7C26E-C389-4346-849B-05526EF2C457}" sibTransId="{FD53903F-8A86-4D24-917A-36748269F973}"/>
    <dgm:cxn modelId="{332B4521-FDE4-4003-9F49-7804604AE153}" type="presOf" srcId="{5DD0A7D4-5781-4819-AF33-C5CE25A2D297}" destId="{E4B0666F-2CF1-4C21-A251-46E6EBFF7C1D}" srcOrd="0" destOrd="0" presId="urn:microsoft.com/office/officeart/2005/8/layout/pList2#1"/>
    <dgm:cxn modelId="{CD3B69F4-72CF-49E2-8926-8FD63E771977}" srcId="{AA690160-D328-4B69-A035-90D3C82FA0A6}" destId="{77AF15ED-F058-4A0B-B979-9880C6062DF0}" srcOrd="2" destOrd="0" parTransId="{0DF2CDB2-0880-4047-8447-A17EAE7580E4}" sibTransId="{E3B236AA-E864-46E4-BC91-F2D73633FEA4}"/>
    <dgm:cxn modelId="{4C839C11-576D-4F8B-A506-F28B1DFFF881}" srcId="{AA690160-D328-4B69-A035-90D3C82FA0A6}" destId="{C20F2834-7A4B-463C-ABDE-12FFE93933A3}" srcOrd="4" destOrd="0" parTransId="{BCFE97E8-F389-4CB9-AF67-54F99688D24C}" sibTransId="{CAE5F0D1-5C6A-4BF8-ACC0-DB67084C99C7}"/>
    <dgm:cxn modelId="{C1072FF9-D8B3-4238-B5AC-B070F7122178}" type="presOf" srcId="{77AF15ED-F058-4A0B-B979-9880C6062DF0}" destId="{5284ED54-4761-44DA-8086-D5FD397A1C95}" srcOrd="0" destOrd="0" presId="urn:microsoft.com/office/officeart/2005/8/layout/pList2#1"/>
    <dgm:cxn modelId="{B9B85342-AC50-4E97-8E9E-2FD870B1E881}" srcId="{AA690160-D328-4B69-A035-90D3C82FA0A6}" destId="{5DF8D196-4D3D-4940-9F32-682169997D7A}" srcOrd="3" destOrd="0" parTransId="{51CE1848-AB2A-4E28-8CF5-8442E546E0C5}" sibTransId="{90C1E242-23BD-452C-B222-DCFA2D4DAE3B}"/>
    <dgm:cxn modelId="{9955DADB-8F4B-4784-9337-48B2F46BEB15}" type="presOf" srcId="{FD53903F-8A86-4D24-917A-36748269F973}" destId="{CAAEED2F-AC44-4514-84C2-160FDC42F579}" srcOrd="0" destOrd="0" presId="urn:microsoft.com/office/officeart/2005/8/layout/pList2#1"/>
    <dgm:cxn modelId="{B59C9DAF-4662-47B2-87D7-8E3EB1DD56CF}" type="presOf" srcId="{C20F2834-7A4B-463C-ABDE-12FFE93933A3}" destId="{9B706799-997B-4F74-B652-58B58A51EA58}" srcOrd="0" destOrd="0" presId="urn:microsoft.com/office/officeart/2005/8/layout/pList2#1"/>
    <dgm:cxn modelId="{9A40B199-C1E6-4AA6-9486-07915ED7CAE7}" srcId="{AA690160-D328-4B69-A035-90D3C82FA0A6}" destId="{476E4177-EF8D-419E-AB8A-93E66CC82482}" srcOrd="0" destOrd="0" parTransId="{50A25A56-CEA1-40EB-822C-18475EA4B47A}" sibTransId="{A91F7A1B-DD1E-4B26-839C-2A5EF0A403AD}"/>
    <dgm:cxn modelId="{3698454B-0843-4FF9-801C-5DE31362E30F}" type="presOf" srcId="{AA690160-D328-4B69-A035-90D3C82FA0A6}" destId="{9E4DC8AD-1AC7-4E53-B32C-25202AFDB195}" srcOrd="0" destOrd="0" presId="urn:microsoft.com/office/officeart/2005/8/layout/pList2#1"/>
    <dgm:cxn modelId="{86963D6D-9957-4E45-B922-2B742A108104}" type="presOf" srcId="{5DF8D196-4D3D-4940-9F32-682169997D7A}" destId="{87B5BDBA-3C7A-41F1-8C33-F13937A84B36}" srcOrd="0" destOrd="0" presId="urn:microsoft.com/office/officeart/2005/8/layout/pList2#1"/>
    <dgm:cxn modelId="{219A4B83-2569-4246-8673-79FEECFB0455}" type="presOf" srcId="{A91F7A1B-DD1E-4B26-839C-2A5EF0A403AD}" destId="{3DB5F289-A8C3-40D5-8393-8636D9BFFD29}" srcOrd="0" destOrd="0" presId="urn:microsoft.com/office/officeart/2005/8/layout/pList2#1"/>
    <dgm:cxn modelId="{E3937C5D-DD6B-4D29-A48E-0AC88C7FA835}" type="presOf" srcId="{90C1E242-23BD-452C-B222-DCFA2D4DAE3B}" destId="{CA6E58D0-F06D-4082-9183-0F2955E6C631}" srcOrd="0" destOrd="0" presId="urn:microsoft.com/office/officeart/2005/8/layout/pList2#1"/>
    <dgm:cxn modelId="{C224B250-CB48-47A5-B118-F601118D7DAD}" type="presOf" srcId="{E3B236AA-E864-46E4-BC91-F2D73633FEA4}" destId="{A9D6457D-CBBF-4A28-8C38-C3F75EA43CF1}" srcOrd="0" destOrd="0" presId="urn:microsoft.com/office/officeart/2005/8/layout/pList2#1"/>
    <dgm:cxn modelId="{5475DA22-343D-42F1-A262-C7E785DFE330}" type="presOf" srcId="{476E4177-EF8D-419E-AB8A-93E66CC82482}" destId="{2572025E-E8B8-4F94-94D0-DC22D7F762FB}" srcOrd="0" destOrd="0" presId="urn:microsoft.com/office/officeart/2005/8/layout/pList2#1"/>
    <dgm:cxn modelId="{E5325B04-2246-4FED-8CEC-7D0DE759054F}" type="presParOf" srcId="{9E4DC8AD-1AC7-4E53-B32C-25202AFDB195}" destId="{ACBF4AF3-FAB8-444C-81AB-52C89640E279}" srcOrd="0" destOrd="0" presId="urn:microsoft.com/office/officeart/2005/8/layout/pList2#1"/>
    <dgm:cxn modelId="{202BAE19-4760-487C-ADE6-6B2A5094C1A8}" type="presParOf" srcId="{9E4DC8AD-1AC7-4E53-B32C-25202AFDB195}" destId="{78248EF9-FFBB-4EB0-94C4-16A1D0A1A170}" srcOrd="1" destOrd="0" presId="urn:microsoft.com/office/officeart/2005/8/layout/pList2#1"/>
    <dgm:cxn modelId="{7EB3858F-5876-4A9A-978F-5855206C5331}" type="presParOf" srcId="{78248EF9-FFBB-4EB0-94C4-16A1D0A1A170}" destId="{CC8831C0-DF59-484B-83B2-A708366B3EB6}" srcOrd="0" destOrd="0" presId="urn:microsoft.com/office/officeart/2005/8/layout/pList2#1"/>
    <dgm:cxn modelId="{01B811B8-D630-4847-B145-4C1057B936FE}" type="presParOf" srcId="{CC8831C0-DF59-484B-83B2-A708366B3EB6}" destId="{2572025E-E8B8-4F94-94D0-DC22D7F762FB}" srcOrd="0" destOrd="0" presId="urn:microsoft.com/office/officeart/2005/8/layout/pList2#1"/>
    <dgm:cxn modelId="{74DA9293-0915-4CD0-9A79-D7E43BA22A6A}" type="presParOf" srcId="{CC8831C0-DF59-484B-83B2-A708366B3EB6}" destId="{2E2B4276-DB06-4C66-80FF-919CDE10A5FE}" srcOrd="1" destOrd="0" presId="urn:microsoft.com/office/officeart/2005/8/layout/pList2#1"/>
    <dgm:cxn modelId="{67B017BC-72D1-4B2F-995C-1C6EA0C187EC}" type="presParOf" srcId="{CC8831C0-DF59-484B-83B2-A708366B3EB6}" destId="{C43EB61A-2E04-409F-8F87-79F190ED3CE0}" srcOrd="2" destOrd="0" presId="urn:microsoft.com/office/officeart/2005/8/layout/pList2#1"/>
    <dgm:cxn modelId="{3C31C415-AC57-4BC6-8FFC-B7902AB6CD24}" type="presParOf" srcId="{78248EF9-FFBB-4EB0-94C4-16A1D0A1A170}" destId="{3DB5F289-A8C3-40D5-8393-8636D9BFFD29}" srcOrd="1" destOrd="0" presId="urn:microsoft.com/office/officeart/2005/8/layout/pList2#1"/>
    <dgm:cxn modelId="{0F44F081-4169-47F4-A0D5-A35C02856BA1}" type="presParOf" srcId="{78248EF9-FFBB-4EB0-94C4-16A1D0A1A170}" destId="{0C509E44-86D3-42D8-94FF-9B9788BAB857}" srcOrd="2" destOrd="0" presId="urn:microsoft.com/office/officeart/2005/8/layout/pList2#1"/>
    <dgm:cxn modelId="{3441668E-AD16-428B-8EF0-ADEF0E2217AF}" type="presParOf" srcId="{0C509E44-86D3-42D8-94FF-9B9788BAB857}" destId="{E4B0666F-2CF1-4C21-A251-46E6EBFF7C1D}" srcOrd="0" destOrd="0" presId="urn:microsoft.com/office/officeart/2005/8/layout/pList2#1"/>
    <dgm:cxn modelId="{ADFE21B6-F653-4BF1-8168-1967FA101E53}" type="presParOf" srcId="{0C509E44-86D3-42D8-94FF-9B9788BAB857}" destId="{BBFA0B92-8C45-4EAA-A200-A78384D846A7}" srcOrd="1" destOrd="0" presId="urn:microsoft.com/office/officeart/2005/8/layout/pList2#1"/>
    <dgm:cxn modelId="{5E700D27-C354-447D-9681-7A1091F8579E}" type="presParOf" srcId="{0C509E44-86D3-42D8-94FF-9B9788BAB857}" destId="{BF646D7A-C7D0-4489-A68F-61F32B7DB0C6}" srcOrd="2" destOrd="0" presId="urn:microsoft.com/office/officeart/2005/8/layout/pList2#1"/>
    <dgm:cxn modelId="{F3960F70-5FFA-454D-ABFB-89D339F14134}" type="presParOf" srcId="{78248EF9-FFBB-4EB0-94C4-16A1D0A1A170}" destId="{CAAEED2F-AC44-4514-84C2-160FDC42F579}" srcOrd="3" destOrd="0" presId="urn:microsoft.com/office/officeart/2005/8/layout/pList2#1"/>
    <dgm:cxn modelId="{FF584D00-86A6-453F-A107-92C88DA73AD6}" type="presParOf" srcId="{78248EF9-FFBB-4EB0-94C4-16A1D0A1A170}" destId="{3617A269-0CD9-4948-9932-FA1AD12DE27E}" srcOrd="4" destOrd="0" presId="urn:microsoft.com/office/officeart/2005/8/layout/pList2#1"/>
    <dgm:cxn modelId="{C0570482-21D2-4304-BE9C-DF3DD89A7A5F}" type="presParOf" srcId="{3617A269-0CD9-4948-9932-FA1AD12DE27E}" destId="{5284ED54-4761-44DA-8086-D5FD397A1C95}" srcOrd="0" destOrd="0" presId="urn:microsoft.com/office/officeart/2005/8/layout/pList2#1"/>
    <dgm:cxn modelId="{A7F9F6CB-E572-4ABD-9CC4-4A9A6AF8A45A}" type="presParOf" srcId="{3617A269-0CD9-4948-9932-FA1AD12DE27E}" destId="{9666B65F-B8AB-44AD-8F33-AF566667E781}" srcOrd="1" destOrd="0" presId="urn:microsoft.com/office/officeart/2005/8/layout/pList2#1"/>
    <dgm:cxn modelId="{DC14F434-E98C-4582-BF8E-A875AE21F263}" type="presParOf" srcId="{3617A269-0CD9-4948-9932-FA1AD12DE27E}" destId="{41BC1ABA-1F87-4B1E-94EC-41724CD12655}" srcOrd="2" destOrd="0" presId="urn:microsoft.com/office/officeart/2005/8/layout/pList2#1"/>
    <dgm:cxn modelId="{880849C2-6615-4975-B649-C34A2D95FADB}" type="presParOf" srcId="{78248EF9-FFBB-4EB0-94C4-16A1D0A1A170}" destId="{A9D6457D-CBBF-4A28-8C38-C3F75EA43CF1}" srcOrd="5" destOrd="0" presId="urn:microsoft.com/office/officeart/2005/8/layout/pList2#1"/>
    <dgm:cxn modelId="{99D893C1-5BDC-473E-B67C-7265784EC2BF}" type="presParOf" srcId="{78248EF9-FFBB-4EB0-94C4-16A1D0A1A170}" destId="{CDFA4098-C274-4C84-9513-F0698696D98A}" srcOrd="6" destOrd="0" presId="urn:microsoft.com/office/officeart/2005/8/layout/pList2#1"/>
    <dgm:cxn modelId="{A87CA41F-3FE6-4EE9-BD00-752AD4FA317C}" type="presParOf" srcId="{CDFA4098-C274-4C84-9513-F0698696D98A}" destId="{87B5BDBA-3C7A-41F1-8C33-F13937A84B36}" srcOrd="0" destOrd="0" presId="urn:microsoft.com/office/officeart/2005/8/layout/pList2#1"/>
    <dgm:cxn modelId="{A9D7E3DA-15DC-4385-8246-3542BEDBAB9A}" type="presParOf" srcId="{CDFA4098-C274-4C84-9513-F0698696D98A}" destId="{928528D1-DD5F-4687-9BFE-878C43D23D5D}" srcOrd="1" destOrd="0" presId="urn:microsoft.com/office/officeart/2005/8/layout/pList2#1"/>
    <dgm:cxn modelId="{6614B8C5-C468-44F6-B0BF-CBDD396AAB77}" type="presParOf" srcId="{CDFA4098-C274-4C84-9513-F0698696D98A}" destId="{D88C7409-AB93-4FE3-A61D-F51EE8A4B008}" srcOrd="2" destOrd="0" presId="urn:microsoft.com/office/officeart/2005/8/layout/pList2#1"/>
    <dgm:cxn modelId="{80472DE5-2DA0-4B78-BF2E-8879E7BA2228}" type="presParOf" srcId="{78248EF9-FFBB-4EB0-94C4-16A1D0A1A170}" destId="{CA6E58D0-F06D-4082-9183-0F2955E6C631}" srcOrd="7" destOrd="0" presId="urn:microsoft.com/office/officeart/2005/8/layout/pList2#1"/>
    <dgm:cxn modelId="{2CC0722B-7924-4410-B2BB-BB5613247BEE}" type="presParOf" srcId="{78248EF9-FFBB-4EB0-94C4-16A1D0A1A170}" destId="{8AC8F713-1879-4B70-BB31-C5C195E24471}" srcOrd="8" destOrd="0" presId="urn:microsoft.com/office/officeart/2005/8/layout/pList2#1"/>
    <dgm:cxn modelId="{3E8FA202-2553-4C2F-BE24-BB22A0354FF3}" type="presParOf" srcId="{8AC8F713-1879-4B70-BB31-C5C195E24471}" destId="{9B706799-997B-4F74-B652-58B58A51EA58}" srcOrd="0" destOrd="0" presId="urn:microsoft.com/office/officeart/2005/8/layout/pList2#1"/>
    <dgm:cxn modelId="{EDAB50FF-5150-461A-B401-6D3523F1503B}" type="presParOf" srcId="{8AC8F713-1879-4B70-BB31-C5C195E24471}" destId="{AF8C36F4-A127-4733-8CAC-70994BB842F2}" srcOrd="1" destOrd="0" presId="urn:microsoft.com/office/officeart/2005/8/layout/pList2#1"/>
    <dgm:cxn modelId="{DF4BCC25-2221-4A87-831F-B03A450F7EC4}" type="presParOf" srcId="{8AC8F713-1879-4B70-BB31-C5C195E24471}" destId="{B68F94D2-D73D-420A-802B-DFDC9BE4ED4C}" srcOrd="2" destOrd="0" presId="urn:microsoft.com/office/officeart/2005/8/layout/pList2#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CBF4AF3-FAB8-444C-81AB-52C89640E279}">
      <dsp:nvSpPr>
        <dsp:cNvPr id="0" name=""/>
        <dsp:cNvSpPr/>
      </dsp:nvSpPr>
      <dsp:spPr>
        <a:xfrm>
          <a:off x="0" y="71037"/>
          <a:ext cx="9322418" cy="2418699"/>
        </a:xfrm>
        <a:prstGeom prst="roundRect">
          <a:avLst>
            <a:gd name="adj" fmla="val 10000"/>
          </a:avLst>
        </a:prstGeom>
        <a:solidFill>
          <a:schemeClr val="bg1">
            <a:lumMod val="65000"/>
            <a:alpha val="90000"/>
          </a:schemeClr>
        </a:solidFill>
        <a:ln w="9525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43EB61A-2E04-409F-8F87-79F190ED3CE0}">
      <dsp:nvSpPr>
        <dsp:cNvPr id="0" name=""/>
        <dsp:cNvSpPr/>
      </dsp:nvSpPr>
      <dsp:spPr>
        <a:xfrm>
          <a:off x="319544" y="278256"/>
          <a:ext cx="1621682" cy="1773712"/>
        </a:xfrm>
        <a:prstGeom prst="roundRect">
          <a:avLst>
            <a:gd name="adj" fmla="val 10000"/>
          </a:avLst>
        </a:prstGeom>
        <a:blipFill dpi="0" rotWithShape="0">
          <a:blip xmlns:r="http://schemas.openxmlformats.org/officeDocument/2006/relationships" r:embed="rId1"/>
          <a:srcRect/>
          <a:tile tx="0" ty="0" sx="40000" sy="40000" flip="none" algn="ctr"/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2572025E-E8B8-4F94-94D0-DC22D7F762FB}">
      <dsp:nvSpPr>
        <dsp:cNvPr id="0" name=""/>
        <dsp:cNvSpPr/>
      </dsp:nvSpPr>
      <dsp:spPr>
        <a:xfrm rot="10800000">
          <a:off x="282667" y="2418699"/>
          <a:ext cx="1621682" cy="2956187"/>
        </a:xfrm>
        <a:prstGeom prst="round2SameRect">
          <a:avLst>
            <a:gd name="adj1" fmla="val 10500"/>
            <a:gd name="adj2" fmla="val 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3152" tIns="274320" rIns="73152" bIns="184912" numCol="1" spcCol="1270" anchor="t" anchorCtr="0">
          <a:noAutofit/>
        </a:bodyPr>
        <a:lstStyle/>
        <a:p>
          <a:pPr lvl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600" kern="1200" dirty="0" smtClean="0">
              <a:latin typeface="Microsoft JhengHei" pitchFamily="34" charset="-120"/>
              <a:ea typeface="Microsoft JhengHei" pitchFamily="34" charset="-120"/>
            </a:rPr>
            <a:t>委屈下嫁</a:t>
          </a:r>
          <a:endParaRPr lang="en-US" altLang="zh-TW" sz="2600" kern="1200" dirty="0" smtClean="0">
            <a:latin typeface="Microsoft JhengHei" pitchFamily="34" charset="-120"/>
            <a:ea typeface="Microsoft JhengHei" pitchFamily="34" charset="-120"/>
          </a:endParaRPr>
        </a:p>
        <a:p>
          <a:pPr lvl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600" kern="1200" dirty="0" smtClean="0">
              <a:latin typeface="Microsoft JhengHei" pitchFamily="34" charset="-120"/>
              <a:ea typeface="Microsoft JhengHei" pitchFamily="34" charset="-120"/>
            </a:rPr>
            <a:t>母代父職</a:t>
          </a:r>
          <a:endParaRPr lang="en-US" altLang="zh-TW" sz="2600" kern="1200" dirty="0" smtClean="0">
            <a:latin typeface="Microsoft JhengHei" pitchFamily="34" charset="-120"/>
            <a:ea typeface="Microsoft JhengHei" pitchFamily="34" charset="-120"/>
          </a:endParaRPr>
        </a:p>
        <a:p>
          <a:pPr lvl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600" kern="1200" dirty="0" smtClean="0">
              <a:latin typeface="Microsoft JhengHei" pitchFamily="34" charset="-120"/>
              <a:ea typeface="Microsoft JhengHei" pitchFamily="34" charset="-120"/>
            </a:rPr>
            <a:t>養兒育女</a:t>
          </a:r>
          <a:endParaRPr lang="en-US" sz="2600" kern="1200" dirty="0">
            <a:latin typeface="Microsoft JhengHei" pitchFamily="34" charset="-120"/>
            <a:ea typeface="Microsoft JhengHei" pitchFamily="34" charset="-120"/>
          </a:endParaRPr>
        </a:p>
      </dsp:txBody>
      <dsp:txXfrm rot="10800000">
        <a:off x="332539" y="2418699"/>
        <a:ext cx="1521938" cy="2906315"/>
      </dsp:txXfrm>
    </dsp:sp>
    <dsp:sp modelId="{BF646D7A-C7D0-4489-A68F-61F32B7DB0C6}">
      <dsp:nvSpPr>
        <dsp:cNvPr id="0" name=""/>
        <dsp:cNvSpPr/>
      </dsp:nvSpPr>
      <dsp:spPr>
        <a:xfrm>
          <a:off x="2066518" y="322493"/>
          <a:ext cx="1621682" cy="1773712"/>
        </a:xfrm>
        <a:prstGeom prst="roundRect">
          <a:avLst>
            <a:gd name="adj" fmla="val 10000"/>
          </a:avLst>
        </a:prstGeom>
        <a:blipFill dpi="0" rotWithShape="0">
          <a:blip xmlns:r="http://schemas.openxmlformats.org/officeDocument/2006/relationships" r:embed="rId2"/>
          <a:srcRect/>
          <a:tile tx="0" ty="0" sx="30000" sy="30000" flip="none" algn="ctr"/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E4B0666F-2CF1-4C21-A251-46E6EBFF7C1D}">
      <dsp:nvSpPr>
        <dsp:cNvPr id="0" name=""/>
        <dsp:cNvSpPr/>
      </dsp:nvSpPr>
      <dsp:spPr>
        <a:xfrm rot="10800000">
          <a:off x="2066518" y="2418699"/>
          <a:ext cx="1621682" cy="2956187"/>
        </a:xfrm>
        <a:prstGeom prst="round2SameRect">
          <a:avLst>
            <a:gd name="adj1" fmla="val 10500"/>
            <a:gd name="adj2" fmla="val 0"/>
          </a:avLst>
        </a:prstGeom>
        <a:gradFill rotWithShape="0">
          <a:gsLst>
            <a:gs pos="0">
              <a:schemeClr val="accent2">
                <a:hueOff val="1170380"/>
                <a:satOff val="-1460"/>
                <a:lumOff val="343"/>
                <a:alphaOff val="0"/>
                <a:shade val="51000"/>
                <a:satMod val="130000"/>
              </a:schemeClr>
            </a:gs>
            <a:gs pos="80000">
              <a:schemeClr val="accent2">
                <a:hueOff val="1170380"/>
                <a:satOff val="-1460"/>
                <a:lumOff val="343"/>
                <a:alphaOff val="0"/>
                <a:shade val="93000"/>
                <a:satMod val="130000"/>
              </a:schemeClr>
            </a:gs>
            <a:gs pos="100000">
              <a:schemeClr val="accent2">
                <a:hueOff val="1170380"/>
                <a:satOff val="-1460"/>
                <a:lumOff val="343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3152" tIns="274320" rIns="73152" bIns="184912" numCol="1" spcCol="1270" anchor="t" anchorCtr="0">
          <a:noAutofit/>
        </a:bodyPr>
        <a:lstStyle/>
        <a:p>
          <a:pPr lvl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600" kern="1200" dirty="0" smtClean="0">
              <a:latin typeface="Microsoft JhengHei" pitchFamily="34" charset="-120"/>
              <a:ea typeface="Microsoft JhengHei" pitchFamily="34" charset="-120"/>
            </a:rPr>
            <a:t>冤當人質</a:t>
          </a:r>
          <a:endParaRPr lang="en-US" altLang="zh-TW" sz="2600" kern="1200" dirty="0" smtClean="0">
            <a:latin typeface="Microsoft JhengHei" pitchFamily="34" charset="-120"/>
            <a:ea typeface="Microsoft JhengHei" pitchFamily="34" charset="-120"/>
          </a:endParaRPr>
        </a:p>
        <a:p>
          <a:pPr lvl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600" kern="1200" dirty="0" smtClean="0">
              <a:latin typeface="Microsoft JhengHei" pitchFamily="34" charset="-120"/>
              <a:ea typeface="Microsoft JhengHei" pitchFamily="34" charset="-120"/>
            </a:rPr>
            <a:t>肉湯寒心</a:t>
          </a:r>
          <a:endParaRPr lang="en-US" altLang="zh-TW" sz="2600" kern="1200" dirty="0" smtClean="0">
            <a:latin typeface="Microsoft JhengHei" pitchFamily="34" charset="-120"/>
            <a:ea typeface="Microsoft JhengHei" pitchFamily="34" charset="-120"/>
          </a:endParaRPr>
        </a:p>
        <a:p>
          <a:pPr lvl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600" kern="1200" dirty="0" smtClean="0">
              <a:latin typeface="Microsoft JhengHei" pitchFamily="34" charset="-120"/>
              <a:ea typeface="Microsoft JhengHei" pitchFamily="34" charset="-120"/>
            </a:rPr>
            <a:t>羨慕虞姬</a:t>
          </a:r>
          <a:endParaRPr lang="en-US" sz="2600" kern="1200" dirty="0">
            <a:latin typeface="Microsoft JhengHei" pitchFamily="34" charset="-120"/>
            <a:ea typeface="Microsoft JhengHei" pitchFamily="34" charset="-120"/>
          </a:endParaRPr>
        </a:p>
      </dsp:txBody>
      <dsp:txXfrm rot="10800000">
        <a:off x="2116390" y="2418699"/>
        <a:ext cx="1521938" cy="2906315"/>
      </dsp:txXfrm>
    </dsp:sp>
    <dsp:sp modelId="{41BC1ABA-1F87-4B1E-94EC-41724CD12655}">
      <dsp:nvSpPr>
        <dsp:cNvPr id="0" name=""/>
        <dsp:cNvSpPr/>
      </dsp:nvSpPr>
      <dsp:spPr>
        <a:xfrm>
          <a:off x="3850368" y="322493"/>
          <a:ext cx="1621682" cy="1773712"/>
        </a:xfrm>
        <a:prstGeom prst="roundRect">
          <a:avLst>
            <a:gd name="adj" fmla="val 10000"/>
          </a:avLst>
        </a:prstGeom>
        <a:blipFill dpi="0" rotWithShape="0">
          <a:blip xmlns:r="http://schemas.openxmlformats.org/officeDocument/2006/relationships" r:embed="rId3"/>
          <a:srcRect/>
          <a:tile tx="222250" ty="-762000" sx="40000" sy="40000" flip="none" algn="ctr"/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5284ED54-4761-44DA-8086-D5FD397A1C95}">
      <dsp:nvSpPr>
        <dsp:cNvPr id="0" name=""/>
        <dsp:cNvSpPr/>
      </dsp:nvSpPr>
      <dsp:spPr>
        <a:xfrm rot="10800000">
          <a:off x="3850368" y="2418699"/>
          <a:ext cx="1621682" cy="2956187"/>
        </a:xfrm>
        <a:prstGeom prst="round2SameRect">
          <a:avLst>
            <a:gd name="adj1" fmla="val 10500"/>
            <a:gd name="adj2" fmla="val 0"/>
          </a:avLst>
        </a:prstGeom>
        <a:gradFill rotWithShape="0">
          <a:gsLst>
            <a:gs pos="0">
              <a:schemeClr val="accent2">
                <a:hueOff val="2340759"/>
                <a:satOff val="-2919"/>
                <a:lumOff val="686"/>
                <a:alphaOff val="0"/>
                <a:shade val="51000"/>
                <a:satMod val="130000"/>
              </a:schemeClr>
            </a:gs>
            <a:gs pos="80000">
              <a:schemeClr val="accent2">
                <a:hueOff val="2340759"/>
                <a:satOff val="-2919"/>
                <a:lumOff val="686"/>
                <a:alphaOff val="0"/>
                <a:shade val="93000"/>
                <a:satMod val="130000"/>
              </a:schemeClr>
            </a:gs>
            <a:gs pos="100000">
              <a:schemeClr val="accent2">
                <a:hueOff val="2340759"/>
                <a:satOff val="-2919"/>
                <a:lumOff val="686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3152" tIns="274320" rIns="73152" bIns="184912" numCol="1" spcCol="1270" anchor="t" anchorCtr="0">
          <a:noAutofit/>
        </a:bodyPr>
        <a:lstStyle/>
        <a:p>
          <a:pPr lvl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600" kern="1200" dirty="0" smtClean="0">
              <a:latin typeface="Microsoft JhengHei" pitchFamily="34" charset="-120"/>
              <a:ea typeface="Microsoft JhengHei" pitchFamily="34" charset="-120"/>
            </a:rPr>
            <a:t>猶如守寡</a:t>
          </a:r>
          <a:endParaRPr lang="en-US" altLang="zh-TW" sz="2600" kern="1200" dirty="0" smtClean="0">
            <a:latin typeface="Microsoft JhengHei" pitchFamily="34" charset="-120"/>
            <a:ea typeface="Microsoft JhengHei" pitchFamily="34" charset="-120"/>
          </a:endParaRPr>
        </a:p>
        <a:p>
          <a:pPr lvl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600" kern="1200" dirty="0" smtClean="0">
              <a:latin typeface="Microsoft JhengHei" pitchFamily="34" charset="-120"/>
              <a:ea typeface="Microsoft JhengHei" pitchFamily="34" charset="-120"/>
            </a:rPr>
            <a:t>兒女危難</a:t>
          </a:r>
          <a:endParaRPr lang="en-US" altLang="zh-TW" sz="2600" kern="1200" dirty="0" smtClean="0">
            <a:latin typeface="Microsoft JhengHei" pitchFamily="34" charset="-120"/>
            <a:ea typeface="Microsoft JhengHei" pitchFamily="34" charset="-120"/>
          </a:endParaRPr>
        </a:p>
        <a:p>
          <a:pPr lvl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600" kern="1200" dirty="0" smtClean="0">
              <a:latin typeface="Microsoft JhengHei" pitchFamily="34" charset="-120"/>
              <a:ea typeface="Microsoft JhengHei" pitchFamily="34" charset="-120"/>
            </a:rPr>
            <a:t>情敵政敵</a:t>
          </a:r>
          <a:endParaRPr lang="en-US" sz="2600" kern="1200" dirty="0">
            <a:latin typeface="Microsoft JhengHei" pitchFamily="34" charset="-120"/>
            <a:ea typeface="Microsoft JhengHei" pitchFamily="34" charset="-120"/>
          </a:endParaRPr>
        </a:p>
      </dsp:txBody>
      <dsp:txXfrm rot="10800000">
        <a:off x="3900240" y="2418699"/>
        <a:ext cx="1521938" cy="2906315"/>
      </dsp:txXfrm>
    </dsp:sp>
    <dsp:sp modelId="{D88C7409-AB93-4FE3-A61D-F51EE8A4B008}">
      <dsp:nvSpPr>
        <dsp:cNvPr id="0" name=""/>
        <dsp:cNvSpPr/>
      </dsp:nvSpPr>
      <dsp:spPr>
        <a:xfrm>
          <a:off x="5634089" y="363324"/>
          <a:ext cx="1621682" cy="1773712"/>
        </a:xfrm>
        <a:prstGeom prst="roundRect">
          <a:avLst>
            <a:gd name="adj" fmla="val 10000"/>
          </a:avLst>
        </a:prstGeom>
        <a:blipFill dpi="0" rotWithShape="0">
          <a:blip xmlns:r="http://schemas.openxmlformats.org/officeDocument/2006/relationships" r:embed="rId4"/>
          <a:srcRect/>
          <a:tile tx="0" ty="0" sx="60000" sy="60000" flip="none" algn="ctr"/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87B5BDBA-3C7A-41F1-8C33-F13937A84B36}">
      <dsp:nvSpPr>
        <dsp:cNvPr id="0" name=""/>
        <dsp:cNvSpPr/>
      </dsp:nvSpPr>
      <dsp:spPr>
        <a:xfrm rot="10800000">
          <a:off x="5634218" y="2418699"/>
          <a:ext cx="1621682" cy="2956187"/>
        </a:xfrm>
        <a:prstGeom prst="round2SameRect">
          <a:avLst>
            <a:gd name="adj1" fmla="val 10500"/>
            <a:gd name="adj2" fmla="val 0"/>
          </a:avLst>
        </a:prstGeom>
        <a:gradFill rotWithShape="0">
          <a:gsLst>
            <a:gs pos="0">
              <a:schemeClr val="accent2">
                <a:hueOff val="3511139"/>
                <a:satOff val="-4379"/>
                <a:lumOff val="1030"/>
                <a:alphaOff val="0"/>
                <a:shade val="51000"/>
                <a:satMod val="130000"/>
              </a:schemeClr>
            </a:gs>
            <a:gs pos="80000">
              <a:schemeClr val="accent2">
                <a:hueOff val="3511139"/>
                <a:satOff val="-4379"/>
                <a:lumOff val="1030"/>
                <a:alphaOff val="0"/>
                <a:shade val="93000"/>
                <a:satMod val="130000"/>
              </a:schemeClr>
            </a:gs>
            <a:gs pos="100000">
              <a:schemeClr val="accent2">
                <a:hueOff val="3511139"/>
                <a:satOff val="-4379"/>
                <a:lumOff val="103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3152" tIns="274320" rIns="73152" bIns="184912" numCol="1" spcCol="1270" anchor="t" anchorCtr="0">
          <a:noAutofit/>
        </a:bodyPr>
        <a:lstStyle/>
        <a:p>
          <a:pPr lvl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600" kern="1200" dirty="0" smtClean="0">
              <a:latin typeface="Microsoft JhengHei" pitchFamily="34" charset="-120"/>
              <a:ea typeface="Microsoft JhengHei" pitchFamily="34" charset="-120"/>
            </a:rPr>
            <a:t>換儲危機</a:t>
          </a:r>
          <a:endParaRPr lang="en-US" altLang="zh-TW" sz="2600" kern="1200" dirty="0" smtClean="0">
            <a:latin typeface="Microsoft JhengHei" pitchFamily="34" charset="-120"/>
            <a:ea typeface="Microsoft JhengHei" pitchFamily="34" charset="-120"/>
          </a:endParaRPr>
        </a:p>
        <a:p>
          <a:pPr lvl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600" kern="1200" dirty="0" smtClean="0">
              <a:latin typeface="Microsoft JhengHei" pitchFamily="34" charset="-120"/>
              <a:ea typeface="Microsoft JhengHei" pitchFamily="34" charset="-120"/>
            </a:rPr>
            <a:t>生死存亡</a:t>
          </a:r>
          <a:endParaRPr lang="en-US" altLang="zh-TW" sz="2600" kern="1200" dirty="0" smtClean="0">
            <a:latin typeface="Microsoft JhengHei" pitchFamily="34" charset="-120"/>
            <a:ea typeface="Microsoft JhengHei" pitchFamily="34" charset="-120"/>
          </a:endParaRPr>
        </a:p>
        <a:p>
          <a:pPr lvl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600" kern="1200" dirty="0" smtClean="0">
              <a:latin typeface="Microsoft JhengHei" pitchFamily="34" charset="-120"/>
              <a:ea typeface="Microsoft JhengHei" pitchFamily="34" charset="-120"/>
            </a:rPr>
            <a:t>瘋狂報復</a:t>
          </a:r>
          <a:endParaRPr lang="en-US" altLang="zh-TW" sz="2600" kern="1200" dirty="0" smtClean="0">
            <a:latin typeface="Microsoft JhengHei" pitchFamily="34" charset="-120"/>
            <a:ea typeface="Microsoft JhengHei" pitchFamily="34" charset="-120"/>
          </a:endParaRPr>
        </a:p>
        <a:p>
          <a:pPr lvl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600" kern="1200" dirty="0">
            <a:latin typeface="Microsoft JhengHei" pitchFamily="34" charset="-120"/>
            <a:ea typeface="Microsoft JhengHei" pitchFamily="34" charset="-120"/>
          </a:endParaRPr>
        </a:p>
      </dsp:txBody>
      <dsp:txXfrm rot="10800000">
        <a:off x="5684090" y="2418699"/>
        <a:ext cx="1521938" cy="2906315"/>
      </dsp:txXfrm>
    </dsp:sp>
    <dsp:sp modelId="{B68F94D2-D73D-420A-802B-DFDC9BE4ED4C}">
      <dsp:nvSpPr>
        <dsp:cNvPr id="0" name=""/>
        <dsp:cNvSpPr/>
      </dsp:nvSpPr>
      <dsp:spPr>
        <a:xfrm>
          <a:off x="7418069" y="322493"/>
          <a:ext cx="1621682" cy="1773712"/>
        </a:xfrm>
        <a:prstGeom prst="roundRect">
          <a:avLst>
            <a:gd name="adj" fmla="val 10000"/>
          </a:avLst>
        </a:prstGeom>
        <a:blipFill dpi="0" rotWithShape="0">
          <a:blip xmlns:r="http://schemas.openxmlformats.org/officeDocument/2006/relationships" r:embed="rId5"/>
          <a:srcRect/>
          <a:tile tx="889000" ty="0" sx="90000" sy="90000" flip="none" algn="r"/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9B706799-997B-4F74-B652-58B58A51EA58}">
      <dsp:nvSpPr>
        <dsp:cNvPr id="0" name=""/>
        <dsp:cNvSpPr/>
      </dsp:nvSpPr>
      <dsp:spPr>
        <a:xfrm rot="10800000">
          <a:off x="7418069" y="2418699"/>
          <a:ext cx="1621682" cy="2956187"/>
        </a:xfrm>
        <a:prstGeom prst="round2SameRect">
          <a:avLst>
            <a:gd name="adj1" fmla="val 10500"/>
            <a:gd name="adj2" fmla="val 0"/>
          </a:avLst>
        </a:prstGeom>
        <a:gradFill rotWithShape="0">
          <a:gsLst>
            <a:gs pos="0">
              <a:schemeClr val="accent2">
                <a:hueOff val="4681519"/>
                <a:satOff val="-5839"/>
                <a:lumOff val="1373"/>
                <a:alphaOff val="0"/>
                <a:shade val="51000"/>
                <a:satMod val="130000"/>
              </a:schemeClr>
            </a:gs>
            <a:gs pos="80000">
              <a:schemeClr val="accent2">
                <a:hueOff val="4681519"/>
                <a:satOff val="-5839"/>
                <a:lumOff val="1373"/>
                <a:alphaOff val="0"/>
                <a:shade val="93000"/>
                <a:satMod val="130000"/>
              </a:schemeClr>
            </a:gs>
            <a:gs pos="100000">
              <a:schemeClr val="accent2">
                <a:hueOff val="4681519"/>
                <a:satOff val="-5839"/>
                <a:lumOff val="1373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3152" tIns="274320" rIns="73152" bIns="184912" numCol="1" spcCol="1270" anchor="t" anchorCtr="0">
          <a:noAutofit/>
        </a:bodyPr>
        <a:lstStyle/>
        <a:p>
          <a:pPr lvl="0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600" kern="1200" dirty="0" smtClean="0">
              <a:latin typeface="Microsoft JhengHei" pitchFamily="34" charset="-120"/>
              <a:ea typeface="Microsoft JhengHei" pitchFamily="34" charset="-120"/>
            </a:rPr>
            <a:t>人彘事件</a:t>
          </a:r>
        </a:p>
        <a:p>
          <a:pPr lvl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600" kern="1200" dirty="0" smtClean="0">
              <a:latin typeface="Microsoft JhengHei" pitchFamily="34" charset="-120"/>
              <a:ea typeface="Microsoft JhengHei" pitchFamily="34" charset="-120"/>
            </a:rPr>
            <a:t>兒女早逝</a:t>
          </a:r>
          <a:endParaRPr lang="en-US" altLang="zh-TW" sz="2600" kern="1200" dirty="0" smtClean="0">
            <a:latin typeface="Microsoft JhengHei" pitchFamily="34" charset="-120"/>
            <a:ea typeface="Microsoft JhengHei" pitchFamily="34" charset="-120"/>
          </a:endParaRPr>
        </a:p>
        <a:p>
          <a:pPr lvl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600" kern="1200" dirty="0" smtClean="0">
              <a:latin typeface="Microsoft JhengHei" pitchFamily="34" charset="-120"/>
              <a:ea typeface="Microsoft JhengHei" pitchFamily="34" charset="-120"/>
            </a:rPr>
            <a:t>無盡空虛</a:t>
          </a:r>
          <a:endParaRPr lang="en-US" sz="2600" kern="1200" dirty="0">
            <a:latin typeface="Microsoft JhengHei" pitchFamily="34" charset="-120"/>
            <a:ea typeface="Microsoft JhengHei" pitchFamily="34" charset="-120"/>
          </a:endParaRPr>
        </a:p>
      </dsp:txBody>
      <dsp:txXfrm rot="10800000">
        <a:off x="7467941" y="2418699"/>
        <a:ext cx="1521938" cy="290631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List2#1">
  <dgm:title val=""/>
  <dgm:desc val=""/>
  <dgm:catLst>
    <dgm:cat type="list" pri="11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bkgdShp" refType="w"/>
      <dgm:constr type="h" for="ch" forName="bkgdShp" refType="h" fact="0.45"/>
      <dgm:constr type="t" for="ch" forName="bkgdShp"/>
      <dgm:constr type="w" for="ch" forName="linComp" refType="w" fact="0.94"/>
      <dgm:constr type="h" for="ch" forName="linComp" refType="h"/>
      <dgm:constr type="ctrX" for="ch" forName="linComp" refType="w" fact="0.5"/>
    </dgm:constrLst>
    <dgm:ruleLst/>
    <dgm:choose name="Name1">
      <dgm:if name="Name2" axis="ch" ptType="node" func="cnt" op="gte" val="1">
        <dgm:layoutNode name="bkgdShp" styleLbl="alignAccFollow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linComp">
          <dgm:choose name="Name3">
            <dgm:if name="Name4" func="var" arg="dir" op="equ" val="norm">
              <dgm:alg type="lin"/>
            </dgm:if>
            <dgm:else name="Name5">
              <dgm:alg type="lin">
                <dgm:param type="linDir" val="from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w" for="ch" forName="compNode" refType="w"/>
            <dgm:constr type="h" for="ch" forName="compNode" refType="h"/>
            <dgm:constr type="w" for="ch" ptType="sibTrans" refType="w" refFor="ch" refForName="compNode" fact="0.1"/>
            <dgm:constr type="h" for="ch" ptType="sibTrans" op="equ"/>
            <dgm:constr type="h" for="ch" forName="compNode" op="equ"/>
            <dgm:constr type="primFontSz" for="des" forName="node" op="equ"/>
          </dgm:constrLst>
          <dgm:ruleLst/>
          <dgm:forEach name="nodesForEach" axis="ch" ptType="node">
            <dgm:layoutNode name="compNode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node" refType="w"/>
                <dgm:constr type="h" for="ch" forName="node" refType="h" fact="0.55"/>
                <dgm:constr type="b" for="ch" forName="node" refType="h"/>
                <dgm:constr type="w" for="ch" forName="invisiNode" refType="w" fact="0.75"/>
                <dgm:constr type="h" for="ch" forName="invisiNode" refType="h" fact="0.06"/>
                <dgm:constr type="t" for="ch" forName="invisiNode"/>
                <dgm:constr type="w" for="ch" forName="imagNode" refType="w"/>
                <dgm:constr type="h" for="ch" forName="imagNode" refType="h" fact="0.33"/>
                <dgm:constr type="ctrX" for="ch" forName="imagNode" refType="w" fact="0.5"/>
                <dgm:constr type="t" for="ch" forName="imagNode" refType="h" fact="0.06"/>
              </dgm:constrLst>
              <dgm:ruleLst/>
              <dgm:layoutNode name="node" styleLbl="node1">
                <dgm:varLst>
                  <dgm:bulletEnabled val="1"/>
                </dgm:varLst>
                <dgm:alg type="tx">
                  <dgm:param type="txAnchorVert" val="t"/>
                </dgm:alg>
                <dgm:shape xmlns:r="http://schemas.openxmlformats.org/officeDocument/2006/relationships" rot="180" type="round2SameRect" r:blip="">
                  <dgm:adjLst>
                    <dgm:adj idx="1" val="0.105"/>
                  </dgm:adjLst>
                </dgm:shape>
                <dgm:presOf axis="desOrSelf" ptType="node"/>
                <dgm:constrLst>
                  <dgm:constr type="primFontSz" val="65"/>
                </dgm:constrLst>
                <dgm:ruleLst>
                  <dgm:rule type="primFontSz" val="5" fact="NaN" max="NaN"/>
                </dgm:ruleLst>
              </dgm:layoutNode>
              <dgm:layoutNode name="invisiNode">
                <dgm:alg type="sp"/>
                <dgm:shape xmlns:r="http://schemas.openxmlformats.org/officeDocument/2006/relationships" type="roundRect" r:blip="" hideGeom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  <dgm:layoutNode name="imagNode" styleLbl="fgImgPlace1">
                <dgm:alg type="sp"/>
                <dgm:shape xmlns:r="http://schemas.openxmlformats.org/officeDocument/2006/relationships" type="roundRect" r:blip="" zOrderOff="-2" blipPhldr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</dgm:layoutNode>
            <dgm:forEach name="sibTransForEach" axis="followSib" ptType="sibTrans" cnt="1">
              <dgm:layoutNode name="sibTrans">
                <dgm:alg type="sp"/>
                <dgm:shape xmlns:r="http://schemas.openxmlformats.org/officeDocument/2006/relationships" type="rect" r:blip="" hideGeom="1">
                  <dgm:adjLst/>
                </dgm:shape>
                <dgm:presOf axis="self"/>
                <dgm:constrLst/>
                <dgm:ruleLst/>
              </dgm:layoutNode>
            </dgm:forEach>
          </dgm:forEach>
        </dgm:layoutNode>
      </dgm:if>
      <dgm:else name="Name6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latinLnBrk="0">
              <a:defRPr lang="zh-TW" sz="1200"/>
            </a:lvl1pPr>
          </a:lstStyle>
          <a:p>
            <a:endParaRPr lang="zh-TW"/>
          </a:p>
        </p:txBody>
      </p:sp>
      <p:sp>
        <p:nvSpPr>
          <p:cNvPr id="3" name="日期版面配置區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latinLnBrk="0">
              <a:defRPr lang="zh-TW" sz="1200"/>
            </a:lvl1pPr>
          </a:lstStyle>
          <a:p>
            <a:fld id="{E6F93605-0C0C-4258-9724-5F2F9BB3BC90}" type="datetimeFigureOut">
              <a:rPr lang="en-US" altLang="zh-TW" smtClean="0"/>
              <a:t>10/22/2015</a:t>
            </a:fld>
            <a:endParaRPr lang="zh-TW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latinLnBrk="0">
              <a:defRPr lang="zh-TW" sz="1200"/>
            </a:lvl1pPr>
          </a:lstStyle>
          <a:p>
            <a:endParaRPr lang="zh-TW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latinLnBrk="0">
              <a:defRPr lang="zh-TW" sz="1200"/>
            </a:lvl1pPr>
          </a:lstStyle>
          <a:p>
            <a:fld id="{663FFE7F-C917-439A-8026-3D301EB5CC28}" type="slidenum">
              <a:rPr lang="zh-TW" smtClean="0"/>
              <a:t>‹#›</a:t>
            </a:fld>
            <a:endParaRPr lang="zh-TW"/>
          </a:p>
        </p:txBody>
      </p:sp>
    </p:spTree>
    <p:extLst>
      <p:ext uri="{BB962C8B-B14F-4D97-AF65-F5344CB8AC3E}">
        <p14:creationId xmlns:p14="http://schemas.microsoft.com/office/powerpoint/2010/main" val="75279982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latinLnBrk="0">
              <a:defRPr lang="zh-TW" sz="1200"/>
            </a:lvl1pPr>
          </a:lstStyle>
          <a:p>
            <a:endParaRPr lang="zh-TW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latinLnBrk="0">
              <a:defRPr lang="zh-TW" sz="1200"/>
            </a:lvl1pPr>
          </a:lstStyle>
          <a:p>
            <a:fld id="{28F31B3D-E4E3-4A80-AB70-C5564C267266}" type="datetimeFigureOut">
              <a:t>2015/10/22</a:t>
            </a:fld>
            <a:endParaRPr lang="zh-TW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0861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/>
              <a:t>按一下以編輯母片文字樣式</a:t>
            </a:r>
          </a:p>
          <a:p>
            <a:pPr lvl="1"/>
            <a:r>
              <a:rPr lang="zh-TW"/>
              <a:t>第二層</a:t>
            </a:r>
          </a:p>
          <a:p>
            <a:pPr lvl="2"/>
            <a:r>
              <a:rPr lang="zh-TW"/>
              <a:t>第三層</a:t>
            </a:r>
          </a:p>
          <a:p>
            <a:pPr lvl="3"/>
            <a:r>
              <a:rPr lang="zh-TW"/>
              <a:t>第四層</a:t>
            </a:r>
          </a:p>
          <a:p>
            <a:pPr lvl="4"/>
            <a:r>
              <a:rPr lang="zh-TW"/>
              <a:t>第五層</a:t>
            </a: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latinLnBrk="0">
              <a:defRPr lang="zh-TW" sz="1200"/>
            </a:lvl1pPr>
          </a:lstStyle>
          <a:p>
            <a:endParaRPr lang="zh-TW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latinLnBrk="0">
              <a:defRPr lang="zh-TW" sz="1200"/>
            </a:lvl1pPr>
          </a:lstStyle>
          <a:p>
            <a:fld id="{4EC0B30D-C07A-425B-A90C-BA7BEB191079}" type="slidenum">
              <a:t>‹#›</a:t>
            </a:fld>
            <a:endParaRPr lang="zh-TW"/>
          </a:p>
        </p:txBody>
      </p:sp>
    </p:spTree>
    <p:extLst>
      <p:ext uri="{BB962C8B-B14F-4D97-AF65-F5344CB8AC3E}">
        <p14:creationId xmlns:p14="http://schemas.microsoft.com/office/powerpoint/2010/main" val="37231904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lang="zh-TW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lang="zh-TW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lang="zh-TW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lang="zh-TW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lang="zh-TW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lang="zh-TW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lang="zh-TW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lang="zh-TW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lang="zh-TW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 sz="1200" noProof="0">
              <a:latin typeface="Microsoft JhengHei" pitchFamily="34" charset="-120"/>
              <a:ea typeface="Microsoft JhengHei" pitchFamily="34" charset="-120"/>
            </a:endParaRPr>
          </a:p>
        </p:txBody>
      </p:sp>
      <p:sp>
        <p:nvSpPr>
          <p:cNvPr id="6" name="Slide Image Placeholder 5"/>
          <p:cNvSpPr>
            <a:spLocks noGrp="1" noRot="1" noChangeAspect="1"/>
          </p:cNvSpPr>
          <p:nvPr>
            <p:ph type="sldImg"/>
          </p:nvPr>
        </p:nvSpPr>
        <p:spPr>
          <a:xfrm>
            <a:off x="9525" y="460375"/>
            <a:ext cx="4192588" cy="2359025"/>
          </a:xfrm>
        </p:spPr>
      </p:sp>
    </p:spTree>
    <p:extLst>
      <p:ext uri="{BB962C8B-B14F-4D97-AF65-F5344CB8AC3E}">
        <p14:creationId xmlns:p14="http://schemas.microsoft.com/office/powerpoint/2010/main" val="9974737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50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>
                <a:solidFill>
                  <a:prstClr val="black">
                    <a:tint val="75000"/>
                  </a:prstClr>
                </a:solidFill>
              </a:rPr>
              <a:pPr/>
              <a:t>10/22/2015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>
                <a:solidFill>
                  <a:srgbClr val="F496CB">
                    <a:lumMod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F496CB">
                  <a:lumMod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61841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標題與說明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>
                <a:solidFill>
                  <a:prstClr val="black">
                    <a:tint val="75000"/>
                  </a:prstClr>
                </a:solidFill>
              </a:rPr>
              <a:pPr/>
              <a:t>10/22/2015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>
                <a:solidFill>
                  <a:srgbClr val="F496CB">
                    <a:lumMod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F496CB">
                  <a:lumMod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75937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引述 (含標題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>
                <a:solidFill>
                  <a:prstClr val="black">
                    <a:tint val="75000"/>
                  </a:prstClr>
                </a:solidFill>
              </a:rPr>
              <a:pPr/>
              <a:t>10/22/2015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>
                <a:solidFill>
                  <a:srgbClr val="F496CB">
                    <a:lumMod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F496CB">
                  <a:lumMod val="75000"/>
                </a:srgbClr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defTabSz="457200"/>
            <a:r>
              <a:rPr lang="en-US" sz="8000" dirty="0">
                <a:ln w="3175" cmpd="sng">
                  <a:noFill/>
                </a:ln>
                <a:solidFill>
                  <a:srgbClr val="F496CB"/>
                </a:solidFill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defTabSz="457200"/>
            <a:r>
              <a:rPr lang="en-US" sz="8000" dirty="0">
                <a:ln w="3175" cmpd="sng">
                  <a:noFill/>
                </a:ln>
                <a:solidFill>
                  <a:srgbClr val="F496CB"/>
                </a:solidFill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11147951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名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>
                <a:solidFill>
                  <a:prstClr val="black">
                    <a:tint val="75000"/>
                  </a:prstClr>
                </a:solidFill>
              </a:rPr>
              <a:pPr/>
              <a:t>10/22/2015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>
                <a:solidFill>
                  <a:srgbClr val="F496CB">
                    <a:lumMod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F496CB">
                  <a:lumMod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00969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引述名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>
                <a:solidFill>
                  <a:prstClr val="black">
                    <a:tint val="75000"/>
                  </a:prstClr>
                </a:solidFill>
              </a:rPr>
              <a:pPr/>
              <a:t>10/22/2015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>
                <a:solidFill>
                  <a:srgbClr val="F496CB">
                    <a:lumMod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F496CB">
                  <a:lumMod val="75000"/>
                </a:srgbClr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defTabSz="457200"/>
            <a:r>
              <a:rPr lang="en-US" sz="8000" dirty="0">
                <a:ln w="3175" cmpd="sng">
                  <a:noFill/>
                </a:ln>
                <a:solidFill>
                  <a:srgbClr val="F496CB"/>
                </a:solidFill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defTabSz="457200"/>
            <a:r>
              <a:rPr lang="en-US" sz="8000" dirty="0">
                <a:ln w="3175" cmpd="sng">
                  <a:noFill/>
                </a:ln>
                <a:solidFill>
                  <a:srgbClr val="F496CB"/>
                </a:solidFill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76761350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是非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>
                <a:solidFill>
                  <a:prstClr val="black">
                    <a:tint val="75000"/>
                  </a:prstClr>
                </a:solidFill>
              </a:rPr>
              <a:pPr/>
              <a:t>10/22/2015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>
                <a:solidFill>
                  <a:srgbClr val="F496CB">
                    <a:lumMod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F496CB">
                  <a:lumMod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145386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dirty="0">
                <a:solidFill>
                  <a:prstClr val="black">
                    <a:tint val="75000"/>
                  </a:prstClr>
                </a:solidFill>
              </a:rPr>
              <a:pPr/>
              <a:t>10/22/2015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dirty="0">
                <a:solidFill>
                  <a:srgbClr val="F496CB">
                    <a:lumMod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F496CB">
                  <a:lumMod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707755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>
                <a:solidFill>
                  <a:prstClr val="black">
                    <a:tint val="75000"/>
                  </a:prstClr>
                </a:solidFill>
              </a:rPr>
              <a:pPr/>
              <a:t>10/22/2015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>
                <a:solidFill>
                  <a:srgbClr val="F496CB">
                    <a:lumMod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F496CB">
                  <a:lumMod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813944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4C7614-15A9-43A8-9E98-106A33ED6C4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10/22/2015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ED3CB9-049B-4F4F-82D1-8A95299C975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996174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4C7614-15A9-43A8-9E98-106A33ED6C4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10/22/2015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ED3CB9-049B-4F4F-82D1-8A95299C975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911561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4C7614-15A9-43A8-9E98-106A33ED6C4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10/22/2015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ED3CB9-049B-4F4F-82D1-8A95299C975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60052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>
                <a:solidFill>
                  <a:prstClr val="black">
                    <a:tint val="75000"/>
                  </a:prstClr>
                </a:solidFill>
              </a:rPr>
              <a:pPr/>
              <a:t>10/22/2015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>
                <a:solidFill>
                  <a:srgbClr val="F496CB">
                    <a:lumMod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F496CB">
                  <a:lumMod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7956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4C7614-15A9-43A8-9E98-106A33ED6C4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10/22/2015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ED3CB9-049B-4F4F-82D1-8A95299C975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196066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4C7614-15A9-43A8-9E98-106A33ED6C4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10/22/2015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ED3CB9-049B-4F4F-82D1-8A95299C975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554193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4C7614-15A9-43A8-9E98-106A33ED6C4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10/22/2015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ED3CB9-049B-4F4F-82D1-8A95299C975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043223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4C7614-15A9-43A8-9E98-106A33ED6C4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10/22/2015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ED3CB9-049B-4F4F-82D1-8A95299C975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288711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4C7614-15A9-43A8-9E98-106A33ED6C4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10/22/2015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ED3CB9-049B-4F4F-82D1-8A95299C975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294917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TW" altLang="en-US" smtClean="0"/>
              <a:t>按一下圖示以新增圖片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4C7614-15A9-43A8-9E98-106A33ED6C4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10/22/2015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ED3CB9-049B-4F4F-82D1-8A95299C975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297900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4C7614-15A9-43A8-9E98-106A33ED6C4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10/22/2015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ED3CB9-049B-4F4F-82D1-8A95299C975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484473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4C7614-15A9-43A8-9E98-106A33ED6C4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10/22/2015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ED3CB9-049B-4F4F-82D1-8A95299C975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326643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1066800" y="4245434"/>
            <a:ext cx="8686800" cy="1464906"/>
          </a:xfrm>
        </p:spPr>
        <p:txBody>
          <a:bodyPr anchor="b">
            <a:normAutofit/>
          </a:bodyPr>
          <a:lstStyle>
            <a:lvl1pPr algn="l" latinLnBrk="0">
              <a:lnSpc>
                <a:spcPct val="80000"/>
              </a:lnSpc>
              <a:defRPr lang="zh-TW" sz="4800">
                <a:solidFill>
                  <a:schemeClr val="bg1"/>
                </a:solidFill>
                <a:effectLst>
                  <a:outerShdw blurRad="63500" algn="ctr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zh-TW" dirty="0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066800" y="5731795"/>
            <a:ext cx="8686800" cy="440405"/>
          </a:xfrm>
        </p:spPr>
        <p:txBody>
          <a:bodyPr/>
          <a:lstStyle>
            <a:lvl1pPr marL="0" indent="0" algn="l" latinLnBrk="0">
              <a:spcBef>
                <a:spcPts val="0"/>
              </a:spcBef>
              <a:buNone/>
              <a:defRPr lang="zh-TW" sz="2400">
                <a:solidFill>
                  <a:schemeClr val="bg1"/>
                </a:solidFill>
                <a:effectLst>
                  <a:outerShdw blurRad="63500" algn="ctr" rotWithShape="0">
                    <a:prstClr val="black">
                      <a:alpha val="40000"/>
                    </a:prstClr>
                  </a:outerShdw>
                </a:effectLst>
              </a:defRPr>
            </a:lvl1pPr>
            <a:lvl2pPr marL="457200" indent="0" algn="ctr" latinLnBrk="0">
              <a:buNone/>
              <a:defRPr lang="zh-TW" sz="2000"/>
            </a:lvl2pPr>
            <a:lvl3pPr marL="914400" indent="0" algn="ctr" latinLnBrk="0">
              <a:buNone/>
              <a:defRPr lang="zh-TW" sz="1800"/>
            </a:lvl3pPr>
            <a:lvl4pPr marL="1371600" indent="0" algn="ctr" latinLnBrk="0">
              <a:buNone/>
              <a:defRPr lang="zh-TW" sz="1600"/>
            </a:lvl4pPr>
            <a:lvl5pPr marL="1828800" indent="0" algn="ctr" latinLnBrk="0">
              <a:buNone/>
              <a:defRPr lang="zh-TW" sz="1600"/>
            </a:lvl5pPr>
            <a:lvl6pPr marL="2286000" indent="0" algn="ctr" latinLnBrk="0">
              <a:buNone/>
              <a:defRPr lang="zh-TW" sz="1600"/>
            </a:lvl6pPr>
            <a:lvl7pPr marL="2743200" indent="0" algn="ctr" latinLnBrk="0">
              <a:buNone/>
              <a:defRPr lang="zh-TW" sz="1600"/>
            </a:lvl7pPr>
            <a:lvl8pPr marL="3200400" indent="0" algn="ctr" latinLnBrk="0">
              <a:buNone/>
              <a:defRPr lang="zh-TW" sz="1600"/>
            </a:lvl8pPr>
            <a:lvl9pPr marL="3657600" indent="0" algn="ctr" latinLnBrk="0">
              <a:buNone/>
              <a:defRPr lang="zh-TW" sz="1600"/>
            </a:lvl9pPr>
          </a:lstStyle>
          <a:p>
            <a:r>
              <a:rPr lang="zh-TW" altLang="en-US" smtClean="0"/>
              <a:t>按一下以編輯母片副標題樣式</a:t>
            </a:r>
            <a:endParaRPr lang="zh-TW" dirty="0"/>
          </a:p>
        </p:txBody>
      </p:sp>
    </p:spTree>
    <p:extLst>
      <p:ext uri="{BB962C8B-B14F-4D97-AF65-F5344CB8AC3E}">
        <p14:creationId xmlns:p14="http://schemas.microsoft.com/office/powerpoint/2010/main" val="15858303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dirty="0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C0096-1860-4642-9CD2-0079EA5E7CD1}" type="datetimeFigureOut">
              <a:rPr lang="zh-TW" altLang="en-US">
                <a:solidFill>
                  <a:srgbClr val="595959"/>
                </a:solidFill>
              </a:rPr>
              <a:pPr/>
              <a:t>2015/10/22</a:t>
            </a:fld>
            <a:endParaRPr altLang="en-US">
              <a:solidFill>
                <a:srgbClr val="595959"/>
              </a:solidFill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altLang="en-US">
              <a:solidFill>
                <a:srgbClr val="595959"/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altLang="zh-TW">
                <a:solidFill>
                  <a:srgbClr val="595959"/>
                </a:solidFill>
              </a:rPr>
              <a:pPr/>
              <a:t>‹#›</a:t>
            </a:fld>
            <a:endParaRPr altLang="en-US">
              <a:solidFill>
                <a:srgbClr val="59595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81465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>
                <a:solidFill>
                  <a:prstClr val="black">
                    <a:tint val="75000"/>
                  </a:prstClr>
                </a:solidFill>
              </a:rPr>
              <a:pPr/>
              <a:t>10/22/2015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>
                <a:solidFill>
                  <a:srgbClr val="F496CB">
                    <a:lumMod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F496CB">
                  <a:lumMod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287319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069848" y="4242816"/>
            <a:ext cx="8686800" cy="1463040"/>
          </a:xfrm>
        </p:spPr>
        <p:txBody>
          <a:bodyPr anchor="b">
            <a:normAutofit/>
          </a:bodyPr>
          <a:lstStyle>
            <a:lvl1pPr latinLnBrk="0">
              <a:defRPr lang="zh-TW" sz="4800"/>
            </a:lvl1pPr>
          </a:lstStyle>
          <a:p>
            <a:r>
              <a:rPr lang="zh-TW" altLang="en-US" smtClean="0"/>
              <a:t>按一下以編輯母片標題樣式</a:t>
            </a:r>
            <a:endParaRPr lang="zh-TW" dirty="0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1066799" y="5733288"/>
            <a:ext cx="8686800" cy="438912"/>
          </a:xfrm>
        </p:spPr>
        <p:txBody>
          <a:bodyPr/>
          <a:lstStyle>
            <a:lvl1pPr marL="0" indent="0" latinLnBrk="0">
              <a:spcBef>
                <a:spcPts val="0"/>
              </a:spcBef>
              <a:buNone/>
              <a:defRPr lang="zh-TW" sz="2400"/>
            </a:lvl1pPr>
            <a:lvl2pPr marL="457200" indent="0" latinLnBrk="0">
              <a:buNone/>
              <a:defRPr lang="zh-TW" sz="2000"/>
            </a:lvl2pPr>
            <a:lvl3pPr marL="914400" indent="0" latinLnBrk="0">
              <a:buNone/>
              <a:defRPr lang="zh-TW" sz="1800"/>
            </a:lvl3pPr>
            <a:lvl4pPr marL="1371600" indent="0" latinLnBrk="0">
              <a:buNone/>
              <a:defRPr lang="zh-TW" sz="1600"/>
            </a:lvl4pPr>
            <a:lvl5pPr marL="1828800" indent="0" latinLnBrk="0">
              <a:buNone/>
              <a:defRPr lang="zh-TW" sz="1600"/>
            </a:lvl5pPr>
            <a:lvl6pPr marL="2286000" indent="0" latinLnBrk="0">
              <a:buNone/>
              <a:defRPr lang="zh-TW" sz="1600"/>
            </a:lvl6pPr>
            <a:lvl7pPr marL="2743200" indent="0" latinLnBrk="0">
              <a:buNone/>
              <a:defRPr lang="zh-TW" sz="1600"/>
            </a:lvl7pPr>
            <a:lvl8pPr marL="3200400" indent="0" latinLnBrk="0">
              <a:buNone/>
              <a:defRPr lang="zh-TW" sz="1600"/>
            </a:lvl8pPr>
            <a:lvl9pPr marL="3657600" indent="0" latinLnBrk="0">
              <a:buNone/>
              <a:defRPr lang="zh-TW"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</p:spTree>
    <p:extLst>
      <p:ext uri="{BB962C8B-B14F-4D97-AF65-F5344CB8AC3E}">
        <p14:creationId xmlns:p14="http://schemas.microsoft.com/office/powerpoint/2010/main" val="26021454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個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dirty="0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1066800" y="1904999"/>
            <a:ext cx="4800600" cy="4271963"/>
          </a:xfrm>
        </p:spPr>
        <p:txBody>
          <a:bodyPr>
            <a:normAutofit/>
          </a:bodyPr>
          <a:lstStyle>
            <a:lvl1pPr latinLnBrk="0">
              <a:defRPr lang="zh-TW" sz="2400"/>
            </a:lvl1pPr>
            <a:lvl2pPr latinLnBrk="0">
              <a:defRPr lang="zh-TW" sz="2000"/>
            </a:lvl2pPr>
            <a:lvl3pPr latinLnBrk="0">
              <a:defRPr lang="zh-TW" sz="1800"/>
            </a:lvl3pPr>
            <a:lvl4pPr latinLnBrk="0">
              <a:defRPr lang="zh-TW" sz="1600"/>
            </a:lvl4pPr>
            <a:lvl5pPr latinLnBrk="0">
              <a:defRPr lang="zh-TW" sz="1600"/>
            </a:lvl5pPr>
            <a:lvl6pPr latinLnBrk="0">
              <a:defRPr lang="zh-TW" sz="1800"/>
            </a:lvl6pPr>
            <a:lvl7pPr latinLnBrk="0">
              <a:defRPr lang="zh-TW" sz="1800"/>
            </a:lvl7pPr>
            <a:lvl8pPr latinLnBrk="0">
              <a:defRPr lang="zh-TW" sz="1800"/>
            </a:lvl8pPr>
            <a:lvl9pPr latinLnBrk="0">
              <a:defRPr lang="zh-TW"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6324600" y="1904999"/>
            <a:ext cx="4800600" cy="4271963"/>
          </a:xfrm>
        </p:spPr>
        <p:txBody>
          <a:bodyPr>
            <a:normAutofit/>
          </a:bodyPr>
          <a:lstStyle>
            <a:lvl1pPr latinLnBrk="0">
              <a:defRPr lang="zh-TW" sz="2400"/>
            </a:lvl1pPr>
            <a:lvl2pPr latinLnBrk="0">
              <a:defRPr lang="zh-TW" sz="2000"/>
            </a:lvl2pPr>
            <a:lvl3pPr latinLnBrk="0">
              <a:defRPr lang="zh-TW" sz="1800"/>
            </a:lvl3pPr>
            <a:lvl4pPr latinLnBrk="0">
              <a:defRPr lang="zh-TW" sz="1600"/>
            </a:lvl4pPr>
            <a:lvl5pPr latinLnBrk="0">
              <a:defRPr lang="zh-TW" sz="1600"/>
            </a:lvl5pPr>
            <a:lvl6pPr latinLnBrk="0">
              <a:defRPr lang="zh-TW" sz="1800"/>
            </a:lvl6pPr>
            <a:lvl7pPr latinLnBrk="0">
              <a:defRPr lang="zh-TW" sz="1800"/>
            </a:lvl7pPr>
            <a:lvl8pPr latinLnBrk="0">
              <a:defRPr lang="zh-TW" sz="1800"/>
            </a:lvl8pPr>
            <a:lvl9pPr latinLnBrk="0">
              <a:defRPr lang="zh-TW"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C0096-1860-4642-9CD2-0079EA5E7CD1}" type="datetimeFigureOut">
              <a:rPr lang="zh-TW" altLang="en-US">
                <a:solidFill>
                  <a:srgbClr val="595959"/>
                </a:solidFill>
              </a:rPr>
              <a:pPr/>
              <a:t>2015/10/22</a:t>
            </a:fld>
            <a:endParaRPr altLang="en-US">
              <a:solidFill>
                <a:srgbClr val="595959"/>
              </a:solidFill>
            </a:endParaRP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altLang="en-US">
              <a:solidFill>
                <a:srgbClr val="595959"/>
              </a:solidFill>
            </a:endParaRPr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altLang="zh-TW">
                <a:solidFill>
                  <a:srgbClr val="595959"/>
                </a:solidFill>
              </a:rPr>
              <a:pPr/>
              <a:t>‹#›</a:t>
            </a:fld>
            <a:endParaRPr altLang="en-US">
              <a:solidFill>
                <a:srgbClr val="59595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63361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dirty="0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1066800" y="1772815"/>
            <a:ext cx="4800600" cy="737121"/>
          </a:xfrm>
        </p:spPr>
        <p:txBody>
          <a:bodyPr anchor="ctr"/>
          <a:lstStyle>
            <a:lvl1pPr marL="0" indent="0" latinLnBrk="0">
              <a:spcBef>
                <a:spcPts val="0"/>
              </a:spcBef>
              <a:buNone/>
              <a:defRPr lang="zh-TW" sz="2400" b="0">
                <a:solidFill>
                  <a:schemeClr val="accent1"/>
                </a:solidFill>
              </a:defRPr>
            </a:lvl1pPr>
            <a:lvl2pPr marL="457200" indent="0" latinLnBrk="0">
              <a:buNone/>
              <a:defRPr lang="zh-TW" sz="2000" b="1"/>
            </a:lvl2pPr>
            <a:lvl3pPr marL="914400" indent="0" latinLnBrk="0">
              <a:buNone/>
              <a:defRPr lang="zh-TW" sz="1800" b="1"/>
            </a:lvl3pPr>
            <a:lvl4pPr marL="1371600" indent="0" latinLnBrk="0">
              <a:buNone/>
              <a:defRPr lang="zh-TW" sz="1600" b="1"/>
            </a:lvl4pPr>
            <a:lvl5pPr marL="1828800" indent="0" latinLnBrk="0">
              <a:buNone/>
              <a:defRPr lang="zh-TW" sz="1600" b="1"/>
            </a:lvl5pPr>
            <a:lvl6pPr marL="2286000" indent="0" latinLnBrk="0">
              <a:buNone/>
              <a:defRPr lang="zh-TW" sz="1600" b="1"/>
            </a:lvl6pPr>
            <a:lvl7pPr marL="2743200" indent="0" latinLnBrk="0">
              <a:buNone/>
              <a:defRPr lang="zh-TW" sz="1600" b="1"/>
            </a:lvl7pPr>
            <a:lvl8pPr marL="3200400" indent="0" latinLnBrk="0">
              <a:buNone/>
              <a:defRPr lang="zh-TW" sz="1600" b="1"/>
            </a:lvl8pPr>
            <a:lvl9pPr marL="3657600" indent="0" latinLnBrk="0">
              <a:buNone/>
              <a:defRPr lang="zh-TW"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1066800" y="2509937"/>
            <a:ext cx="4800600" cy="3662263"/>
          </a:xfrm>
        </p:spPr>
        <p:txBody>
          <a:bodyPr/>
          <a:lstStyle>
            <a:lvl1pPr latinLnBrk="0">
              <a:defRPr lang="zh-TW" sz="2400"/>
            </a:lvl1pPr>
            <a:lvl2pPr latinLnBrk="0">
              <a:defRPr lang="zh-TW" sz="2000"/>
            </a:lvl2pPr>
            <a:lvl3pPr latinLnBrk="0">
              <a:defRPr lang="zh-TW" sz="1800"/>
            </a:lvl3pPr>
            <a:lvl4pPr latinLnBrk="0">
              <a:defRPr lang="zh-TW" sz="1600"/>
            </a:lvl4pPr>
            <a:lvl5pPr latinLnBrk="0">
              <a:defRPr lang="zh-TW" sz="1600"/>
            </a:lvl5pPr>
            <a:lvl6pPr latinLnBrk="0">
              <a:defRPr lang="zh-TW" sz="1600"/>
            </a:lvl6pPr>
            <a:lvl7pPr latinLnBrk="0">
              <a:defRPr lang="zh-TW" sz="1600"/>
            </a:lvl7pPr>
            <a:lvl8pPr latinLnBrk="0">
              <a:defRPr lang="zh-TW" sz="1600"/>
            </a:lvl8pPr>
            <a:lvl9pPr latinLnBrk="0">
              <a:defRPr lang="zh-TW"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dirty="0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6324600" y="1772815"/>
            <a:ext cx="4800600" cy="737121"/>
          </a:xfrm>
        </p:spPr>
        <p:txBody>
          <a:bodyPr anchor="ctr"/>
          <a:lstStyle>
            <a:lvl1pPr marL="0" indent="0" latinLnBrk="0">
              <a:spcBef>
                <a:spcPts val="0"/>
              </a:spcBef>
              <a:buNone/>
              <a:defRPr lang="zh-TW" sz="2400" b="0">
                <a:solidFill>
                  <a:schemeClr val="accent1"/>
                </a:solidFill>
              </a:defRPr>
            </a:lvl1pPr>
            <a:lvl2pPr marL="457200" indent="0" latinLnBrk="0">
              <a:buNone/>
              <a:defRPr lang="zh-TW" sz="2000" b="1"/>
            </a:lvl2pPr>
            <a:lvl3pPr marL="914400" indent="0" latinLnBrk="0">
              <a:buNone/>
              <a:defRPr lang="zh-TW" sz="1800" b="1"/>
            </a:lvl3pPr>
            <a:lvl4pPr marL="1371600" indent="0" latinLnBrk="0">
              <a:buNone/>
              <a:defRPr lang="zh-TW" sz="1600" b="1"/>
            </a:lvl4pPr>
            <a:lvl5pPr marL="1828800" indent="0" latinLnBrk="0">
              <a:buNone/>
              <a:defRPr lang="zh-TW" sz="1600" b="1"/>
            </a:lvl5pPr>
            <a:lvl6pPr marL="2286000" indent="0" latinLnBrk="0">
              <a:buNone/>
              <a:defRPr lang="zh-TW" sz="1600" b="1"/>
            </a:lvl6pPr>
            <a:lvl7pPr marL="2743200" indent="0" latinLnBrk="0">
              <a:buNone/>
              <a:defRPr lang="zh-TW" sz="1600" b="1"/>
            </a:lvl7pPr>
            <a:lvl8pPr marL="3200400" indent="0" latinLnBrk="0">
              <a:buNone/>
              <a:defRPr lang="zh-TW" sz="1600" b="1"/>
            </a:lvl8pPr>
            <a:lvl9pPr marL="3657600" indent="0" latinLnBrk="0">
              <a:buNone/>
              <a:defRPr lang="zh-TW"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6324600" y="2509937"/>
            <a:ext cx="4800600" cy="3662263"/>
          </a:xfrm>
        </p:spPr>
        <p:txBody>
          <a:bodyPr/>
          <a:lstStyle>
            <a:lvl1pPr latinLnBrk="0">
              <a:defRPr lang="zh-TW" sz="2400"/>
            </a:lvl1pPr>
            <a:lvl2pPr latinLnBrk="0">
              <a:defRPr lang="zh-TW" sz="2000"/>
            </a:lvl2pPr>
            <a:lvl3pPr latinLnBrk="0">
              <a:defRPr lang="zh-TW" sz="1800"/>
            </a:lvl3pPr>
            <a:lvl4pPr latinLnBrk="0">
              <a:defRPr lang="zh-TW" sz="1600"/>
            </a:lvl4pPr>
            <a:lvl5pPr latinLnBrk="0">
              <a:defRPr lang="zh-TW" sz="1600"/>
            </a:lvl5pPr>
            <a:lvl6pPr latinLnBrk="0">
              <a:defRPr lang="zh-TW" sz="1600"/>
            </a:lvl6pPr>
            <a:lvl7pPr latinLnBrk="0">
              <a:defRPr lang="zh-TW" sz="1600"/>
            </a:lvl7pPr>
            <a:lvl8pPr latinLnBrk="0">
              <a:defRPr lang="zh-TW" sz="1600"/>
            </a:lvl8pPr>
            <a:lvl9pPr latinLnBrk="0">
              <a:defRPr lang="zh-TW"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dirty="0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C0096-1860-4642-9CD2-0079EA5E7CD1}" type="datetimeFigureOut">
              <a:rPr lang="zh-TW" altLang="en-US">
                <a:solidFill>
                  <a:srgbClr val="595959"/>
                </a:solidFill>
              </a:rPr>
              <a:pPr/>
              <a:t>2015/10/22</a:t>
            </a:fld>
            <a:endParaRPr altLang="en-US">
              <a:solidFill>
                <a:srgbClr val="595959"/>
              </a:solidFill>
            </a:endParaRPr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altLang="en-US">
              <a:solidFill>
                <a:srgbClr val="595959"/>
              </a:solidFill>
            </a:endParaRPr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altLang="zh-TW">
                <a:solidFill>
                  <a:srgbClr val="595959"/>
                </a:solidFill>
              </a:rPr>
              <a:pPr/>
              <a:t>‹#›</a:t>
            </a:fld>
            <a:endParaRPr altLang="en-US">
              <a:solidFill>
                <a:srgbClr val="59595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86248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C0096-1860-4642-9CD2-0079EA5E7CD1}" type="datetimeFigureOut">
              <a:rPr lang="zh-TW" altLang="en-US">
                <a:solidFill>
                  <a:srgbClr val="595959"/>
                </a:solidFill>
              </a:rPr>
              <a:pPr/>
              <a:t>2015/10/22</a:t>
            </a:fld>
            <a:endParaRPr altLang="en-US">
              <a:solidFill>
                <a:srgbClr val="595959"/>
              </a:solidFill>
            </a:endParaRPr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altLang="en-US">
              <a:solidFill>
                <a:srgbClr val="595959"/>
              </a:solidFill>
            </a:endParaRPr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altLang="zh-TW">
                <a:solidFill>
                  <a:srgbClr val="595959"/>
                </a:solidFill>
              </a:rPr>
              <a:pPr/>
              <a:t>‹#›</a:t>
            </a:fld>
            <a:endParaRPr altLang="en-US">
              <a:solidFill>
                <a:srgbClr val="59595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38832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C0096-1860-4642-9CD2-0079EA5E7CD1}" type="datetimeFigureOut">
              <a:rPr lang="zh-TW" altLang="en-US">
                <a:solidFill>
                  <a:srgbClr val="595959"/>
                </a:solidFill>
              </a:rPr>
              <a:pPr/>
              <a:t>2015/10/22</a:t>
            </a:fld>
            <a:endParaRPr altLang="en-US">
              <a:solidFill>
                <a:srgbClr val="595959"/>
              </a:solidFill>
            </a:endParaRPr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altLang="en-US">
              <a:solidFill>
                <a:srgbClr val="595959"/>
              </a:solidFill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altLang="zh-TW">
                <a:solidFill>
                  <a:srgbClr val="595959"/>
                </a:solidFill>
              </a:rPr>
              <a:pPr/>
              <a:t>‹#›</a:t>
            </a:fld>
            <a:endParaRPr altLang="en-US">
              <a:solidFill>
                <a:srgbClr val="59595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17847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842760" y="3090672"/>
            <a:ext cx="4663440" cy="1828800"/>
          </a:xfrm>
        </p:spPr>
        <p:txBody>
          <a:bodyPr anchor="b">
            <a:normAutofit/>
          </a:bodyPr>
          <a:lstStyle>
            <a:lvl1pPr latinLnBrk="0">
              <a:defRPr lang="zh-TW" sz="3600"/>
            </a:lvl1pPr>
          </a:lstStyle>
          <a:p>
            <a:r>
              <a:rPr lang="zh-TW" altLang="en-US" smtClean="0"/>
              <a:t>按一下以編輯母片標題樣式</a:t>
            </a:r>
            <a:endParaRPr lang="zh-TW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685799" y="457200"/>
            <a:ext cx="5410201" cy="5715000"/>
          </a:xfrm>
        </p:spPr>
        <p:txBody>
          <a:bodyPr>
            <a:normAutofit/>
          </a:bodyPr>
          <a:lstStyle>
            <a:lvl1pPr latinLnBrk="0">
              <a:defRPr lang="zh-TW" sz="2400"/>
            </a:lvl1pPr>
            <a:lvl2pPr latinLnBrk="0">
              <a:defRPr lang="zh-TW" sz="2000"/>
            </a:lvl2pPr>
            <a:lvl3pPr latinLnBrk="0">
              <a:defRPr lang="zh-TW" sz="1800"/>
            </a:lvl3pPr>
            <a:lvl4pPr latinLnBrk="0">
              <a:defRPr lang="zh-TW" sz="1600"/>
            </a:lvl4pPr>
            <a:lvl5pPr latinLnBrk="0">
              <a:defRPr lang="zh-TW" sz="1600"/>
            </a:lvl5pPr>
            <a:lvl6pPr latinLnBrk="0">
              <a:defRPr lang="zh-TW" sz="2000"/>
            </a:lvl6pPr>
            <a:lvl7pPr latinLnBrk="0">
              <a:defRPr lang="zh-TW" sz="2000"/>
            </a:lvl7pPr>
            <a:lvl8pPr latinLnBrk="0">
              <a:defRPr lang="zh-TW" sz="2000"/>
            </a:lvl8pPr>
            <a:lvl9pPr latinLnBrk="0">
              <a:defRPr lang="zh-TW"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6842760" y="4983480"/>
            <a:ext cx="4663440" cy="1188720"/>
          </a:xfrm>
        </p:spPr>
        <p:txBody>
          <a:bodyPr>
            <a:normAutofit/>
          </a:bodyPr>
          <a:lstStyle>
            <a:lvl1pPr marL="0" indent="0" latinLnBrk="0">
              <a:spcBef>
                <a:spcPts val="1200"/>
              </a:spcBef>
              <a:buNone/>
              <a:defRPr lang="zh-TW" sz="1800"/>
            </a:lvl1pPr>
            <a:lvl2pPr marL="457200" indent="0" latinLnBrk="0">
              <a:buNone/>
              <a:defRPr lang="zh-TW" sz="1400"/>
            </a:lvl2pPr>
            <a:lvl3pPr marL="914400" indent="0" latinLnBrk="0">
              <a:buNone/>
              <a:defRPr lang="zh-TW" sz="1200"/>
            </a:lvl3pPr>
            <a:lvl4pPr marL="1371600" indent="0" latinLnBrk="0">
              <a:buNone/>
              <a:defRPr lang="zh-TW" sz="1000"/>
            </a:lvl4pPr>
            <a:lvl5pPr marL="1828800" indent="0" latinLnBrk="0">
              <a:buNone/>
              <a:defRPr lang="zh-TW" sz="1000"/>
            </a:lvl5pPr>
            <a:lvl6pPr marL="2286000" indent="0" latinLnBrk="0">
              <a:buNone/>
              <a:defRPr lang="zh-TW" sz="1000"/>
            </a:lvl6pPr>
            <a:lvl7pPr marL="2743200" indent="0" latinLnBrk="0">
              <a:buNone/>
              <a:defRPr lang="zh-TW" sz="1000"/>
            </a:lvl7pPr>
            <a:lvl8pPr marL="3200400" indent="0" latinLnBrk="0">
              <a:buNone/>
              <a:defRPr lang="zh-TW" sz="1000"/>
            </a:lvl8pPr>
            <a:lvl9pPr marL="3657600" indent="0" latinLnBrk="0">
              <a:buNone/>
              <a:defRPr lang="zh-TW" sz="1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C0096-1860-4642-9CD2-0079EA5E7CD1}" type="datetimeFigureOut">
              <a:rPr lang="zh-TW" altLang="en-US">
                <a:solidFill>
                  <a:srgbClr val="595959"/>
                </a:solidFill>
              </a:rPr>
              <a:pPr/>
              <a:t>2015/10/22</a:t>
            </a:fld>
            <a:endParaRPr altLang="en-US">
              <a:solidFill>
                <a:srgbClr val="595959"/>
              </a:solidFill>
            </a:endParaRP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altLang="en-US">
              <a:solidFill>
                <a:srgbClr val="595959"/>
              </a:solidFill>
            </a:endParaRPr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altLang="zh-TW">
                <a:solidFill>
                  <a:srgbClr val="595959"/>
                </a:solidFill>
              </a:rPr>
              <a:pPr/>
              <a:t>‹#›</a:t>
            </a:fld>
            <a:endParaRPr altLang="en-US">
              <a:solidFill>
                <a:srgbClr val="59595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17933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842760" y="3093099"/>
            <a:ext cx="4663440" cy="1828800"/>
          </a:xfrm>
        </p:spPr>
        <p:txBody>
          <a:bodyPr anchor="b">
            <a:normAutofit/>
          </a:bodyPr>
          <a:lstStyle>
            <a:lvl1pPr latinLnBrk="0">
              <a:defRPr lang="zh-TW" sz="3600"/>
            </a:lvl1pPr>
          </a:lstStyle>
          <a:p>
            <a:r>
              <a:rPr lang="zh-TW" altLang="en-US" smtClean="0"/>
              <a:t>按一下以編輯母片標題樣式</a:t>
            </a:r>
            <a:endParaRPr lang="zh-TW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0" y="0"/>
            <a:ext cx="6096000" cy="6858000"/>
          </a:xfrm>
        </p:spPr>
        <p:txBody>
          <a:bodyPr tIns="457200">
            <a:normAutofit/>
          </a:bodyPr>
          <a:lstStyle>
            <a:lvl1pPr marL="0" indent="0" algn="ctr" latinLnBrk="0">
              <a:buNone/>
              <a:defRPr lang="zh-TW" sz="2400"/>
            </a:lvl1pPr>
            <a:lvl2pPr marL="457200" indent="0" latinLnBrk="0">
              <a:buNone/>
              <a:defRPr lang="zh-TW" sz="2800"/>
            </a:lvl2pPr>
            <a:lvl3pPr marL="914400" indent="0" latinLnBrk="0">
              <a:buNone/>
              <a:defRPr lang="zh-TW" sz="2400"/>
            </a:lvl3pPr>
            <a:lvl4pPr marL="1371600" indent="0" latinLnBrk="0">
              <a:buNone/>
              <a:defRPr lang="zh-TW" sz="2000"/>
            </a:lvl4pPr>
            <a:lvl5pPr marL="1828800" indent="0" latinLnBrk="0">
              <a:buNone/>
              <a:defRPr lang="zh-TW" sz="2000"/>
            </a:lvl5pPr>
            <a:lvl6pPr marL="2286000" indent="0" latinLnBrk="0">
              <a:buNone/>
              <a:defRPr lang="zh-TW" sz="2000"/>
            </a:lvl6pPr>
            <a:lvl7pPr marL="2743200" indent="0" latinLnBrk="0">
              <a:buNone/>
              <a:defRPr lang="zh-TW" sz="2000"/>
            </a:lvl7pPr>
            <a:lvl8pPr marL="3200400" indent="0" latinLnBrk="0">
              <a:buNone/>
              <a:defRPr lang="zh-TW" sz="2000"/>
            </a:lvl8pPr>
            <a:lvl9pPr marL="3657600" indent="0" latinLnBrk="0">
              <a:buNone/>
              <a:defRPr lang="zh-TW" sz="2000"/>
            </a:lvl9pPr>
          </a:lstStyle>
          <a:p>
            <a:r>
              <a:rPr lang="zh-TW" altLang="en-US" smtClean="0"/>
              <a:t>按一下圖示以新增圖片</a:t>
            </a:r>
            <a:endParaRPr lang="zh-TW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6842760" y="4983480"/>
            <a:ext cx="4663440" cy="1188720"/>
          </a:xfrm>
        </p:spPr>
        <p:txBody>
          <a:bodyPr>
            <a:normAutofit/>
          </a:bodyPr>
          <a:lstStyle>
            <a:lvl1pPr marL="0" indent="0" latinLnBrk="0">
              <a:spcBef>
                <a:spcPts val="1200"/>
              </a:spcBef>
              <a:buNone/>
              <a:defRPr lang="zh-TW" sz="1800"/>
            </a:lvl1pPr>
            <a:lvl2pPr marL="457200" indent="0" latinLnBrk="0">
              <a:buNone/>
              <a:defRPr lang="zh-TW" sz="1400"/>
            </a:lvl2pPr>
            <a:lvl3pPr marL="914400" indent="0" latinLnBrk="0">
              <a:buNone/>
              <a:defRPr lang="zh-TW" sz="1200"/>
            </a:lvl3pPr>
            <a:lvl4pPr marL="1371600" indent="0" latinLnBrk="0">
              <a:buNone/>
              <a:defRPr lang="zh-TW" sz="1000"/>
            </a:lvl4pPr>
            <a:lvl5pPr marL="1828800" indent="0" latinLnBrk="0">
              <a:buNone/>
              <a:defRPr lang="zh-TW" sz="1000"/>
            </a:lvl5pPr>
            <a:lvl6pPr marL="2286000" indent="0" latinLnBrk="0">
              <a:buNone/>
              <a:defRPr lang="zh-TW" sz="1000"/>
            </a:lvl6pPr>
            <a:lvl7pPr marL="2743200" indent="0" latinLnBrk="0">
              <a:buNone/>
              <a:defRPr lang="zh-TW" sz="1000"/>
            </a:lvl7pPr>
            <a:lvl8pPr marL="3200400" indent="0" latinLnBrk="0">
              <a:buNone/>
              <a:defRPr lang="zh-TW" sz="1000"/>
            </a:lvl8pPr>
            <a:lvl9pPr marL="3657600" indent="0" latinLnBrk="0">
              <a:buNone/>
              <a:defRPr lang="zh-TW" sz="1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</p:spTree>
    <p:extLst>
      <p:ext uri="{BB962C8B-B14F-4D97-AF65-F5344CB8AC3E}">
        <p14:creationId xmlns:p14="http://schemas.microsoft.com/office/powerpoint/2010/main" val="39272571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垂直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/>
          </a:p>
        </p:txBody>
      </p:sp>
      <p:sp>
        <p:nvSpPr>
          <p:cNvPr id="3" name="垂直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C0096-1860-4642-9CD2-0079EA5E7CD1}" type="datetimeFigureOut">
              <a:rPr lang="zh-TW" altLang="en-US">
                <a:solidFill>
                  <a:srgbClr val="595959"/>
                </a:solidFill>
              </a:rPr>
              <a:pPr/>
              <a:t>2015/10/22</a:t>
            </a:fld>
            <a:endParaRPr altLang="en-US">
              <a:solidFill>
                <a:srgbClr val="595959"/>
              </a:solidFill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altLang="en-US">
              <a:solidFill>
                <a:srgbClr val="595959"/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altLang="zh-TW">
                <a:solidFill>
                  <a:srgbClr val="595959"/>
                </a:solidFill>
              </a:rPr>
              <a:pPr/>
              <a:t>‹#›</a:t>
            </a:fld>
            <a:endParaRPr altLang="en-US">
              <a:solidFill>
                <a:srgbClr val="59595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11574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垂直標題 1"/>
          <p:cNvSpPr>
            <a:spLocks noGrp="1"/>
          </p:cNvSpPr>
          <p:nvPr>
            <p:ph type="title" orient="vert"/>
          </p:nvPr>
        </p:nvSpPr>
        <p:spPr>
          <a:xfrm>
            <a:off x="9296400" y="457200"/>
            <a:ext cx="1828800" cy="5719762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/>
          </a:p>
        </p:txBody>
      </p:sp>
      <p:sp>
        <p:nvSpPr>
          <p:cNvPr id="3" name="垂直文字版面配置區 2"/>
          <p:cNvSpPr>
            <a:spLocks noGrp="1"/>
          </p:cNvSpPr>
          <p:nvPr>
            <p:ph type="body" orient="vert" idx="1"/>
          </p:nvPr>
        </p:nvSpPr>
        <p:spPr>
          <a:xfrm>
            <a:off x="1066800" y="457200"/>
            <a:ext cx="7955280" cy="5719762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C0096-1860-4642-9CD2-0079EA5E7CD1}" type="datetimeFigureOut">
              <a:rPr lang="zh-TW" altLang="en-US">
                <a:solidFill>
                  <a:srgbClr val="595959"/>
                </a:solidFill>
              </a:rPr>
              <a:pPr/>
              <a:t>2015/10/22</a:t>
            </a:fld>
            <a:endParaRPr altLang="en-US">
              <a:solidFill>
                <a:srgbClr val="595959"/>
              </a:solidFill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altLang="en-US">
              <a:solidFill>
                <a:srgbClr val="595959"/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altLang="zh-TW">
                <a:solidFill>
                  <a:srgbClr val="595959"/>
                </a:solidFill>
              </a:rPr>
              <a:pPr/>
              <a:t>‹#›</a:t>
            </a:fld>
            <a:endParaRPr altLang="en-US">
              <a:solidFill>
                <a:srgbClr val="59595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76130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>
                <a:solidFill>
                  <a:prstClr val="black">
                    <a:tint val="75000"/>
                  </a:prstClr>
                </a:solidFill>
              </a:rPr>
              <a:pPr/>
              <a:t>10/22/2015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>
                <a:solidFill>
                  <a:srgbClr val="F496CB">
                    <a:lumMod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F496CB">
                  <a:lumMod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35306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>
                <a:solidFill>
                  <a:prstClr val="black">
                    <a:tint val="75000"/>
                  </a:prstClr>
                </a:solidFill>
              </a:rPr>
              <a:pPr/>
              <a:t>10/22/2015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>
                <a:solidFill>
                  <a:srgbClr val="F496CB">
                    <a:lumMod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F496CB">
                  <a:lumMod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24668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>
                <a:solidFill>
                  <a:prstClr val="black">
                    <a:tint val="75000"/>
                  </a:prstClr>
                </a:solidFill>
              </a:rPr>
              <a:pPr/>
              <a:t>10/22/2015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>
                <a:solidFill>
                  <a:srgbClr val="F496CB">
                    <a:lumMod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F496CB">
                  <a:lumMod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467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>
                <a:solidFill>
                  <a:prstClr val="black">
                    <a:tint val="75000"/>
                  </a:prstClr>
                </a:solidFill>
              </a:rPr>
              <a:pPr/>
              <a:t>10/22/2015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>
                <a:solidFill>
                  <a:srgbClr val="F496CB">
                    <a:lumMod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F496CB">
                  <a:lumMod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3969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>
                <a:solidFill>
                  <a:prstClr val="black">
                    <a:tint val="75000"/>
                  </a:prstClr>
                </a:solidFill>
              </a:rPr>
              <a:pPr/>
              <a:t>10/22/2015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>
                <a:solidFill>
                  <a:srgbClr val="F496CB">
                    <a:lumMod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F496CB">
                  <a:lumMod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37373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zh-TW" altLang="en-US" smtClean="0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>
                <a:solidFill>
                  <a:prstClr val="black">
                    <a:tint val="75000"/>
                  </a:prstClr>
                </a:solidFill>
              </a:rPr>
              <a:pPr/>
              <a:t>10/22/2015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>
                <a:solidFill>
                  <a:srgbClr val="F496CB">
                    <a:lumMod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F496CB">
                  <a:lumMod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50690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3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11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1.xml"/><Relationship Id="rId10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5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5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0.xml"/><Relationship Id="rId7" Type="http://schemas.openxmlformats.org/officeDocument/2006/relationships/slideLayout" Target="../slideLayouts/slideLayout34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9.xml"/><Relationship Id="rId1" Type="http://schemas.openxmlformats.org/officeDocument/2006/relationships/slideLayout" Target="../slideLayouts/slideLayout28.xml"/><Relationship Id="rId6" Type="http://schemas.openxmlformats.org/officeDocument/2006/relationships/slideLayout" Target="../slideLayouts/slideLayout33.xml"/><Relationship Id="rId11" Type="http://schemas.openxmlformats.org/officeDocument/2006/relationships/slideLayout" Target="../slideLayouts/slideLayout38.xml"/><Relationship Id="rId5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37.xml"/><Relationship Id="rId4" Type="http://schemas.openxmlformats.org/officeDocument/2006/relationships/slideLayout" Target="../slideLayouts/slideLayout31.xml"/><Relationship Id="rId9" Type="http://schemas.openxmlformats.org/officeDocument/2006/relationships/slideLayout" Target="../slideLayouts/slideLayout3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bg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Group 28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50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fld id="{B61BEF0D-F0BB-DE4B-95CE-6DB70DBA9567}" type="datetimeFigureOut">
              <a:rPr lang="en-US" dirty="0">
                <a:solidFill>
                  <a:prstClr val="black">
                    <a:tint val="75000"/>
                  </a:prstClr>
                </a:solidFill>
              </a:rPr>
              <a:pPr defTabSz="457200"/>
              <a:t>10/22/2015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pPr defTabSz="457200"/>
            <a:fld id="{D57F1E4F-1CFF-5643-939E-217C01CDF565}" type="slidenum">
              <a:rPr lang="en-US" dirty="0">
                <a:solidFill>
                  <a:srgbClr val="F496CB">
                    <a:lumMod val="75000"/>
                  </a:srgbClr>
                </a:solidFill>
              </a:rPr>
              <a:pPr defTabSz="457200"/>
              <a:t>‹#›</a:t>
            </a:fld>
            <a:endParaRPr lang="en-US" dirty="0">
              <a:solidFill>
                <a:srgbClr val="F496CB">
                  <a:lumMod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27771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>
              <a:lumMod val="7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bg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4C7614-15A9-43A8-9E98-106A33ED6C4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10/22/2015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ED3CB9-049B-4F4F-82D1-8A95299C975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75716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</p:sldLayoutIdLst>
  <p:transition>
    <p:fade/>
  </p:transition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1066800" y="457518"/>
            <a:ext cx="10058400" cy="118872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zh-TW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1066800" y="1905001"/>
            <a:ext cx="10058400" cy="4267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/>
              <a:t>按一下以編輯母片文字樣式</a:t>
            </a:r>
          </a:p>
          <a:p>
            <a:pPr lvl="1"/>
            <a:r>
              <a:rPr lang="zh-TW"/>
              <a:t>第二層</a:t>
            </a:r>
          </a:p>
          <a:p>
            <a:pPr lvl="2"/>
            <a:r>
              <a:rPr lang="zh-TW"/>
              <a:t>第三層</a:t>
            </a:r>
          </a:p>
          <a:p>
            <a:pPr lvl="3"/>
            <a:r>
              <a:rPr lang="zh-TW"/>
              <a:t>第四層</a:t>
            </a:r>
          </a:p>
          <a:p>
            <a:pPr lvl="4"/>
            <a:r>
              <a:rPr lang="zh-TW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1066800" y="6400800"/>
            <a:ext cx="109728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latinLnBrk="0">
              <a:defRPr lang="zh-TW" sz="800">
                <a:solidFill>
                  <a:schemeClr val="tx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fld id="{37CC0096-1860-4642-9CD2-0079EA5E7CD1}" type="datetimeFigureOut">
              <a:rPr lang="en-US" altLang="zh-TW" smtClean="0">
                <a:solidFill>
                  <a:srgbClr val="595959"/>
                </a:solidFill>
              </a:rPr>
              <a:pPr/>
              <a:t>10/22/2015</a:t>
            </a:fld>
            <a:endParaRPr altLang="en-US">
              <a:solidFill>
                <a:srgbClr val="595959"/>
              </a:solidFill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2422849" y="6400800"/>
            <a:ext cx="73152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latinLnBrk="0">
              <a:defRPr lang="zh-TW" sz="800">
                <a:solidFill>
                  <a:schemeClr val="tx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endParaRPr altLang="en-US">
              <a:solidFill>
                <a:srgbClr val="595959"/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10027920" y="6400800"/>
            <a:ext cx="109728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latinLnBrk="0">
              <a:defRPr lang="zh-TW" sz="800">
                <a:solidFill>
                  <a:schemeClr val="tx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fld id="{E31375A4-56A4-47D6-9801-1991572033F7}" type="slidenum">
              <a:rPr lang="en-US" altLang="zh-TW" smtClean="0">
                <a:solidFill>
                  <a:srgbClr val="595959"/>
                </a:solidFill>
              </a:rPr>
              <a:pPr/>
              <a:t>‹#›</a:t>
            </a:fld>
            <a:endParaRPr lang="en-US" altLang="zh-TW">
              <a:solidFill>
                <a:srgbClr val="59595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27029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691" r:id="rId2"/>
    <p:sldLayoutId id="2147483692" r:id="rId3"/>
    <p:sldLayoutId id="2147483693" r:id="rId4"/>
    <p:sldLayoutId id="2147483694" r:id="rId5"/>
    <p:sldLayoutId id="2147483695" r:id="rId6"/>
    <p:sldLayoutId id="2147483696" r:id="rId7"/>
    <p:sldLayoutId id="2147483697" r:id="rId8"/>
    <p:sldLayoutId id="2147483698" r:id="rId9"/>
    <p:sldLayoutId id="2147483699" r:id="rId10"/>
    <p:sldLayoutId id="2147483700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zh-TW" sz="3600" kern="1200">
          <a:solidFill>
            <a:schemeClr val="accent1">
              <a:lumMod val="75000"/>
            </a:schemeClr>
          </a:solidFill>
          <a:latin typeface="Microsoft JhengHei UI" panose="020B0604030504040204" pitchFamily="34" charset="-120"/>
          <a:ea typeface="Microsoft JhengHei UI" panose="020B0604030504040204" pitchFamily="34" charset="-120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800"/>
        </a:spcBef>
        <a:buClr>
          <a:schemeClr val="accent5"/>
        </a:buClr>
        <a:buSzPct val="90000"/>
        <a:buFont typeface="Arial" pitchFamily="34" charset="0"/>
        <a:buChar char="•"/>
        <a:defRPr lang="zh-TW" sz="2400" kern="1200">
          <a:solidFill>
            <a:schemeClr val="tx1"/>
          </a:solidFill>
          <a:latin typeface="Microsoft JhengHei UI" panose="020B0604030504040204" pitchFamily="34" charset="-120"/>
          <a:ea typeface="Microsoft JhengHei UI" panose="020B0604030504040204" pitchFamily="34" charset="-120"/>
          <a:cs typeface="+mn-cs"/>
        </a:defRPr>
      </a:lvl1pPr>
      <a:lvl2pPr marL="548640" indent="-228600" algn="l" defTabSz="914400" rtl="0" eaLnBrk="1" latinLnBrk="0" hangingPunct="1">
        <a:lnSpc>
          <a:spcPct val="90000"/>
        </a:lnSpc>
        <a:spcBef>
          <a:spcPts val="1200"/>
        </a:spcBef>
        <a:buClr>
          <a:schemeClr val="accent5"/>
        </a:buClr>
        <a:buSzPct val="90000"/>
        <a:buFont typeface="Arial" pitchFamily="34" charset="0"/>
        <a:buChar char="•"/>
        <a:defRPr lang="zh-TW" sz="2000" kern="1200">
          <a:solidFill>
            <a:schemeClr val="tx1"/>
          </a:solidFill>
          <a:latin typeface="Microsoft JhengHei UI" panose="020B0604030504040204" pitchFamily="34" charset="-120"/>
          <a:ea typeface="Microsoft JhengHei UI" panose="020B0604030504040204" pitchFamily="34" charset="-120"/>
          <a:cs typeface="+mn-cs"/>
        </a:defRPr>
      </a:lvl2pPr>
      <a:lvl3pPr marL="822960" indent="-228600" algn="l" defTabSz="914400" rtl="0" eaLnBrk="1" latinLnBrk="0" hangingPunct="1">
        <a:lnSpc>
          <a:spcPct val="90000"/>
        </a:lnSpc>
        <a:spcBef>
          <a:spcPts val="800"/>
        </a:spcBef>
        <a:buClr>
          <a:schemeClr val="accent5"/>
        </a:buClr>
        <a:buSzPct val="90000"/>
        <a:buFont typeface="Arial" pitchFamily="34" charset="0"/>
        <a:buChar char="•"/>
        <a:defRPr lang="zh-TW" sz="1800" kern="1200">
          <a:solidFill>
            <a:schemeClr val="tx1"/>
          </a:solidFill>
          <a:latin typeface="Microsoft JhengHei UI" panose="020B0604030504040204" pitchFamily="34" charset="-120"/>
          <a:ea typeface="Microsoft JhengHei UI" panose="020B0604030504040204" pitchFamily="34" charset="-120"/>
          <a:cs typeface="+mn-cs"/>
        </a:defRPr>
      </a:lvl3pPr>
      <a:lvl4pPr marL="1097280" indent="-182880" algn="l" defTabSz="914400" rtl="0" eaLnBrk="1" latinLnBrk="0" hangingPunct="1">
        <a:lnSpc>
          <a:spcPct val="90000"/>
        </a:lnSpc>
        <a:spcBef>
          <a:spcPts val="800"/>
        </a:spcBef>
        <a:buClr>
          <a:schemeClr val="accent5"/>
        </a:buClr>
        <a:buSzPct val="90000"/>
        <a:buFont typeface="Arial" pitchFamily="34" charset="0"/>
        <a:buChar char="•"/>
        <a:defRPr lang="zh-TW" sz="1600" kern="1200">
          <a:solidFill>
            <a:schemeClr val="tx1"/>
          </a:solidFill>
          <a:latin typeface="Microsoft JhengHei UI" panose="020B0604030504040204" pitchFamily="34" charset="-120"/>
          <a:ea typeface="Microsoft JhengHei UI" panose="020B0604030504040204" pitchFamily="34" charset="-120"/>
          <a:cs typeface="+mn-cs"/>
        </a:defRPr>
      </a:lvl4pPr>
      <a:lvl5pPr marL="1325880" indent="-137160" algn="l" defTabSz="914400" rtl="0" eaLnBrk="1" latinLnBrk="0" hangingPunct="1">
        <a:lnSpc>
          <a:spcPct val="90000"/>
        </a:lnSpc>
        <a:spcBef>
          <a:spcPts val="600"/>
        </a:spcBef>
        <a:buClr>
          <a:schemeClr val="accent5"/>
        </a:buClr>
        <a:buSzPct val="90000"/>
        <a:buFont typeface="Arial" pitchFamily="34" charset="0"/>
        <a:buChar char="•"/>
        <a:defRPr lang="zh-TW" sz="1400" kern="1200">
          <a:solidFill>
            <a:schemeClr val="tx1"/>
          </a:solidFill>
          <a:latin typeface="Microsoft JhengHei UI" panose="020B0604030504040204" pitchFamily="34" charset="-120"/>
          <a:ea typeface="Microsoft JhengHei UI" panose="020B0604030504040204" pitchFamily="34" charset="-120"/>
          <a:cs typeface="+mn-cs"/>
        </a:defRPr>
      </a:lvl5pPr>
      <a:lvl6pPr marL="1554480" indent="-137160" algn="l" defTabSz="914400" rtl="0" eaLnBrk="1" latinLnBrk="0" hangingPunct="1">
        <a:lnSpc>
          <a:spcPct val="90000"/>
        </a:lnSpc>
        <a:spcBef>
          <a:spcPts val="600"/>
        </a:spcBef>
        <a:buClr>
          <a:schemeClr val="accent5"/>
        </a:buClr>
        <a:buSzPct val="90000"/>
        <a:buFont typeface="Arial" pitchFamily="34" charset="0"/>
        <a:buChar char="•"/>
        <a:defRPr lang="zh-TW"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783080" indent="-137160" algn="l" defTabSz="914400" rtl="0" eaLnBrk="1" latinLnBrk="0" hangingPunct="1">
        <a:lnSpc>
          <a:spcPct val="90000"/>
        </a:lnSpc>
        <a:spcBef>
          <a:spcPts val="600"/>
        </a:spcBef>
        <a:buClr>
          <a:schemeClr val="accent5"/>
        </a:buClr>
        <a:buSzPct val="90000"/>
        <a:buFont typeface="Arial" pitchFamily="34" charset="0"/>
        <a:buChar char="•"/>
        <a:defRPr lang="zh-TW"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011680" indent="-137160" algn="l" defTabSz="914400" rtl="0" eaLnBrk="1" latinLnBrk="0" hangingPunct="1">
        <a:lnSpc>
          <a:spcPct val="90000"/>
        </a:lnSpc>
        <a:spcBef>
          <a:spcPts val="600"/>
        </a:spcBef>
        <a:buClr>
          <a:schemeClr val="accent5"/>
        </a:buClr>
        <a:buSzPct val="90000"/>
        <a:buFont typeface="Arial" pitchFamily="34" charset="0"/>
        <a:buChar char="•"/>
        <a:defRPr lang="zh-TW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240280" indent="-137160" algn="l" defTabSz="914400" rtl="0" eaLnBrk="1" latinLnBrk="0" hangingPunct="1">
        <a:lnSpc>
          <a:spcPct val="90000"/>
        </a:lnSpc>
        <a:spcBef>
          <a:spcPts val="600"/>
        </a:spcBef>
        <a:buClr>
          <a:schemeClr val="accent5"/>
        </a:buClr>
        <a:buSzPct val="90000"/>
        <a:buFont typeface="Arial" pitchFamily="34" charset="0"/>
        <a:buChar char="•"/>
        <a:defRPr lang="zh-TW"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lang="zh-TW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lang="zh-TW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lang="zh-TW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lang="zh-TW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lang="zh-TW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lang="zh-TW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lang="zh-TW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lang="zh-TW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lang="zh-TW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wmv"/><Relationship Id="rId1" Type="http://schemas.microsoft.com/office/2007/relationships/media" Target="../media/media1.wmv"/><Relationship Id="rId6" Type="http://schemas.openxmlformats.org/officeDocument/2006/relationships/hyperlink" Target="../&#26032;&#22899;&#20154;&#33457;.wmv" TargetMode="External"/><Relationship Id="rId5" Type="http://schemas.openxmlformats.org/officeDocument/2006/relationships/hyperlink" Target="https://youtu.be/0yApYy9k5TA" TargetMode="External"/><Relationship Id="rId4" Type="http://schemas.openxmlformats.org/officeDocument/2006/relationships/image" Target="../media/image1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3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zh-TW" altLang="en-US" dirty="0" smtClean="0"/>
              <a:t>寂寞女人花 。 呂后</a:t>
            </a:r>
            <a:endParaRPr lang="zh-TW" dirty="0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zh-TW" altLang="en-US" dirty="0" smtClean="0"/>
              <a:t>專題報告人   中正國小五年級    胡采靈</a:t>
            </a:r>
            <a:endParaRPr lang="zh-TW" dirty="0"/>
          </a:p>
        </p:txBody>
      </p:sp>
    </p:spTree>
    <p:extLst>
      <p:ext uri="{BB962C8B-B14F-4D97-AF65-F5344CB8AC3E}">
        <p14:creationId xmlns:p14="http://schemas.microsoft.com/office/powerpoint/2010/main" val="24727169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642946" y="1660330"/>
            <a:ext cx="10979809" cy="5197670"/>
          </a:xfrm>
        </p:spPr>
        <p:txBody>
          <a:bodyPr>
            <a:normAutofit/>
          </a:bodyPr>
          <a:lstStyle/>
          <a:p>
            <a:pPr algn="l">
              <a:lnSpc>
                <a:spcPct val="120000"/>
              </a:lnSpc>
              <a:spcBef>
                <a:spcPts val="0"/>
              </a:spcBef>
            </a:pPr>
            <a:r>
              <a:rPr lang="en-US" altLang="zh-TW" sz="2400" dirty="0" smtClean="0">
                <a:solidFill>
                  <a:schemeClr val="accent2"/>
                </a:solidFill>
              </a:rPr>
              <a:t>(</a:t>
            </a:r>
            <a:r>
              <a:rPr lang="zh-TW" altLang="en-US" sz="2400" dirty="0">
                <a:solidFill>
                  <a:schemeClr val="accent2"/>
                </a:solidFill>
              </a:rPr>
              <a:t>二</a:t>
            </a:r>
            <a:r>
              <a:rPr lang="en-US" altLang="zh-TW" sz="2400" dirty="0" smtClean="0">
                <a:solidFill>
                  <a:schemeClr val="accent2"/>
                </a:solidFill>
              </a:rPr>
              <a:t>)</a:t>
            </a:r>
            <a:r>
              <a:rPr lang="zh-TW" altLang="en-US" sz="2400" dirty="0" smtClean="0">
                <a:solidFill>
                  <a:schemeClr val="accent2"/>
                </a:solidFill>
              </a:rPr>
              <a:t>寂寞女人花</a:t>
            </a:r>
            <a:endParaRPr lang="zh-TW" altLang="en-US" dirty="0">
              <a:solidFill>
                <a:schemeClr val="accent2"/>
              </a:solidFill>
              <a:latin typeface="新細明體" panose="02020500000000000000" pitchFamily="18" charset="-120"/>
              <a:ea typeface="新細明體" panose="02020500000000000000" pitchFamily="18" charset="-120"/>
            </a:endParaRPr>
          </a:p>
          <a:p>
            <a:pPr algn="l">
              <a:lnSpc>
                <a:spcPct val="120000"/>
              </a:lnSpc>
              <a:spcBef>
                <a:spcPts val="0"/>
              </a:spcBef>
            </a:pPr>
            <a:endParaRPr lang="zh-TW" altLang="en-US" dirty="0">
              <a:solidFill>
                <a:schemeClr val="accent2"/>
              </a:solidFill>
            </a:endParaRPr>
          </a:p>
          <a:p>
            <a:pPr algn="l">
              <a:lnSpc>
                <a:spcPct val="120000"/>
              </a:lnSpc>
              <a:spcBef>
                <a:spcPts val="0"/>
              </a:spcBef>
            </a:pPr>
            <a:endParaRPr lang="en-US" altLang="zh-TW" sz="2000" dirty="0" smtClean="0">
              <a:solidFill>
                <a:schemeClr val="tx1"/>
              </a:solidFill>
            </a:endParaRPr>
          </a:p>
          <a:p>
            <a:pPr algn="l">
              <a:lnSpc>
                <a:spcPct val="120000"/>
              </a:lnSpc>
              <a:spcBef>
                <a:spcPts val="0"/>
              </a:spcBef>
            </a:pPr>
            <a:r>
              <a:rPr lang="zh-TW" altLang="en-US" sz="2000" dirty="0" smtClean="0">
                <a:solidFill>
                  <a:schemeClr val="accent1">
                    <a:lumMod val="50000"/>
                  </a:schemeClr>
                </a:solidFill>
              </a:rPr>
              <a:t>呂后</a:t>
            </a:r>
            <a:r>
              <a:rPr lang="zh-TW" altLang="en-US" sz="2000" dirty="0">
                <a:solidFill>
                  <a:schemeClr val="accent1">
                    <a:lumMod val="50000"/>
                  </a:schemeClr>
                </a:solidFill>
              </a:rPr>
              <a:t>的前半生渴愛不可得，後半生缺愛飢渴，她的傷痛無愛可療癒，當然就無法愛人</a:t>
            </a:r>
            <a:r>
              <a:rPr lang="zh-TW" altLang="en-US" sz="2000" dirty="0">
                <a:solidFill>
                  <a:schemeClr val="tx1"/>
                </a:solidFill>
              </a:rPr>
              <a:t>，</a:t>
            </a:r>
            <a:r>
              <a:rPr lang="zh-TW" altLang="en-US" sz="2000" dirty="0">
                <a:solidFill>
                  <a:schemeClr val="accent1">
                    <a:lumMod val="50000"/>
                  </a:schemeClr>
                </a:solidFill>
              </a:rPr>
              <a:t>一個已經忘記如何愛的人就只是具行屍走肉的魔鬼 </a:t>
            </a:r>
            <a:r>
              <a:rPr lang="en-US" altLang="zh-TW" sz="2000" dirty="0">
                <a:solidFill>
                  <a:schemeClr val="accent1">
                    <a:lumMod val="50000"/>
                  </a:schemeClr>
                </a:solidFill>
              </a:rPr>
              <a:t>!</a:t>
            </a:r>
          </a:p>
          <a:p>
            <a:pPr algn="l">
              <a:lnSpc>
                <a:spcPct val="120000"/>
              </a:lnSpc>
              <a:spcBef>
                <a:spcPts val="0"/>
              </a:spcBef>
            </a:pPr>
            <a:endParaRPr lang="en-US" altLang="zh-TW" sz="2000" dirty="0">
              <a:solidFill>
                <a:schemeClr val="tx1"/>
              </a:solidFill>
            </a:endParaRPr>
          </a:p>
          <a:p>
            <a:pPr algn="l">
              <a:lnSpc>
                <a:spcPct val="120000"/>
              </a:lnSpc>
              <a:spcBef>
                <a:spcPts val="0"/>
              </a:spcBef>
            </a:pPr>
            <a:r>
              <a:rPr lang="zh-TW" altLang="en-US" sz="2000" dirty="0">
                <a:solidFill>
                  <a:schemeClr val="tx1"/>
                </a:solidFill>
              </a:rPr>
              <a:t>如果劉邦能多給呂后一些溫暖和憐惜，多為他們母子著想，也許就能撫慰呂后的傷痛，也不至於讓呂后產生瘋狂的報復，</a:t>
            </a:r>
            <a:r>
              <a:rPr lang="zh-TW" altLang="en-US" sz="2000" dirty="0" smtClean="0">
                <a:solidFill>
                  <a:schemeClr val="tx1"/>
                </a:solidFill>
              </a:rPr>
              <a:t>幾乎傾覆</a:t>
            </a:r>
            <a:r>
              <a:rPr lang="zh-TW" altLang="en-US" sz="2000" dirty="0">
                <a:solidFill>
                  <a:schemeClr val="tx1"/>
                </a:solidFill>
              </a:rPr>
              <a:t>劉氏天下 </a:t>
            </a:r>
            <a:r>
              <a:rPr lang="en-US" altLang="zh-TW" sz="2000" dirty="0">
                <a:solidFill>
                  <a:schemeClr val="tx1"/>
                </a:solidFill>
              </a:rPr>
              <a:t>! </a:t>
            </a:r>
          </a:p>
          <a:p>
            <a:pPr algn="l">
              <a:lnSpc>
                <a:spcPct val="120000"/>
              </a:lnSpc>
              <a:spcBef>
                <a:spcPts val="0"/>
              </a:spcBef>
            </a:pPr>
            <a:endParaRPr lang="en-US" altLang="zh-TW" sz="2000" dirty="0">
              <a:solidFill>
                <a:schemeClr val="tx1"/>
              </a:solidFill>
            </a:endParaRPr>
          </a:p>
          <a:p>
            <a:pPr algn="l">
              <a:lnSpc>
                <a:spcPct val="120000"/>
              </a:lnSpc>
              <a:spcBef>
                <a:spcPts val="0"/>
              </a:spcBef>
            </a:pPr>
            <a:r>
              <a:rPr lang="zh-TW" altLang="en-US" sz="2000" dirty="0">
                <a:solidFill>
                  <a:schemeClr val="accent1">
                    <a:lumMod val="50000"/>
                  </a:schemeClr>
                </a:solidFill>
              </a:rPr>
              <a:t>她生前不被諒解，有多少個因為寂寞、自憐和悔恨，而暗自垂淚的夜晚，她是不敢哭出聲音的？佈滿飢渴的鱷魚池裡，有多少隻期待她入口的猛獸恨不得趁機撕碎她。</a:t>
            </a:r>
            <a:r>
              <a:rPr lang="zh-TW" altLang="en-US" sz="2000" dirty="0">
                <a:solidFill>
                  <a:schemeClr val="tx1"/>
                </a:solidFill>
              </a:rPr>
              <a:t>呂后心底的苦，生存上的難，情感上的空虛和寂寞，我希望在她死後，可以因為人們的理解而讓她的靈魂獲得</a:t>
            </a:r>
            <a:r>
              <a:rPr lang="zh-TW" altLang="en-US" sz="2000" dirty="0" smtClean="0">
                <a:solidFill>
                  <a:schemeClr val="tx1"/>
                </a:solidFill>
              </a:rPr>
              <a:t>安慰 </a:t>
            </a:r>
            <a:r>
              <a:rPr lang="en-US" altLang="zh-TW" sz="2000" dirty="0">
                <a:solidFill>
                  <a:schemeClr val="tx1"/>
                </a:solidFill>
              </a:rPr>
              <a:t>! </a:t>
            </a:r>
          </a:p>
        </p:txBody>
      </p:sp>
      <p:sp>
        <p:nvSpPr>
          <p:cNvPr id="4" name="標題 3"/>
          <p:cNvSpPr txBox="1">
            <a:spLocks/>
          </p:cNvSpPr>
          <p:nvPr/>
        </p:nvSpPr>
        <p:spPr>
          <a:xfrm>
            <a:off x="642946" y="792374"/>
            <a:ext cx="5159828" cy="66461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r" defTabSz="4572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l"/>
            <a:r>
              <a:rPr lang="zh-TW" altLang="en-US" sz="3600" dirty="0"/>
              <a:t>四</a:t>
            </a:r>
            <a:r>
              <a:rPr lang="en-US" altLang="zh-TW" sz="3600" dirty="0" smtClean="0"/>
              <a:t>.</a:t>
            </a:r>
            <a:r>
              <a:rPr lang="zh-TW" altLang="en-US" sz="3600" dirty="0" smtClean="0"/>
              <a:t>結論</a:t>
            </a:r>
            <a:endParaRPr lang="zh-TW" altLang="en-US" sz="3600" dirty="0"/>
          </a:p>
        </p:txBody>
      </p:sp>
      <p:cxnSp>
        <p:nvCxnSpPr>
          <p:cNvPr id="7" name="直線接點 6"/>
          <p:cNvCxnSpPr/>
          <p:nvPr/>
        </p:nvCxnSpPr>
        <p:spPr>
          <a:xfrm>
            <a:off x="769434" y="2408663"/>
            <a:ext cx="10582507" cy="1115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81012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6849637"/>
          </a:xfrm>
          <a:prstGeom prst="rect">
            <a:avLst/>
          </a:prstGeom>
        </p:spPr>
      </p:pic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643879" y="482052"/>
            <a:ext cx="8596668" cy="388077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zh-TW" altLang="en-US" sz="2400" dirty="0" smtClean="0">
                <a:solidFill>
                  <a:schemeClr val="bg1"/>
                </a:solidFill>
              </a:rPr>
              <a:t>呂后，一直讓我想起梅艷芳，一個等愛的女人。</a:t>
            </a:r>
          </a:p>
          <a:p>
            <a:pPr marL="0" indent="0">
              <a:buNone/>
            </a:pPr>
            <a:r>
              <a:rPr lang="zh-TW" altLang="en-US" sz="2400" dirty="0" smtClean="0">
                <a:solidFill>
                  <a:schemeClr val="bg1"/>
                </a:solidFill>
              </a:rPr>
              <a:t>梅</a:t>
            </a:r>
            <a:r>
              <a:rPr lang="zh-TW" altLang="en-US" sz="2400" dirty="0">
                <a:solidFill>
                  <a:schemeClr val="bg1"/>
                </a:solidFill>
              </a:rPr>
              <a:t>艷芳到死都沒等到，呂后也是。</a:t>
            </a:r>
          </a:p>
          <a:p>
            <a:pPr marL="0" indent="0">
              <a:buNone/>
            </a:pPr>
            <a:r>
              <a:rPr lang="zh-TW" altLang="en-US" sz="2400" dirty="0">
                <a:solidFill>
                  <a:schemeClr val="bg1"/>
                </a:solidFill>
              </a:rPr>
              <a:t>世人為梅姑坎坷的</a:t>
            </a:r>
            <a:r>
              <a:rPr lang="zh-TW" altLang="en-US" sz="2400" dirty="0" smtClean="0">
                <a:solidFill>
                  <a:schemeClr val="bg1"/>
                </a:solidFill>
              </a:rPr>
              <a:t>一生   嘆息心疼</a:t>
            </a:r>
            <a:endParaRPr lang="zh-TW" altLang="en-US" sz="2400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zh-TW" altLang="en-US" sz="2400" dirty="0">
                <a:solidFill>
                  <a:schemeClr val="bg1"/>
                </a:solidFill>
              </a:rPr>
              <a:t>卻忘了呂后也只是一個不幸的</a:t>
            </a:r>
            <a:r>
              <a:rPr lang="zh-TW" altLang="en-US" sz="2400" dirty="0" smtClean="0">
                <a:solidFill>
                  <a:schemeClr val="bg1"/>
                </a:solidFill>
              </a:rPr>
              <a:t>女人 </a:t>
            </a:r>
            <a:endParaRPr lang="zh-TW" altLang="en-US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542760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新女人花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996067" y="22302"/>
            <a:ext cx="7895503" cy="6266985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sp>
        <p:nvSpPr>
          <p:cNvPr id="3" name="文字方塊 2"/>
          <p:cNvSpPr txBox="1"/>
          <p:nvPr/>
        </p:nvSpPr>
        <p:spPr>
          <a:xfrm>
            <a:off x="2866081" y="5441794"/>
            <a:ext cx="61554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dirty="0" smtClean="0">
                <a:solidFill>
                  <a:schemeClr val="bg1"/>
                </a:solidFill>
              </a:rPr>
              <a:t>梅艷芳口白及音樂出自</a:t>
            </a:r>
            <a:r>
              <a:rPr lang="en-US" altLang="zh-TW" dirty="0" smtClean="0">
                <a:solidFill>
                  <a:schemeClr val="bg1"/>
                </a:solidFill>
                <a:hlinkClick r:id="rId5"/>
              </a:rPr>
              <a:t>https</a:t>
            </a:r>
            <a:r>
              <a:rPr lang="en-US" altLang="zh-TW" dirty="0">
                <a:solidFill>
                  <a:schemeClr val="bg1"/>
                </a:solidFill>
                <a:hlinkClick r:id="rId5"/>
              </a:rPr>
              <a:t>://</a:t>
            </a:r>
            <a:r>
              <a:rPr lang="en-US" altLang="zh-TW" dirty="0" smtClean="0">
                <a:solidFill>
                  <a:schemeClr val="bg1"/>
                </a:solidFill>
                <a:hlinkClick r:id="rId5"/>
              </a:rPr>
              <a:t>youtu.be/0yApYy9k5TA</a:t>
            </a:r>
            <a:r>
              <a:rPr lang="en-US" altLang="zh-TW" dirty="0" smtClean="0">
                <a:solidFill>
                  <a:schemeClr val="bg1"/>
                </a:solidFill>
              </a:rPr>
              <a:t> MV</a:t>
            </a:r>
            <a:endParaRPr lang="zh-TW" altLang="en-US" dirty="0">
              <a:solidFill>
                <a:schemeClr val="bg1"/>
              </a:solidFill>
            </a:endParaRPr>
          </a:p>
        </p:txBody>
      </p:sp>
      <p:sp>
        <p:nvSpPr>
          <p:cNvPr id="4" name="文字方塊 3"/>
          <p:cNvSpPr txBox="1"/>
          <p:nvPr/>
        </p:nvSpPr>
        <p:spPr>
          <a:xfrm>
            <a:off x="10069551" y="5441794"/>
            <a:ext cx="17990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dirty="0" smtClean="0">
                <a:hlinkClick r:id="rId6" action="ppaction://hlinkfile"/>
              </a:rPr>
              <a:t>新女人花</a:t>
            </a:r>
            <a:r>
              <a:rPr lang="en-US" altLang="zh-TW" dirty="0" smtClean="0">
                <a:hlinkClick r:id="rId6" action="ppaction://hlinkfile"/>
              </a:rPr>
              <a:t>.</a:t>
            </a:r>
            <a:r>
              <a:rPr lang="en-US" altLang="zh-TW" dirty="0" err="1" smtClean="0">
                <a:hlinkClick r:id="rId6" action="ppaction://hlinkfile"/>
              </a:rPr>
              <a:t>wmv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6035377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video>
              <p:cMediaNode vol="93939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695093"/>
          </a:xfrm>
        </p:spPr>
        <p:txBody>
          <a:bodyPr/>
          <a:lstStyle/>
          <a:p>
            <a:r>
              <a:rPr lang="zh-TW" altLang="en-US" dirty="0" smtClean="0"/>
              <a:t>一</a:t>
            </a:r>
            <a:r>
              <a:rPr lang="en-US" altLang="zh-TW" dirty="0" smtClean="0"/>
              <a:t>.</a:t>
            </a:r>
            <a:r>
              <a:rPr lang="zh-TW" altLang="en-US" dirty="0" smtClean="0"/>
              <a:t>研究動機</a:t>
            </a:r>
            <a:endParaRPr lang="zh-TW" altLang="en-US" dirty="0"/>
          </a:p>
        </p:txBody>
      </p:sp>
      <p:sp>
        <p:nvSpPr>
          <p:cNvPr id="5" name="內容版面配置區 4"/>
          <p:cNvSpPr>
            <a:spLocks noGrp="1"/>
          </p:cNvSpPr>
          <p:nvPr>
            <p:ph idx="1"/>
          </p:nvPr>
        </p:nvSpPr>
        <p:spPr>
          <a:xfrm>
            <a:off x="677334" y="1605775"/>
            <a:ext cx="10719212" cy="1628079"/>
          </a:xfrm>
        </p:spPr>
        <p:txBody>
          <a:bodyPr/>
          <a:lstStyle/>
          <a:p>
            <a:r>
              <a:rPr lang="zh-TW" altLang="en-US" dirty="0">
                <a:solidFill>
                  <a:schemeClr val="tx1"/>
                </a:solidFill>
              </a:rPr>
              <a:t>今年暑假時，和共學團體的團員們進行了「楚漢人物」的主題討論</a:t>
            </a:r>
            <a:r>
              <a:rPr lang="zh-TW" altLang="en-US" dirty="0"/>
              <a:t>，</a:t>
            </a:r>
            <a:r>
              <a:rPr lang="zh-TW" altLang="en-US" dirty="0">
                <a:solidFill>
                  <a:schemeClr val="accent1">
                    <a:lumMod val="50000"/>
                  </a:schemeClr>
                </a:solidFill>
              </a:rPr>
              <a:t>當時就對身為西漢開國皇后，呂雉的一生感到十分好奇與不捨；她的作為影響了整個時代，更替後來漢朝興盛的文景之治起了奠基的作用，但歷史學家對於這樣一位偉大的女性，卻總以</a:t>
            </a:r>
            <a:r>
              <a:rPr lang="zh-TW" altLang="en-US" b="1" dirty="0"/>
              <a:t>「她是我國歷史上，第一個獨攬皇權的女人，陰狠毒辣，掌權十五年，誅功臣，殺皇子，滿手血腥來當作她一生的縮影。」</a:t>
            </a:r>
            <a:r>
              <a:rPr lang="zh-TW" altLang="en-US" dirty="0"/>
              <a:t>（王立群。</a:t>
            </a:r>
            <a:r>
              <a:rPr lang="en-US" altLang="zh-TW" dirty="0"/>
              <a:t>2011</a:t>
            </a:r>
            <a:r>
              <a:rPr lang="zh-TW" altLang="en-US" dirty="0"/>
              <a:t>）</a:t>
            </a:r>
          </a:p>
        </p:txBody>
      </p:sp>
      <p:pic>
        <p:nvPicPr>
          <p:cNvPr id="6" name="圖片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1307" y="3385790"/>
            <a:ext cx="5082478" cy="2858894"/>
          </a:xfrm>
          <a:prstGeom prst="rect">
            <a:avLst/>
          </a:prstGeom>
        </p:spPr>
      </p:pic>
      <p:pic>
        <p:nvPicPr>
          <p:cNvPr id="7" name="圖片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6847" y="3385790"/>
            <a:ext cx="4181709" cy="2531114"/>
          </a:xfrm>
          <a:prstGeom prst="rect">
            <a:avLst/>
          </a:prstGeom>
        </p:spPr>
      </p:pic>
      <p:sp>
        <p:nvSpPr>
          <p:cNvPr id="8" name="文字方塊 7"/>
          <p:cNvSpPr txBox="1"/>
          <p:nvPr/>
        </p:nvSpPr>
        <p:spPr>
          <a:xfrm>
            <a:off x="6846847" y="6068840"/>
            <a:ext cx="42820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dirty="0" smtClean="0"/>
              <a:t>這是我的共學夥伴們  可惜不能一起組隊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244236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791737" y="1396180"/>
            <a:ext cx="6668429" cy="695505"/>
          </a:xfrm>
        </p:spPr>
        <p:txBody>
          <a:bodyPr/>
          <a:lstStyle/>
          <a:p>
            <a:r>
              <a:rPr lang="zh-TW" altLang="en-US" sz="3600" dirty="0" smtClean="0"/>
              <a:t>  </a:t>
            </a:r>
            <a:r>
              <a:rPr lang="en-US" altLang="zh-TW" sz="3600" dirty="0" smtClean="0"/>
              <a:t/>
            </a:r>
            <a:br>
              <a:rPr lang="en-US" altLang="zh-TW" sz="3600" dirty="0" smtClean="0"/>
            </a:br>
            <a:r>
              <a:rPr lang="zh-TW" altLang="en-US" sz="3600" dirty="0"/>
              <a:t> </a:t>
            </a:r>
            <a:r>
              <a:rPr lang="en-US" altLang="zh-TW" sz="3600" dirty="0" smtClean="0"/>
              <a:t/>
            </a:r>
            <a:br>
              <a:rPr lang="en-US" altLang="zh-TW" sz="3600" dirty="0" smtClean="0"/>
            </a:br>
            <a:r>
              <a:rPr lang="zh-TW" altLang="en-US" sz="3600" dirty="0">
                <a:solidFill>
                  <a:srgbClr val="F496CB">
                    <a:lumMod val="75000"/>
                  </a:srgbClr>
                </a:solidFill>
              </a:rPr>
              <a:t>呂后的政治評價很</a:t>
            </a:r>
            <a:r>
              <a:rPr lang="zh-TW" altLang="en-US" sz="3600" dirty="0" smtClean="0">
                <a:solidFill>
                  <a:srgbClr val="F496CB">
                    <a:lumMod val="75000"/>
                  </a:srgbClr>
                </a:solidFill>
              </a:rPr>
              <a:t>高卻</a:t>
            </a:r>
            <a:r>
              <a:rPr lang="zh-TW" altLang="en-US" sz="3600" dirty="0">
                <a:solidFill>
                  <a:srgbClr val="F496CB">
                    <a:lumMod val="75000"/>
                  </a:srgbClr>
                </a:solidFill>
              </a:rPr>
              <a:t>被忽視</a:t>
            </a:r>
            <a:endParaRPr lang="zh-TW" altLang="en-US" sz="3600" dirty="0"/>
          </a:p>
        </p:txBody>
      </p:sp>
      <p:cxnSp>
        <p:nvCxnSpPr>
          <p:cNvPr id="5" name="直線接點 4"/>
          <p:cNvCxnSpPr/>
          <p:nvPr/>
        </p:nvCxnSpPr>
        <p:spPr>
          <a:xfrm>
            <a:off x="1359732" y="2580362"/>
            <a:ext cx="9445083" cy="11151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3" name="矩形 2"/>
          <p:cNvSpPr/>
          <p:nvPr/>
        </p:nvSpPr>
        <p:spPr>
          <a:xfrm>
            <a:off x="1359732" y="2873362"/>
            <a:ext cx="9468102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TW" altLang="en-US" sz="2400" dirty="0"/>
              <a:t>司馬遷的</a:t>
            </a:r>
            <a:r>
              <a:rPr lang="en-US" altLang="zh-TW" sz="2400" dirty="0"/>
              <a:t>《</a:t>
            </a:r>
            <a:r>
              <a:rPr lang="zh-TW" altLang="en-US" sz="2400" dirty="0"/>
              <a:t>史記</a:t>
            </a:r>
            <a:r>
              <a:rPr lang="en-US" altLang="zh-TW" sz="2400" dirty="0"/>
              <a:t>》</a:t>
            </a:r>
            <a:r>
              <a:rPr lang="zh-TW" altLang="en-US" sz="2400" dirty="0"/>
              <a:t>與班固的</a:t>
            </a:r>
            <a:r>
              <a:rPr lang="en-US" altLang="zh-TW" sz="2400" dirty="0"/>
              <a:t>《</a:t>
            </a:r>
            <a:r>
              <a:rPr lang="zh-TW" altLang="en-US" sz="2400" dirty="0"/>
              <a:t>漢書</a:t>
            </a:r>
            <a:r>
              <a:rPr lang="en-US" altLang="zh-TW" sz="2400" dirty="0"/>
              <a:t>》</a:t>
            </a:r>
            <a:r>
              <a:rPr lang="zh-TW" altLang="en-US" sz="2400" dirty="0"/>
              <a:t>都有「高后女主稱制，政不出房戶，天下晏然。」的稱讚。</a:t>
            </a:r>
            <a:r>
              <a:rPr lang="zh-TW" altLang="en-US" sz="2400" dirty="0">
                <a:solidFill>
                  <a:schemeClr val="accent1">
                    <a:lumMod val="50000"/>
                  </a:schemeClr>
                </a:solidFill>
              </a:rPr>
              <a:t>但是大家卻只記得她的陰毒（史上聞名的人彘事件）及殘忍，令我想一探究竟。</a:t>
            </a:r>
            <a:r>
              <a:rPr lang="zh-TW" altLang="en-US" sz="2400" dirty="0">
                <a:solidFill>
                  <a:schemeClr val="tx2"/>
                </a:solidFill>
              </a:rPr>
              <a:t>研究過程中發現，大家對呂后的刻板印象，其實是司馬遷當時不得已的選擇，但有智慧的他，將真相參雜於史記其他人物傳記中，等待有緣人還呂后的面貌。</a:t>
            </a:r>
          </a:p>
        </p:txBody>
      </p:sp>
    </p:spTree>
    <p:extLst>
      <p:ext uri="{BB962C8B-B14F-4D97-AF65-F5344CB8AC3E}">
        <p14:creationId xmlns:p14="http://schemas.microsoft.com/office/powerpoint/2010/main" val="4222587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資料庫圖表 5"/>
          <p:cNvGraphicFramePr/>
          <p:nvPr>
            <p:extLst/>
          </p:nvPr>
        </p:nvGraphicFramePr>
        <p:xfrm>
          <a:off x="516055" y="92617"/>
          <a:ext cx="9500838" cy="643425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文字方塊 6"/>
          <p:cNvSpPr txBox="1"/>
          <p:nvPr/>
        </p:nvSpPr>
        <p:spPr>
          <a:xfrm>
            <a:off x="7961971" y="2252117"/>
            <a:ext cx="4025590" cy="8771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dirty="0" smtClean="0">
                <a:solidFill>
                  <a:prstClr val="black"/>
                </a:solidFill>
              </a:rPr>
              <a:t>記載於</a:t>
            </a:r>
            <a:r>
              <a:rPr lang="en-US" altLang="zh-TW" dirty="0" smtClean="0">
                <a:solidFill>
                  <a:prstClr val="black"/>
                </a:solidFill>
              </a:rPr>
              <a:t>1.《</a:t>
            </a:r>
            <a:r>
              <a:rPr lang="zh-TW" altLang="en-US" dirty="0" smtClean="0">
                <a:solidFill>
                  <a:prstClr val="black"/>
                </a:solidFill>
              </a:rPr>
              <a:t>史記。項羽本紀</a:t>
            </a:r>
            <a:r>
              <a:rPr lang="en-US" altLang="zh-TW" dirty="0" smtClean="0">
                <a:solidFill>
                  <a:prstClr val="black"/>
                </a:solidFill>
              </a:rPr>
              <a:t>》</a:t>
            </a:r>
          </a:p>
          <a:p>
            <a:r>
              <a:rPr lang="zh-TW" altLang="en-US" sz="1100" dirty="0" smtClean="0">
                <a:solidFill>
                  <a:prstClr val="black"/>
                </a:solidFill>
              </a:rPr>
              <a:t>「楚騎追漢王，漢王急，推墮孝惠、魯元車下，滕公常下收載 </a:t>
            </a:r>
            <a:endParaRPr lang="en-US" altLang="zh-TW" sz="1100" dirty="0" smtClean="0">
              <a:solidFill>
                <a:prstClr val="black"/>
              </a:solidFill>
            </a:endParaRPr>
          </a:p>
          <a:p>
            <a:r>
              <a:rPr lang="en-US" altLang="zh-TW" sz="1100" dirty="0">
                <a:solidFill>
                  <a:prstClr val="black"/>
                </a:solidFill>
              </a:rPr>
              <a:t> </a:t>
            </a:r>
            <a:r>
              <a:rPr lang="en-US" altLang="zh-TW" sz="1100" dirty="0" smtClean="0">
                <a:solidFill>
                  <a:prstClr val="black"/>
                </a:solidFill>
              </a:rPr>
              <a:t> </a:t>
            </a:r>
            <a:r>
              <a:rPr lang="zh-TW" altLang="en-US" sz="1100" dirty="0" smtClean="0">
                <a:solidFill>
                  <a:prstClr val="black"/>
                </a:solidFill>
              </a:rPr>
              <a:t>之。如是者三。曰：「雖急不可以驅，柰何棄之？」於是遂</a:t>
            </a:r>
            <a:endParaRPr lang="en-US" altLang="zh-TW" sz="1100" dirty="0" smtClean="0">
              <a:solidFill>
                <a:prstClr val="black"/>
              </a:solidFill>
            </a:endParaRPr>
          </a:p>
          <a:p>
            <a:r>
              <a:rPr lang="en-US" altLang="zh-TW" sz="1100" dirty="0">
                <a:solidFill>
                  <a:prstClr val="black"/>
                </a:solidFill>
              </a:rPr>
              <a:t> </a:t>
            </a:r>
            <a:r>
              <a:rPr lang="en-US" altLang="zh-TW" sz="1100" dirty="0" smtClean="0">
                <a:solidFill>
                  <a:prstClr val="black"/>
                </a:solidFill>
              </a:rPr>
              <a:t> </a:t>
            </a:r>
            <a:r>
              <a:rPr lang="zh-TW" altLang="en-US" sz="1100" dirty="0" smtClean="0">
                <a:solidFill>
                  <a:prstClr val="black"/>
                </a:solidFill>
              </a:rPr>
              <a:t>得脫」</a:t>
            </a:r>
            <a:endParaRPr lang="en-US" altLang="zh-TW" sz="1100" dirty="0" smtClean="0">
              <a:solidFill>
                <a:prstClr val="black"/>
              </a:solidFill>
            </a:endParaRPr>
          </a:p>
        </p:txBody>
      </p:sp>
      <p:sp>
        <p:nvSpPr>
          <p:cNvPr id="8" name="文字方塊 7"/>
          <p:cNvSpPr txBox="1"/>
          <p:nvPr/>
        </p:nvSpPr>
        <p:spPr>
          <a:xfrm>
            <a:off x="7961971" y="3341106"/>
            <a:ext cx="4025590" cy="5386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dirty="0" smtClean="0">
                <a:solidFill>
                  <a:prstClr val="black"/>
                </a:solidFill>
              </a:rPr>
              <a:t>記載於</a:t>
            </a:r>
            <a:r>
              <a:rPr lang="en-US" altLang="zh-TW" dirty="0">
                <a:solidFill>
                  <a:prstClr val="black"/>
                </a:solidFill>
              </a:rPr>
              <a:t>2</a:t>
            </a:r>
            <a:r>
              <a:rPr lang="en-US" altLang="zh-TW" dirty="0" smtClean="0">
                <a:solidFill>
                  <a:prstClr val="black"/>
                </a:solidFill>
              </a:rPr>
              <a:t>.《</a:t>
            </a:r>
            <a:r>
              <a:rPr lang="zh-TW" altLang="en-US" dirty="0">
                <a:solidFill>
                  <a:prstClr val="black"/>
                </a:solidFill>
              </a:rPr>
              <a:t>史記。樊酈滕灌列傳</a:t>
            </a:r>
            <a:r>
              <a:rPr lang="en-US" altLang="zh-TW" dirty="0" smtClean="0">
                <a:solidFill>
                  <a:prstClr val="black"/>
                </a:solidFill>
              </a:rPr>
              <a:t>》</a:t>
            </a:r>
          </a:p>
          <a:p>
            <a:r>
              <a:rPr lang="zh-TW" altLang="en-US" sz="1100" dirty="0">
                <a:solidFill>
                  <a:prstClr val="black"/>
                </a:solidFill>
              </a:rPr>
              <a:t>「漢王急，馬罷，虜在後，常蹶兩兒欲棄之，嬰常收，竟載之」</a:t>
            </a:r>
            <a:endParaRPr lang="en-US" altLang="zh-TW" sz="1100" dirty="0" smtClean="0">
              <a:solidFill>
                <a:prstClr val="black"/>
              </a:solidFill>
            </a:endParaRPr>
          </a:p>
        </p:txBody>
      </p:sp>
      <p:sp>
        <p:nvSpPr>
          <p:cNvPr id="9" name="文字方塊 8"/>
          <p:cNvSpPr txBox="1"/>
          <p:nvPr/>
        </p:nvSpPr>
        <p:spPr>
          <a:xfrm>
            <a:off x="7748239" y="4895858"/>
            <a:ext cx="4138961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dirty="0" smtClean="0">
                <a:solidFill>
                  <a:prstClr val="black"/>
                </a:solidFill>
              </a:rPr>
              <a:t>記載於</a:t>
            </a:r>
            <a:r>
              <a:rPr lang="en-US" altLang="zh-TW" dirty="0" smtClean="0">
                <a:solidFill>
                  <a:prstClr val="black"/>
                </a:solidFill>
              </a:rPr>
              <a:t>《</a:t>
            </a:r>
            <a:r>
              <a:rPr lang="zh-TW" altLang="en-US" dirty="0">
                <a:solidFill>
                  <a:prstClr val="black"/>
                </a:solidFill>
              </a:rPr>
              <a:t>史記。項羽本紀</a:t>
            </a:r>
            <a:r>
              <a:rPr lang="en-US" altLang="zh-TW" dirty="0" smtClean="0">
                <a:solidFill>
                  <a:prstClr val="black"/>
                </a:solidFill>
              </a:rPr>
              <a:t>》</a:t>
            </a:r>
          </a:p>
          <a:p>
            <a:r>
              <a:rPr lang="zh-TW" altLang="en-US" sz="1000" dirty="0">
                <a:solidFill>
                  <a:prstClr val="black"/>
                </a:solidFill>
              </a:rPr>
              <a:t>當此時，彭越數反梁地，絕楚糧食，項王患之。為高俎，置太公其上，告漢王曰：「今不急下，吾烹太公。」漢王曰：「吾與項羽俱北面受命懷王，曰</a:t>
            </a:r>
            <a:r>
              <a:rPr lang="en-US" altLang="zh-TW" sz="1000" dirty="0">
                <a:solidFill>
                  <a:prstClr val="black"/>
                </a:solidFill>
              </a:rPr>
              <a:t>『</a:t>
            </a:r>
            <a:r>
              <a:rPr lang="zh-TW" altLang="en-US" sz="1000" dirty="0">
                <a:solidFill>
                  <a:prstClr val="black"/>
                </a:solidFill>
              </a:rPr>
              <a:t>約為兄弟</a:t>
            </a:r>
            <a:r>
              <a:rPr lang="en-US" altLang="zh-TW" sz="1000" dirty="0">
                <a:solidFill>
                  <a:prstClr val="black"/>
                </a:solidFill>
              </a:rPr>
              <a:t>』</a:t>
            </a:r>
            <a:r>
              <a:rPr lang="zh-TW" altLang="en-US" sz="1000" dirty="0">
                <a:solidFill>
                  <a:prstClr val="black"/>
                </a:solidFill>
              </a:rPr>
              <a:t>，吾翁若翁，必欲烹而翁，則幸分我一桮羹。」項王怒，欲殺之。項伯曰：「天下事未可知，且為天下者不顧家，雖殺之無益，祇益禍耳。」項王從之。</a:t>
            </a:r>
            <a:endParaRPr lang="en-US" altLang="zh-TW" sz="1000" dirty="0" smtClean="0">
              <a:solidFill>
                <a:prstClr val="black"/>
              </a:solidFill>
            </a:endParaRPr>
          </a:p>
        </p:txBody>
      </p:sp>
      <p:sp>
        <p:nvSpPr>
          <p:cNvPr id="10" name="矩形 9"/>
          <p:cNvSpPr/>
          <p:nvPr/>
        </p:nvSpPr>
        <p:spPr>
          <a:xfrm>
            <a:off x="6428368" y="322020"/>
            <a:ext cx="524695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dirty="0">
                <a:solidFill>
                  <a:prstClr val="black"/>
                </a:solidFill>
              </a:rPr>
              <a:t>記載於</a:t>
            </a:r>
            <a:r>
              <a:rPr lang="en-US" altLang="zh-TW" dirty="0">
                <a:solidFill>
                  <a:prstClr val="black"/>
                </a:solidFill>
              </a:rPr>
              <a:t>1</a:t>
            </a:r>
            <a:r>
              <a:rPr lang="en-US" altLang="zh-TW" dirty="0" smtClean="0">
                <a:solidFill>
                  <a:prstClr val="black"/>
                </a:solidFill>
              </a:rPr>
              <a:t>.《</a:t>
            </a:r>
            <a:r>
              <a:rPr lang="zh-TW" altLang="en-US" dirty="0">
                <a:solidFill>
                  <a:prstClr val="black"/>
                </a:solidFill>
              </a:rPr>
              <a:t>漢</a:t>
            </a:r>
            <a:r>
              <a:rPr lang="zh-TW" altLang="en-US" dirty="0" smtClean="0">
                <a:solidFill>
                  <a:prstClr val="black"/>
                </a:solidFill>
              </a:rPr>
              <a:t>宮春色魯元公主外傳</a:t>
            </a:r>
            <a:r>
              <a:rPr lang="en-US" altLang="zh-TW" dirty="0" smtClean="0">
                <a:solidFill>
                  <a:prstClr val="black"/>
                </a:solidFill>
              </a:rPr>
              <a:t>》</a:t>
            </a:r>
            <a:r>
              <a:rPr lang="zh-TW" altLang="en-US" dirty="0">
                <a:solidFill>
                  <a:prstClr val="black"/>
                </a:solidFill>
              </a:rPr>
              <a:t>（東晉時人撰）</a:t>
            </a:r>
          </a:p>
          <a:p>
            <a:r>
              <a:rPr lang="zh-TW" altLang="en-US" sz="1100" dirty="0" smtClean="0">
                <a:solidFill>
                  <a:prstClr val="black"/>
                </a:solidFill>
              </a:rPr>
              <a:t>「</a:t>
            </a:r>
            <a:r>
              <a:rPr lang="zh-TW" altLang="en-US" sz="1100" dirty="0">
                <a:solidFill>
                  <a:prstClr val="black"/>
                </a:solidFill>
              </a:rPr>
              <a:t>公主甚賢，其姿貌雖非絕麗，而舉止大方，氣象溫雅，靚如秋雲之吐華月，藹如春風之拂名花，實世所罕覯也。</a:t>
            </a:r>
            <a:r>
              <a:rPr lang="zh-TW" altLang="en-US" sz="1100" dirty="0" smtClean="0">
                <a:solidFill>
                  <a:prstClr val="black"/>
                </a:solidFill>
              </a:rPr>
              <a:t>」</a:t>
            </a:r>
            <a:endParaRPr lang="en-US" altLang="zh-TW" sz="1100" dirty="0">
              <a:solidFill>
                <a:prstClr val="black"/>
              </a:solidFill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6428368" y="1200707"/>
            <a:ext cx="524695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dirty="0">
                <a:solidFill>
                  <a:prstClr val="black"/>
                </a:solidFill>
              </a:rPr>
              <a:t>記載</a:t>
            </a:r>
            <a:r>
              <a:rPr lang="zh-TW" altLang="en-US" dirty="0" smtClean="0">
                <a:solidFill>
                  <a:prstClr val="black"/>
                </a:solidFill>
              </a:rPr>
              <a:t>於</a:t>
            </a:r>
            <a:r>
              <a:rPr lang="en-US" altLang="zh-TW" dirty="0" smtClean="0">
                <a:solidFill>
                  <a:prstClr val="black"/>
                </a:solidFill>
              </a:rPr>
              <a:t>2.《</a:t>
            </a:r>
            <a:r>
              <a:rPr lang="zh-TW" altLang="en-US" dirty="0">
                <a:solidFill>
                  <a:prstClr val="black"/>
                </a:solidFill>
              </a:rPr>
              <a:t>史記</a:t>
            </a:r>
            <a:r>
              <a:rPr lang="zh-TW" altLang="en-US" dirty="0" smtClean="0">
                <a:solidFill>
                  <a:prstClr val="black"/>
                </a:solidFill>
              </a:rPr>
              <a:t>。留侯世家</a:t>
            </a:r>
            <a:r>
              <a:rPr lang="en-US" altLang="zh-TW" dirty="0" smtClean="0">
                <a:solidFill>
                  <a:prstClr val="black"/>
                </a:solidFill>
              </a:rPr>
              <a:t>》</a:t>
            </a:r>
            <a:endParaRPr lang="en-US" altLang="zh-TW" dirty="0">
              <a:solidFill>
                <a:prstClr val="black"/>
              </a:solidFill>
            </a:endParaRPr>
          </a:p>
          <a:p>
            <a:r>
              <a:rPr lang="zh-TW" altLang="en-US" sz="1100" dirty="0">
                <a:solidFill>
                  <a:prstClr val="black"/>
                </a:solidFill>
              </a:rPr>
              <a:t>「陛下輕士善罵，臣等義不受辱，故恐而亡匿。竊聞太子為人仁孝，恭敬愛士，天下莫不延頸欲為太子死者，故臣等來耳。」</a:t>
            </a:r>
            <a:endParaRPr lang="en-US" altLang="zh-TW" sz="1100" dirty="0">
              <a:solidFill>
                <a:prstClr val="black"/>
              </a:solidFill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258026" y="432542"/>
            <a:ext cx="2905048" cy="25699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dirty="0">
                <a:solidFill>
                  <a:prstClr val="black"/>
                </a:solidFill>
              </a:rPr>
              <a:t>記載於</a:t>
            </a:r>
            <a:r>
              <a:rPr lang="en-US" altLang="zh-TW" dirty="0">
                <a:solidFill>
                  <a:prstClr val="black"/>
                </a:solidFill>
              </a:rPr>
              <a:t>1.《</a:t>
            </a:r>
            <a:r>
              <a:rPr lang="zh-TW" altLang="en-US" dirty="0">
                <a:solidFill>
                  <a:prstClr val="black"/>
                </a:solidFill>
              </a:rPr>
              <a:t>史記</a:t>
            </a:r>
            <a:r>
              <a:rPr lang="zh-TW" altLang="en-US" dirty="0" smtClean="0">
                <a:solidFill>
                  <a:prstClr val="black"/>
                </a:solidFill>
              </a:rPr>
              <a:t>。留侯世家</a:t>
            </a:r>
            <a:r>
              <a:rPr lang="en-US" altLang="zh-TW" dirty="0" smtClean="0">
                <a:solidFill>
                  <a:prstClr val="black"/>
                </a:solidFill>
              </a:rPr>
              <a:t>》</a:t>
            </a:r>
          </a:p>
          <a:p>
            <a:r>
              <a:rPr lang="zh-TW" altLang="en-US" sz="1100" dirty="0">
                <a:solidFill>
                  <a:prstClr val="black"/>
                </a:solidFill>
              </a:rPr>
              <a:t>劉敬對曰：「陛下誠能以適長公主妻之，厚奉遺之，彼知漢適女送厚，蠻夷必慕以為閼氏，生子必為太子。代單于。何者？貪漢重幣。陛下以歲時漢所餘彼所鮮數問遺，因使辯士風諭以禮節。冒頓在，固為子婿；死，則外孫為單于。豈嘗聞外孫敢與大父抗禮者哉？兵可無戰以漸臣也。若陛下不能遣長公主，而令宗室及後宮詐稱公主，彼亦知，不肯貴近，無益也。」高帝曰：「善。」欲遣長公主。呂後日夜泣，曰：「妾唯太子、一女，柰何棄之匈奴！」上竟不能遣長公主，而取家人子名為長公主，妻單于。使劉敬往結和親約。</a:t>
            </a:r>
            <a:endParaRPr lang="en-US" altLang="zh-TW" sz="1100" dirty="0">
              <a:solidFill>
                <a:prstClr val="black"/>
              </a:solidFill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258026" y="3136219"/>
            <a:ext cx="3053421" cy="9848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dirty="0">
                <a:solidFill>
                  <a:prstClr val="black"/>
                </a:solidFill>
              </a:rPr>
              <a:t>記載</a:t>
            </a:r>
            <a:r>
              <a:rPr lang="zh-TW" altLang="en-US" dirty="0" smtClean="0">
                <a:solidFill>
                  <a:prstClr val="black"/>
                </a:solidFill>
              </a:rPr>
              <a:t>於</a:t>
            </a:r>
            <a:r>
              <a:rPr lang="en-US" altLang="zh-TW" dirty="0" smtClean="0">
                <a:solidFill>
                  <a:prstClr val="black"/>
                </a:solidFill>
              </a:rPr>
              <a:t>2.《</a:t>
            </a:r>
            <a:r>
              <a:rPr lang="zh-TW" altLang="en-US" dirty="0" smtClean="0">
                <a:solidFill>
                  <a:prstClr val="black"/>
                </a:solidFill>
              </a:rPr>
              <a:t>史記。留侯世家</a:t>
            </a:r>
            <a:r>
              <a:rPr lang="en-US" altLang="zh-TW" dirty="0" smtClean="0">
                <a:solidFill>
                  <a:prstClr val="black"/>
                </a:solidFill>
              </a:rPr>
              <a:t>》</a:t>
            </a:r>
            <a:r>
              <a:rPr lang="zh-TW" altLang="en-US" sz="1100" dirty="0">
                <a:solidFill>
                  <a:prstClr val="black"/>
                </a:solidFill>
              </a:rPr>
              <a:t>「黥布，天下猛將也，善用兵，今諸將皆陛下故等夷，乃令太子將此屬，無異使羊將狼。」</a:t>
            </a:r>
            <a:endParaRPr lang="en-US" altLang="zh-TW" sz="1100" dirty="0" smtClean="0">
              <a:solidFill>
                <a:prstClr val="black"/>
              </a:solidFill>
            </a:endParaRPr>
          </a:p>
          <a:p>
            <a:endParaRPr lang="en-US" altLang="zh-TW" dirty="0">
              <a:solidFill>
                <a:prstClr val="black"/>
              </a:solidFill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258026" y="4688108"/>
            <a:ext cx="3219760" cy="15542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dirty="0" smtClean="0">
                <a:solidFill>
                  <a:prstClr val="black"/>
                </a:solidFill>
              </a:rPr>
              <a:t>《</a:t>
            </a:r>
            <a:r>
              <a:rPr lang="zh-TW" altLang="en-US" dirty="0">
                <a:solidFill>
                  <a:prstClr val="black"/>
                </a:solidFill>
              </a:rPr>
              <a:t>史記。劉敬叔孫通列傳</a:t>
            </a:r>
            <a:r>
              <a:rPr lang="en-US" altLang="zh-TW" dirty="0" smtClean="0">
                <a:solidFill>
                  <a:prstClr val="black"/>
                </a:solidFill>
              </a:rPr>
              <a:t>》</a:t>
            </a:r>
          </a:p>
          <a:p>
            <a:r>
              <a:rPr lang="zh-TW" altLang="en-US" sz="1100" dirty="0">
                <a:solidFill>
                  <a:prstClr val="black"/>
                </a:solidFill>
              </a:rPr>
              <a:t>「時今太子仁孝，天下皆聞之；呂后與陛下攻苦食啖，其可背哉！陛下必欲廢適而立少，臣願先伏誅，以頸血汙地。」高帝曰：「公罷矣，吾直戲耳。」叔孫通曰：「太子天下本，本一搖天下振動，柰何以天下為戲！」高帝曰：「吾聽公言。」及上置酒，見留侯所招客從太子入見，上乃遂無易太子志矣。 </a:t>
            </a:r>
            <a:endParaRPr lang="en-US" altLang="zh-TW" sz="11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55401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791737" y="491275"/>
            <a:ext cx="6668429" cy="695505"/>
          </a:xfrm>
        </p:spPr>
        <p:txBody>
          <a:bodyPr/>
          <a:lstStyle/>
          <a:p>
            <a:r>
              <a:rPr lang="zh-TW" altLang="en-US" sz="3600" dirty="0" smtClean="0"/>
              <a:t>  </a:t>
            </a:r>
            <a:r>
              <a:rPr lang="en-US" altLang="zh-TW" sz="3600" dirty="0" smtClean="0"/>
              <a:t/>
            </a:r>
            <a:br>
              <a:rPr lang="en-US" altLang="zh-TW" sz="3600" dirty="0" smtClean="0"/>
            </a:br>
            <a:r>
              <a:rPr lang="zh-TW" altLang="en-US" sz="3600" dirty="0"/>
              <a:t> </a:t>
            </a:r>
            <a:r>
              <a:rPr lang="en-US" altLang="zh-TW" sz="3600" dirty="0" smtClean="0"/>
              <a:t/>
            </a:r>
            <a:br>
              <a:rPr lang="en-US" altLang="zh-TW" sz="3600" dirty="0" smtClean="0"/>
            </a:br>
            <a:endParaRPr lang="zh-TW" altLang="en-US" sz="3600" dirty="0"/>
          </a:p>
        </p:txBody>
      </p:sp>
      <p:sp>
        <p:nvSpPr>
          <p:cNvPr id="8" name="矩形 7"/>
          <p:cNvSpPr/>
          <p:nvPr/>
        </p:nvSpPr>
        <p:spPr>
          <a:xfrm>
            <a:off x="1359732" y="1384512"/>
            <a:ext cx="776693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3200" dirty="0" smtClean="0">
                <a:solidFill>
                  <a:srgbClr val="F496CB">
                    <a:lumMod val="75000"/>
                  </a:srgbClr>
                </a:solidFill>
                <a:latin typeface="微軟正黑體" panose="020B0604030504040204" pitchFamily="34" charset="-120"/>
              </a:rPr>
              <a:t>人之初，性本善。女人是感性的動物</a:t>
            </a:r>
            <a:endParaRPr lang="zh-TW" altLang="en-US" sz="3200" dirty="0">
              <a:solidFill>
                <a:prstClr val="black"/>
              </a:solidFill>
            </a:endParaRPr>
          </a:p>
        </p:txBody>
      </p:sp>
      <p:cxnSp>
        <p:nvCxnSpPr>
          <p:cNvPr id="10" name="直線接點 9"/>
          <p:cNvCxnSpPr/>
          <p:nvPr/>
        </p:nvCxnSpPr>
        <p:spPr>
          <a:xfrm flipV="1">
            <a:off x="1359732" y="2295464"/>
            <a:ext cx="9402496" cy="16919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1" name="文字方塊 10"/>
          <p:cNvSpPr txBox="1"/>
          <p:nvPr/>
        </p:nvSpPr>
        <p:spPr>
          <a:xfrm>
            <a:off x="1359732" y="2461785"/>
            <a:ext cx="9557312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TW" altLang="en-US" sz="2400" dirty="0" smtClean="0">
                <a:latin typeface="新細明體" panose="02020500000000000000" pitchFamily="18" charset="-120"/>
                <a:ea typeface="新細明體" panose="02020500000000000000" pitchFamily="18" charset="-120"/>
              </a:rPr>
              <a:t>要理解女人不能只從男性的觀點去評論</a:t>
            </a:r>
            <a:r>
              <a:rPr lang="zh-TW" altLang="en-US" sz="2400" dirty="0" smtClean="0">
                <a:solidFill>
                  <a:srgbClr val="BC356F"/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，</a:t>
            </a:r>
            <a:r>
              <a:rPr lang="zh-TW" altLang="en-US" sz="2400" dirty="0" smtClean="0">
                <a:solidFill>
                  <a:prstClr val="black"/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除了是史上女性專權的第一人外，她其實就是一個妻子，一個母親，</a:t>
            </a:r>
            <a:r>
              <a:rPr lang="zh-TW" altLang="en-US" sz="2400" dirty="0" smtClean="0">
                <a:latin typeface="新細明體" panose="02020500000000000000" pitchFamily="18" charset="-120"/>
                <a:ea typeface="新細明體" panose="02020500000000000000" pitchFamily="18" charset="-120"/>
              </a:rPr>
              <a:t>她想要的跟所有女人都一樣簡單。</a:t>
            </a:r>
            <a:r>
              <a:rPr lang="zh-TW" altLang="en-US" sz="2400" dirty="0" smtClean="0">
                <a:solidFill>
                  <a:srgbClr val="BC356F"/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是她的所嫁非人和前半生所遭遇的事情，讓她受盡折磨；因為被逼入絕境過所以瘋狂後無情</a:t>
            </a:r>
            <a:r>
              <a:rPr lang="zh-TW" altLang="en-US" sz="2400" dirty="0" smtClean="0">
                <a:solidFill>
                  <a:prstClr val="black"/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。</a:t>
            </a:r>
            <a:r>
              <a:rPr lang="zh-TW" altLang="en-US" sz="2400" dirty="0" smtClean="0">
                <a:latin typeface="新細明體" panose="02020500000000000000" pitchFamily="18" charset="-120"/>
                <a:ea typeface="新細明體" panose="02020500000000000000" pitchFamily="18" charset="-120"/>
              </a:rPr>
              <a:t>「</a:t>
            </a:r>
            <a:r>
              <a:rPr lang="zh-TW" altLang="en-US" sz="2400" dirty="0">
                <a:latin typeface="新細明體" panose="02020500000000000000" pitchFamily="18" charset="-120"/>
                <a:ea typeface="新細明體" panose="02020500000000000000" pitchFamily="18" charset="-120"/>
              </a:rPr>
              <a:t>一個狠毒的女人背後，往往有一個更無情的男人。</a:t>
            </a:r>
            <a:r>
              <a:rPr lang="zh-TW" altLang="en-US" sz="2400" dirty="0" smtClean="0">
                <a:latin typeface="新細明體" panose="02020500000000000000" pitchFamily="18" charset="-120"/>
                <a:ea typeface="新細明體" panose="02020500000000000000" pitchFamily="18" charset="-120"/>
              </a:rPr>
              <a:t>」</a:t>
            </a:r>
            <a:r>
              <a:rPr lang="zh-TW" altLang="en-US" sz="2400" dirty="0" smtClean="0">
                <a:solidFill>
                  <a:schemeClr val="accent1">
                    <a:lumMod val="50000"/>
                  </a:schemeClr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我想把她真實又感傷的一面挖掘出來，讓世人重新認識這朵寂寞女人花 </a:t>
            </a:r>
            <a:r>
              <a:rPr lang="en-US" altLang="zh-TW" sz="2400" dirty="0" smtClean="0">
                <a:solidFill>
                  <a:schemeClr val="accent1">
                    <a:lumMod val="50000"/>
                  </a:schemeClr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!</a:t>
            </a:r>
            <a:endParaRPr lang="zh-TW" altLang="en-US" sz="2400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40145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531446" y="3303659"/>
            <a:ext cx="4557037" cy="1665661"/>
          </a:xfrm>
        </p:spPr>
        <p:txBody>
          <a:bodyPr/>
          <a:lstStyle/>
          <a:p>
            <a:r>
              <a:rPr lang="zh-TW" altLang="en-US" sz="3600" dirty="0" smtClean="0"/>
              <a:t>三、研究方式及架構 </a:t>
            </a:r>
            <a:r>
              <a:rPr lang="zh-TW" altLang="en-US" dirty="0"/>
              <a:t/>
            </a:r>
            <a:br>
              <a:rPr lang="zh-TW" altLang="en-US" dirty="0"/>
            </a:br>
            <a:endParaRPr lang="zh-TW" altLang="en-US" dirty="0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770488" y="1676205"/>
            <a:ext cx="10318652" cy="1284432"/>
          </a:xfrm>
        </p:spPr>
        <p:txBody>
          <a:bodyPr>
            <a:noAutofit/>
          </a:bodyPr>
          <a:lstStyle/>
          <a:p>
            <a:pPr algn="l"/>
            <a:r>
              <a:rPr lang="zh-TW" altLang="en-US" sz="2400" dirty="0" smtClean="0">
                <a:solidFill>
                  <a:schemeClr val="tx1"/>
                </a:solidFill>
              </a:rPr>
              <a:t>了解</a:t>
            </a:r>
            <a:r>
              <a:rPr lang="zh-TW" altLang="en-US" sz="2400" dirty="0">
                <a:solidFill>
                  <a:schemeClr val="tx1"/>
                </a:solidFill>
              </a:rPr>
              <a:t>呂后的前半生，從遭遇事件探索對往後人生心理及精神層面</a:t>
            </a:r>
            <a:r>
              <a:rPr lang="zh-TW" altLang="en-US" sz="2400" dirty="0" smtClean="0">
                <a:solidFill>
                  <a:schemeClr val="tx1"/>
                </a:solidFill>
              </a:rPr>
              <a:t>的刺激和改變</a:t>
            </a:r>
            <a:r>
              <a:rPr lang="zh-TW" altLang="en-US" sz="2400" dirty="0" smtClean="0">
                <a:solidFill>
                  <a:schemeClr val="tx1"/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，讓大家重新認識這朵寂寞女人花。</a:t>
            </a:r>
            <a:endParaRPr lang="en-US" altLang="zh-TW" sz="2400" dirty="0" smtClean="0">
              <a:solidFill>
                <a:schemeClr val="tx1"/>
              </a:solidFill>
            </a:endParaRPr>
          </a:p>
        </p:txBody>
      </p:sp>
      <p:sp>
        <p:nvSpPr>
          <p:cNvPr id="4" name="標題 1"/>
          <p:cNvSpPr txBox="1">
            <a:spLocks/>
          </p:cNvSpPr>
          <p:nvPr/>
        </p:nvSpPr>
        <p:spPr>
          <a:xfrm>
            <a:off x="441705" y="468807"/>
            <a:ext cx="4557037" cy="1665661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r" defTabSz="4572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zh-TW" altLang="en-US" sz="3600" dirty="0" smtClean="0"/>
              <a:t>二、研究目的及範圍 </a:t>
            </a:r>
            <a:r>
              <a:rPr lang="zh-TW" altLang="en-US" dirty="0" smtClean="0"/>
              <a:t/>
            </a:r>
            <a:br>
              <a:rPr lang="zh-TW" altLang="en-US" dirty="0" smtClean="0"/>
            </a:br>
            <a:endParaRPr lang="zh-TW" altLang="en-US" dirty="0"/>
          </a:p>
        </p:txBody>
      </p:sp>
      <p:sp>
        <p:nvSpPr>
          <p:cNvPr id="5" name="五邊形 4"/>
          <p:cNvSpPr/>
          <p:nvPr/>
        </p:nvSpPr>
        <p:spPr>
          <a:xfrm>
            <a:off x="878940" y="4975598"/>
            <a:ext cx="1293542" cy="869795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" name="五邊形 5"/>
          <p:cNvSpPr/>
          <p:nvPr/>
        </p:nvSpPr>
        <p:spPr>
          <a:xfrm>
            <a:off x="5328360" y="4990827"/>
            <a:ext cx="1293542" cy="869795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" name="五邊形 6"/>
          <p:cNvSpPr/>
          <p:nvPr/>
        </p:nvSpPr>
        <p:spPr>
          <a:xfrm>
            <a:off x="3903170" y="4442547"/>
            <a:ext cx="1293542" cy="869795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8" name="五邊形 7"/>
          <p:cNvSpPr/>
          <p:nvPr/>
        </p:nvSpPr>
        <p:spPr>
          <a:xfrm>
            <a:off x="2388072" y="4974634"/>
            <a:ext cx="1293542" cy="869795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9" name="五邊形 8"/>
          <p:cNvSpPr/>
          <p:nvPr/>
        </p:nvSpPr>
        <p:spPr>
          <a:xfrm>
            <a:off x="6832598" y="4990827"/>
            <a:ext cx="1293542" cy="869795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0" name="五邊形 9"/>
          <p:cNvSpPr/>
          <p:nvPr/>
        </p:nvSpPr>
        <p:spPr>
          <a:xfrm>
            <a:off x="3928225" y="5513219"/>
            <a:ext cx="1293542" cy="869795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1" name="五邊形 10"/>
          <p:cNvSpPr/>
          <p:nvPr/>
        </p:nvSpPr>
        <p:spPr>
          <a:xfrm>
            <a:off x="9846488" y="4974633"/>
            <a:ext cx="1293542" cy="869795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2" name="五邊形 11"/>
          <p:cNvSpPr/>
          <p:nvPr/>
        </p:nvSpPr>
        <p:spPr>
          <a:xfrm>
            <a:off x="8342250" y="4990346"/>
            <a:ext cx="1293542" cy="869795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3" name="文字方塊 12"/>
          <p:cNvSpPr txBox="1"/>
          <p:nvPr/>
        </p:nvSpPr>
        <p:spPr>
          <a:xfrm>
            <a:off x="972629" y="5086847"/>
            <a:ext cx="71120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dirty="0" smtClean="0"/>
              <a:t>擬定</a:t>
            </a:r>
            <a:endParaRPr lang="en-US" altLang="zh-TW" dirty="0" smtClean="0"/>
          </a:p>
          <a:p>
            <a:r>
              <a:rPr lang="zh-TW" altLang="en-US" dirty="0" smtClean="0"/>
              <a:t>主題</a:t>
            </a:r>
            <a:endParaRPr lang="zh-TW" altLang="en-US" dirty="0"/>
          </a:p>
        </p:txBody>
      </p:sp>
      <p:sp>
        <p:nvSpPr>
          <p:cNvPr id="14" name="文字方塊 13"/>
          <p:cNvSpPr txBox="1"/>
          <p:nvPr/>
        </p:nvSpPr>
        <p:spPr>
          <a:xfrm>
            <a:off x="2521743" y="5086847"/>
            <a:ext cx="71120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dirty="0" smtClean="0"/>
              <a:t>蒐集資料</a:t>
            </a:r>
            <a:endParaRPr lang="zh-TW" altLang="en-US" dirty="0"/>
          </a:p>
        </p:txBody>
      </p:sp>
      <p:sp>
        <p:nvSpPr>
          <p:cNvPr id="15" name="文字方塊 14"/>
          <p:cNvSpPr txBox="1"/>
          <p:nvPr/>
        </p:nvSpPr>
        <p:spPr>
          <a:xfrm>
            <a:off x="4037237" y="5650151"/>
            <a:ext cx="71120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dirty="0" smtClean="0"/>
              <a:t>上網搜尋</a:t>
            </a:r>
            <a:endParaRPr lang="zh-TW" altLang="en-US" dirty="0"/>
          </a:p>
        </p:txBody>
      </p:sp>
      <p:sp>
        <p:nvSpPr>
          <p:cNvPr id="16" name="文字方塊 15"/>
          <p:cNvSpPr txBox="1"/>
          <p:nvPr/>
        </p:nvSpPr>
        <p:spPr>
          <a:xfrm>
            <a:off x="4049764" y="4554278"/>
            <a:ext cx="71120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dirty="0" smtClean="0"/>
              <a:t>大量閱讀</a:t>
            </a:r>
            <a:endParaRPr lang="en-US" altLang="zh-TW" dirty="0" smtClean="0"/>
          </a:p>
          <a:p>
            <a:endParaRPr lang="zh-TW" altLang="en-US" dirty="0"/>
          </a:p>
        </p:txBody>
      </p:sp>
      <p:sp>
        <p:nvSpPr>
          <p:cNvPr id="17" name="文字方塊 16"/>
          <p:cNvSpPr txBox="1"/>
          <p:nvPr/>
        </p:nvSpPr>
        <p:spPr>
          <a:xfrm>
            <a:off x="5516041" y="5102077"/>
            <a:ext cx="71120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dirty="0" smtClean="0"/>
              <a:t>研究討論</a:t>
            </a:r>
            <a:endParaRPr lang="zh-TW" altLang="en-US" dirty="0"/>
          </a:p>
        </p:txBody>
      </p:sp>
      <p:sp>
        <p:nvSpPr>
          <p:cNvPr id="18" name="文字方塊 17"/>
          <p:cNvSpPr txBox="1"/>
          <p:nvPr/>
        </p:nvSpPr>
        <p:spPr>
          <a:xfrm>
            <a:off x="10006323" y="5102077"/>
            <a:ext cx="71120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dirty="0" smtClean="0"/>
              <a:t>產生結論</a:t>
            </a:r>
            <a:endParaRPr lang="zh-TW" altLang="en-US" dirty="0"/>
          </a:p>
        </p:txBody>
      </p:sp>
      <p:sp>
        <p:nvSpPr>
          <p:cNvPr id="19" name="文字方塊 18"/>
          <p:cNvSpPr txBox="1"/>
          <p:nvPr/>
        </p:nvSpPr>
        <p:spPr>
          <a:xfrm>
            <a:off x="6996355" y="5103475"/>
            <a:ext cx="71120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dirty="0" smtClean="0"/>
              <a:t>分析綜整</a:t>
            </a:r>
            <a:endParaRPr lang="en-US" altLang="zh-TW" dirty="0" smtClean="0"/>
          </a:p>
        </p:txBody>
      </p:sp>
      <p:sp>
        <p:nvSpPr>
          <p:cNvPr id="20" name="文字方塊 19"/>
          <p:cNvSpPr txBox="1"/>
          <p:nvPr/>
        </p:nvSpPr>
        <p:spPr>
          <a:xfrm>
            <a:off x="8515767" y="5118705"/>
            <a:ext cx="71120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dirty="0" smtClean="0"/>
              <a:t>心得札記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419979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Diagram 10"/>
          <p:cNvGraphicFramePr/>
          <p:nvPr>
            <p:extLst>
              <p:ext uri="{D42A27DB-BD31-4B8C-83A1-F6EECF244321}">
                <p14:modId xmlns:p14="http://schemas.microsoft.com/office/powerpoint/2010/main" val="3421222282"/>
              </p:ext>
            </p:extLst>
          </p:nvPr>
        </p:nvGraphicFramePr>
        <p:xfrm>
          <a:off x="1467314" y="735980"/>
          <a:ext cx="9322419" cy="537488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" name="文字方塊 1"/>
          <p:cNvSpPr txBox="1"/>
          <p:nvPr/>
        </p:nvSpPr>
        <p:spPr>
          <a:xfrm>
            <a:off x="2069482" y="1277705"/>
            <a:ext cx="1115123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3600" b="1" dirty="0" smtClean="0">
                <a:solidFill>
                  <a:schemeClr val="bg1"/>
                </a:solidFill>
              </a:rPr>
              <a:t>婚姻狀況</a:t>
            </a:r>
            <a:endParaRPr lang="en-US" altLang="zh-TW" sz="3600" b="1" dirty="0" smtClean="0">
              <a:solidFill>
                <a:schemeClr val="bg1"/>
              </a:solidFill>
            </a:endParaRPr>
          </a:p>
          <a:p>
            <a:endParaRPr lang="zh-TW" altLang="en-US" dirty="0"/>
          </a:p>
        </p:txBody>
      </p:sp>
      <p:sp>
        <p:nvSpPr>
          <p:cNvPr id="3" name="文字方塊 2"/>
          <p:cNvSpPr txBox="1"/>
          <p:nvPr/>
        </p:nvSpPr>
        <p:spPr>
          <a:xfrm>
            <a:off x="3850892" y="1277705"/>
            <a:ext cx="112627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3600" b="1" dirty="0" smtClean="0">
                <a:solidFill>
                  <a:schemeClr val="bg1"/>
                </a:solidFill>
              </a:rPr>
              <a:t>肉票生活</a:t>
            </a:r>
            <a:endParaRPr lang="zh-TW" altLang="en-US" sz="3600" b="1" dirty="0">
              <a:solidFill>
                <a:schemeClr val="bg1"/>
              </a:solidFill>
            </a:endParaRPr>
          </a:p>
        </p:txBody>
      </p:sp>
      <p:sp>
        <p:nvSpPr>
          <p:cNvPr id="4" name="矩形 3"/>
          <p:cNvSpPr/>
          <p:nvPr/>
        </p:nvSpPr>
        <p:spPr>
          <a:xfrm>
            <a:off x="5567244" y="1288857"/>
            <a:ext cx="112255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3600" b="1" dirty="0" smtClean="0">
                <a:solidFill>
                  <a:schemeClr val="bg1"/>
                </a:solidFill>
              </a:rPr>
              <a:t>歷劫歸來</a:t>
            </a:r>
            <a:endParaRPr lang="zh-TW" altLang="en-US" sz="3600" b="1" dirty="0">
              <a:solidFill>
                <a:schemeClr val="bg1"/>
              </a:solidFill>
            </a:endParaRPr>
          </a:p>
        </p:txBody>
      </p:sp>
      <p:sp>
        <p:nvSpPr>
          <p:cNvPr id="6" name="文字方塊 5"/>
          <p:cNvSpPr txBox="1"/>
          <p:nvPr/>
        </p:nvSpPr>
        <p:spPr>
          <a:xfrm>
            <a:off x="7359805" y="1277704"/>
            <a:ext cx="122663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3600" b="1" dirty="0" smtClean="0">
                <a:solidFill>
                  <a:schemeClr val="bg1"/>
                </a:solidFill>
              </a:rPr>
              <a:t>戚</a:t>
            </a:r>
            <a:r>
              <a:rPr lang="zh-TW" altLang="en-US" sz="3600" b="1" dirty="0">
                <a:solidFill>
                  <a:schemeClr val="bg1"/>
                </a:solidFill>
              </a:rPr>
              <a:t>姬</a:t>
            </a:r>
            <a:r>
              <a:rPr lang="zh-TW" altLang="en-US" sz="3600" b="1" dirty="0" smtClean="0">
                <a:solidFill>
                  <a:schemeClr val="bg1"/>
                </a:solidFill>
              </a:rPr>
              <a:t>進逼</a:t>
            </a:r>
            <a:endParaRPr lang="zh-TW" altLang="en-US" sz="3600" b="1" dirty="0">
              <a:solidFill>
                <a:schemeClr val="bg1"/>
              </a:solidFill>
            </a:endParaRPr>
          </a:p>
        </p:txBody>
      </p:sp>
      <p:sp>
        <p:nvSpPr>
          <p:cNvPr id="7" name="文字方塊 6"/>
          <p:cNvSpPr txBox="1"/>
          <p:nvPr/>
        </p:nvSpPr>
        <p:spPr>
          <a:xfrm>
            <a:off x="9152366" y="1288857"/>
            <a:ext cx="120433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3600" b="1" dirty="0" smtClean="0">
                <a:solidFill>
                  <a:schemeClr val="bg1"/>
                </a:solidFill>
              </a:rPr>
              <a:t>摯愛皆亡</a:t>
            </a:r>
            <a:endParaRPr lang="zh-TW" altLang="en-US" sz="36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2375269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ACBF4AF3-FAB8-444C-81AB-52C89640E27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1">
                                            <p:graphicEl>
                                              <a:dgm id="{ACBF4AF3-FAB8-444C-81AB-52C89640E27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>
                                            <p:graphicEl>
                                              <a:dgm id="{ACBF4AF3-FAB8-444C-81AB-52C89640E27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1">
                                            <p:graphicEl>
                                              <a:dgm id="{ACBF4AF3-FAB8-444C-81AB-52C89640E27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C43EB61A-2E04-409F-8F87-79F190ED3CE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1">
                                            <p:graphicEl>
                                              <a:dgm id="{C43EB61A-2E04-409F-8F87-79F190ED3CE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>
                                            <p:graphicEl>
                                              <a:dgm id="{C43EB61A-2E04-409F-8F87-79F190ED3CE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>
                                            <p:graphicEl>
                                              <a:dgm id="{C43EB61A-2E04-409F-8F87-79F190ED3CE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2572025E-E8B8-4F94-94D0-DC22D7F762F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20" dur="1000"/>
                                        <p:tgtEl>
                                          <p:spTgt spid="11">
                                            <p:graphicEl>
                                              <a:dgm id="{2572025E-E8B8-4F94-94D0-DC22D7F762F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BF646D7A-C7D0-4489-A68F-61F32B7DB0C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1">
                                            <p:graphicEl>
                                              <a:dgm id="{BF646D7A-C7D0-4489-A68F-61F32B7DB0C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1">
                                            <p:graphicEl>
                                              <a:dgm id="{BF646D7A-C7D0-4489-A68F-61F32B7DB0C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1">
                                            <p:graphicEl>
                                              <a:dgm id="{BF646D7A-C7D0-4489-A68F-61F32B7DB0C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E4B0666F-2CF1-4C21-A251-46E6EBFF7C1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31" dur="1000"/>
                                        <p:tgtEl>
                                          <p:spTgt spid="11">
                                            <p:graphicEl>
                                              <a:dgm id="{E4B0666F-2CF1-4C21-A251-46E6EBFF7C1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00"/>
                            </p:stCondLst>
                            <p:childTnLst>
                              <p:par>
                                <p:cTn id="3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41BC1ABA-1F87-4B1E-94EC-41724CD1265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1">
                                            <p:graphicEl>
                                              <a:dgm id="{41BC1ABA-1F87-4B1E-94EC-41724CD1265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1">
                                            <p:graphicEl>
                                              <a:dgm id="{41BC1ABA-1F87-4B1E-94EC-41724CD1265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1">
                                            <p:graphicEl>
                                              <a:dgm id="{41BC1ABA-1F87-4B1E-94EC-41724CD1265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5284ED54-4761-44DA-8086-D5FD397A1C9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42" dur="1000"/>
                                        <p:tgtEl>
                                          <p:spTgt spid="11">
                                            <p:graphicEl>
                                              <a:dgm id="{5284ED54-4761-44DA-8086-D5FD397A1C9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000"/>
                            </p:stCondLst>
                            <p:childTnLst>
                              <p:par>
                                <p:cTn id="4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D88C7409-AB93-4FE3-A61D-F51EE8A4B00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1">
                                            <p:graphicEl>
                                              <a:dgm id="{D88C7409-AB93-4FE3-A61D-F51EE8A4B00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1">
                                            <p:graphicEl>
                                              <a:dgm id="{D88C7409-AB93-4FE3-A61D-F51EE8A4B00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1">
                                            <p:graphicEl>
                                              <a:dgm id="{D88C7409-AB93-4FE3-A61D-F51EE8A4B00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87B5BDBA-3C7A-41F1-8C33-F13937A84B3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53" dur="1000"/>
                                        <p:tgtEl>
                                          <p:spTgt spid="11">
                                            <p:graphicEl>
                                              <a:dgm id="{87B5BDBA-3C7A-41F1-8C33-F13937A84B3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000"/>
                            </p:stCondLst>
                            <p:childTnLst>
                              <p:par>
                                <p:cTn id="5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B68F94D2-D73D-420A-802B-DFDC9BE4ED4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11">
                                            <p:graphicEl>
                                              <a:dgm id="{B68F94D2-D73D-420A-802B-DFDC9BE4ED4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1">
                                            <p:graphicEl>
                                              <a:dgm id="{B68F94D2-D73D-420A-802B-DFDC9BE4ED4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1">
                                            <p:graphicEl>
                                              <a:dgm id="{B68F94D2-D73D-420A-802B-DFDC9BE4ED4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9B706799-997B-4F74-B652-58B58A51EA5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64" dur="1000"/>
                                        <p:tgtEl>
                                          <p:spTgt spid="11">
                                            <p:graphicEl>
                                              <a:dgm id="{9B706799-997B-4F74-B652-58B58A51EA5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1" grpId="0" uiExpand="1">
        <p:bldSub>
          <a:bldDgm bld="one"/>
        </p:bldSub>
      </p:bldGraphic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919658" y="1624254"/>
            <a:ext cx="9807816" cy="4865756"/>
          </a:xfrm>
        </p:spPr>
        <p:txBody>
          <a:bodyPr>
            <a:normAutofit/>
          </a:bodyPr>
          <a:lstStyle/>
          <a:p>
            <a:pPr algn="l">
              <a:lnSpc>
                <a:spcPct val="120000"/>
              </a:lnSpc>
              <a:spcBef>
                <a:spcPts val="0"/>
              </a:spcBef>
            </a:pPr>
            <a:r>
              <a:rPr lang="en-US" altLang="zh-TW" sz="2800" dirty="0" smtClean="0">
                <a:solidFill>
                  <a:schemeClr val="accent1">
                    <a:lumMod val="50000"/>
                  </a:schemeClr>
                </a:solidFill>
              </a:rPr>
              <a:t>(</a:t>
            </a:r>
            <a:r>
              <a:rPr lang="zh-TW" altLang="en-US" sz="2800" dirty="0">
                <a:solidFill>
                  <a:schemeClr val="accent1">
                    <a:lumMod val="50000"/>
                  </a:schemeClr>
                </a:solidFill>
              </a:rPr>
              <a:t>一</a:t>
            </a:r>
            <a:r>
              <a:rPr lang="en-US" altLang="zh-TW" sz="2800" dirty="0" smtClean="0">
                <a:solidFill>
                  <a:schemeClr val="accent1">
                    <a:lumMod val="50000"/>
                  </a:schemeClr>
                </a:solidFill>
              </a:rPr>
              <a:t>)</a:t>
            </a:r>
            <a:r>
              <a:rPr lang="zh-TW" altLang="en-US" sz="2800" dirty="0" smtClean="0">
                <a:solidFill>
                  <a:schemeClr val="accent2"/>
                </a:solidFill>
              </a:rPr>
              <a:t>用</a:t>
            </a:r>
            <a:r>
              <a:rPr lang="zh-TW" altLang="en-US" sz="2800" dirty="0">
                <a:solidFill>
                  <a:schemeClr val="accent2"/>
                </a:solidFill>
              </a:rPr>
              <a:t>權力填滿空虛</a:t>
            </a:r>
          </a:p>
          <a:p>
            <a:pPr algn="l">
              <a:lnSpc>
                <a:spcPct val="120000"/>
              </a:lnSpc>
              <a:spcBef>
                <a:spcPts val="0"/>
              </a:spcBef>
            </a:pPr>
            <a:endParaRPr lang="zh-TW" altLang="en-US" dirty="0"/>
          </a:p>
          <a:p>
            <a:pPr algn="l">
              <a:lnSpc>
                <a:spcPct val="120000"/>
              </a:lnSpc>
              <a:spcBef>
                <a:spcPts val="0"/>
              </a:spcBef>
            </a:pPr>
            <a:endParaRPr lang="en-US" altLang="zh-TW" sz="2000" dirty="0" smtClean="0"/>
          </a:p>
          <a:p>
            <a:pPr algn="l">
              <a:lnSpc>
                <a:spcPct val="120000"/>
              </a:lnSpc>
              <a:spcBef>
                <a:spcPts val="0"/>
              </a:spcBef>
            </a:pPr>
            <a:r>
              <a:rPr lang="zh-TW" altLang="en-US" sz="2400" dirty="0" smtClean="0">
                <a:solidFill>
                  <a:schemeClr val="accent2"/>
                </a:solidFill>
              </a:rPr>
              <a:t>她</a:t>
            </a:r>
            <a:r>
              <a:rPr lang="zh-TW" altLang="en-US" sz="2400" dirty="0">
                <a:solidFill>
                  <a:schemeClr val="accent2"/>
                </a:solidFill>
              </a:rPr>
              <a:t>除了是一個人，她還是一個妻子，一個母親，一個女人。而這三個身分都有一個共同點，都是屬於感性的動物，所以更倚賴情感上的慰藉</a:t>
            </a:r>
            <a:r>
              <a:rPr lang="zh-TW" altLang="en-US" sz="2400" dirty="0" smtClean="0">
                <a:solidFill>
                  <a:schemeClr val="tx1"/>
                </a:solidFill>
              </a:rPr>
              <a:t>。呂</a:t>
            </a:r>
            <a:r>
              <a:rPr lang="zh-TW" altLang="en-US" sz="2400" dirty="0">
                <a:solidFill>
                  <a:schemeClr val="tx1"/>
                </a:solidFill>
              </a:rPr>
              <a:t>雉，直到丈夫劉邦死時都沒能得到來自先生的關愛與憐惜，自己用盡手段送上皇位寶座的兒子，厭惡自己的殘忍妒殺，</a:t>
            </a:r>
            <a:r>
              <a:rPr lang="zh-TW" altLang="en-US" sz="2400" dirty="0">
                <a:solidFill>
                  <a:schemeClr val="accent2"/>
                </a:solidFill>
              </a:rPr>
              <a:t>為避免母親繼續弄權而不願留下子嗣，</a:t>
            </a:r>
            <a:r>
              <a:rPr lang="zh-TW" altLang="en-US" sz="2400" dirty="0">
                <a:solidFill>
                  <a:schemeClr val="tx1"/>
                </a:solidFill>
              </a:rPr>
              <a:t>抑鬱而終；她擁有權力的同時，迎來的不是幸福和滿足，是數不盡的後悔和</a:t>
            </a:r>
            <a:r>
              <a:rPr lang="zh-TW" altLang="en-US" sz="2400" dirty="0" smtClean="0">
                <a:solidFill>
                  <a:schemeClr val="tx1"/>
                </a:solidFill>
              </a:rPr>
              <a:t>寂寥</a:t>
            </a:r>
            <a:r>
              <a:rPr lang="zh-TW" altLang="en-US" sz="2400" dirty="0" smtClean="0">
                <a:solidFill>
                  <a:schemeClr val="tx1"/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。</a:t>
            </a:r>
            <a:endParaRPr lang="zh-TW" altLang="en-US" sz="2400" dirty="0">
              <a:solidFill>
                <a:schemeClr val="accent2"/>
              </a:solidFill>
            </a:endParaRPr>
          </a:p>
        </p:txBody>
      </p:sp>
      <p:sp>
        <p:nvSpPr>
          <p:cNvPr id="4" name="標題 3"/>
          <p:cNvSpPr txBox="1">
            <a:spLocks/>
          </p:cNvSpPr>
          <p:nvPr/>
        </p:nvSpPr>
        <p:spPr>
          <a:xfrm>
            <a:off x="919657" y="647407"/>
            <a:ext cx="5159828" cy="66461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r" defTabSz="4572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l"/>
            <a:r>
              <a:rPr lang="zh-TW" altLang="en-US" sz="3600" dirty="0"/>
              <a:t>四</a:t>
            </a:r>
            <a:r>
              <a:rPr lang="en-US" altLang="zh-TW" sz="3600" dirty="0" smtClean="0"/>
              <a:t>.</a:t>
            </a:r>
            <a:r>
              <a:rPr lang="zh-TW" altLang="en-US" sz="3600" dirty="0" smtClean="0"/>
              <a:t>結論</a:t>
            </a:r>
            <a:endParaRPr lang="zh-TW" altLang="en-US" sz="3600" dirty="0"/>
          </a:p>
        </p:txBody>
      </p:sp>
      <p:cxnSp>
        <p:nvCxnSpPr>
          <p:cNvPr id="6" name="直線接點 5"/>
          <p:cNvCxnSpPr/>
          <p:nvPr/>
        </p:nvCxnSpPr>
        <p:spPr>
          <a:xfrm>
            <a:off x="1083738" y="2497873"/>
            <a:ext cx="9264594" cy="3345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66446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919657" y="1624254"/>
            <a:ext cx="10411097" cy="3795239"/>
          </a:xfrm>
        </p:spPr>
        <p:txBody>
          <a:bodyPr>
            <a:normAutofit/>
          </a:bodyPr>
          <a:lstStyle/>
          <a:p>
            <a:pPr algn="l">
              <a:lnSpc>
                <a:spcPct val="120000"/>
              </a:lnSpc>
              <a:spcBef>
                <a:spcPts val="0"/>
              </a:spcBef>
            </a:pPr>
            <a:r>
              <a:rPr lang="en-US" altLang="zh-TW" sz="2800" dirty="0" smtClean="0">
                <a:solidFill>
                  <a:schemeClr val="accent1">
                    <a:lumMod val="50000"/>
                  </a:schemeClr>
                </a:solidFill>
              </a:rPr>
              <a:t>(</a:t>
            </a:r>
            <a:r>
              <a:rPr lang="zh-TW" altLang="en-US" sz="2800" dirty="0">
                <a:solidFill>
                  <a:schemeClr val="accent1">
                    <a:lumMod val="50000"/>
                  </a:schemeClr>
                </a:solidFill>
              </a:rPr>
              <a:t>一</a:t>
            </a:r>
            <a:r>
              <a:rPr lang="en-US" altLang="zh-TW" sz="2800" dirty="0" smtClean="0">
                <a:solidFill>
                  <a:schemeClr val="accent1">
                    <a:lumMod val="50000"/>
                  </a:schemeClr>
                </a:solidFill>
              </a:rPr>
              <a:t>)</a:t>
            </a:r>
            <a:r>
              <a:rPr lang="zh-TW" altLang="en-US" sz="2800" dirty="0" smtClean="0">
                <a:solidFill>
                  <a:schemeClr val="accent2"/>
                </a:solidFill>
              </a:rPr>
              <a:t>用</a:t>
            </a:r>
            <a:r>
              <a:rPr lang="zh-TW" altLang="en-US" sz="2800" dirty="0">
                <a:solidFill>
                  <a:schemeClr val="accent2"/>
                </a:solidFill>
              </a:rPr>
              <a:t>權力填滿空虛</a:t>
            </a:r>
          </a:p>
          <a:p>
            <a:pPr algn="l">
              <a:lnSpc>
                <a:spcPct val="120000"/>
              </a:lnSpc>
              <a:spcBef>
                <a:spcPts val="0"/>
              </a:spcBef>
            </a:pPr>
            <a:endParaRPr lang="zh-TW" altLang="en-US" dirty="0"/>
          </a:p>
          <a:p>
            <a:pPr algn="l">
              <a:lnSpc>
                <a:spcPct val="120000"/>
              </a:lnSpc>
              <a:spcBef>
                <a:spcPts val="0"/>
              </a:spcBef>
            </a:pPr>
            <a:endParaRPr lang="en-US" altLang="zh-TW" sz="2000" dirty="0" smtClean="0"/>
          </a:p>
          <a:p>
            <a:pPr algn="l">
              <a:lnSpc>
                <a:spcPct val="120000"/>
              </a:lnSpc>
              <a:spcBef>
                <a:spcPts val="0"/>
              </a:spcBef>
            </a:pPr>
            <a:r>
              <a:rPr lang="zh-TW" altLang="en-US" sz="2400" dirty="0" smtClean="0">
                <a:solidFill>
                  <a:schemeClr val="tx1"/>
                </a:solidFill>
              </a:rPr>
              <a:t>因為</a:t>
            </a:r>
            <a:r>
              <a:rPr lang="zh-TW" altLang="en-US" sz="2400" dirty="0">
                <a:solidFill>
                  <a:schemeClr val="tx1"/>
                </a:solidFill>
              </a:rPr>
              <a:t>無法平衡這樣的失落感，才會把所有的不平及精力更加地用在追逐權力的慾望上；</a:t>
            </a:r>
            <a:r>
              <a:rPr lang="zh-TW" altLang="en-US" sz="2400" dirty="0">
                <a:solidFill>
                  <a:schemeClr val="accent1">
                    <a:lumMod val="50000"/>
                  </a:schemeClr>
                </a:solidFill>
              </a:rPr>
              <a:t>失去了想要的，只好抓住能抓住的</a:t>
            </a:r>
            <a:r>
              <a:rPr lang="zh-TW" altLang="en-US" sz="2400" dirty="0">
                <a:solidFill>
                  <a:schemeClr val="accent2"/>
                </a:solidFill>
              </a:rPr>
              <a:t>，</a:t>
            </a:r>
            <a:r>
              <a:rPr lang="zh-TW" altLang="en-US" sz="2400" dirty="0">
                <a:solidFill>
                  <a:schemeClr val="tx1"/>
                </a:solidFill>
              </a:rPr>
              <a:t>呂雉，是一個不願意認命也不願意承認失敗的女人</a:t>
            </a:r>
            <a:r>
              <a:rPr lang="zh-TW" altLang="en-US" sz="2400" dirty="0" smtClean="0">
                <a:solidFill>
                  <a:schemeClr val="tx1"/>
                </a:solidFill>
              </a:rPr>
              <a:t>，</a:t>
            </a:r>
            <a:r>
              <a:rPr lang="zh-TW" altLang="en-US" sz="2400" dirty="0" smtClean="0">
                <a:solidFill>
                  <a:schemeClr val="accent2"/>
                </a:solidFill>
              </a:rPr>
              <a:t>否則過去所有的坎坷、折磨、委屈及辛酸，全部會失去意義，那才是呂后沒辦法面對的真相，她會崩潰；</a:t>
            </a:r>
            <a:r>
              <a:rPr lang="zh-TW" altLang="en-US" sz="2400" dirty="0">
                <a:solidFill>
                  <a:schemeClr val="accent1">
                    <a:lumMod val="50000"/>
                  </a:schemeClr>
                </a:solidFill>
              </a:rPr>
              <a:t>為了維護她僅有的尊嚴，只能繼續地走下去，寂寞不堪地走到盡頭</a:t>
            </a:r>
            <a:r>
              <a:rPr lang="zh-TW" altLang="en-US" sz="2400" dirty="0" smtClean="0">
                <a:solidFill>
                  <a:schemeClr val="accent1">
                    <a:lumMod val="50000"/>
                  </a:schemeClr>
                </a:solidFill>
              </a:rPr>
              <a:t>。</a:t>
            </a:r>
            <a:endParaRPr lang="zh-TW" altLang="en-US" sz="24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4" name="標題 3"/>
          <p:cNvSpPr txBox="1">
            <a:spLocks/>
          </p:cNvSpPr>
          <p:nvPr/>
        </p:nvSpPr>
        <p:spPr>
          <a:xfrm>
            <a:off x="919657" y="647407"/>
            <a:ext cx="5159828" cy="66461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r" defTabSz="4572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l"/>
            <a:r>
              <a:rPr lang="zh-TW" altLang="en-US" sz="3600" dirty="0"/>
              <a:t>四</a:t>
            </a:r>
            <a:r>
              <a:rPr lang="en-US" altLang="zh-TW" sz="3600" dirty="0" smtClean="0"/>
              <a:t>.</a:t>
            </a:r>
            <a:r>
              <a:rPr lang="zh-TW" altLang="en-US" sz="3600" dirty="0" smtClean="0"/>
              <a:t>結論</a:t>
            </a:r>
            <a:endParaRPr lang="zh-TW" altLang="en-US" sz="3600" dirty="0"/>
          </a:p>
        </p:txBody>
      </p:sp>
      <p:cxnSp>
        <p:nvCxnSpPr>
          <p:cNvPr id="6" name="直線接點 5"/>
          <p:cNvCxnSpPr/>
          <p:nvPr/>
        </p:nvCxnSpPr>
        <p:spPr>
          <a:xfrm>
            <a:off x="1083738" y="2497873"/>
            <a:ext cx="9991493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826881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多面向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F496CB"/>
      </a:accent1>
      <a:accent2>
        <a:srgbClr val="BC356F"/>
      </a:accent2>
      <a:accent3>
        <a:srgbClr val="E65331"/>
      </a:accent3>
      <a:accent4>
        <a:srgbClr val="F27E19"/>
      </a:accent4>
      <a:accent5>
        <a:srgbClr val="F2AC19"/>
      </a:accent5>
      <a:accent6>
        <a:srgbClr val="BC80E0"/>
      </a:accent6>
      <a:hlink>
        <a:srgbClr val="EF5285"/>
      </a:hlink>
      <a:folHlink>
        <a:srgbClr val="F77F90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23659B44-6E34-4CE8-8F0D-387DA7996826}"/>
    </a:ext>
  </a:extLst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Cherry Blossom 16x9">
  <a:themeElements>
    <a:clrScheme name="CherryBlossom">
      <a:dk1>
        <a:srgbClr val="595959"/>
      </a:dk1>
      <a:lt1>
        <a:sysClr val="window" lastClr="FFFFFF"/>
      </a:lt1>
      <a:dk2>
        <a:srgbClr val="000000"/>
      </a:dk2>
      <a:lt2>
        <a:srgbClr val="F6F7E4"/>
      </a:lt2>
      <a:accent1>
        <a:srgbClr val="C44475"/>
      </a:accent1>
      <a:accent2>
        <a:srgbClr val="FA906A"/>
      </a:accent2>
      <a:accent3>
        <a:srgbClr val="FCB268"/>
      </a:accent3>
      <a:accent4>
        <a:srgbClr val="DB6B70"/>
      </a:accent4>
      <a:accent5>
        <a:srgbClr val="D680A5"/>
      </a:accent5>
      <a:accent6>
        <a:srgbClr val="BA7362"/>
      </a:accent6>
      <a:hlink>
        <a:srgbClr val="DB6B70"/>
      </a:hlink>
      <a:folHlink>
        <a:srgbClr val="969696"/>
      </a:folHlink>
    </a:clrScheme>
    <a:fontScheme name="Cambria">
      <a:maj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15_4109default" id="{E728D685-11FC-4812-BA85-57AC6F9C9F40}" vid="{BC4E008B-95FF-4815-904E-143A8EDFC1D4}"/>
    </a:ext>
  </a:extLst>
</a:theme>
</file>

<file path=ppt/theme/theme4.xml><?xml version="1.0" encoding="utf-8"?>
<a:theme xmlns:a="http://schemas.openxmlformats.org/drawingml/2006/main" name="Office Theme">
  <a:themeElements>
    <a:clrScheme name="CherryBlossom">
      <a:dk1>
        <a:srgbClr val="595959"/>
      </a:dk1>
      <a:lt1>
        <a:sysClr val="window" lastClr="FFFFFF"/>
      </a:lt1>
      <a:dk2>
        <a:srgbClr val="000000"/>
      </a:dk2>
      <a:lt2>
        <a:srgbClr val="F6F7E4"/>
      </a:lt2>
      <a:accent1>
        <a:srgbClr val="C44475"/>
      </a:accent1>
      <a:accent2>
        <a:srgbClr val="FA906A"/>
      </a:accent2>
      <a:accent3>
        <a:srgbClr val="FCB268"/>
      </a:accent3>
      <a:accent4>
        <a:srgbClr val="DB6B70"/>
      </a:accent4>
      <a:accent5>
        <a:srgbClr val="D680A5"/>
      </a:accent5>
      <a:accent6>
        <a:srgbClr val="BA7362"/>
      </a:accent6>
      <a:hlink>
        <a:srgbClr val="DB6B70"/>
      </a:hlink>
      <a:folHlink>
        <a:srgbClr val="969696"/>
      </a:folHlink>
    </a:clrScheme>
    <a:fontScheme name="Cambria">
      <a:maj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atMod val="100000"/>
                <a:shade val="0"/>
              </a:schemeClr>
            </a:gs>
            <a:gs pos="0">
              <a:scrgbClr r="0" g="0" b="0"/>
            </a:gs>
            <a:gs pos="100000">
              <a:schemeClr val="phClr">
                <a:shade val="100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CherryBlossom">
      <a:dk1>
        <a:srgbClr val="595959"/>
      </a:dk1>
      <a:lt1>
        <a:sysClr val="window" lastClr="FFFFFF"/>
      </a:lt1>
      <a:dk2>
        <a:srgbClr val="000000"/>
      </a:dk2>
      <a:lt2>
        <a:srgbClr val="F6F7E4"/>
      </a:lt2>
      <a:accent1>
        <a:srgbClr val="C44475"/>
      </a:accent1>
      <a:accent2>
        <a:srgbClr val="FA906A"/>
      </a:accent2>
      <a:accent3>
        <a:srgbClr val="FCB268"/>
      </a:accent3>
      <a:accent4>
        <a:srgbClr val="DB6B70"/>
      </a:accent4>
      <a:accent5>
        <a:srgbClr val="D680A5"/>
      </a:accent5>
      <a:accent6>
        <a:srgbClr val="BA7362"/>
      </a:accent6>
      <a:hlink>
        <a:srgbClr val="DB6B70"/>
      </a:hlink>
      <a:folHlink>
        <a:srgbClr val="969696"/>
      </a:folHlink>
    </a:clrScheme>
    <a:fontScheme name="Cambria">
      <a:maj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atMod val="100000"/>
                <a:shade val="0"/>
              </a:schemeClr>
            </a:gs>
            <a:gs pos="0">
              <a:scrgbClr r="0" g="0" b="0"/>
            </a:gs>
            <a:gs pos="100000">
              <a:schemeClr val="phClr">
                <a:shade val="100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17CB48F5-D6B9-4A73-B7C9-0F05E58E1A9A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櫻花簡報 (寬螢幕)</Template>
  <TotalTime>0</TotalTime>
  <Words>1743</Words>
  <Application>Microsoft Office PowerPoint</Application>
  <PresentationFormat>寬螢幕</PresentationFormat>
  <Paragraphs>95</Paragraphs>
  <Slides>12</Slides>
  <Notes>1</Notes>
  <HiddenSlides>0</HiddenSlides>
  <MMClips>1</MMClips>
  <ScaleCrop>false</ScaleCrop>
  <HeadingPairs>
    <vt:vector size="6" baseType="variant">
      <vt:variant>
        <vt:lpstr>使用字型</vt:lpstr>
      </vt:variant>
      <vt:variant>
        <vt:i4>9</vt:i4>
      </vt:variant>
      <vt:variant>
        <vt:lpstr>佈景主題</vt:lpstr>
      </vt:variant>
      <vt:variant>
        <vt:i4>3</vt:i4>
      </vt:variant>
      <vt:variant>
        <vt:lpstr>投影片標題</vt:lpstr>
      </vt:variant>
      <vt:variant>
        <vt:i4>12</vt:i4>
      </vt:variant>
    </vt:vector>
  </HeadingPairs>
  <TitlesOfParts>
    <vt:vector size="24" baseType="lpstr">
      <vt:lpstr>Microsoft JhengHei UI</vt:lpstr>
      <vt:lpstr>Microsoft JhengHei</vt:lpstr>
      <vt:lpstr>Microsoft JhengHei</vt:lpstr>
      <vt:lpstr>新細明體</vt:lpstr>
      <vt:lpstr>Arial</vt:lpstr>
      <vt:lpstr>Calibri</vt:lpstr>
      <vt:lpstr>Cambria</vt:lpstr>
      <vt:lpstr>Trebuchet MS</vt:lpstr>
      <vt:lpstr>Wingdings 3</vt:lpstr>
      <vt:lpstr>多面向</vt:lpstr>
      <vt:lpstr>Office 佈景主題</vt:lpstr>
      <vt:lpstr>1_Cherry Blossom 16x9</vt:lpstr>
      <vt:lpstr>寂寞女人花 。 呂后</vt:lpstr>
      <vt:lpstr>一.研究動機</vt:lpstr>
      <vt:lpstr>     呂后的政治評價很高卻被忽視</vt:lpstr>
      <vt:lpstr>PowerPoint 簡報</vt:lpstr>
      <vt:lpstr>     </vt:lpstr>
      <vt:lpstr>三、研究方式及架構  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keywords/>
  <cp:lastModifiedBy/>
  <cp:revision>1</cp:revision>
  <dcterms:created xsi:type="dcterms:W3CDTF">2015-10-05T12:30:08Z</dcterms:created>
  <dcterms:modified xsi:type="dcterms:W3CDTF">2015-10-22T12:04:30Z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TC030310029991</vt:lpwstr>
  </property>
</Properties>
</file>