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733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4720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54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37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77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81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108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749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081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980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019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009DA-4BEB-4F84-A1DF-80217522DF47}" type="datetimeFigureOut">
              <a:rPr lang="zh-TW" altLang="en-US" smtClean="0"/>
              <a:t>2015/10/4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A824F-2D11-4B71-97EE-ABB700B6A3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998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3024336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 </a:t>
            </a:r>
            <a:r>
              <a:rPr lang="zh-TW" altLang="zh-TW" dirty="0"/>
              <a:t/>
            </a:r>
            <a:br>
              <a:rPr lang="zh-TW" altLang="zh-TW" dirty="0"/>
            </a:br>
            <a:r>
              <a:rPr lang="zh-TW" altLang="zh-TW" dirty="0"/>
              <a:t>投稿類別：各類</a:t>
            </a:r>
            <a:r>
              <a:rPr lang="zh-TW" altLang="zh-TW" dirty="0" smtClean="0"/>
              <a:t>議題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>篇名：</a:t>
            </a:r>
            <a:br>
              <a:rPr lang="zh-TW" altLang="zh-TW" dirty="0"/>
            </a:br>
            <a:r>
              <a:rPr lang="zh-TW" altLang="zh-TW" dirty="0"/>
              <a:t>教育大市集</a:t>
            </a:r>
            <a:r>
              <a:rPr lang="en-US" altLang="zh-TW" dirty="0"/>
              <a:t>-</a:t>
            </a:r>
            <a:r>
              <a:rPr lang="zh-TW" altLang="zh-TW" dirty="0"/>
              <a:t>學習零距離</a:t>
            </a:r>
            <a:br>
              <a:rPr lang="zh-TW" altLang="zh-TW" dirty="0"/>
            </a:b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7776864" cy="2694965"/>
          </a:xfrm>
        </p:spPr>
        <p:txBody>
          <a:bodyPr>
            <a:normAutofit fontScale="85000" lnSpcReduction="10000"/>
          </a:bodyPr>
          <a:lstStyle/>
          <a:p>
            <a:r>
              <a:rPr lang="zh-TW" altLang="zh-TW" sz="3100" dirty="0"/>
              <a:t>作者：</a:t>
            </a:r>
          </a:p>
          <a:p>
            <a:r>
              <a:rPr lang="zh-TW" altLang="zh-TW" sz="3100" dirty="0"/>
              <a:t>林奕穎。花蓮縣壽豐鄉溪口國民小學。五年甲班</a:t>
            </a:r>
          </a:p>
          <a:p>
            <a:r>
              <a:rPr lang="zh-TW" altLang="zh-TW" sz="3100" dirty="0"/>
              <a:t>吳帛叡。花蓮縣壽豐鄉溪口國民小學。五年甲班</a:t>
            </a:r>
          </a:p>
          <a:p>
            <a:r>
              <a:rPr lang="zh-TW" altLang="zh-TW" sz="3100" dirty="0"/>
              <a:t>張舒涵。花蓮縣壽豐鄉溪口國民小學。五年甲班</a:t>
            </a:r>
          </a:p>
          <a:p>
            <a:r>
              <a:rPr lang="zh-TW" altLang="zh-TW" sz="3100" dirty="0"/>
              <a:t>黃佑淇。花蓮縣壽豐鄉溪口國民小學。五年甲班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7888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壹</a:t>
            </a:r>
            <a:r>
              <a:rPr lang="zh-TW" altLang="en-US" dirty="0" smtClean="0">
                <a:latin typeface="新細明體"/>
                <a:ea typeface="新細明體"/>
              </a:rPr>
              <a:t>●前言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6219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貳</a:t>
            </a:r>
            <a:r>
              <a:rPr lang="zh-TW" altLang="en-US" dirty="0" smtClean="0">
                <a:latin typeface="新細明體"/>
                <a:ea typeface="新細明體"/>
              </a:rPr>
              <a:t>●正文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309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叁</a:t>
            </a:r>
            <a:r>
              <a:rPr lang="zh-TW" altLang="en-US" dirty="0" smtClean="0">
                <a:latin typeface="新細明體"/>
                <a:ea typeface="新細明體"/>
              </a:rPr>
              <a:t>●結論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89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</Words>
  <Application>Microsoft Office PowerPoint</Application>
  <PresentationFormat>如螢幕大小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  投稿類別：各類議題  篇名： 教育大市集-學習零距離  </vt:lpstr>
      <vt:lpstr>壹●前言</vt:lpstr>
      <vt:lpstr>貳●正文</vt:lpstr>
      <vt:lpstr>叁●結論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投稿類別：各類議題  篇名： 教育大市集-學習零距離</dc:title>
  <dc:creator>Rebecca</dc:creator>
  <cp:lastModifiedBy>Rebecca</cp:lastModifiedBy>
  <cp:revision>2</cp:revision>
  <dcterms:created xsi:type="dcterms:W3CDTF">2015-10-04T01:57:22Z</dcterms:created>
  <dcterms:modified xsi:type="dcterms:W3CDTF">2015-10-04T02:38:52Z</dcterms:modified>
</cp:coreProperties>
</file>