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88" r:id="rId4"/>
  </p:sldMasterIdLst>
  <p:notesMasterIdLst>
    <p:notesMasterId r:id="rId29"/>
  </p:notesMasterIdLst>
  <p:handoutMasterIdLst>
    <p:handoutMasterId r:id="rId30"/>
  </p:handoutMasterIdLst>
  <p:sldIdLst>
    <p:sldId id="256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62" r:id="rId15"/>
    <p:sldId id="277" r:id="rId16"/>
    <p:sldId id="278" r:id="rId17"/>
    <p:sldId id="284" r:id="rId18"/>
    <p:sldId id="285" r:id="rId19"/>
    <p:sldId id="287" r:id="rId20"/>
    <p:sldId id="286" r:id="rId21"/>
    <p:sldId id="288" r:id="rId22"/>
    <p:sldId id="289" r:id="rId23"/>
    <p:sldId id="290" r:id="rId24"/>
    <p:sldId id="291" r:id="rId25"/>
    <p:sldId id="279" r:id="rId26"/>
    <p:sldId id="280" r:id="rId27"/>
    <p:sldId id="283" r:id="rId28"/>
  </p:sldIdLst>
  <p:sldSz cx="12192000" cy="6858000"/>
  <p:notesSz cx="6858000" cy="9144000"/>
  <p:defaultTextStyle>
    <a:defPPr rtl="0">
      <a:defRPr lang="zh-tw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05" autoAdjust="0"/>
  </p:normalViewPr>
  <p:slideViewPr>
    <p:cSldViewPr snapToGrid="0">
      <p:cViewPr>
        <p:scale>
          <a:sx n="90" d="100"/>
          <a:sy n="90" d="100"/>
        </p:scale>
        <p:origin x="398" y="-3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1" d="100"/>
          <a:sy n="71" d="100"/>
        </p:scale>
        <p:origin x="3342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CDBCA99-691B-4528-B7F3-5901CD38022F}" type="doc">
      <dgm:prSet loTypeId="urn:microsoft.com/office/officeart/2005/8/layout/process2" loCatId="process" qsTypeId="urn:microsoft.com/office/officeart/2005/8/quickstyle/simple2" qsCatId="simple" csTypeId="urn:microsoft.com/office/officeart/2005/8/colors/accent0_1" csCatId="mainScheme" phldr="1"/>
      <dgm:spPr/>
      <dgm:t>
        <a:bodyPr/>
        <a:lstStyle/>
        <a:p>
          <a:endParaRPr lang="zh-TW" altLang="en-US"/>
        </a:p>
      </dgm:t>
    </dgm:pt>
    <dgm:pt modelId="{37E98F46-9F13-4834-A0B7-93284C392ADD}">
      <dgm:prSet phldrT="[文字]" custT="1"/>
      <dgm:spPr/>
      <dgm:t>
        <a:bodyPr/>
        <a:lstStyle/>
        <a:p>
          <a:r>
            <a:rPr lang="zh-TW" altLang="en-US" sz="2400" b="1" dirty="0">
              <a:latin typeface="+mj-ea"/>
              <a:ea typeface="+mj-ea"/>
            </a:rPr>
            <a:t>認識花蓮觀光的優缺點</a:t>
          </a:r>
          <a:endParaRPr lang="zh-TW" altLang="en-US" sz="2400" b="1" dirty="0">
            <a:solidFill>
              <a:schemeClr val="tx2"/>
            </a:solidFill>
            <a:latin typeface="+mj-ea"/>
            <a:ea typeface="+mj-ea"/>
            <a:cs typeface="Times New Roman" panose="02020603050405020304" pitchFamily="18" charset="0"/>
          </a:endParaRPr>
        </a:p>
      </dgm:t>
    </dgm:pt>
    <dgm:pt modelId="{6C0FE0E3-E3F3-4C50-8693-44319011CA81}" type="parTrans" cxnId="{6EB8241F-E2C1-4E02-9239-3FE111A38848}">
      <dgm:prSet/>
      <dgm:spPr/>
      <dgm:t>
        <a:bodyPr/>
        <a:lstStyle/>
        <a:p>
          <a:endParaRPr lang="zh-TW" altLang="en-US"/>
        </a:p>
      </dgm:t>
    </dgm:pt>
    <dgm:pt modelId="{A53F3EC2-4968-47EE-8CFB-BA226BD3F7AA}" type="sibTrans" cxnId="{6EB8241F-E2C1-4E02-9239-3FE111A38848}">
      <dgm:prSet/>
      <dgm:spPr/>
      <dgm:t>
        <a:bodyPr/>
        <a:lstStyle/>
        <a:p>
          <a:endParaRPr lang="zh-TW" alt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EE96C3F-A9C7-4A4F-8F21-43F4C7FD72D1}">
      <dgm:prSet phldrT="[文字]" custT="1"/>
      <dgm:spPr/>
      <dgm:t>
        <a:bodyPr/>
        <a:lstStyle/>
        <a:p>
          <a:r>
            <a:rPr lang="zh-TW" altLang="en-US" sz="2400" b="1" dirty="0">
              <a:latin typeface="+mj-ea"/>
              <a:ea typeface="+mj-ea"/>
            </a:rPr>
            <a:t>比較花蓮觀光的優缺點</a:t>
          </a:r>
          <a:endParaRPr lang="zh-TW" altLang="en-US" sz="2400" b="1" dirty="0">
            <a:solidFill>
              <a:schemeClr val="tx2"/>
            </a:solidFill>
            <a:latin typeface="+mj-ea"/>
            <a:ea typeface="+mj-ea"/>
            <a:cs typeface="Times New Roman" panose="02020603050405020304" pitchFamily="18" charset="0"/>
          </a:endParaRPr>
        </a:p>
      </dgm:t>
    </dgm:pt>
    <dgm:pt modelId="{58B69E8C-6111-4E60-A1CB-513B01C11828}" type="parTrans" cxnId="{D0821404-1A71-4C05-A974-29CCB9166E22}">
      <dgm:prSet/>
      <dgm:spPr/>
      <dgm:t>
        <a:bodyPr/>
        <a:lstStyle/>
        <a:p>
          <a:endParaRPr lang="zh-TW" altLang="en-US"/>
        </a:p>
      </dgm:t>
    </dgm:pt>
    <dgm:pt modelId="{4F9F80EE-7806-4489-AF37-3C9812B9D581}" type="sibTrans" cxnId="{D0821404-1A71-4C05-A974-29CCB9166E22}">
      <dgm:prSet/>
      <dgm:spPr/>
      <dgm:t>
        <a:bodyPr/>
        <a:lstStyle/>
        <a:p>
          <a:endParaRPr lang="zh-TW" alt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5A83ACC-C5D6-4101-BBE7-44AA7919136A}">
      <dgm:prSet phldrT="[文字]" custT="1"/>
      <dgm:spPr/>
      <dgm:t>
        <a:bodyPr/>
        <a:lstStyle/>
        <a:p>
          <a:r>
            <a:rPr lang="zh-TW" altLang="en-US" sz="2400" b="1" dirty="0">
              <a:latin typeface="+mj-ea"/>
              <a:ea typeface="+mj-ea"/>
            </a:rPr>
            <a:t>使用</a:t>
          </a:r>
          <a:r>
            <a:rPr lang="en-US" altLang="zh-TW" sz="2400" b="1" dirty="0">
              <a:latin typeface="+mj-ea"/>
              <a:ea typeface="+mj-ea"/>
            </a:rPr>
            <a:t>GOOGLE</a:t>
          </a:r>
          <a:r>
            <a:rPr lang="zh-TW" altLang="en-US" sz="2400" b="1" dirty="0">
              <a:latin typeface="+mj-ea"/>
              <a:ea typeface="+mj-ea"/>
            </a:rPr>
            <a:t>地圖規劃小旅行</a:t>
          </a:r>
          <a:endParaRPr lang="zh-TW" altLang="en-US" sz="2400" b="1" dirty="0">
            <a:solidFill>
              <a:schemeClr val="tx2"/>
            </a:solidFill>
            <a:latin typeface="+mj-ea"/>
            <a:ea typeface="+mj-ea"/>
            <a:cs typeface="Times New Roman" panose="02020603050405020304" pitchFamily="18" charset="0"/>
          </a:endParaRPr>
        </a:p>
      </dgm:t>
    </dgm:pt>
    <dgm:pt modelId="{F9252D86-B8DA-4099-A110-BD9435C76C46}" type="parTrans" cxnId="{15911E19-CE97-4E29-B2A9-1B9B5FE73058}">
      <dgm:prSet/>
      <dgm:spPr/>
      <dgm:t>
        <a:bodyPr/>
        <a:lstStyle/>
        <a:p>
          <a:endParaRPr lang="zh-TW" altLang="en-US"/>
        </a:p>
      </dgm:t>
    </dgm:pt>
    <dgm:pt modelId="{A75FA468-C3A0-41C1-80B7-65A916FF873D}" type="sibTrans" cxnId="{15911E19-CE97-4E29-B2A9-1B9B5FE73058}">
      <dgm:prSet/>
      <dgm:spPr/>
      <dgm:t>
        <a:bodyPr/>
        <a:lstStyle/>
        <a:p>
          <a:endParaRPr lang="zh-TW" alt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8FC5B0D-C6BA-44BC-A28E-A52B10F2D44B}">
      <dgm:prSet custT="1"/>
      <dgm:spPr/>
      <dgm:t>
        <a:bodyPr/>
        <a:lstStyle/>
        <a:p>
          <a:r>
            <a:rPr lang="zh-TW" altLang="en-US" sz="2400" b="1" dirty="0">
              <a:latin typeface="+mj-ea"/>
              <a:ea typeface="+mj-ea"/>
            </a:rPr>
            <a:t>實際走訪小旅行景點</a:t>
          </a:r>
          <a:endParaRPr lang="zh-TW" altLang="en-US" sz="2400" b="1" dirty="0">
            <a:solidFill>
              <a:schemeClr val="tx2"/>
            </a:solidFill>
            <a:latin typeface="+mj-ea"/>
            <a:ea typeface="+mj-ea"/>
            <a:cs typeface="Times New Roman" panose="02020603050405020304" pitchFamily="18" charset="0"/>
          </a:endParaRPr>
        </a:p>
      </dgm:t>
    </dgm:pt>
    <dgm:pt modelId="{6D53A5D3-5BB8-4C3E-B372-CAADDD3B4BCC}" type="parTrans" cxnId="{C5BFC6CC-8F17-4505-A5B1-6DC19DD14F8C}">
      <dgm:prSet/>
      <dgm:spPr/>
      <dgm:t>
        <a:bodyPr/>
        <a:lstStyle/>
        <a:p>
          <a:endParaRPr lang="zh-TW" altLang="en-US"/>
        </a:p>
      </dgm:t>
    </dgm:pt>
    <dgm:pt modelId="{CFD216C2-1CD5-423A-B152-D91631FA3DA0}" type="sibTrans" cxnId="{C5BFC6CC-8F17-4505-A5B1-6DC19DD14F8C}">
      <dgm:prSet/>
      <dgm:spPr/>
      <dgm:t>
        <a:bodyPr/>
        <a:lstStyle/>
        <a:p>
          <a:endParaRPr lang="zh-TW" alt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E73DD66-75F7-45DD-AEC8-6151B89936F9}">
      <dgm:prSet custT="1"/>
      <dgm:spPr/>
      <dgm:t>
        <a:bodyPr/>
        <a:lstStyle/>
        <a:p>
          <a:r>
            <a:rPr lang="zh-TW" altLang="en-US" sz="2400" b="1" dirty="0">
              <a:latin typeface="+mj-ea"/>
              <a:ea typeface="+mj-ea"/>
            </a:rPr>
            <a:t>學習使用</a:t>
          </a:r>
          <a:r>
            <a:rPr lang="en-US" altLang="zh-TW" sz="2400" b="1" dirty="0" err="1">
              <a:latin typeface="+mj-ea"/>
              <a:ea typeface="+mj-ea"/>
            </a:rPr>
            <a:t>TGOS</a:t>
          </a:r>
          <a:r>
            <a:rPr lang="zh-TW" altLang="en-US" sz="2400" b="1" dirty="0">
              <a:latin typeface="+mj-ea"/>
              <a:ea typeface="+mj-ea"/>
            </a:rPr>
            <a:t>地圖協作平台</a:t>
          </a:r>
          <a:endParaRPr lang="zh-TW" altLang="en-US" sz="2400" b="1" dirty="0">
            <a:solidFill>
              <a:schemeClr val="tx2"/>
            </a:solidFill>
            <a:latin typeface="+mj-ea"/>
            <a:ea typeface="+mj-ea"/>
            <a:cs typeface="Times New Roman" panose="02020603050405020304" pitchFamily="18" charset="0"/>
          </a:endParaRPr>
        </a:p>
      </dgm:t>
    </dgm:pt>
    <dgm:pt modelId="{0656D4BC-5DB4-4C0E-AAD3-0AA5DEEA1B91}" type="parTrans" cxnId="{ADE16312-1A19-497E-907A-D496734668B9}">
      <dgm:prSet/>
      <dgm:spPr/>
      <dgm:t>
        <a:bodyPr/>
        <a:lstStyle/>
        <a:p>
          <a:endParaRPr lang="zh-TW" altLang="en-US"/>
        </a:p>
      </dgm:t>
    </dgm:pt>
    <dgm:pt modelId="{C6D50ADD-9D1E-4000-A519-02469D399CC5}" type="sibTrans" cxnId="{ADE16312-1A19-497E-907A-D496734668B9}">
      <dgm:prSet/>
      <dgm:spPr/>
      <dgm:t>
        <a:bodyPr/>
        <a:lstStyle/>
        <a:p>
          <a:endParaRPr lang="zh-TW" alt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44A469-7EAC-44D3-BAC9-AEE518AEBC13}">
      <dgm:prSet custT="1"/>
      <dgm:spPr/>
      <dgm:t>
        <a:bodyPr/>
        <a:lstStyle/>
        <a:p>
          <a:r>
            <a:rPr lang="zh-TW" altLang="en-US" sz="2400" b="1" dirty="0">
              <a:latin typeface="+mj-ea"/>
              <a:ea typeface="+mj-ea"/>
            </a:rPr>
            <a:t>使用</a:t>
          </a:r>
          <a:r>
            <a:rPr lang="en-US" altLang="zh-TW" sz="2400" b="1" dirty="0" err="1">
              <a:latin typeface="+mj-ea"/>
              <a:ea typeface="+mj-ea"/>
            </a:rPr>
            <a:t>TGOS</a:t>
          </a:r>
          <a:r>
            <a:rPr lang="zh-TW" altLang="en-US" sz="2400" b="1" dirty="0">
              <a:latin typeface="+mj-ea"/>
              <a:ea typeface="+mj-ea"/>
            </a:rPr>
            <a:t>協作平台進行協作</a:t>
          </a:r>
          <a:endParaRPr lang="zh-TW" altLang="en-US" sz="2400" b="1" dirty="0">
            <a:solidFill>
              <a:schemeClr val="tx2"/>
            </a:solidFill>
            <a:latin typeface="+mj-ea"/>
            <a:ea typeface="+mj-ea"/>
            <a:cs typeface="Times New Roman" panose="02020603050405020304" pitchFamily="18" charset="0"/>
          </a:endParaRPr>
        </a:p>
      </dgm:t>
    </dgm:pt>
    <dgm:pt modelId="{F707A6A6-6175-4097-BAFD-A2B1A3827A50}" type="parTrans" cxnId="{48147199-1B68-4C5F-A2AE-1791A5D1FF3C}">
      <dgm:prSet/>
      <dgm:spPr/>
      <dgm:t>
        <a:bodyPr/>
        <a:lstStyle/>
        <a:p>
          <a:endParaRPr lang="zh-TW" altLang="en-US"/>
        </a:p>
      </dgm:t>
    </dgm:pt>
    <dgm:pt modelId="{2602A136-DB15-45C5-A3A6-26D2FE6BE5F5}" type="sibTrans" cxnId="{48147199-1B68-4C5F-A2AE-1791A5D1FF3C}">
      <dgm:prSet/>
      <dgm:spPr/>
      <dgm:t>
        <a:bodyPr/>
        <a:lstStyle/>
        <a:p>
          <a:endParaRPr lang="zh-TW" alt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0A1E2E-C03C-4F26-9E14-09FBAFA9E422}">
      <dgm:prSet custT="1"/>
      <dgm:spPr/>
      <dgm:t>
        <a:bodyPr/>
        <a:lstStyle/>
        <a:p>
          <a:r>
            <a:rPr lang="zh-TW" altLang="en-US" sz="2400" b="1" dirty="0">
              <a:latin typeface="+mj-ea"/>
              <a:ea typeface="+mj-ea"/>
            </a:rPr>
            <a:t>整理資料，產生小論文書面報告</a:t>
          </a:r>
          <a:endParaRPr lang="zh-TW" altLang="en-US" sz="2400" b="1" dirty="0">
            <a:solidFill>
              <a:schemeClr val="tx2"/>
            </a:solidFill>
            <a:latin typeface="+mj-ea"/>
            <a:ea typeface="+mj-ea"/>
            <a:cs typeface="Times New Roman" panose="02020603050405020304" pitchFamily="18" charset="0"/>
          </a:endParaRPr>
        </a:p>
      </dgm:t>
    </dgm:pt>
    <dgm:pt modelId="{1A6B7469-8139-455B-AA04-528034EA1187}" type="parTrans" cxnId="{5CEDED8D-B032-433A-BBC7-C9A21060C508}">
      <dgm:prSet/>
      <dgm:spPr/>
      <dgm:t>
        <a:bodyPr/>
        <a:lstStyle/>
        <a:p>
          <a:endParaRPr lang="zh-TW" altLang="en-US"/>
        </a:p>
      </dgm:t>
    </dgm:pt>
    <dgm:pt modelId="{2759FF64-4598-40E3-A172-D5448EF6645C}" type="sibTrans" cxnId="{5CEDED8D-B032-433A-BBC7-C9A21060C508}">
      <dgm:prSet/>
      <dgm:spPr/>
      <dgm:t>
        <a:bodyPr/>
        <a:lstStyle/>
        <a:p>
          <a:endParaRPr lang="zh-TW" alt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87502F9-A8B6-4357-90C7-00E547221AA4}" type="pres">
      <dgm:prSet presAssocID="{3CDBCA99-691B-4528-B7F3-5901CD38022F}" presName="linearFlow" presStyleCnt="0">
        <dgm:presLayoutVars>
          <dgm:resizeHandles val="exact"/>
        </dgm:presLayoutVars>
      </dgm:prSet>
      <dgm:spPr/>
    </dgm:pt>
    <dgm:pt modelId="{F6B7D66C-3C13-4DF8-A27E-9C997AD01108}" type="pres">
      <dgm:prSet presAssocID="{37E98F46-9F13-4834-A0B7-93284C392ADD}" presName="node" presStyleLbl="node1" presStyleIdx="0" presStyleCnt="7" custScaleX="144438">
        <dgm:presLayoutVars>
          <dgm:bulletEnabled val="1"/>
        </dgm:presLayoutVars>
      </dgm:prSet>
      <dgm:spPr/>
    </dgm:pt>
    <dgm:pt modelId="{CD9D9D0D-BF81-4A37-951A-3AD344970831}" type="pres">
      <dgm:prSet presAssocID="{A53F3EC2-4968-47EE-8CFB-BA226BD3F7AA}" presName="sibTrans" presStyleLbl="sibTrans2D1" presStyleIdx="0" presStyleCnt="6"/>
      <dgm:spPr/>
    </dgm:pt>
    <dgm:pt modelId="{AF3BD8BA-5FB9-4862-BA6C-FC291EEC9AA3}" type="pres">
      <dgm:prSet presAssocID="{A53F3EC2-4968-47EE-8CFB-BA226BD3F7AA}" presName="connectorText" presStyleLbl="sibTrans2D1" presStyleIdx="0" presStyleCnt="6"/>
      <dgm:spPr/>
    </dgm:pt>
    <dgm:pt modelId="{899CCACC-B0D4-46D3-97A4-8F6CCB768EA7}" type="pres">
      <dgm:prSet presAssocID="{BEE96C3F-A9C7-4A4F-8F21-43F4C7FD72D1}" presName="node" presStyleLbl="node1" presStyleIdx="1" presStyleCnt="7" custScaleX="144438" custLinFactNeighborX="168" custLinFactNeighborY="16458">
        <dgm:presLayoutVars>
          <dgm:bulletEnabled val="1"/>
        </dgm:presLayoutVars>
      </dgm:prSet>
      <dgm:spPr/>
    </dgm:pt>
    <dgm:pt modelId="{9899DEDC-0634-45ED-8977-A22D9A37DD65}" type="pres">
      <dgm:prSet presAssocID="{4F9F80EE-7806-4489-AF37-3C9812B9D581}" presName="sibTrans" presStyleLbl="sibTrans2D1" presStyleIdx="1" presStyleCnt="6"/>
      <dgm:spPr/>
    </dgm:pt>
    <dgm:pt modelId="{79B47B3D-5FF2-4CB3-9F51-3B609294D5A5}" type="pres">
      <dgm:prSet presAssocID="{4F9F80EE-7806-4489-AF37-3C9812B9D581}" presName="connectorText" presStyleLbl="sibTrans2D1" presStyleIdx="1" presStyleCnt="6"/>
      <dgm:spPr/>
    </dgm:pt>
    <dgm:pt modelId="{6EB077AF-BB43-40B9-8167-FA4372D827A7}" type="pres">
      <dgm:prSet presAssocID="{D5A83ACC-C5D6-4101-BBE7-44AA7919136A}" presName="node" presStyleLbl="node1" presStyleIdx="2" presStyleCnt="7" custScaleX="178437">
        <dgm:presLayoutVars>
          <dgm:bulletEnabled val="1"/>
        </dgm:presLayoutVars>
      </dgm:prSet>
      <dgm:spPr/>
    </dgm:pt>
    <dgm:pt modelId="{422743B7-A011-4A0C-AE72-DC19C745EE8D}" type="pres">
      <dgm:prSet presAssocID="{A75FA468-C3A0-41C1-80B7-65A916FF873D}" presName="sibTrans" presStyleLbl="sibTrans2D1" presStyleIdx="2" presStyleCnt="6"/>
      <dgm:spPr/>
    </dgm:pt>
    <dgm:pt modelId="{23CEC762-7A62-4DA4-BAC7-9B94696900FA}" type="pres">
      <dgm:prSet presAssocID="{A75FA468-C3A0-41C1-80B7-65A916FF873D}" presName="connectorText" presStyleLbl="sibTrans2D1" presStyleIdx="2" presStyleCnt="6"/>
      <dgm:spPr/>
    </dgm:pt>
    <dgm:pt modelId="{ACD12F6A-05A9-4F1E-A962-BB5BBADD462F}" type="pres">
      <dgm:prSet presAssocID="{E8FC5B0D-C6BA-44BC-A28E-A52B10F2D44B}" presName="node" presStyleLbl="node1" presStyleIdx="3" presStyleCnt="7" custScaleX="124948" custLinFactNeighborX="0" custLinFactNeighborY="20288">
        <dgm:presLayoutVars>
          <dgm:bulletEnabled val="1"/>
        </dgm:presLayoutVars>
      </dgm:prSet>
      <dgm:spPr/>
    </dgm:pt>
    <dgm:pt modelId="{CC3D9191-C9AE-40C1-BBF7-11EB55ED9544}" type="pres">
      <dgm:prSet presAssocID="{CFD216C2-1CD5-423A-B152-D91631FA3DA0}" presName="sibTrans" presStyleLbl="sibTrans2D1" presStyleIdx="3" presStyleCnt="6"/>
      <dgm:spPr/>
    </dgm:pt>
    <dgm:pt modelId="{E9130C4F-ED1E-4EFA-B590-DEDCA786A54E}" type="pres">
      <dgm:prSet presAssocID="{CFD216C2-1CD5-423A-B152-D91631FA3DA0}" presName="connectorText" presStyleLbl="sibTrans2D1" presStyleIdx="3" presStyleCnt="6"/>
      <dgm:spPr/>
    </dgm:pt>
    <dgm:pt modelId="{3897AAA1-F838-43AC-9B22-7E7A5CBA96BE}" type="pres">
      <dgm:prSet presAssocID="{6E73DD66-75F7-45DD-AEC8-6151B89936F9}" presName="node" presStyleLbl="node1" presStyleIdx="4" presStyleCnt="7" custScaleX="171014">
        <dgm:presLayoutVars>
          <dgm:bulletEnabled val="1"/>
        </dgm:presLayoutVars>
      </dgm:prSet>
      <dgm:spPr/>
    </dgm:pt>
    <dgm:pt modelId="{26E121EA-FBDF-47F1-B9A6-E534CC83EEFB}" type="pres">
      <dgm:prSet presAssocID="{C6D50ADD-9D1E-4000-A519-02469D399CC5}" presName="sibTrans" presStyleLbl="sibTrans2D1" presStyleIdx="4" presStyleCnt="6"/>
      <dgm:spPr/>
    </dgm:pt>
    <dgm:pt modelId="{54DC5812-D9DE-46D4-BEB0-426FA0BC500B}" type="pres">
      <dgm:prSet presAssocID="{C6D50ADD-9D1E-4000-A519-02469D399CC5}" presName="connectorText" presStyleLbl="sibTrans2D1" presStyleIdx="4" presStyleCnt="6"/>
      <dgm:spPr/>
    </dgm:pt>
    <dgm:pt modelId="{02445921-6CB4-4C68-A15C-B5AA59ECABCB}" type="pres">
      <dgm:prSet presAssocID="{1244A469-7EAC-44D3-BAC9-AEE518AEBC13}" presName="node" presStyleLbl="node1" presStyleIdx="5" presStyleCnt="7" custScaleX="173240">
        <dgm:presLayoutVars>
          <dgm:bulletEnabled val="1"/>
        </dgm:presLayoutVars>
      </dgm:prSet>
      <dgm:spPr/>
    </dgm:pt>
    <dgm:pt modelId="{F3E2CD6D-178F-4853-9698-2548841A1ED1}" type="pres">
      <dgm:prSet presAssocID="{2602A136-DB15-45C5-A3A6-26D2FE6BE5F5}" presName="sibTrans" presStyleLbl="sibTrans2D1" presStyleIdx="5" presStyleCnt="6"/>
      <dgm:spPr/>
    </dgm:pt>
    <dgm:pt modelId="{089BBAB6-47CF-4BB4-912E-C603C2CB274E}" type="pres">
      <dgm:prSet presAssocID="{2602A136-DB15-45C5-A3A6-26D2FE6BE5F5}" presName="connectorText" presStyleLbl="sibTrans2D1" presStyleIdx="5" presStyleCnt="6"/>
      <dgm:spPr/>
    </dgm:pt>
    <dgm:pt modelId="{EE54E07B-55E5-4793-8AFA-C8C54E9C8714}" type="pres">
      <dgm:prSet presAssocID="{010A1E2E-C03C-4F26-9E14-09FBAFA9E422}" presName="node" presStyleLbl="node1" presStyleIdx="6" presStyleCnt="7" custScaleX="180784">
        <dgm:presLayoutVars>
          <dgm:bulletEnabled val="1"/>
        </dgm:presLayoutVars>
      </dgm:prSet>
      <dgm:spPr/>
    </dgm:pt>
  </dgm:ptLst>
  <dgm:cxnLst>
    <dgm:cxn modelId="{011EF302-D439-423F-BCC6-984D5D90AECB}" type="presOf" srcId="{E8FC5B0D-C6BA-44BC-A28E-A52B10F2D44B}" destId="{ACD12F6A-05A9-4F1E-A962-BB5BBADD462F}" srcOrd="0" destOrd="0" presId="urn:microsoft.com/office/officeart/2005/8/layout/process2"/>
    <dgm:cxn modelId="{D0821404-1A71-4C05-A974-29CCB9166E22}" srcId="{3CDBCA99-691B-4528-B7F3-5901CD38022F}" destId="{BEE96C3F-A9C7-4A4F-8F21-43F4C7FD72D1}" srcOrd="1" destOrd="0" parTransId="{58B69E8C-6111-4E60-A1CB-513B01C11828}" sibTransId="{4F9F80EE-7806-4489-AF37-3C9812B9D581}"/>
    <dgm:cxn modelId="{ADE16312-1A19-497E-907A-D496734668B9}" srcId="{3CDBCA99-691B-4528-B7F3-5901CD38022F}" destId="{6E73DD66-75F7-45DD-AEC8-6151B89936F9}" srcOrd="4" destOrd="0" parTransId="{0656D4BC-5DB4-4C0E-AAD3-0AA5DEEA1B91}" sibTransId="{C6D50ADD-9D1E-4000-A519-02469D399CC5}"/>
    <dgm:cxn modelId="{15911E19-CE97-4E29-B2A9-1B9B5FE73058}" srcId="{3CDBCA99-691B-4528-B7F3-5901CD38022F}" destId="{D5A83ACC-C5D6-4101-BBE7-44AA7919136A}" srcOrd="2" destOrd="0" parTransId="{F9252D86-B8DA-4099-A110-BD9435C76C46}" sibTransId="{A75FA468-C3A0-41C1-80B7-65A916FF873D}"/>
    <dgm:cxn modelId="{846EF61D-6C57-4CDC-90FF-8D79617BE5C8}" type="presOf" srcId="{D5A83ACC-C5D6-4101-BBE7-44AA7919136A}" destId="{6EB077AF-BB43-40B9-8167-FA4372D827A7}" srcOrd="0" destOrd="0" presId="urn:microsoft.com/office/officeart/2005/8/layout/process2"/>
    <dgm:cxn modelId="{6EB8241F-E2C1-4E02-9239-3FE111A38848}" srcId="{3CDBCA99-691B-4528-B7F3-5901CD38022F}" destId="{37E98F46-9F13-4834-A0B7-93284C392ADD}" srcOrd="0" destOrd="0" parTransId="{6C0FE0E3-E3F3-4C50-8693-44319011CA81}" sibTransId="{A53F3EC2-4968-47EE-8CFB-BA226BD3F7AA}"/>
    <dgm:cxn modelId="{284F3B40-97A4-4D1E-877C-A6E39E237C57}" type="presOf" srcId="{4F9F80EE-7806-4489-AF37-3C9812B9D581}" destId="{9899DEDC-0634-45ED-8977-A22D9A37DD65}" srcOrd="0" destOrd="0" presId="urn:microsoft.com/office/officeart/2005/8/layout/process2"/>
    <dgm:cxn modelId="{27DE0141-28E4-45F0-89C9-195038E78FF9}" type="presOf" srcId="{C6D50ADD-9D1E-4000-A519-02469D399CC5}" destId="{26E121EA-FBDF-47F1-B9A6-E534CC83EEFB}" srcOrd="0" destOrd="0" presId="urn:microsoft.com/office/officeart/2005/8/layout/process2"/>
    <dgm:cxn modelId="{EDE52C63-EF0B-49A4-BBB8-D92C7BBE0E0A}" type="presOf" srcId="{2602A136-DB15-45C5-A3A6-26D2FE6BE5F5}" destId="{F3E2CD6D-178F-4853-9698-2548841A1ED1}" srcOrd="0" destOrd="0" presId="urn:microsoft.com/office/officeart/2005/8/layout/process2"/>
    <dgm:cxn modelId="{9BC44467-F1B6-49CC-B556-460CAA12EA65}" type="presOf" srcId="{A53F3EC2-4968-47EE-8CFB-BA226BD3F7AA}" destId="{CD9D9D0D-BF81-4A37-951A-3AD344970831}" srcOrd="0" destOrd="0" presId="urn:microsoft.com/office/officeart/2005/8/layout/process2"/>
    <dgm:cxn modelId="{2AB0236D-AF37-4FB8-9D5A-FD6B15AF4D63}" type="presOf" srcId="{2602A136-DB15-45C5-A3A6-26D2FE6BE5F5}" destId="{089BBAB6-47CF-4BB4-912E-C603C2CB274E}" srcOrd="1" destOrd="0" presId="urn:microsoft.com/office/officeart/2005/8/layout/process2"/>
    <dgm:cxn modelId="{EADEB053-5F10-4094-BCB5-F00A826AA0BA}" type="presOf" srcId="{A75FA468-C3A0-41C1-80B7-65A916FF873D}" destId="{422743B7-A011-4A0C-AE72-DC19C745EE8D}" srcOrd="0" destOrd="0" presId="urn:microsoft.com/office/officeart/2005/8/layout/process2"/>
    <dgm:cxn modelId="{7EB81657-EB70-42D5-81D6-4AB970D7457F}" type="presOf" srcId="{3CDBCA99-691B-4528-B7F3-5901CD38022F}" destId="{C87502F9-A8B6-4357-90C7-00E547221AA4}" srcOrd="0" destOrd="0" presId="urn:microsoft.com/office/officeart/2005/8/layout/process2"/>
    <dgm:cxn modelId="{B3EDC379-2C49-4121-A76C-BF801AB13907}" type="presOf" srcId="{CFD216C2-1CD5-423A-B152-D91631FA3DA0}" destId="{CC3D9191-C9AE-40C1-BBF7-11EB55ED9544}" srcOrd="0" destOrd="0" presId="urn:microsoft.com/office/officeart/2005/8/layout/process2"/>
    <dgm:cxn modelId="{948FBA80-57F2-4CA9-B855-4F358AAB651D}" type="presOf" srcId="{BEE96C3F-A9C7-4A4F-8F21-43F4C7FD72D1}" destId="{899CCACC-B0D4-46D3-97A4-8F6CCB768EA7}" srcOrd="0" destOrd="0" presId="urn:microsoft.com/office/officeart/2005/8/layout/process2"/>
    <dgm:cxn modelId="{5CEDED8D-B032-433A-BBC7-C9A21060C508}" srcId="{3CDBCA99-691B-4528-B7F3-5901CD38022F}" destId="{010A1E2E-C03C-4F26-9E14-09FBAFA9E422}" srcOrd="6" destOrd="0" parTransId="{1A6B7469-8139-455B-AA04-528034EA1187}" sibTransId="{2759FF64-4598-40E3-A172-D5448EF6645C}"/>
    <dgm:cxn modelId="{E2E05B93-D105-4DB0-8B5C-46C89EDD8B24}" type="presOf" srcId="{6E73DD66-75F7-45DD-AEC8-6151B89936F9}" destId="{3897AAA1-F838-43AC-9B22-7E7A5CBA96BE}" srcOrd="0" destOrd="0" presId="urn:microsoft.com/office/officeart/2005/8/layout/process2"/>
    <dgm:cxn modelId="{48147199-1B68-4C5F-A2AE-1791A5D1FF3C}" srcId="{3CDBCA99-691B-4528-B7F3-5901CD38022F}" destId="{1244A469-7EAC-44D3-BAC9-AEE518AEBC13}" srcOrd="5" destOrd="0" parTransId="{F707A6A6-6175-4097-BAFD-A2B1A3827A50}" sibTransId="{2602A136-DB15-45C5-A3A6-26D2FE6BE5F5}"/>
    <dgm:cxn modelId="{D8D02BAC-029E-4DB1-A444-C40D18724C50}" type="presOf" srcId="{C6D50ADD-9D1E-4000-A519-02469D399CC5}" destId="{54DC5812-D9DE-46D4-BEB0-426FA0BC500B}" srcOrd="1" destOrd="0" presId="urn:microsoft.com/office/officeart/2005/8/layout/process2"/>
    <dgm:cxn modelId="{468A4CB4-28F4-4E5E-9992-E43B12730075}" type="presOf" srcId="{A75FA468-C3A0-41C1-80B7-65A916FF873D}" destId="{23CEC762-7A62-4DA4-BAC7-9B94696900FA}" srcOrd="1" destOrd="0" presId="urn:microsoft.com/office/officeart/2005/8/layout/process2"/>
    <dgm:cxn modelId="{FF0222C5-66C1-40C5-B56B-B845056DBCFA}" type="presOf" srcId="{A53F3EC2-4968-47EE-8CFB-BA226BD3F7AA}" destId="{AF3BD8BA-5FB9-4862-BA6C-FC291EEC9AA3}" srcOrd="1" destOrd="0" presId="urn:microsoft.com/office/officeart/2005/8/layout/process2"/>
    <dgm:cxn modelId="{C5BFC6CC-8F17-4505-A5B1-6DC19DD14F8C}" srcId="{3CDBCA99-691B-4528-B7F3-5901CD38022F}" destId="{E8FC5B0D-C6BA-44BC-A28E-A52B10F2D44B}" srcOrd="3" destOrd="0" parTransId="{6D53A5D3-5BB8-4C3E-B372-CAADDD3B4BCC}" sibTransId="{CFD216C2-1CD5-423A-B152-D91631FA3DA0}"/>
    <dgm:cxn modelId="{45D50BCD-A232-4DE8-AB5C-30DB48B39387}" type="presOf" srcId="{4F9F80EE-7806-4489-AF37-3C9812B9D581}" destId="{79B47B3D-5FF2-4CB3-9F51-3B609294D5A5}" srcOrd="1" destOrd="0" presId="urn:microsoft.com/office/officeart/2005/8/layout/process2"/>
    <dgm:cxn modelId="{FCB4EED5-E627-4491-A895-E26ED1F251E1}" type="presOf" srcId="{CFD216C2-1CD5-423A-B152-D91631FA3DA0}" destId="{E9130C4F-ED1E-4EFA-B590-DEDCA786A54E}" srcOrd="1" destOrd="0" presId="urn:microsoft.com/office/officeart/2005/8/layout/process2"/>
    <dgm:cxn modelId="{E1B988D6-6BF9-47A8-88E5-A675BA933507}" type="presOf" srcId="{010A1E2E-C03C-4F26-9E14-09FBAFA9E422}" destId="{EE54E07B-55E5-4793-8AFA-C8C54E9C8714}" srcOrd="0" destOrd="0" presId="urn:microsoft.com/office/officeart/2005/8/layout/process2"/>
    <dgm:cxn modelId="{2BCDBDDD-ACFB-4B97-B0FA-98CE4C897015}" type="presOf" srcId="{1244A469-7EAC-44D3-BAC9-AEE518AEBC13}" destId="{02445921-6CB4-4C68-A15C-B5AA59ECABCB}" srcOrd="0" destOrd="0" presId="urn:microsoft.com/office/officeart/2005/8/layout/process2"/>
    <dgm:cxn modelId="{3A33D8FB-16F6-41F0-B30B-74F3D36A0D94}" type="presOf" srcId="{37E98F46-9F13-4834-A0B7-93284C392ADD}" destId="{F6B7D66C-3C13-4DF8-A27E-9C997AD01108}" srcOrd="0" destOrd="0" presId="urn:microsoft.com/office/officeart/2005/8/layout/process2"/>
    <dgm:cxn modelId="{B9405258-E20E-4BCF-BAE5-C0DB81C5DD74}" type="presParOf" srcId="{C87502F9-A8B6-4357-90C7-00E547221AA4}" destId="{F6B7D66C-3C13-4DF8-A27E-9C997AD01108}" srcOrd="0" destOrd="0" presId="urn:microsoft.com/office/officeart/2005/8/layout/process2"/>
    <dgm:cxn modelId="{C10D00BF-2A53-4A61-8290-BB7E2FD8B0B8}" type="presParOf" srcId="{C87502F9-A8B6-4357-90C7-00E547221AA4}" destId="{CD9D9D0D-BF81-4A37-951A-3AD344970831}" srcOrd="1" destOrd="0" presId="urn:microsoft.com/office/officeart/2005/8/layout/process2"/>
    <dgm:cxn modelId="{1D2FBC94-7A20-4A03-B05B-55ACF48EE515}" type="presParOf" srcId="{CD9D9D0D-BF81-4A37-951A-3AD344970831}" destId="{AF3BD8BA-5FB9-4862-BA6C-FC291EEC9AA3}" srcOrd="0" destOrd="0" presId="urn:microsoft.com/office/officeart/2005/8/layout/process2"/>
    <dgm:cxn modelId="{0E721426-9C45-4F8C-98F3-7C7AF5A54636}" type="presParOf" srcId="{C87502F9-A8B6-4357-90C7-00E547221AA4}" destId="{899CCACC-B0D4-46D3-97A4-8F6CCB768EA7}" srcOrd="2" destOrd="0" presId="urn:microsoft.com/office/officeart/2005/8/layout/process2"/>
    <dgm:cxn modelId="{B55F0728-E66E-40EE-8931-94E4336E1024}" type="presParOf" srcId="{C87502F9-A8B6-4357-90C7-00E547221AA4}" destId="{9899DEDC-0634-45ED-8977-A22D9A37DD65}" srcOrd="3" destOrd="0" presId="urn:microsoft.com/office/officeart/2005/8/layout/process2"/>
    <dgm:cxn modelId="{520840D0-8F94-4EEE-8D83-BA23DE6D7278}" type="presParOf" srcId="{9899DEDC-0634-45ED-8977-A22D9A37DD65}" destId="{79B47B3D-5FF2-4CB3-9F51-3B609294D5A5}" srcOrd="0" destOrd="0" presId="urn:microsoft.com/office/officeart/2005/8/layout/process2"/>
    <dgm:cxn modelId="{130EC47C-79CB-44A0-A514-38358196B7EF}" type="presParOf" srcId="{C87502F9-A8B6-4357-90C7-00E547221AA4}" destId="{6EB077AF-BB43-40B9-8167-FA4372D827A7}" srcOrd="4" destOrd="0" presId="urn:microsoft.com/office/officeart/2005/8/layout/process2"/>
    <dgm:cxn modelId="{1EC508CA-7BE9-4210-9184-7A103FFF957A}" type="presParOf" srcId="{C87502F9-A8B6-4357-90C7-00E547221AA4}" destId="{422743B7-A011-4A0C-AE72-DC19C745EE8D}" srcOrd="5" destOrd="0" presId="urn:microsoft.com/office/officeart/2005/8/layout/process2"/>
    <dgm:cxn modelId="{0AC4DB64-CCCB-4A60-BD40-A7C1FCFC3DB0}" type="presParOf" srcId="{422743B7-A011-4A0C-AE72-DC19C745EE8D}" destId="{23CEC762-7A62-4DA4-BAC7-9B94696900FA}" srcOrd="0" destOrd="0" presId="urn:microsoft.com/office/officeart/2005/8/layout/process2"/>
    <dgm:cxn modelId="{2590CF79-B242-4A35-8B1C-5CFB2982ADB2}" type="presParOf" srcId="{C87502F9-A8B6-4357-90C7-00E547221AA4}" destId="{ACD12F6A-05A9-4F1E-A962-BB5BBADD462F}" srcOrd="6" destOrd="0" presId="urn:microsoft.com/office/officeart/2005/8/layout/process2"/>
    <dgm:cxn modelId="{38F15EAC-4898-4D28-A4C5-9B1DE5FA0175}" type="presParOf" srcId="{C87502F9-A8B6-4357-90C7-00E547221AA4}" destId="{CC3D9191-C9AE-40C1-BBF7-11EB55ED9544}" srcOrd="7" destOrd="0" presId="urn:microsoft.com/office/officeart/2005/8/layout/process2"/>
    <dgm:cxn modelId="{D51E0298-2771-4C02-B5BC-AB2B05C374E0}" type="presParOf" srcId="{CC3D9191-C9AE-40C1-BBF7-11EB55ED9544}" destId="{E9130C4F-ED1E-4EFA-B590-DEDCA786A54E}" srcOrd="0" destOrd="0" presId="urn:microsoft.com/office/officeart/2005/8/layout/process2"/>
    <dgm:cxn modelId="{505F8031-C319-47B9-B49F-C364CC3EFC5F}" type="presParOf" srcId="{C87502F9-A8B6-4357-90C7-00E547221AA4}" destId="{3897AAA1-F838-43AC-9B22-7E7A5CBA96BE}" srcOrd="8" destOrd="0" presId="urn:microsoft.com/office/officeart/2005/8/layout/process2"/>
    <dgm:cxn modelId="{CEA72D2C-45E4-4239-B8BD-6E57A0F8413C}" type="presParOf" srcId="{C87502F9-A8B6-4357-90C7-00E547221AA4}" destId="{26E121EA-FBDF-47F1-B9A6-E534CC83EEFB}" srcOrd="9" destOrd="0" presId="urn:microsoft.com/office/officeart/2005/8/layout/process2"/>
    <dgm:cxn modelId="{B62A3674-8CE7-41EE-923D-BF926A7C8810}" type="presParOf" srcId="{26E121EA-FBDF-47F1-B9A6-E534CC83EEFB}" destId="{54DC5812-D9DE-46D4-BEB0-426FA0BC500B}" srcOrd="0" destOrd="0" presId="urn:microsoft.com/office/officeart/2005/8/layout/process2"/>
    <dgm:cxn modelId="{7A076262-0F33-4EEF-9CEB-4F390062A723}" type="presParOf" srcId="{C87502F9-A8B6-4357-90C7-00E547221AA4}" destId="{02445921-6CB4-4C68-A15C-B5AA59ECABCB}" srcOrd="10" destOrd="0" presId="urn:microsoft.com/office/officeart/2005/8/layout/process2"/>
    <dgm:cxn modelId="{734FFAC1-2182-4427-8181-FCDAA0BE7B4D}" type="presParOf" srcId="{C87502F9-A8B6-4357-90C7-00E547221AA4}" destId="{F3E2CD6D-178F-4853-9698-2548841A1ED1}" srcOrd="11" destOrd="0" presId="urn:microsoft.com/office/officeart/2005/8/layout/process2"/>
    <dgm:cxn modelId="{421AFD9A-5AC7-4EC7-ADF7-F0F9BB2B4A1D}" type="presParOf" srcId="{F3E2CD6D-178F-4853-9698-2548841A1ED1}" destId="{089BBAB6-47CF-4BB4-912E-C603C2CB274E}" srcOrd="0" destOrd="0" presId="urn:microsoft.com/office/officeart/2005/8/layout/process2"/>
    <dgm:cxn modelId="{13607D7A-F55C-48F1-9371-60DF4341DCBC}" type="presParOf" srcId="{C87502F9-A8B6-4357-90C7-00E547221AA4}" destId="{EE54E07B-55E5-4793-8AFA-C8C54E9C8714}" srcOrd="1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B7D66C-3C13-4DF8-A27E-9C997AD01108}">
      <dsp:nvSpPr>
        <dsp:cNvPr id="0" name=""/>
        <dsp:cNvSpPr/>
      </dsp:nvSpPr>
      <dsp:spPr>
        <a:xfrm>
          <a:off x="2360677" y="3954"/>
          <a:ext cx="3739678" cy="6472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latin typeface="+mj-ea"/>
              <a:ea typeface="+mj-ea"/>
            </a:rPr>
            <a:t>認識花蓮觀光的優缺點</a:t>
          </a:r>
          <a:endParaRPr lang="zh-TW" altLang="en-US" sz="2400" b="1" kern="1200" dirty="0">
            <a:solidFill>
              <a:schemeClr val="tx2"/>
            </a:solidFill>
            <a:latin typeface="+mj-ea"/>
            <a:ea typeface="+mj-ea"/>
            <a:cs typeface="Times New Roman" panose="02020603050405020304" pitchFamily="18" charset="0"/>
          </a:endParaRPr>
        </a:p>
      </dsp:txBody>
      <dsp:txXfrm>
        <a:off x="2379635" y="22912"/>
        <a:ext cx="3701762" cy="609364"/>
      </dsp:txXfrm>
    </dsp:sp>
    <dsp:sp modelId="{CD9D9D0D-BF81-4A37-951A-3AD344970831}">
      <dsp:nvSpPr>
        <dsp:cNvPr id="0" name=""/>
        <dsp:cNvSpPr/>
      </dsp:nvSpPr>
      <dsp:spPr>
        <a:xfrm rot="5385400">
          <a:off x="4091350" y="694050"/>
          <a:ext cx="282681" cy="291276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15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4145127" y="698348"/>
        <a:ext cx="174766" cy="197877"/>
      </dsp:txXfrm>
    </dsp:sp>
    <dsp:sp modelId="{899CCACC-B0D4-46D3-97A4-8F6CCB768EA7}">
      <dsp:nvSpPr>
        <dsp:cNvPr id="0" name=""/>
        <dsp:cNvSpPr/>
      </dsp:nvSpPr>
      <dsp:spPr>
        <a:xfrm>
          <a:off x="2365026" y="1028140"/>
          <a:ext cx="3739678" cy="6472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latin typeface="+mj-ea"/>
              <a:ea typeface="+mj-ea"/>
            </a:rPr>
            <a:t>比較花蓮觀光的優缺點</a:t>
          </a:r>
          <a:endParaRPr lang="zh-TW" altLang="en-US" sz="2400" b="1" kern="1200" dirty="0">
            <a:solidFill>
              <a:schemeClr val="tx2"/>
            </a:solidFill>
            <a:latin typeface="+mj-ea"/>
            <a:ea typeface="+mj-ea"/>
            <a:cs typeface="Times New Roman" panose="02020603050405020304" pitchFamily="18" charset="0"/>
          </a:endParaRPr>
        </a:p>
      </dsp:txBody>
      <dsp:txXfrm>
        <a:off x="2383984" y="1047098"/>
        <a:ext cx="3701762" cy="609364"/>
      </dsp:txXfrm>
    </dsp:sp>
    <dsp:sp modelId="{9899DEDC-0634-45ED-8977-A22D9A37DD65}">
      <dsp:nvSpPr>
        <dsp:cNvPr id="0" name=""/>
        <dsp:cNvSpPr/>
      </dsp:nvSpPr>
      <dsp:spPr>
        <a:xfrm rot="5416295">
          <a:off x="4131299" y="1664971"/>
          <a:ext cx="202784" cy="291276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10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4145453" y="1709217"/>
        <a:ext cx="174766" cy="141949"/>
      </dsp:txXfrm>
    </dsp:sp>
    <dsp:sp modelId="{6EB077AF-BB43-40B9-8167-FA4372D827A7}">
      <dsp:nvSpPr>
        <dsp:cNvPr id="0" name=""/>
        <dsp:cNvSpPr/>
      </dsp:nvSpPr>
      <dsp:spPr>
        <a:xfrm>
          <a:off x="1920539" y="1945797"/>
          <a:ext cx="4619954" cy="6472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latin typeface="+mj-ea"/>
              <a:ea typeface="+mj-ea"/>
            </a:rPr>
            <a:t>使用</a:t>
          </a:r>
          <a:r>
            <a:rPr lang="en-US" altLang="zh-TW" sz="2400" b="1" kern="1200" dirty="0">
              <a:latin typeface="+mj-ea"/>
              <a:ea typeface="+mj-ea"/>
            </a:rPr>
            <a:t>GOOGLE</a:t>
          </a:r>
          <a:r>
            <a:rPr lang="zh-TW" altLang="en-US" sz="2400" b="1" kern="1200" dirty="0">
              <a:latin typeface="+mj-ea"/>
              <a:ea typeface="+mj-ea"/>
            </a:rPr>
            <a:t>地圖規劃小旅行</a:t>
          </a:r>
          <a:endParaRPr lang="zh-TW" altLang="en-US" sz="2400" b="1" kern="1200" dirty="0">
            <a:solidFill>
              <a:schemeClr val="tx2"/>
            </a:solidFill>
            <a:latin typeface="+mj-ea"/>
            <a:ea typeface="+mj-ea"/>
            <a:cs typeface="Times New Roman" panose="02020603050405020304" pitchFamily="18" charset="0"/>
          </a:endParaRPr>
        </a:p>
      </dsp:txBody>
      <dsp:txXfrm>
        <a:off x="1939497" y="1964755"/>
        <a:ext cx="4582038" cy="609364"/>
      </dsp:txXfrm>
    </dsp:sp>
    <dsp:sp modelId="{422743B7-A011-4A0C-AE72-DC19C745EE8D}">
      <dsp:nvSpPr>
        <dsp:cNvPr id="0" name=""/>
        <dsp:cNvSpPr/>
      </dsp:nvSpPr>
      <dsp:spPr>
        <a:xfrm rot="5400000">
          <a:off x="4084528" y="2642090"/>
          <a:ext cx="291975" cy="291276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15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4143133" y="2641741"/>
        <a:ext cx="174766" cy="204592"/>
      </dsp:txXfrm>
    </dsp:sp>
    <dsp:sp modelId="{ACD12F6A-05A9-4F1E-A962-BB5BBADD462F}">
      <dsp:nvSpPr>
        <dsp:cNvPr id="0" name=""/>
        <dsp:cNvSpPr/>
      </dsp:nvSpPr>
      <dsp:spPr>
        <a:xfrm>
          <a:off x="2612987" y="2982379"/>
          <a:ext cx="3235058" cy="6472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latin typeface="+mj-ea"/>
              <a:ea typeface="+mj-ea"/>
            </a:rPr>
            <a:t>實際走訪小旅行景點</a:t>
          </a:r>
          <a:endParaRPr lang="zh-TW" altLang="en-US" sz="2400" b="1" kern="1200" dirty="0">
            <a:solidFill>
              <a:schemeClr val="tx2"/>
            </a:solidFill>
            <a:latin typeface="+mj-ea"/>
            <a:ea typeface="+mj-ea"/>
            <a:cs typeface="Times New Roman" panose="02020603050405020304" pitchFamily="18" charset="0"/>
          </a:endParaRPr>
        </a:p>
      </dsp:txBody>
      <dsp:txXfrm>
        <a:off x="2631945" y="3001337"/>
        <a:ext cx="3197142" cy="609364"/>
      </dsp:txXfrm>
    </dsp:sp>
    <dsp:sp modelId="{CC3D9191-C9AE-40C1-BBF7-11EB55ED9544}">
      <dsp:nvSpPr>
        <dsp:cNvPr id="0" name=""/>
        <dsp:cNvSpPr/>
      </dsp:nvSpPr>
      <dsp:spPr>
        <a:xfrm rot="5400000">
          <a:off x="4133773" y="3613012"/>
          <a:ext cx="193485" cy="291276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10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4143133" y="3661908"/>
        <a:ext cx="174766" cy="135440"/>
      </dsp:txXfrm>
    </dsp:sp>
    <dsp:sp modelId="{3897AAA1-F838-43AC-9B22-7E7A5CBA96BE}">
      <dsp:nvSpPr>
        <dsp:cNvPr id="0" name=""/>
        <dsp:cNvSpPr/>
      </dsp:nvSpPr>
      <dsp:spPr>
        <a:xfrm>
          <a:off x="2016634" y="3887640"/>
          <a:ext cx="4427764" cy="6472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latin typeface="+mj-ea"/>
              <a:ea typeface="+mj-ea"/>
            </a:rPr>
            <a:t>學習使用</a:t>
          </a:r>
          <a:r>
            <a:rPr lang="en-US" altLang="zh-TW" sz="2400" b="1" kern="1200" dirty="0" err="1">
              <a:latin typeface="+mj-ea"/>
              <a:ea typeface="+mj-ea"/>
            </a:rPr>
            <a:t>TGOS</a:t>
          </a:r>
          <a:r>
            <a:rPr lang="zh-TW" altLang="en-US" sz="2400" b="1" kern="1200" dirty="0">
              <a:latin typeface="+mj-ea"/>
              <a:ea typeface="+mj-ea"/>
            </a:rPr>
            <a:t>地圖協作平台</a:t>
          </a:r>
          <a:endParaRPr lang="zh-TW" altLang="en-US" sz="2400" b="1" kern="1200" dirty="0">
            <a:solidFill>
              <a:schemeClr val="tx2"/>
            </a:solidFill>
            <a:latin typeface="+mj-ea"/>
            <a:ea typeface="+mj-ea"/>
            <a:cs typeface="Times New Roman" panose="02020603050405020304" pitchFamily="18" charset="0"/>
          </a:endParaRPr>
        </a:p>
      </dsp:txBody>
      <dsp:txXfrm>
        <a:off x="2035592" y="3906598"/>
        <a:ext cx="4389848" cy="609364"/>
      </dsp:txXfrm>
    </dsp:sp>
    <dsp:sp modelId="{26E121EA-FBDF-47F1-B9A6-E534CC83EEFB}">
      <dsp:nvSpPr>
        <dsp:cNvPr id="0" name=""/>
        <dsp:cNvSpPr/>
      </dsp:nvSpPr>
      <dsp:spPr>
        <a:xfrm rot="5400000">
          <a:off x="4109151" y="4551103"/>
          <a:ext cx="242730" cy="291276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12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4143134" y="4575376"/>
        <a:ext cx="174766" cy="169911"/>
      </dsp:txXfrm>
    </dsp:sp>
    <dsp:sp modelId="{02445921-6CB4-4C68-A15C-B5AA59ECABCB}">
      <dsp:nvSpPr>
        <dsp:cNvPr id="0" name=""/>
        <dsp:cNvSpPr/>
      </dsp:nvSpPr>
      <dsp:spPr>
        <a:xfrm>
          <a:off x="1987817" y="4858561"/>
          <a:ext cx="4485398" cy="6472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latin typeface="+mj-ea"/>
              <a:ea typeface="+mj-ea"/>
            </a:rPr>
            <a:t>使用</a:t>
          </a:r>
          <a:r>
            <a:rPr lang="en-US" altLang="zh-TW" sz="2400" b="1" kern="1200" dirty="0" err="1">
              <a:latin typeface="+mj-ea"/>
              <a:ea typeface="+mj-ea"/>
            </a:rPr>
            <a:t>TGOS</a:t>
          </a:r>
          <a:r>
            <a:rPr lang="zh-TW" altLang="en-US" sz="2400" b="1" kern="1200" dirty="0">
              <a:latin typeface="+mj-ea"/>
              <a:ea typeface="+mj-ea"/>
            </a:rPr>
            <a:t>協作平台進行協作</a:t>
          </a:r>
          <a:endParaRPr lang="zh-TW" altLang="en-US" sz="2400" b="1" kern="1200" dirty="0">
            <a:solidFill>
              <a:schemeClr val="tx2"/>
            </a:solidFill>
            <a:latin typeface="+mj-ea"/>
            <a:ea typeface="+mj-ea"/>
            <a:cs typeface="Times New Roman" panose="02020603050405020304" pitchFamily="18" charset="0"/>
          </a:endParaRPr>
        </a:p>
      </dsp:txBody>
      <dsp:txXfrm>
        <a:off x="2006775" y="4877519"/>
        <a:ext cx="4447482" cy="609364"/>
      </dsp:txXfrm>
    </dsp:sp>
    <dsp:sp modelId="{F3E2CD6D-178F-4853-9698-2548841A1ED1}">
      <dsp:nvSpPr>
        <dsp:cNvPr id="0" name=""/>
        <dsp:cNvSpPr/>
      </dsp:nvSpPr>
      <dsp:spPr>
        <a:xfrm rot="5400000">
          <a:off x="4109151" y="5522024"/>
          <a:ext cx="242730" cy="291276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12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4143134" y="5546297"/>
        <a:ext cx="174766" cy="169911"/>
      </dsp:txXfrm>
    </dsp:sp>
    <dsp:sp modelId="{EE54E07B-55E5-4793-8AFA-C8C54E9C8714}">
      <dsp:nvSpPr>
        <dsp:cNvPr id="0" name=""/>
        <dsp:cNvSpPr/>
      </dsp:nvSpPr>
      <dsp:spPr>
        <a:xfrm>
          <a:off x="1890155" y="5829483"/>
          <a:ext cx="4680721" cy="6472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latin typeface="+mj-ea"/>
              <a:ea typeface="+mj-ea"/>
            </a:rPr>
            <a:t>整理資料，產生小論文書面報告</a:t>
          </a:r>
          <a:endParaRPr lang="zh-TW" altLang="en-US" sz="2400" b="1" kern="1200" dirty="0">
            <a:solidFill>
              <a:schemeClr val="tx2"/>
            </a:solidFill>
            <a:latin typeface="+mj-ea"/>
            <a:ea typeface="+mj-ea"/>
            <a:cs typeface="Times New Roman" panose="02020603050405020304" pitchFamily="18" charset="0"/>
          </a:endParaRPr>
        </a:p>
      </dsp:txBody>
      <dsp:txXfrm>
        <a:off x="1909113" y="5848441"/>
        <a:ext cx="4642805" cy="6093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3591CCBB-B16A-42AB-800B-7F955ED8B4F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3FCA1161-78C2-4565-92AF-4FF7ED23633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A0971C-A5E4-4A2C-8AFF-F08109FF6396}" type="datetime1">
              <a:rPr lang="zh-TW" altLang="en-US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2019/10/30</a:t>
            </a:fld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17DFD468-5BDF-4EF4-A988-69888192AF0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42D04DCF-D5B3-487A-BC4B-BB08FC3BE87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180DD-99FD-444C-8072-382588E12E6B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‹#›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390418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33CAC449-4460-437F-AD4E-586CBFE8B385}" type="datetime1">
              <a:rPr lang="zh-TW" altLang="en-US" smtClean="0"/>
              <a:pPr/>
              <a:t>2019/10/30</a:t>
            </a:fld>
            <a:endParaRPr lang="zh-TW" altLang="en-US" dirty="0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noProof="0" dirty="0"/>
              <a:t>編輯母片文字樣式</a:t>
            </a:r>
          </a:p>
          <a:p>
            <a:pPr lvl="1"/>
            <a:r>
              <a:rPr lang="zh-TW" altLang="en-US" noProof="0" dirty="0"/>
              <a:t>第二層</a:t>
            </a:r>
          </a:p>
          <a:p>
            <a:pPr lvl="2"/>
            <a:r>
              <a:rPr lang="zh-TW" altLang="en-US" noProof="0" dirty="0"/>
              <a:t>第三層</a:t>
            </a:r>
          </a:p>
          <a:p>
            <a:pPr lvl="3"/>
            <a:r>
              <a:rPr lang="zh-TW" altLang="en-US" noProof="0" dirty="0"/>
              <a:t>第四層</a:t>
            </a:r>
          </a:p>
          <a:p>
            <a:pPr lvl="4"/>
            <a:r>
              <a:rPr lang="zh-TW" altLang="en-US" noProof="0" dirty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4FC90353-6370-4DA8-A9AC-AE47C0CB8DFB}" type="slidenum">
              <a:rPr lang="en-US" altLang="zh-TW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03064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C90353-6370-4DA8-A9AC-AE47C0CB8DFB}" type="slidenum">
              <a:rPr lang="en-US" altLang="zh-TW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305168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C90353-6370-4DA8-A9AC-AE47C0CB8DFB}" type="slidenum">
              <a:rPr lang="en-US" altLang="zh-TW" smtClean="0"/>
              <a:pPr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565300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C90353-6370-4DA8-A9AC-AE47C0CB8DFB}" type="slidenum">
              <a:rPr lang="en-US" altLang="zh-TW" smtClean="0"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51429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 descr="HD-面板標題-結合索環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rtlCol="0"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 hasCustomPrompt="1"/>
          </p:nvPr>
        </p:nvSpPr>
        <p:spPr>
          <a:xfrm>
            <a:off x="2692398" y="3657597"/>
            <a:ext cx="6815669" cy="1320802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zh-TW" altLang="en-US" noProof="0"/>
              <a:t>按一下以編輯母片副標題樣式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 rtlCol="0"/>
          <a:lstStyle/>
          <a:p>
            <a:pPr rtl="0"/>
            <a:fld id="{4485EF97-63A0-4339-9E80-A3851B007D24}" type="datetime1">
              <a:rPr lang="zh-TW" altLang="en-US" noProof="0" smtClean="0"/>
              <a:t>2019/10/30</a:t>
            </a:fld>
            <a:endParaRPr lang="zh-TW" altLang="en-US" noProof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 rtlCol="0"/>
          <a:lstStyle/>
          <a:p>
            <a:pPr rtl="0"/>
            <a:endParaRPr lang="zh-TW" altLang="en-US" noProof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 rtlCol="0"/>
          <a:lstStyle/>
          <a:p>
            <a:pPr rtl="0"/>
            <a:fld id="{D57F1E4F-1CFF-5643-939E-217C01CDF565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  <p:cxnSp>
        <p:nvCxnSpPr>
          <p:cNvPr id="15" name="直線接點​​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2374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含標題的全景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rtlCol="0" anchor="b">
            <a:normAutofit/>
          </a:bodyPr>
          <a:lstStyle>
            <a:lvl1pPr algn="ctr">
              <a:defRPr sz="2400" b="0"/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圖片預留位置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zh-TW" altLang="en-US" noProof="0"/>
              <a:t>按一下圖示以新增圖片</a:t>
            </a:r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 hasCustomPrompt="1"/>
          </p:nvPr>
        </p:nvSpPr>
        <p:spPr>
          <a:xfrm>
            <a:off x="1295401" y="5382153"/>
            <a:ext cx="9609666" cy="493712"/>
          </a:xfrm>
        </p:spPr>
        <p:txBody>
          <a:bodyPr rtlCol="0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127829E-BF5F-43A1-85FE-E47E6D3F31C6}" type="datetime1">
              <a:rPr lang="zh-TW" altLang="en-US" noProof="0" smtClean="0"/>
              <a:t>2019/10/30</a:t>
            </a:fld>
            <a:endParaRPr lang="zh-TW" altLang="en-US" noProof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1028239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rtlCol="0" anchor="ctr">
            <a:normAutofit/>
          </a:bodyPr>
          <a:lstStyle>
            <a:lvl1pPr algn="ctr">
              <a:defRPr sz="3200" b="0" cap="none"/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文字預留位置 2"/>
          <p:cNvSpPr>
            <a:spLocks noGrp="1"/>
          </p:cNvSpPr>
          <p:nvPr>
            <p:ph type="body" idx="1" hasCustomPrompt="1"/>
          </p:nvPr>
        </p:nvSpPr>
        <p:spPr>
          <a:xfrm>
            <a:off x="1303868" y="4343399"/>
            <a:ext cx="9592732" cy="1532467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CE31854-9880-47B4-BC99-913E5CA4BE0D}" type="datetime1">
              <a:rPr lang="zh-TW" altLang="en-US" noProof="0" smtClean="0"/>
              <a:t>2019/10/30</a:t>
            </a:fld>
            <a:endParaRPr lang="zh-TW" altLang="en-US" noProof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  <p:cxnSp>
        <p:nvCxnSpPr>
          <p:cNvPr id="15" name="直線接點​​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59559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含標題的引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rtlCol="0"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10" name="文字預留位置 9"/>
          <p:cNvSpPr>
            <a:spLocks noGrp="1"/>
          </p:cNvSpPr>
          <p:nvPr>
            <p:ph type="body" sz="quarter" idx="13" hasCustomPrompt="1"/>
          </p:nvPr>
        </p:nvSpPr>
        <p:spPr>
          <a:xfrm>
            <a:off x="1674812" y="3352800"/>
            <a:ext cx="8839202" cy="584200"/>
          </a:xfrm>
        </p:spPr>
        <p:txBody>
          <a:bodyPr rtlCol="0" anchor="ctr">
            <a:normAutofit/>
          </a:bodyPr>
          <a:lstStyle>
            <a:lvl1pPr marL="0" indent="0" algn="r">
              <a:buFontTx/>
              <a:buNone/>
              <a:defRPr sz="20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3" name="文字預留位置 2"/>
          <p:cNvSpPr>
            <a:spLocks noGrp="1"/>
          </p:cNvSpPr>
          <p:nvPr>
            <p:ph type="body" idx="1" hasCustomPrompt="1"/>
          </p:nvPr>
        </p:nvSpPr>
        <p:spPr>
          <a:xfrm>
            <a:off x="1295401" y="4343399"/>
            <a:ext cx="9609666" cy="1532467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88E4E4B1-B59F-4D43-912A-F977A3ED942F}" type="datetime1">
              <a:rPr lang="zh-TW" altLang="en-US" smtClean="0"/>
              <a:t>2019/10/30</a:t>
            </a:fld>
            <a:endParaRPr lang="zh-TW" altLang="en-US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D57F1E4F-1CFF-5643-939E-217C01CDF565}" type="slidenum">
              <a:rPr lang="en-US" altLang="zh-TW" smtClean="0"/>
              <a:pPr/>
              <a:t>‹#›</a:t>
            </a:fld>
            <a:endParaRPr lang="zh-TW" altLang="en-US"/>
          </a:p>
        </p:txBody>
      </p:sp>
      <p:sp>
        <p:nvSpPr>
          <p:cNvPr id="14" name="文字方塊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rtl="0"/>
            <a:r>
              <a:rPr lang="zh-TW" altLang="en-US" sz="8000" noProof="0">
                <a:solidFill>
                  <a:schemeClr val="tx1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“</a:t>
            </a:r>
          </a:p>
        </p:txBody>
      </p:sp>
      <p:sp>
        <p:nvSpPr>
          <p:cNvPr id="15" name="文字方塊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 rtl="0"/>
            <a:r>
              <a:rPr lang="zh-TW" altLang="en-US" sz="8000" noProof="0">
                <a:solidFill>
                  <a:schemeClr val="tx1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”</a:t>
            </a:r>
          </a:p>
        </p:txBody>
      </p:sp>
      <p:cxnSp>
        <p:nvCxnSpPr>
          <p:cNvPr id="19" name="直線接點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58020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rtlCol="0" anchor="b">
            <a:normAutofit/>
          </a:bodyPr>
          <a:lstStyle>
            <a:lvl1pPr algn="l">
              <a:defRPr sz="3200" b="0" cap="none"/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文字預留位置 2"/>
          <p:cNvSpPr>
            <a:spLocks noGrp="1"/>
          </p:cNvSpPr>
          <p:nvPr>
            <p:ph type="body" idx="1" hasCustomPrompt="1"/>
          </p:nvPr>
        </p:nvSpPr>
        <p:spPr>
          <a:xfrm>
            <a:off x="1295401" y="4777381"/>
            <a:ext cx="9609668" cy="860400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C0A6BED-CFB8-402E-8E58-E6373267434F}" type="datetime1">
              <a:rPr lang="zh-TW" altLang="en-US" noProof="0" smtClean="0"/>
              <a:t>2019/10/30</a:t>
            </a:fld>
            <a:endParaRPr lang="zh-TW" altLang="en-US" noProof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23680684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rtlCol="0"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14" name="文字預留位置 2"/>
          <p:cNvSpPr>
            <a:spLocks noGrp="1"/>
          </p:cNvSpPr>
          <p:nvPr>
            <p:ph type="body" idx="13" hasCustomPrompt="1"/>
          </p:nvPr>
        </p:nvSpPr>
        <p:spPr>
          <a:xfrm>
            <a:off x="1295401" y="3639312"/>
            <a:ext cx="9609668" cy="886968"/>
          </a:xfrm>
        </p:spPr>
        <p:txBody>
          <a:bodyPr rtlCol="0"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3" name="文字預留位置 2"/>
          <p:cNvSpPr>
            <a:spLocks noGrp="1"/>
          </p:cNvSpPr>
          <p:nvPr>
            <p:ph type="body" idx="1" hasCustomPrompt="1"/>
          </p:nvPr>
        </p:nvSpPr>
        <p:spPr>
          <a:xfrm>
            <a:off x="1295401" y="4529667"/>
            <a:ext cx="9609668" cy="1346200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4ACA9221-78F5-4B9B-9DDA-0A322D3DF9FF}" type="datetime1">
              <a:rPr lang="zh-TW" altLang="en-US" smtClean="0"/>
              <a:t>2019/10/30</a:t>
            </a:fld>
            <a:endParaRPr lang="zh-TW" altLang="en-US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D57F1E4F-1CFF-5643-939E-217C01CDF565}" type="slidenum">
              <a:rPr lang="en-US" altLang="zh-TW" smtClean="0"/>
              <a:pPr/>
              <a:t>‹#›</a:t>
            </a:fld>
            <a:endParaRPr lang="zh-TW" altLang="en-US"/>
          </a:p>
        </p:txBody>
      </p:sp>
      <p:sp>
        <p:nvSpPr>
          <p:cNvPr id="12" name="文字方塊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rtl="0"/>
            <a:r>
              <a:rPr lang="zh-TW" altLang="en-US" sz="8000" noProof="0">
                <a:solidFill>
                  <a:schemeClr val="tx1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“</a:t>
            </a:r>
          </a:p>
        </p:txBody>
      </p:sp>
      <p:sp>
        <p:nvSpPr>
          <p:cNvPr id="13" name="文字方塊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 rtl="0"/>
            <a:r>
              <a:rPr lang="zh-TW" altLang="en-US" sz="8000" noProof="0">
                <a:solidFill>
                  <a:schemeClr val="tx1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”</a:t>
            </a:r>
          </a:p>
        </p:txBody>
      </p:sp>
      <p:cxnSp>
        <p:nvCxnSpPr>
          <p:cNvPr id="26" name="直線接點​​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69454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或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11" name="文字預留位置 2"/>
          <p:cNvSpPr>
            <a:spLocks noGrp="1"/>
          </p:cNvSpPr>
          <p:nvPr>
            <p:ph type="body" idx="13" hasCustomPrompt="1"/>
          </p:nvPr>
        </p:nvSpPr>
        <p:spPr>
          <a:xfrm>
            <a:off x="1295401" y="3630168"/>
            <a:ext cx="9609668" cy="841248"/>
          </a:xfrm>
        </p:spPr>
        <p:txBody>
          <a:bodyPr rtlCol="0"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3" name="文字預留位置 2"/>
          <p:cNvSpPr>
            <a:spLocks noGrp="1"/>
          </p:cNvSpPr>
          <p:nvPr>
            <p:ph type="body" idx="1" hasCustomPrompt="1"/>
          </p:nvPr>
        </p:nvSpPr>
        <p:spPr>
          <a:xfrm>
            <a:off x="1295400" y="4470399"/>
            <a:ext cx="9609670" cy="1405467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48919EF-C24A-4F44-B8E4-F261E807E8E9}" type="datetime1">
              <a:rPr lang="zh-TW" altLang="en-US" noProof="0" smtClean="0"/>
              <a:t>2019/10/30</a:t>
            </a:fld>
            <a:endParaRPr lang="zh-TW" altLang="en-US" noProof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  <p:cxnSp>
        <p:nvCxnSpPr>
          <p:cNvPr id="15" name="直線接點​​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25281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 anchor="t"/>
          <a:lstStyle/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C158A4E-CCF4-45C8-9191-7101398456C3}" type="datetime1">
              <a:rPr lang="zh-TW" altLang="en-US" noProof="0" smtClean="0"/>
              <a:t>2019/10/30</a:t>
            </a:fld>
            <a:endParaRPr lang="zh-TW" altLang="en-US" noProof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  <p:cxnSp>
        <p:nvCxnSpPr>
          <p:cNvPr id="14" name="直線接點​​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66672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 rtlCol="0"/>
          <a:lstStyle/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 hasCustomPrompt="1"/>
          </p:nvPr>
        </p:nvSpPr>
        <p:spPr>
          <a:xfrm>
            <a:off x="1295398" y="982132"/>
            <a:ext cx="7433025" cy="4893734"/>
          </a:xfrm>
        </p:spPr>
        <p:txBody>
          <a:bodyPr vert="eaVert" rtlCol="0" anchor="t"/>
          <a:lstStyle/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9C7D9D0-8817-417E-9803-B9903EC8D327}" type="datetime1">
              <a:rPr lang="zh-TW" altLang="en-US" noProof="0" smtClean="0"/>
              <a:t>2019/10/30</a:t>
            </a:fld>
            <a:endParaRPr lang="zh-TW" altLang="en-US" noProof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  <p:cxnSp>
        <p:nvCxnSpPr>
          <p:cNvPr id="14" name="直線接點​​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8015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線接點​​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內容預留位置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43E9DF2-29AA-4775-97E0-1E02901F1AE9}" type="datetime1">
              <a:rPr lang="zh-TW" altLang="en-US" noProof="0" smtClean="0"/>
              <a:t>2019/10/30</a:t>
            </a:fld>
            <a:endParaRPr lang="zh-TW" altLang="en-US" noProof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D84065D-F351-4B03-BD91-D8A6B8D4B362}" type="slidenum">
              <a:rPr lang="en-US" altLang="zh-TW" noProof="0" smtClean="0"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488532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rtlCol="0" anchor="b">
            <a:normAutofit/>
          </a:bodyPr>
          <a:lstStyle>
            <a:lvl1pPr algn="ctr">
              <a:defRPr sz="4400" b="0" cap="none"/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文字預留位置 2"/>
          <p:cNvSpPr>
            <a:spLocks noGrp="1"/>
          </p:cNvSpPr>
          <p:nvPr>
            <p:ph type="body" idx="1" hasCustomPrompt="1"/>
          </p:nvPr>
        </p:nvSpPr>
        <p:spPr>
          <a:xfrm>
            <a:off x="2015067" y="3846051"/>
            <a:ext cx="8158690" cy="954547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CC815E5-2816-4AD8-AEE5-78457D1B4396}" type="datetime1">
              <a:rPr lang="zh-TW" altLang="en-US" noProof="0" smtClean="0"/>
              <a:t>2019/10/30</a:t>
            </a:fld>
            <a:endParaRPr lang="zh-TW" altLang="en-US" noProof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  <p:cxnSp>
        <p:nvCxnSpPr>
          <p:cNvPr id="16" name="直線接點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8907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線接點​​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內容預留位置 2"/>
          <p:cNvSpPr>
            <a:spLocks noGrp="1"/>
          </p:cNvSpPr>
          <p:nvPr>
            <p:ph sz="half" idx="1" hasCustomPrompt="1"/>
          </p:nvPr>
        </p:nvSpPr>
        <p:spPr>
          <a:xfrm>
            <a:off x="1298448" y="2560320"/>
            <a:ext cx="4718304" cy="3310128"/>
          </a:xfrm>
        </p:spPr>
        <p:txBody>
          <a:bodyPr rtlCol="0">
            <a:normAutofit/>
          </a:bodyPr>
          <a:lstStyle/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4" name="內容預留位置 3"/>
          <p:cNvSpPr>
            <a:spLocks noGrp="1"/>
          </p:cNvSpPr>
          <p:nvPr>
            <p:ph sz="half" idx="2" hasCustomPrompt="1"/>
          </p:nvPr>
        </p:nvSpPr>
        <p:spPr>
          <a:xfrm>
            <a:off x="6181344" y="2560320"/>
            <a:ext cx="4718304" cy="3310128"/>
          </a:xfrm>
        </p:spPr>
        <p:txBody>
          <a:bodyPr rtlCol="0">
            <a:normAutofit/>
          </a:bodyPr>
          <a:lstStyle/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2D1BDF8-E69B-400A-8DCD-9CF136DF2179}" type="datetime1">
              <a:rPr lang="zh-TW" altLang="en-US" noProof="0" smtClean="0"/>
              <a:t>2019/10/30</a:t>
            </a:fld>
            <a:endParaRPr lang="zh-TW" altLang="en-US" noProof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D84065D-F351-4B03-BD91-D8A6B8D4B362}" type="slidenum">
              <a:rPr lang="en-US" altLang="zh-TW" noProof="0" smtClean="0"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2969860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文字預留位置 2"/>
          <p:cNvSpPr>
            <a:spLocks noGrp="1"/>
          </p:cNvSpPr>
          <p:nvPr>
            <p:ph type="body" idx="1" hasCustomPrompt="1"/>
          </p:nvPr>
        </p:nvSpPr>
        <p:spPr>
          <a:xfrm>
            <a:off x="1295400" y="2658533"/>
            <a:ext cx="4718304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4" name="內容預留位置 3"/>
          <p:cNvSpPr>
            <a:spLocks noGrp="1"/>
          </p:cNvSpPr>
          <p:nvPr>
            <p:ph sz="half" idx="2" hasCustomPrompt="1"/>
          </p:nvPr>
        </p:nvSpPr>
        <p:spPr>
          <a:xfrm>
            <a:off x="1295400" y="3243262"/>
            <a:ext cx="4718304" cy="2632605"/>
          </a:xfrm>
        </p:spPr>
        <p:txBody>
          <a:bodyPr rtlCol="0" anchor="t">
            <a:normAutofit/>
          </a:bodyPr>
          <a:lstStyle/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5" name="文字預留位置 4"/>
          <p:cNvSpPr>
            <a:spLocks noGrp="1"/>
          </p:cNvSpPr>
          <p:nvPr>
            <p:ph type="body" sz="quarter" idx="3" hasCustomPrompt="1"/>
          </p:nvPr>
        </p:nvSpPr>
        <p:spPr>
          <a:xfrm>
            <a:off x="6180671" y="2658533"/>
            <a:ext cx="4718304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6" name="內容預留位置 5"/>
          <p:cNvSpPr>
            <a:spLocks noGrp="1"/>
          </p:cNvSpPr>
          <p:nvPr>
            <p:ph sz="quarter" idx="4" hasCustomPrompt="1"/>
          </p:nvPr>
        </p:nvSpPr>
        <p:spPr>
          <a:xfrm>
            <a:off x="6180671" y="3243262"/>
            <a:ext cx="4718304" cy="2632605"/>
          </a:xfrm>
        </p:spPr>
        <p:txBody>
          <a:bodyPr rtlCol="0" anchor="t">
            <a:normAutofit/>
          </a:bodyPr>
          <a:lstStyle/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7" name="日期預留位置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F96EEF3-14EF-4CE3-8981-675A57EAAA0E}" type="datetime1">
              <a:rPr lang="zh-TW" altLang="en-US" noProof="0" smtClean="0"/>
              <a:t>2019/10/30</a:t>
            </a:fld>
            <a:endParaRPr lang="zh-TW" altLang="en-US" noProof="0"/>
          </a:p>
        </p:txBody>
      </p:sp>
      <p:sp>
        <p:nvSpPr>
          <p:cNvPr id="8" name="頁尾預留位置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/>
          </a:p>
        </p:txBody>
      </p:sp>
      <p:sp>
        <p:nvSpPr>
          <p:cNvPr id="9" name="投影片編號預留位置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  <p:cxnSp>
        <p:nvCxnSpPr>
          <p:cNvPr id="18" name="直線接點​​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0333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日期預留位置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46EF9AD-23F0-4443-BDA0-54F895D552E9}" type="datetime1">
              <a:rPr lang="zh-TW" altLang="en-US" noProof="0" smtClean="0"/>
              <a:t>2019/10/30</a:t>
            </a:fld>
            <a:endParaRPr lang="zh-TW" altLang="en-US" noProof="0"/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/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  <p:cxnSp>
        <p:nvCxnSpPr>
          <p:cNvPr id="14" name="直線接點​​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9768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預留位置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8CC2B3F-0600-45D9-AF74-5B4D4943987D}" type="datetime1">
              <a:rPr lang="zh-TW" altLang="en-US" noProof="0" smtClean="0"/>
              <a:t>2019/10/30</a:t>
            </a:fld>
            <a:endParaRPr lang="zh-TW" altLang="en-US" noProof="0"/>
          </a:p>
        </p:txBody>
      </p:sp>
      <p:sp>
        <p:nvSpPr>
          <p:cNvPr id="3" name="頁尾預留位置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1948665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rtlCol="0" anchor="b">
            <a:normAutofit/>
          </a:bodyPr>
          <a:lstStyle>
            <a:lvl1pPr algn="ctr">
              <a:defRPr sz="2400" b="0"/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內容預留位置 2"/>
          <p:cNvSpPr>
            <a:spLocks noGrp="1"/>
          </p:cNvSpPr>
          <p:nvPr>
            <p:ph idx="1" hasCustomPrompt="1"/>
          </p:nvPr>
        </p:nvSpPr>
        <p:spPr>
          <a:xfrm>
            <a:off x="5418668" y="982131"/>
            <a:ext cx="5469466" cy="4893735"/>
          </a:xfrm>
        </p:spPr>
        <p:txBody>
          <a:bodyPr rtlCol="0" anchor="ctr">
            <a:normAutofit/>
          </a:bodyPr>
          <a:lstStyle/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 hasCustomPrompt="1"/>
          </p:nvPr>
        </p:nvSpPr>
        <p:spPr>
          <a:xfrm>
            <a:off x="1293811" y="3031065"/>
            <a:ext cx="3718455" cy="2438404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BE80E7F-F547-4261-9498-D24ECD20F718}" type="datetime1">
              <a:rPr lang="zh-TW" altLang="en-US" noProof="0" smtClean="0"/>
              <a:t>2019/10/30</a:t>
            </a:fld>
            <a:endParaRPr lang="zh-TW" altLang="en-US" noProof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  <p:cxnSp>
        <p:nvCxnSpPr>
          <p:cNvPr id="16" name="直線接點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74038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rtlCol="0" anchor="b">
            <a:normAutofit/>
          </a:bodyPr>
          <a:lstStyle>
            <a:lvl1pPr algn="ctr">
              <a:defRPr sz="2800" b="0"/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17" name="圖片預留位置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zh-TW" altLang="en-US" noProof="0"/>
              <a:t>按一下圖示以新增圖片</a:t>
            </a:r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 hasCustomPrompt="1"/>
          </p:nvPr>
        </p:nvSpPr>
        <p:spPr>
          <a:xfrm>
            <a:off x="1295399" y="3255432"/>
            <a:ext cx="6241816" cy="1828800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9DCEC6B-EC27-4A5D-8D57-52F8912CE234}" type="datetime1">
              <a:rPr lang="zh-TW" altLang="en-US" noProof="0" smtClean="0"/>
              <a:t>2019/10/30</a:t>
            </a:fld>
            <a:endParaRPr lang="zh-TW" altLang="en-US" noProof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585800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HD-面板內容-結合索環.png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標題預留位置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0B2C5094-6488-4F2C-B254-54A5FBC5AC4C}" type="datetime1">
              <a:rPr lang="zh-TW" altLang="en-US" smtClean="0"/>
              <a:t>2019/10/30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D57F1E4F-1CFF-5643-939E-217C01CDF565}" type="slidenum">
              <a:rPr lang="en-US" altLang="zh-TW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70650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Microsoft JhengHei UI" panose="020B0604030504040204" pitchFamily="34" charset="-120"/>
          <a:ea typeface="Microsoft JhengHei UI" panose="020B0604030504040204" pitchFamily="34" charset="-120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26.pn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26.pn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0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www.google.com.tw/url?sa=i&amp;url=http%3A%2F%2F3png.com%2Fa-69763647.html&amp;psig=AOvVaw30hEIUd2JNO0fydWBVwxIT&amp;ust=1572196709664000&amp;source=images&amp;cd=vfe&amp;ved=0CAIQjRxqFwoTCMC4l6q3uuUCFQAAAAAdAAAAABAF" TargetMode="External"/><Relationship Id="rId1" Type="http://schemas.openxmlformats.org/officeDocument/2006/relationships/slideLayout" Target="../slideLayouts/slideLayout3.xml"/><Relationship Id="rId6" Type="http://schemas.microsoft.com/office/2007/relationships/hdphoto" Target="../media/hdphoto15.wdp"/><Relationship Id="rId5" Type="http://schemas.openxmlformats.org/officeDocument/2006/relationships/image" Target="../media/image38.png"/><Relationship Id="rId4" Type="http://schemas.microsoft.com/office/2007/relationships/hdphoto" Target="../media/hdphoto14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6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hyperlink" Target="https://n.yam.com/Article/20180419400504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diagramLayout" Target="../diagrams/layout1.xml"/><Relationship Id="rId7" Type="http://schemas.openxmlformats.org/officeDocument/2006/relationships/image" Target="../media/image1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microsoft.com/office/2007/relationships/hdphoto" Target="../media/hdphoto6.wdp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岩灘&#10;&#10;">
            <a:extLst>
              <a:ext uri="{FF2B5EF4-FFF2-40B4-BE49-F238E27FC236}">
                <a16:creationId xmlns:a16="http://schemas.microsoft.com/office/drawing/2014/main" id="{1D741830-4E4E-4CA5-B92A-047E598CB2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pSp>
        <p:nvGrpSpPr>
          <p:cNvPr id="10" name="群組 9">
            <a:extLst>
              <a:ext uri="{FF2B5EF4-FFF2-40B4-BE49-F238E27FC236}">
                <a16:creationId xmlns:a16="http://schemas.microsoft.com/office/drawing/2014/main" id="{EF41A68A-8CD1-4105-B4EC-A56286CB0F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202616" y="1411015"/>
            <a:ext cx="7808159" cy="4103960"/>
            <a:chOff x="2202616" y="1411015"/>
            <a:chExt cx="7808159" cy="4103960"/>
          </a:xfrm>
        </p:grpSpPr>
        <p:sp>
          <p:nvSpPr>
            <p:cNvPr id="11" name="手繪多邊形 16">
              <a:extLst>
                <a:ext uri="{FF2B5EF4-FFF2-40B4-BE49-F238E27FC236}">
                  <a16:creationId xmlns:a16="http://schemas.microsoft.com/office/drawing/2014/main" id="{7B955F46-02E4-4A82-96F5-CBAFDD4A74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02616" y="1411015"/>
              <a:ext cx="7808159" cy="4103960"/>
            </a:xfrm>
            <a:custGeom>
              <a:avLst/>
              <a:gdLst>
                <a:gd name="connsiteX0" fmla="*/ 7589084 w 7808159"/>
                <a:gd name="connsiteY0" fmla="*/ 3803605 h 4103960"/>
                <a:gd name="connsiteX1" fmla="*/ 7512884 w 7808159"/>
                <a:gd name="connsiteY1" fmla="*/ 3879805 h 4103960"/>
                <a:gd name="connsiteX2" fmla="*/ 7589084 w 7808159"/>
                <a:gd name="connsiteY2" fmla="*/ 3956005 h 4103960"/>
                <a:gd name="connsiteX3" fmla="*/ 7665284 w 7808159"/>
                <a:gd name="connsiteY3" fmla="*/ 3879805 h 4103960"/>
                <a:gd name="connsiteX4" fmla="*/ 7589084 w 7808159"/>
                <a:gd name="connsiteY4" fmla="*/ 3803605 h 4103960"/>
                <a:gd name="connsiteX5" fmla="*/ 197684 w 7808159"/>
                <a:gd name="connsiteY5" fmla="*/ 3803605 h 4103960"/>
                <a:gd name="connsiteX6" fmla="*/ 121484 w 7808159"/>
                <a:gd name="connsiteY6" fmla="*/ 3879805 h 4103960"/>
                <a:gd name="connsiteX7" fmla="*/ 197684 w 7808159"/>
                <a:gd name="connsiteY7" fmla="*/ 3956005 h 4103960"/>
                <a:gd name="connsiteX8" fmla="*/ 273884 w 7808159"/>
                <a:gd name="connsiteY8" fmla="*/ 3879805 h 4103960"/>
                <a:gd name="connsiteX9" fmla="*/ 197684 w 7808159"/>
                <a:gd name="connsiteY9" fmla="*/ 3803605 h 4103960"/>
                <a:gd name="connsiteX10" fmla="*/ 7604324 w 7808159"/>
                <a:gd name="connsiteY10" fmla="*/ 130765 h 4103960"/>
                <a:gd name="connsiteX11" fmla="*/ 7528124 w 7808159"/>
                <a:gd name="connsiteY11" fmla="*/ 206965 h 4103960"/>
                <a:gd name="connsiteX12" fmla="*/ 7604324 w 7808159"/>
                <a:gd name="connsiteY12" fmla="*/ 283165 h 4103960"/>
                <a:gd name="connsiteX13" fmla="*/ 7680524 w 7808159"/>
                <a:gd name="connsiteY13" fmla="*/ 206965 h 4103960"/>
                <a:gd name="connsiteX14" fmla="*/ 7604324 w 7808159"/>
                <a:gd name="connsiteY14" fmla="*/ 130765 h 4103960"/>
                <a:gd name="connsiteX15" fmla="*/ 197684 w 7808159"/>
                <a:gd name="connsiteY15" fmla="*/ 130765 h 4103960"/>
                <a:gd name="connsiteX16" fmla="*/ 121484 w 7808159"/>
                <a:gd name="connsiteY16" fmla="*/ 206965 h 4103960"/>
                <a:gd name="connsiteX17" fmla="*/ 197684 w 7808159"/>
                <a:gd name="connsiteY17" fmla="*/ 283165 h 4103960"/>
                <a:gd name="connsiteX18" fmla="*/ 273884 w 7808159"/>
                <a:gd name="connsiteY18" fmla="*/ 206965 h 4103960"/>
                <a:gd name="connsiteX19" fmla="*/ 197684 w 7808159"/>
                <a:gd name="connsiteY19" fmla="*/ 130765 h 4103960"/>
                <a:gd name="connsiteX20" fmla="*/ 0 w 7808159"/>
                <a:gd name="connsiteY20" fmla="*/ 0 h 4103960"/>
                <a:gd name="connsiteX21" fmla="*/ 7808159 w 7808159"/>
                <a:gd name="connsiteY21" fmla="*/ 0 h 4103960"/>
                <a:gd name="connsiteX22" fmla="*/ 7808159 w 7808159"/>
                <a:gd name="connsiteY22" fmla="*/ 4103960 h 4103960"/>
                <a:gd name="connsiteX23" fmla="*/ 0 w 7808159"/>
                <a:gd name="connsiteY23" fmla="*/ 4103960 h 4103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808159" h="4103960">
                  <a:moveTo>
                    <a:pt x="7589084" y="3803605"/>
                  </a:moveTo>
                  <a:cubicBezTo>
                    <a:pt x="7547000" y="3803605"/>
                    <a:pt x="7512884" y="3837721"/>
                    <a:pt x="7512884" y="3879805"/>
                  </a:cubicBezTo>
                  <a:cubicBezTo>
                    <a:pt x="7512884" y="3921889"/>
                    <a:pt x="7547000" y="3956005"/>
                    <a:pt x="7589084" y="3956005"/>
                  </a:cubicBezTo>
                  <a:cubicBezTo>
                    <a:pt x="7631168" y="3956005"/>
                    <a:pt x="7665284" y="3921889"/>
                    <a:pt x="7665284" y="3879805"/>
                  </a:cubicBezTo>
                  <a:cubicBezTo>
                    <a:pt x="7665284" y="3837721"/>
                    <a:pt x="7631168" y="3803605"/>
                    <a:pt x="7589084" y="3803605"/>
                  </a:cubicBezTo>
                  <a:close/>
                  <a:moveTo>
                    <a:pt x="197684" y="3803605"/>
                  </a:moveTo>
                  <a:cubicBezTo>
                    <a:pt x="155600" y="3803605"/>
                    <a:pt x="121484" y="3837721"/>
                    <a:pt x="121484" y="3879805"/>
                  </a:cubicBezTo>
                  <a:cubicBezTo>
                    <a:pt x="121484" y="3921889"/>
                    <a:pt x="155600" y="3956005"/>
                    <a:pt x="197684" y="3956005"/>
                  </a:cubicBezTo>
                  <a:cubicBezTo>
                    <a:pt x="239768" y="3956005"/>
                    <a:pt x="273884" y="3921889"/>
                    <a:pt x="273884" y="3879805"/>
                  </a:cubicBezTo>
                  <a:cubicBezTo>
                    <a:pt x="273884" y="3837721"/>
                    <a:pt x="239768" y="3803605"/>
                    <a:pt x="197684" y="3803605"/>
                  </a:cubicBezTo>
                  <a:close/>
                  <a:moveTo>
                    <a:pt x="7604324" y="130765"/>
                  </a:moveTo>
                  <a:cubicBezTo>
                    <a:pt x="7562240" y="130765"/>
                    <a:pt x="7528124" y="164881"/>
                    <a:pt x="7528124" y="206965"/>
                  </a:cubicBezTo>
                  <a:cubicBezTo>
                    <a:pt x="7528124" y="249049"/>
                    <a:pt x="7562240" y="283165"/>
                    <a:pt x="7604324" y="283165"/>
                  </a:cubicBezTo>
                  <a:cubicBezTo>
                    <a:pt x="7646408" y="283165"/>
                    <a:pt x="7680524" y="249049"/>
                    <a:pt x="7680524" y="206965"/>
                  </a:cubicBezTo>
                  <a:cubicBezTo>
                    <a:pt x="7680524" y="164881"/>
                    <a:pt x="7646408" y="130765"/>
                    <a:pt x="7604324" y="130765"/>
                  </a:cubicBezTo>
                  <a:close/>
                  <a:moveTo>
                    <a:pt x="197684" y="130765"/>
                  </a:moveTo>
                  <a:cubicBezTo>
                    <a:pt x="155600" y="130765"/>
                    <a:pt x="121484" y="164881"/>
                    <a:pt x="121484" y="206965"/>
                  </a:cubicBezTo>
                  <a:cubicBezTo>
                    <a:pt x="121484" y="249049"/>
                    <a:pt x="155600" y="283165"/>
                    <a:pt x="197684" y="283165"/>
                  </a:cubicBezTo>
                  <a:cubicBezTo>
                    <a:pt x="239768" y="283165"/>
                    <a:pt x="273884" y="249049"/>
                    <a:pt x="273884" y="206965"/>
                  </a:cubicBezTo>
                  <a:cubicBezTo>
                    <a:pt x="273884" y="164881"/>
                    <a:pt x="239768" y="130765"/>
                    <a:pt x="197684" y="130765"/>
                  </a:cubicBezTo>
                  <a:close/>
                  <a:moveTo>
                    <a:pt x="0" y="0"/>
                  </a:moveTo>
                  <a:lnTo>
                    <a:pt x="7808159" y="0"/>
                  </a:lnTo>
                  <a:lnTo>
                    <a:pt x="7808159" y="4103960"/>
                  </a:lnTo>
                  <a:lnTo>
                    <a:pt x="0" y="4103960"/>
                  </a:lnTo>
                  <a:close/>
                </a:path>
              </a:pathLst>
            </a:custGeom>
            <a:blipFill dpi="0" rotWithShape="1">
              <a:blip r:embed="rId5">
                <a:alphaModFix amt="83000"/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srcRect/>
              <a:tile tx="0" ty="0" sx="90000" sy="100000" flip="none" algn="ctr"/>
            </a:blipFill>
            <a:ln>
              <a:noFill/>
            </a:ln>
            <a:effectLst>
              <a:outerShdw blurRad="114300" dist="127000" dir="5400000" sx="99000" sy="99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woPt" dir="t"/>
            </a:scene3d>
            <a:sp3d contourW="6350">
              <a:bevelT w="12700" h="0" prst="coolSlant"/>
              <a:contourClr>
                <a:schemeClr val="bg2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zh-TW" altLang="en-US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grpSp>
          <p:nvGrpSpPr>
            <p:cNvPr id="12" name="群組 11">
              <a:extLst>
                <a:ext uri="{FF2B5EF4-FFF2-40B4-BE49-F238E27FC236}">
                  <a16:creationId xmlns:a16="http://schemas.microsoft.com/office/drawing/2014/main" id="{879775EF-026C-4E4A-873B-185915FB4F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2278995" y="1501257"/>
              <a:ext cx="7645811" cy="3928374"/>
              <a:chOff x="2278995" y="1501257"/>
              <a:chExt cx="7645811" cy="3928374"/>
            </a:xfrm>
          </p:grpSpPr>
          <p:sp>
            <p:nvSpPr>
              <p:cNvPr id="13" name="環圈 19">
                <a:extLst>
                  <a:ext uri="{FF2B5EF4-FFF2-40B4-BE49-F238E27FC236}">
                    <a16:creationId xmlns:a16="http://schemas.microsoft.com/office/drawing/2014/main" id="{400D0967-F02F-4275-8520-75D52A1DF66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9677918" y="1501257"/>
                <a:ext cx="246888" cy="246888"/>
              </a:xfrm>
              <a:prstGeom prst="donut">
                <a:avLst>
                  <a:gd name="adj" fmla="val 26304"/>
                </a:avLst>
              </a:prstGeom>
              <a:gradFill>
                <a:gsLst>
                  <a:gs pos="20000">
                    <a:srgbClr val="949494"/>
                  </a:gs>
                  <a:gs pos="30000">
                    <a:srgbClr val="B2B2B2"/>
                  </a:gs>
                  <a:gs pos="51000">
                    <a:srgbClr val="E0DEDE">
                      <a:lumMod val="92000"/>
                    </a:srgbClr>
                  </a:gs>
                  <a:gs pos="8000">
                    <a:schemeClr val="bg1">
                      <a:lumMod val="41000"/>
                      <a:lumOff val="59000"/>
                    </a:schemeClr>
                  </a:gs>
                  <a:gs pos="89000">
                    <a:srgbClr val="7A7A7A"/>
                  </a:gs>
                </a:gsLst>
                <a:lin ang="3600000" scaled="0"/>
              </a:gradFill>
              <a:ln>
                <a:noFill/>
              </a:ln>
              <a:effectLst>
                <a:outerShdw blurRad="63500" sx="101000" sy="101000" algn="ctr" rotWithShape="0">
                  <a:prstClr val="black">
                    <a:alpha val="48000"/>
                  </a:prstClr>
                </a:outerShdw>
              </a:effectLst>
              <a:scene3d>
                <a:camera prst="orthographicFront"/>
                <a:lightRig rig="threePt" dir="t">
                  <a:rot lat="0" lon="0" rev="21360000"/>
                </a:lightRig>
              </a:scene3d>
              <a:sp3d>
                <a:bevelT w="19050" h="31750"/>
                <a:contourClr>
                  <a:srgbClr val="F1F1F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zh-TW" altLang="en-US">
                  <a:solidFill>
                    <a:schemeClr val="tx1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</a:endParaRPr>
              </a:p>
            </p:txBody>
          </p:sp>
          <p:sp>
            <p:nvSpPr>
              <p:cNvPr id="14" name="環圈 21">
                <a:extLst>
                  <a:ext uri="{FF2B5EF4-FFF2-40B4-BE49-F238E27FC236}">
                    <a16:creationId xmlns:a16="http://schemas.microsoft.com/office/drawing/2014/main" id="{B4B16BA1-0F90-43DD-9D6C-6F196A15A30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9673719" y="5174722"/>
                <a:ext cx="246888" cy="246888"/>
              </a:xfrm>
              <a:prstGeom prst="donut">
                <a:avLst>
                  <a:gd name="adj" fmla="val 26304"/>
                </a:avLst>
              </a:prstGeom>
              <a:gradFill>
                <a:gsLst>
                  <a:gs pos="20000">
                    <a:srgbClr val="949494"/>
                  </a:gs>
                  <a:gs pos="30000">
                    <a:srgbClr val="B2B2B2"/>
                  </a:gs>
                  <a:gs pos="51000">
                    <a:srgbClr val="E0DEDE">
                      <a:lumMod val="92000"/>
                    </a:srgbClr>
                  </a:gs>
                  <a:gs pos="8000">
                    <a:schemeClr val="bg1">
                      <a:lumMod val="41000"/>
                      <a:lumOff val="59000"/>
                    </a:schemeClr>
                  </a:gs>
                  <a:gs pos="89000">
                    <a:srgbClr val="7A7A7A"/>
                  </a:gs>
                </a:gsLst>
                <a:lin ang="3600000" scaled="0"/>
              </a:gradFill>
              <a:ln>
                <a:noFill/>
              </a:ln>
              <a:effectLst>
                <a:outerShdw blurRad="63500" sx="101000" sy="101000" algn="ctr" rotWithShape="0">
                  <a:prstClr val="black">
                    <a:alpha val="48000"/>
                  </a:prstClr>
                </a:outerShdw>
              </a:effectLst>
              <a:scene3d>
                <a:camera prst="orthographicFront"/>
                <a:lightRig rig="threePt" dir="t">
                  <a:rot lat="0" lon="0" rev="21360000"/>
                </a:lightRig>
              </a:scene3d>
              <a:sp3d>
                <a:bevelT w="19050" h="31750"/>
                <a:contourClr>
                  <a:srgbClr val="F1F1F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zh-TW" altLang="en-US">
                  <a:solidFill>
                    <a:schemeClr val="tx1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</a:endParaRPr>
              </a:p>
            </p:txBody>
          </p:sp>
          <p:sp>
            <p:nvSpPr>
              <p:cNvPr id="15" name="環圈 22">
                <a:extLst>
                  <a:ext uri="{FF2B5EF4-FFF2-40B4-BE49-F238E27FC236}">
                    <a16:creationId xmlns:a16="http://schemas.microsoft.com/office/drawing/2014/main" id="{7B652CBC-3D51-4C0E-8DDE-2C4A49B387D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278995" y="1501257"/>
                <a:ext cx="246888" cy="246888"/>
              </a:xfrm>
              <a:prstGeom prst="donut">
                <a:avLst>
                  <a:gd name="adj" fmla="val 26304"/>
                </a:avLst>
              </a:prstGeom>
              <a:gradFill>
                <a:gsLst>
                  <a:gs pos="20000">
                    <a:srgbClr val="949494"/>
                  </a:gs>
                  <a:gs pos="30000">
                    <a:srgbClr val="B2B2B2"/>
                  </a:gs>
                  <a:gs pos="51000">
                    <a:srgbClr val="E0DEDE">
                      <a:lumMod val="92000"/>
                    </a:srgbClr>
                  </a:gs>
                  <a:gs pos="8000">
                    <a:schemeClr val="bg1">
                      <a:lumMod val="41000"/>
                      <a:lumOff val="59000"/>
                    </a:schemeClr>
                  </a:gs>
                  <a:gs pos="89000">
                    <a:srgbClr val="7A7A7A"/>
                  </a:gs>
                </a:gsLst>
                <a:lin ang="3600000" scaled="0"/>
              </a:gradFill>
              <a:ln>
                <a:noFill/>
              </a:ln>
              <a:effectLst>
                <a:outerShdw blurRad="63500" sx="101000" sy="101000" algn="ctr" rotWithShape="0">
                  <a:prstClr val="black">
                    <a:alpha val="48000"/>
                  </a:prstClr>
                </a:outerShdw>
              </a:effectLst>
              <a:scene3d>
                <a:camera prst="orthographicFront"/>
                <a:lightRig rig="threePt" dir="t">
                  <a:rot lat="0" lon="0" rev="21360000"/>
                </a:lightRig>
              </a:scene3d>
              <a:sp3d>
                <a:bevelT w="19050" h="31750"/>
                <a:contourClr>
                  <a:srgbClr val="F1F1F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zh-TW" altLang="en-US">
                  <a:solidFill>
                    <a:schemeClr val="tx1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</a:endParaRPr>
              </a:p>
            </p:txBody>
          </p:sp>
          <p:sp>
            <p:nvSpPr>
              <p:cNvPr id="16" name="環圈 23">
                <a:extLst>
                  <a:ext uri="{FF2B5EF4-FFF2-40B4-BE49-F238E27FC236}">
                    <a16:creationId xmlns:a16="http://schemas.microsoft.com/office/drawing/2014/main" id="{3AFF0419-6554-4FDD-93AB-8A8C45FF5B0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278995" y="5182743"/>
                <a:ext cx="246888" cy="246888"/>
              </a:xfrm>
              <a:prstGeom prst="donut">
                <a:avLst>
                  <a:gd name="adj" fmla="val 26304"/>
                </a:avLst>
              </a:prstGeom>
              <a:gradFill>
                <a:gsLst>
                  <a:gs pos="20000">
                    <a:srgbClr val="949494"/>
                  </a:gs>
                  <a:gs pos="30000">
                    <a:srgbClr val="B2B2B2"/>
                  </a:gs>
                  <a:gs pos="51000">
                    <a:srgbClr val="E0DEDE">
                      <a:lumMod val="92000"/>
                    </a:srgbClr>
                  </a:gs>
                  <a:gs pos="8000">
                    <a:schemeClr val="bg1">
                      <a:lumMod val="41000"/>
                      <a:lumOff val="59000"/>
                    </a:schemeClr>
                  </a:gs>
                  <a:gs pos="89000">
                    <a:srgbClr val="7A7A7A"/>
                  </a:gs>
                </a:gsLst>
                <a:lin ang="3600000" scaled="0"/>
              </a:gradFill>
              <a:ln>
                <a:noFill/>
              </a:ln>
              <a:effectLst>
                <a:outerShdw blurRad="63500" sx="101000" sy="101000" algn="ctr" rotWithShape="0">
                  <a:prstClr val="black">
                    <a:alpha val="48000"/>
                  </a:prstClr>
                </a:outerShdw>
              </a:effectLst>
              <a:scene3d>
                <a:camera prst="orthographicFront"/>
                <a:lightRig rig="threePt" dir="t">
                  <a:rot lat="0" lon="0" rev="21360000"/>
                </a:lightRig>
              </a:scene3d>
              <a:sp3d>
                <a:bevelT w="19050" h="31750"/>
                <a:contourClr>
                  <a:srgbClr val="F1F1F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zh-TW" altLang="en-US">
                  <a:solidFill>
                    <a:schemeClr val="tx1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</a:endParaRPr>
              </a:p>
            </p:txBody>
          </p:sp>
        </p:grpSp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D4774D57-151E-4936-9AF4-E70073D4E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98860" y="1862438"/>
            <a:ext cx="6815669" cy="1515533"/>
          </a:xfrm>
        </p:spPr>
        <p:txBody>
          <a:bodyPr rtlCol="0">
            <a:noAutofit/>
          </a:bodyPr>
          <a:lstStyle/>
          <a:p>
            <a:r>
              <a:rPr lang="zh-TW" altLang="en-US" sz="4600" b="1" dirty="0">
                <a:solidFill>
                  <a:srgbClr val="002060"/>
                </a:solidFill>
                <a:latin typeface="+mj-ea"/>
                <a:ea typeface="+mj-ea"/>
              </a:rPr>
              <a:t>「小旅行，行不行？！」</a:t>
            </a:r>
            <a:br>
              <a:rPr lang="en-US" altLang="zh-TW" sz="4600" b="1" dirty="0">
                <a:solidFill>
                  <a:srgbClr val="002060"/>
                </a:solidFill>
                <a:latin typeface="+mj-ea"/>
                <a:ea typeface="+mj-ea"/>
              </a:rPr>
            </a:br>
            <a:r>
              <a:rPr lang="zh-TW" altLang="en-US" sz="4600" b="1" dirty="0">
                <a:solidFill>
                  <a:srgbClr val="002060"/>
                </a:solidFill>
                <a:latin typeface="+mj-ea"/>
                <a:ea typeface="+mj-ea"/>
              </a:rPr>
              <a:t>花蓮縣觀光小旅行之探討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C5370FC1-A32E-43A6-9E96-92974CB54F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15911" y="3758487"/>
            <a:ext cx="5057808" cy="1320802"/>
          </a:xfrm>
        </p:spPr>
        <p:txBody>
          <a:bodyPr rtlCol="0">
            <a:normAutofit/>
          </a:bodyPr>
          <a:lstStyle/>
          <a:p>
            <a:pPr algn="l"/>
            <a:r>
              <a:rPr lang="zh-TW" altLang="en-US" sz="2800" b="1" dirty="0">
                <a:solidFill>
                  <a:srgbClr val="002060"/>
                </a:solidFill>
                <a:latin typeface="+mn-ea"/>
              </a:rPr>
              <a:t>小</a:t>
            </a:r>
            <a:r>
              <a:rPr lang="zh-TW" altLang="en-US" sz="2800" b="1" dirty="0">
                <a:solidFill>
                  <a:srgbClr val="002060"/>
                </a:solidFill>
                <a:latin typeface="+mj-ea"/>
                <a:ea typeface="+mj-ea"/>
              </a:rPr>
              <a:t>隊名稱：睿智兼哲學家之隊</a:t>
            </a:r>
            <a:endParaRPr lang="en-US" altLang="zh-TW" sz="2800" b="1" dirty="0">
              <a:solidFill>
                <a:srgbClr val="002060"/>
              </a:solidFill>
              <a:latin typeface="+mj-ea"/>
              <a:ea typeface="+mj-ea"/>
            </a:endParaRPr>
          </a:p>
          <a:p>
            <a:pPr algn="l"/>
            <a:r>
              <a:rPr lang="zh-TW" altLang="en-US" sz="2800" b="1" dirty="0">
                <a:solidFill>
                  <a:srgbClr val="002060"/>
                </a:solidFill>
                <a:latin typeface="+mj-ea"/>
                <a:ea typeface="+mj-ea"/>
              </a:rPr>
              <a:t>報告人：吳睿哲</a:t>
            </a:r>
            <a:endParaRPr lang="en-US" altLang="zh-TW" sz="2800" b="1" dirty="0">
              <a:solidFill>
                <a:srgbClr val="002060"/>
              </a:solidFill>
              <a:latin typeface="+mj-ea"/>
              <a:ea typeface="+mj-ea"/>
            </a:endParaRPr>
          </a:p>
        </p:txBody>
      </p:sp>
      <p:cxnSp>
        <p:nvCxnSpPr>
          <p:cNvPr id="18" name="直線接點​​ 17">
            <a:extLst>
              <a:ext uri="{FF2B5EF4-FFF2-40B4-BE49-F238E27FC236}">
                <a16:creationId xmlns:a16="http://schemas.microsoft.com/office/drawing/2014/main" id="{5F310D7E-8F1E-4C2F-8824-E43E043DD8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圖片 18">
            <a:extLst>
              <a:ext uri="{FF2B5EF4-FFF2-40B4-BE49-F238E27FC236}">
                <a16:creationId xmlns:a16="http://schemas.microsoft.com/office/drawing/2014/main" id="{5E0EF96C-BB73-4E48-A92C-A85990FBDB5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384" t="8666" r="14841" b="7612"/>
          <a:stretch/>
        </p:blipFill>
        <p:spPr>
          <a:xfrm>
            <a:off x="2434686" y="3335869"/>
            <a:ext cx="2253473" cy="2628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9134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3">
            <a:extLst>
              <a:ext uri="{FF2B5EF4-FFF2-40B4-BE49-F238E27FC236}">
                <a16:creationId xmlns:a16="http://schemas.microsoft.com/office/drawing/2014/main" id="{CB66FE5E-235F-481D-A503-0FD9FB3248DD}"/>
              </a:ext>
            </a:extLst>
          </p:cNvPr>
          <p:cNvSpPr txBox="1">
            <a:spLocks/>
          </p:cNvSpPr>
          <p:nvPr/>
        </p:nvSpPr>
        <p:spPr>
          <a:xfrm>
            <a:off x="1295400" y="388773"/>
            <a:ext cx="9601200" cy="1091235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zh-TW" altLang="en-US" b="1" dirty="0">
                <a:latin typeface="+mj-ea"/>
                <a:ea typeface="+mj-ea"/>
              </a:rPr>
              <a:t>第三天的小旅行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CF700242-8140-4975-BA3E-D1F7D21ECEC4}"/>
              </a:ext>
            </a:extLst>
          </p:cNvPr>
          <p:cNvSpPr txBox="1"/>
          <p:nvPr/>
        </p:nvSpPr>
        <p:spPr>
          <a:xfrm>
            <a:off x="8229601" y="2549916"/>
            <a:ext cx="3139125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/>
              <a:t>       </a:t>
            </a:r>
            <a:endParaRPr lang="en-US" altLang="zh-TW" sz="2400" dirty="0"/>
          </a:p>
          <a:p>
            <a:r>
              <a:rPr lang="zh-TW" altLang="en-US" sz="3200" b="1" dirty="0">
                <a:latin typeface="+mj-ea"/>
                <a:ea typeface="+mj-ea"/>
              </a:rPr>
              <a:t>旅行規劃</a:t>
            </a:r>
            <a:r>
              <a:rPr lang="en-US" altLang="zh-TW" sz="3200" b="1" dirty="0" err="1">
                <a:latin typeface="+mj-ea"/>
                <a:ea typeface="+mj-ea"/>
              </a:rPr>
              <a:t>Day3</a:t>
            </a:r>
            <a:r>
              <a:rPr lang="zh-TW" altLang="en-US" sz="3200" b="1" dirty="0">
                <a:latin typeface="+mj-ea"/>
                <a:ea typeface="+mj-ea"/>
              </a:rPr>
              <a:t>：</a:t>
            </a:r>
            <a:endParaRPr lang="en-US" altLang="zh-TW" sz="3200" b="1" dirty="0">
              <a:latin typeface="+mj-ea"/>
              <a:ea typeface="+mj-ea"/>
            </a:endParaRPr>
          </a:p>
          <a:p>
            <a:endParaRPr lang="en-US" altLang="zh-TW" sz="3200" b="1" dirty="0">
              <a:latin typeface="+mj-ea"/>
              <a:ea typeface="+mj-ea"/>
            </a:endParaRPr>
          </a:p>
          <a:p>
            <a:r>
              <a:rPr lang="zh-TW" altLang="en-US" sz="3200" b="1" dirty="0">
                <a:latin typeface="+mj-ea"/>
                <a:ea typeface="+mj-ea"/>
              </a:rPr>
              <a:t>七星柴魚博物館</a:t>
            </a:r>
            <a:r>
              <a:rPr lang="zh-TW" altLang="en-US" sz="32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TW" altLang="en-US" sz="3200" b="1" dirty="0">
                <a:latin typeface="+mj-ea"/>
                <a:ea typeface="+mj-ea"/>
              </a:rPr>
              <a:t>美崙山公園。</a:t>
            </a:r>
          </a:p>
          <a:p>
            <a:pPr algn="ctr"/>
            <a:endParaRPr lang="zh-TW" alt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0C23A510-47C2-4592-8B88-E27AB326D8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54480" flipH="1">
            <a:off x="9116082" y="536036"/>
            <a:ext cx="2392729" cy="2392729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B3870800-023D-41D4-B6AD-B96196F578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250" y="1344082"/>
            <a:ext cx="7689003" cy="538325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64093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14" y="3215152"/>
            <a:ext cx="5778133" cy="3021000"/>
          </a:xfrm>
          <a:ln w="19050">
            <a:solidFill>
              <a:schemeClr val="tx1"/>
            </a:solidFill>
          </a:ln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8954" y="3240727"/>
            <a:ext cx="5778131" cy="300267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3" name="文字方塊 12"/>
          <p:cNvSpPr txBox="1"/>
          <p:nvPr/>
        </p:nvSpPr>
        <p:spPr>
          <a:xfrm>
            <a:off x="1336990" y="1456775"/>
            <a:ext cx="27691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>
                <a:latin typeface="+mj-ea"/>
                <a:ea typeface="+mj-ea"/>
              </a:rPr>
              <a:t>景點照片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1911269" y="2599478"/>
            <a:ext cx="2646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>
                <a:latin typeface="+mj-ea"/>
                <a:ea typeface="+mj-ea"/>
              </a:rPr>
              <a:t>花蓮文創園區</a:t>
            </a:r>
          </a:p>
        </p:txBody>
      </p:sp>
      <p:sp>
        <p:nvSpPr>
          <p:cNvPr id="15" name="文字方塊 14"/>
          <p:cNvSpPr txBox="1"/>
          <p:nvPr/>
        </p:nvSpPr>
        <p:spPr>
          <a:xfrm>
            <a:off x="7968433" y="2586946"/>
            <a:ext cx="2646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>
                <a:latin typeface="+mj-ea"/>
                <a:ea typeface="+mj-ea"/>
              </a:rPr>
              <a:t>鐵道文化園區</a:t>
            </a:r>
          </a:p>
        </p:txBody>
      </p:sp>
      <p:pic>
        <p:nvPicPr>
          <p:cNvPr id="24" name="圖片 23">
            <a:extLst>
              <a:ext uri="{FF2B5EF4-FFF2-40B4-BE49-F238E27FC236}">
                <a16:creationId xmlns:a16="http://schemas.microsoft.com/office/drawing/2014/main" id="{501ED801-A7E6-4890-8271-EDF956EF35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51921" y="878732"/>
            <a:ext cx="2429530" cy="1320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1102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751014F5-6DCA-4099-9DAC-B223906B13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32" y="785034"/>
            <a:ext cx="5767313" cy="283929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47FD65FB-89F9-41B0-AE6B-E7B43A73C5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154" y="785034"/>
            <a:ext cx="5767314" cy="283929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C4DB9780-6E34-4764-B1EB-2992524BBE9B}"/>
              </a:ext>
            </a:extLst>
          </p:cNvPr>
          <p:cNvSpPr/>
          <p:nvPr/>
        </p:nvSpPr>
        <p:spPr>
          <a:xfrm>
            <a:off x="2226409" y="134271"/>
            <a:ext cx="14157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b="1" dirty="0">
                <a:latin typeface="+mj-ea"/>
                <a:ea typeface="+mj-ea"/>
              </a:rPr>
              <a:t>將軍府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4E60FA8B-993F-40F7-8046-A6558409BB36}"/>
              </a:ext>
            </a:extLst>
          </p:cNvPr>
          <p:cNvSpPr txBox="1"/>
          <p:nvPr/>
        </p:nvSpPr>
        <p:spPr>
          <a:xfrm>
            <a:off x="8094275" y="134271"/>
            <a:ext cx="22365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>
                <a:latin typeface="+mj-ea"/>
                <a:ea typeface="+mj-ea"/>
              </a:rPr>
              <a:t>東大門夜市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807E1B66-79DA-475E-86C4-7A7720AF62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866" y="3808586"/>
            <a:ext cx="5921381" cy="291514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10688B33-05B1-4E84-8220-D84BC79EFA47}"/>
              </a:ext>
            </a:extLst>
          </p:cNvPr>
          <p:cNvSpPr txBox="1"/>
          <p:nvPr/>
        </p:nvSpPr>
        <p:spPr>
          <a:xfrm>
            <a:off x="7527515" y="5780578"/>
            <a:ext cx="22365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>
                <a:latin typeface="+mj-ea"/>
                <a:ea typeface="+mj-ea"/>
              </a:rPr>
              <a:t>太平洋公園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E9671D71-6618-4A1E-8832-8888F34A51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72713" y="4168686"/>
            <a:ext cx="2429530" cy="1320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2483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F8E018D-195D-45DD-B512-CDBD6CC1F5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9"/>
          <a:stretch/>
        </p:blipFill>
        <p:spPr>
          <a:xfrm>
            <a:off x="407932" y="691637"/>
            <a:ext cx="5438393" cy="289378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8BB6AB22-3476-4F6E-B484-9FAE96EEF3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036" y="691637"/>
            <a:ext cx="5715578" cy="289378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8B3DC5B5-074D-4ED1-9241-81C31CA78D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428" y="3833186"/>
            <a:ext cx="5927088" cy="291795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AC6E019A-8AF0-415A-A177-FCAFB0710C33}"/>
              </a:ext>
            </a:extLst>
          </p:cNvPr>
          <p:cNvSpPr txBox="1"/>
          <p:nvPr/>
        </p:nvSpPr>
        <p:spPr>
          <a:xfrm>
            <a:off x="8267516" y="5853526"/>
            <a:ext cx="30572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>
                <a:latin typeface="+mj-ea"/>
                <a:ea typeface="+mj-ea"/>
              </a:rPr>
              <a:t>七星柴魚博物館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56C24E38-A0C4-4687-B6FD-2E0BE015B6AD}"/>
              </a:ext>
            </a:extLst>
          </p:cNvPr>
          <p:cNvSpPr txBox="1"/>
          <p:nvPr/>
        </p:nvSpPr>
        <p:spPr>
          <a:xfrm>
            <a:off x="2214057" y="106862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>
                <a:latin typeface="+mj-ea"/>
                <a:ea typeface="+mj-ea"/>
              </a:rPr>
              <a:t>四八高地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72B8717E-958C-40C6-A11A-4A2A4ACF4024}"/>
              </a:ext>
            </a:extLst>
          </p:cNvPr>
          <p:cNvSpPr txBox="1"/>
          <p:nvPr/>
        </p:nvSpPr>
        <p:spPr>
          <a:xfrm>
            <a:off x="8267516" y="106862"/>
            <a:ext cx="1415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>
                <a:latin typeface="+mj-ea"/>
                <a:ea typeface="+mj-ea"/>
              </a:rPr>
              <a:t>七星潭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82555740-23C7-4EA4-959E-5C70A8FB38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75402" y="4285290"/>
            <a:ext cx="2429530" cy="1320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0678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B3A59AFC-6ACC-4B90-8203-0059AC31EB7A}"/>
              </a:ext>
            </a:extLst>
          </p:cNvPr>
          <p:cNvSpPr txBox="1"/>
          <p:nvPr/>
        </p:nvSpPr>
        <p:spPr>
          <a:xfrm>
            <a:off x="7856547" y="4387731"/>
            <a:ext cx="22365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>
                <a:latin typeface="+mj-ea"/>
                <a:ea typeface="+mj-ea"/>
              </a:rPr>
              <a:t>美崙山公園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501C8FB-7863-4CA3-B5E4-F07AD6A096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5"/>
          <a:stretch/>
        </p:blipFill>
        <p:spPr>
          <a:xfrm>
            <a:off x="1406467" y="1762811"/>
            <a:ext cx="6322500" cy="313912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F9D26612-6BC6-4C89-BB05-411EBA82F8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71055" y="2672140"/>
            <a:ext cx="2429530" cy="1320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1691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>
            <a:extLst>
              <a:ext uri="{FF2B5EF4-FFF2-40B4-BE49-F238E27FC236}">
                <a16:creationId xmlns:a16="http://schemas.microsoft.com/office/drawing/2014/main" id="{46395469-A3CA-443A-B7AE-E130FA113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331683"/>
            <a:ext cx="9752812" cy="1303867"/>
          </a:xfrm>
        </p:spPr>
        <p:txBody>
          <a:bodyPr>
            <a:normAutofit/>
          </a:bodyPr>
          <a:lstStyle/>
          <a:p>
            <a:pPr algn="l"/>
            <a:r>
              <a:rPr lang="en-US" altLang="zh-TW" b="1" dirty="0" err="1">
                <a:latin typeface="+mj-ea"/>
                <a:ea typeface="+mj-ea"/>
              </a:rPr>
              <a:t>TGOS</a:t>
            </a:r>
            <a:r>
              <a:rPr lang="zh-TW" altLang="en-US" b="1" dirty="0">
                <a:latin typeface="+mj-ea"/>
                <a:ea typeface="+mj-ea"/>
              </a:rPr>
              <a:t>地圖協作平台</a:t>
            </a:r>
            <a:r>
              <a:rPr lang="zh-TW" altLang="en-US" sz="2800" b="1" dirty="0">
                <a:latin typeface="+mj-ea"/>
                <a:ea typeface="+mj-ea"/>
              </a:rPr>
              <a:t>（所屬單位：內政部資訊中心）</a:t>
            </a:r>
            <a:endParaRPr lang="zh-TW" altLang="en-US" b="1" dirty="0">
              <a:latin typeface="+mj-ea"/>
              <a:ea typeface="+mj-ea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78066091-F0E7-4FC4-9D86-37ADDED765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t="3780"/>
          <a:stretch/>
        </p:blipFill>
        <p:spPr>
          <a:xfrm>
            <a:off x="1018096" y="1385741"/>
            <a:ext cx="10190374" cy="536385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025080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F4BC7E1-07F1-41DF-9DE3-8A1A0094EB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t="3986"/>
          <a:stretch/>
        </p:blipFill>
        <p:spPr>
          <a:xfrm>
            <a:off x="348791" y="268664"/>
            <a:ext cx="11581088" cy="625468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50523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1EC7F5D-6B1F-42D1-8BB9-7CFA4FE84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內容版面配置區 3">
            <a:extLst>
              <a:ext uri="{FF2B5EF4-FFF2-40B4-BE49-F238E27FC236}">
                <a16:creationId xmlns:a16="http://schemas.microsoft.com/office/drawing/2014/main" id="{95C362BE-FE86-4CC9-9499-0654D0D29B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8" y="125252"/>
            <a:ext cx="11663438" cy="656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2460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ADD71632-F099-430C-9C07-C31966562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latin typeface="+mj-ea"/>
                <a:ea typeface="+mj-ea"/>
              </a:rPr>
              <a:t>地圖協作中的主要景點簡介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D3F515DA-28E0-45B2-AA1D-BC89F502AC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sz="3200" b="1" dirty="0">
                <a:latin typeface="+mj-ea"/>
                <a:ea typeface="+mj-ea"/>
              </a:rPr>
              <a:t>花蓮文創園區、鐵道文創園區、七星潭</a:t>
            </a:r>
          </a:p>
        </p:txBody>
      </p:sp>
      <p:pic>
        <p:nvPicPr>
          <p:cNvPr id="2050" name="Picture 2" descr="「地圖」的圖片搜尋結果&quot;">
            <a:hlinkClick r:id="rId2"/>
            <a:extLst>
              <a:ext uri="{FF2B5EF4-FFF2-40B4-BE49-F238E27FC236}">
                <a16:creationId xmlns:a16="http://schemas.microsoft.com/office/drawing/2014/main" id="{D4989852-B38F-448F-8516-7AAF28259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6090" y="4479078"/>
            <a:ext cx="2688892" cy="172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97318E1D-C42A-4E82-B4F1-F478288F49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0149" y="681493"/>
            <a:ext cx="2254648" cy="1761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8334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3">
            <a:extLst>
              <a:ext uri="{FF2B5EF4-FFF2-40B4-BE49-F238E27FC236}">
                <a16:creationId xmlns:a16="http://schemas.microsoft.com/office/drawing/2014/main" id="{326D0CF2-1080-4128-8EA5-775978F518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917" y="921136"/>
            <a:ext cx="10284744" cy="578516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4C501F1B-56F5-48F9-B951-46C3609D7F55}"/>
              </a:ext>
            </a:extLst>
          </p:cNvPr>
          <p:cNvSpPr txBox="1"/>
          <p:nvPr/>
        </p:nvSpPr>
        <p:spPr>
          <a:xfrm>
            <a:off x="859659" y="151695"/>
            <a:ext cx="35702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4400" b="1" dirty="0">
                <a:latin typeface="+mj-ea"/>
                <a:ea typeface="+mj-ea"/>
              </a:rPr>
              <a:t>花蓮文創園區</a:t>
            </a:r>
          </a:p>
        </p:txBody>
      </p:sp>
    </p:spTree>
    <p:extLst>
      <p:ext uri="{BB962C8B-B14F-4D97-AF65-F5344CB8AC3E}">
        <p14:creationId xmlns:p14="http://schemas.microsoft.com/office/powerpoint/2010/main" val="18745086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54C7E36-B593-4E42-B8F3-62F5B1317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研究動機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9F5CE32-E98B-40D2-A522-17A8576BE4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25196" indent="-342900"/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現今的花蓮，大家在爭吵著花蓮的觀光議題，所以我想要去改善我們花蓮的觀光，再加上我暑輔的時候，老師教我使用 </a:t>
            </a:r>
            <a:r>
              <a:rPr lang="en-US" altLang="zh-TW" sz="3200"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TGOS</a:t>
            </a: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協作平台來製作一些地圖，所以我打算要用 </a:t>
            </a:r>
            <a:r>
              <a:rPr lang="en-US" altLang="zh-TW" sz="3200"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TGOS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協作平台來進行創作，讓我們花蓮的觀光能夠變得更有趣，並且把傳統的旅遊方式改善。 </a:t>
            </a:r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82296" indent="0">
              <a:buNone/>
            </a:pPr>
            <a:endParaRPr lang="en-US" altLang="zh-TW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174D5C45-B96A-4228-A23D-AAAF3DB69F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6529" r="13326" b="2710"/>
          <a:stretch/>
        </p:blipFill>
        <p:spPr>
          <a:xfrm rot="442067">
            <a:off x="4004836" y="663554"/>
            <a:ext cx="1216240" cy="168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0203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B7725F4E-DD74-48BC-ABCF-4D2C104C70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90" y="721212"/>
            <a:ext cx="10759019" cy="605194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CA01600E-2470-4CCD-AAC7-BFDB8A9DEBEF}"/>
              </a:ext>
            </a:extLst>
          </p:cNvPr>
          <p:cNvSpPr txBox="1"/>
          <p:nvPr/>
        </p:nvSpPr>
        <p:spPr>
          <a:xfrm>
            <a:off x="975743" y="0"/>
            <a:ext cx="35702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4400" b="1" dirty="0">
                <a:latin typeface="+mj-ea"/>
                <a:ea typeface="+mj-ea"/>
              </a:rPr>
              <a:t>鐵道文化園區</a:t>
            </a:r>
          </a:p>
        </p:txBody>
      </p:sp>
    </p:spTree>
    <p:extLst>
      <p:ext uri="{BB962C8B-B14F-4D97-AF65-F5344CB8AC3E}">
        <p14:creationId xmlns:p14="http://schemas.microsoft.com/office/powerpoint/2010/main" val="8963800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3DFB726F-1E1D-4464-9C35-18A5728EB0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26" y="782425"/>
            <a:ext cx="10524147" cy="591983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4C90263B-46B0-4842-977B-6F88961C19B2}"/>
              </a:ext>
            </a:extLst>
          </p:cNvPr>
          <p:cNvSpPr txBox="1"/>
          <p:nvPr/>
        </p:nvSpPr>
        <p:spPr>
          <a:xfrm>
            <a:off x="939380" y="0"/>
            <a:ext cx="187743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4400" b="1" dirty="0">
                <a:latin typeface="+mj-ea"/>
                <a:ea typeface="+mj-ea"/>
              </a:rPr>
              <a:t>七星潭</a:t>
            </a:r>
          </a:p>
        </p:txBody>
      </p:sp>
    </p:spTree>
    <p:extLst>
      <p:ext uri="{BB962C8B-B14F-4D97-AF65-F5344CB8AC3E}">
        <p14:creationId xmlns:p14="http://schemas.microsoft.com/office/powerpoint/2010/main" val="10662765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559C308E-F317-4F29-9A35-B7F3170D6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結論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FBE6DCA2-F7BD-4EED-8CEB-A0F96EB32A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9601196" cy="3648560"/>
          </a:xfrm>
        </p:spPr>
        <p:txBody>
          <a:bodyPr>
            <a:noAutofit/>
          </a:bodyPr>
          <a:lstStyle/>
          <a:p>
            <a:pPr marL="425196" indent="-342900"/>
            <a:r>
              <a:rPr lang="zh-TW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這種小旅行是在心靈上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的紓解</a:t>
            </a:r>
            <a:r>
              <a:rPr lang="zh-TW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，可以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獲得</a:t>
            </a:r>
            <a:r>
              <a:rPr lang="zh-TW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舒暢的感覺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25196" indent="-342900"/>
            <a:r>
              <a:rPr lang="zh-TW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小旅行中的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11</a:t>
            </a:r>
            <a:r>
              <a:rPr lang="zh-TW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個點，成為我最喜歡的景點。</a:t>
            </a:r>
            <a:endPara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25196" indent="-342900"/>
            <a:r>
              <a:rPr lang="zh-TW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我製作的</a:t>
            </a:r>
            <a:r>
              <a:rPr lang="en-US" altLang="zh-TW" sz="2800"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TGOS</a:t>
            </a:r>
            <a:r>
              <a:rPr lang="zh-TW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花蓮旅行地圖，我希望可以被重視，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我也希望有更多人可以跟我一起去協作這張地圖，讓它更完美，</a:t>
            </a:r>
            <a:r>
              <a:rPr lang="zh-TW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讓這張地圖能夠長久的保留下去。</a:t>
            </a:r>
            <a:endPara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25196" indent="-342900"/>
            <a:r>
              <a:rPr lang="zh-TW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我希望透過這次的旅行，讓政府去了解花蓮觀光的問題到底出在哪裡，還有哪一些問題需要去改善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060A8FFC-374C-4764-8D8E-22AACFFFB1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5441" y="13478"/>
            <a:ext cx="3391270" cy="2543454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5854251B-A475-4325-A9B8-63FAE9CE93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40671" y="814894"/>
            <a:ext cx="1301864" cy="1303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6778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C1F91AC-902F-4977-831F-65A7BDD1C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引註資料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B5E5DA0-D40F-4A5D-8C46-994FDF328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1"/>
            <a:ext cx="9601196" cy="3604171"/>
          </a:xfrm>
        </p:spPr>
        <p:txBody>
          <a:bodyPr>
            <a:normAutofit fontScale="92500" lnSpcReduction="20000"/>
          </a:bodyPr>
          <a:lstStyle/>
          <a:p>
            <a:pPr marL="425196" indent="-342900"/>
            <a:r>
              <a:rPr lang="en-US" altLang="zh-TW" sz="17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GOOGLE</a:t>
            </a:r>
            <a:r>
              <a:rPr lang="zh-TW" altLang="zh-TW" sz="17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地圖</a:t>
            </a:r>
            <a:endParaRPr lang="en-US" altLang="zh-TW" sz="17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82296" lvl="0" indent="0">
              <a:buNone/>
            </a:pPr>
            <a:r>
              <a:rPr lang="zh-TW" altLang="en-US" sz="1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</a:t>
            </a:r>
            <a:r>
              <a:rPr lang="en-US" altLang="zh-TW" sz="1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https://</a:t>
            </a:r>
            <a:r>
              <a:rPr lang="en-US" altLang="zh-TW" sz="1400" b="1" dirty="0" err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www.google.com.tw</a:t>
            </a:r>
            <a:r>
              <a:rPr lang="en-US" altLang="zh-TW" sz="1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/maps/@</a:t>
            </a:r>
            <a:r>
              <a:rPr lang="en-US" altLang="zh-TW" sz="1400" b="1" dirty="0" err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23.4857501,120.0843006,7z?hl</a:t>
            </a:r>
            <a:r>
              <a:rPr lang="en-US" altLang="zh-TW" sz="1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=</a:t>
            </a:r>
            <a:r>
              <a:rPr lang="en-US" altLang="zh-TW" sz="1400" b="1" dirty="0" err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zh</a:t>
            </a:r>
            <a:r>
              <a:rPr lang="en-US" altLang="zh-TW" sz="1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-TW</a:t>
            </a:r>
          </a:p>
          <a:p>
            <a:pPr marL="425196" indent="-342900"/>
            <a:r>
              <a:rPr lang="en-US" altLang="zh-TW" sz="1700" b="1" dirty="0" err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TGOS</a:t>
            </a:r>
            <a:r>
              <a:rPr lang="zh-TW" altLang="zh-TW" sz="17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地圖協作平台 </a:t>
            </a:r>
            <a:endParaRPr lang="en-US" altLang="zh-TW" sz="17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82296" lvl="0" indent="0">
              <a:buNone/>
            </a:pPr>
            <a:r>
              <a:rPr lang="zh-TW" altLang="en-US" sz="1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</a:t>
            </a:r>
            <a:r>
              <a:rPr lang="en-US" altLang="zh-TW" sz="1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https://</a:t>
            </a:r>
            <a:r>
              <a:rPr lang="en-US" altLang="zh-TW" sz="1400" b="1" dirty="0" err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www.tgos.tw</a:t>
            </a:r>
            <a:r>
              <a:rPr lang="en-US" altLang="zh-TW" sz="1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en-US" altLang="zh-TW" sz="1400" b="1" dirty="0" err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MapSites</a:t>
            </a:r>
            <a:r>
              <a:rPr lang="en-US" altLang="zh-TW" sz="1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/Web/</a:t>
            </a:r>
            <a:r>
              <a:rPr lang="en-US" altLang="zh-TW" sz="1400" b="1" dirty="0" err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MS_Home.aspx</a:t>
            </a:r>
            <a:r>
              <a:rPr lang="en-US" altLang="zh-TW" sz="1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#</a:t>
            </a:r>
          </a:p>
          <a:p>
            <a:pPr marL="425196" indent="-342900"/>
            <a:r>
              <a:rPr lang="zh-TW" altLang="zh-TW" sz="17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中時電子報</a:t>
            </a:r>
          </a:p>
          <a:p>
            <a:pPr marL="82296" lvl="0" indent="0">
              <a:buNone/>
            </a:pPr>
            <a:r>
              <a:rPr lang="zh-TW" altLang="en-US" sz="1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</a:t>
            </a:r>
            <a:r>
              <a:rPr lang="en-US" altLang="zh-TW" sz="1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https://</a:t>
            </a:r>
            <a:r>
              <a:rPr lang="en-US" altLang="zh-TW" sz="1400" b="1" dirty="0" err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www.chinatimes.com</a:t>
            </a:r>
            <a:r>
              <a:rPr lang="en-US" altLang="zh-TW" sz="1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en-US" altLang="zh-TW" sz="1400" b="1" dirty="0" err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realtimenews</a:t>
            </a:r>
            <a:r>
              <a:rPr lang="en-US" altLang="zh-TW" sz="1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en-US" altLang="zh-TW" sz="1400" b="1" dirty="0" err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20170725004874-260415?chdtv</a:t>
            </a:r>
            <a:endParaRPr lang="en-US" altLang="zh-TW" sz="14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25196" indent="-342900"/>
            <a:r>
              <a:rPr lang="zh-TW" altLang="en-US" sz="17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花蓮觀光資訊網</a:t>
            </a:r>
            <a:endParaRPr lang="en-US" altLang="zh-TW" sz="17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82296" lvl="0" indent="0">
              <a:buNone/>
            </a:pPr>
            <a:r>
              <a:rPr lang="zh-TW" altLang="en-US" sz="1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</a:t>
            </a:r>
            <a:r>
              <a:rPr lang="en-US" altLang="zh-TW" sz="1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http://tour-</a:t>
            </a:r>
            <a:r>
              <a:rPr lang="en-US" altLang="zh-TW" sz="1400" b="1" dirty="0" err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hualien.hl.gov.tw</a:t>
            </a:r>
            <a:r>
              <a:rPr lang="en-US" altLang="zh-TW" sz="1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</a:p>
          <a:p>
            <a:pPr marL="425196" indent="-342900"/>
            <a:r>
              <a:rPr lang="zh-TW" altLang="en-US" sz="17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滔新聞</a:t>
            </a:r>
            <a:endParaRPr lang="en-US" altLang="zh-TW" sz="17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82296" lvl="0" indent="0">
              <a:buNone/>
            </a:pPr>
            <a:r>
              <a:rPr lang="zh-TW" altLang="en-US" sz="1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</a:t>
            </a:r>
            <a:r>
              <a:rPr lang="en-US" altLang="zh-TW" sz="1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https://</a:t>
            </a:r>
            <a:r>
              <a:rPr lang="en-US" altLang="zh-TW" sz="1400" b="1" dirty="0" err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n.yam.com</a:t>
            </a:r>
            <a:r>
              <a:rPr lang="en-US" altLang="zh-TW" sz="1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/Article/20180419400504</a:t>
            </a:r>
            <a:endParaRPr lang="en-US" altLang="zh-TW" sz="14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425196" indent="-342900"/>
            <a:r>
              <a:rPr lang="zh-TW" altLang="en-US" sz="17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獨立評論</a:t>
            </a:r>
            <a:endParaRPr lang="en-US" altLang="zh-TW" sz="17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82296" lvl="0" indent="0">
              <a:buNone/>
            </a:pPr>
            <a:r>
              <a:rPr lang="zh-TW" altLang="en-US" sz="1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</a:t>
            </a:r>
            <a:r>
              <a:rPr lang="en-US" altLang="zh-TW" sz="1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https://</a:t>
            </a:r>
            <a:r>
              <a:rPr lang="en-US" altLang="zh-TW" sz="1400" b="1" dirty="0" err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opinion.cw.com.tw</a:t>
            </a:r>
            <a:r>
              <a:rPr lang="en-US" altLang="zh-TW" sz="1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/blog/profile/164/article/7098</a:t>
            </a:r>
            <a:endParaRPr lang="zh-TW" altLang="zh-TW" sz="14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7B007C98-02A4-47B0-9E46-847FF7C30C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6494" y="2922493"/>
            <a:ext cx="3141796" cy="2810553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8184665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岩灘&#10;&#10;">
            <a:extLst>
              <a:ext uri="{FF2B5EF4-FFF2-40B4-BE49-F238E27FC236}">
                <a16:creationId xmlns:a16="http://schemas.microsoft.com/office/drawing/2014/main" id="{1D741830-4E4E-4CA5-B92A-047E598CB2C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D4774D57-151E-4936-9AF4-E70073D4E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2201" y="1414527"/>
            <a:ext cx="5827454" cy="2488170"/>
          </a:xfrm>
        </p:spPr>
        <p:txBody>
          <a:bodyPr rtlCol="0">
            <a:noAutofit/>
          </a:bodyPr>
          <a:lstStyle/>
          <a:p>
            <a:pPr algn="l"/>
            <a:r>
              <a:rPr lang="zh-TW" altLang="en-US" sz="4800" b="1" i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我的報告結束，謝謝各位評審老師的聆聽。</a:t>
            </a:r>
            <a:endParaRPr lang="zh-TW" altLang="en-US" sz="4400" b="1" dirty="0">
              <a:solidFill>
                <a:srgbClr val="002060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0476123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72B7A32-B79F-4F11-8458-F03288160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研究目的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8F5B685-4FD7-4EE9-8E5C-929F245996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83402"/>
            <a:ext cx="9601196" cy="3462290"/>
          </a:xfrm>
        </p:spPr>
        <p:txBody>
          <a:bodyPr>
            <a:normAutofit fontScale="92500" lnSpcReduction="20000"/>
          </a:bodyPr>
          <a:lstStyle/>
          <a:p>
            <a:pPr marL="425196" indent="-342900"/>
            <a:r>
              <a:rPr lang="zh-TW" altLang="en-US" sz="3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找尋有關花蓮觀光的優缺點及推薦的景點 </a:t>
            </a:r>
            <a:endParaRPr lang="en-US" altLang="zh-TW" sz="35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25196" indent="-342900"/>
            <a:r>
              <a:rPr lang="zh-TW" altLang="en-US" sz="3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比較花蓮觀光的優缺點</a:t>
            </a:r>
            <a:endParaRPr lang="en-US" altLang="zh-TW" sz="35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25196" indent="-342900"/>
            <a:r>
              <a:rPr lang="zh-TW" altLang="en-US" sz="3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製作一個花蓮的深度小旅行 </a:t>
            </a:r>
            <a:endParaRPr lang="en-US" altLang="zh-TW" sz="35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25196" indent="-342900"/>
            <a:r>
              <a:rPr lang="zh-TW" altLang="en-US" sz="3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去體驗自己規劃的花蓮深度小旅行 </a:t>
            </a:r>
            <a:endParaRPr lang="en-US" altLang="zh-TW" sz="35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25196" indent="-342900"/>
            <a:r>
              <a:rPr lang="zh-TW" altLang="en-US" sz="3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學習使用 </a:t>
            </a:r>
            <a:r>
              <a:rPr lang="en-US" altLang="zh-TW" sz="3500"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TGOS</a:t>
            </a:r>
            <a:r>
              <a:rPr lang="en-US" altLang="zh-TW" sz="3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3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地圖協作平台 </a:t>
            </a:r>
            <a:endParaRPr lang="en-US" altLang="zh-TW" sz="35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25196" indent="-342900"/>
            <a:r>
              <a:rPr lang="zh-TW" altLang="en-US" sz="3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使用 </a:t>
            </a:r>
            <a:r>
              <a:rPr lang="en-US" altLang="zh-TW" sz="3500"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TGOS</a:t>
            </a:r>
            <a:r>
              <a:rPr lang="en-US" altLang="zh-TW" sz="3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3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地圖協作平台去製作地圖</a:t>
            </a:r>
          </a:p>
          <a:p>
            <a:pPr marL="0" indent="0">
              <a:buNone/>
            </a:pPr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2C2E2B5-9B63-41AF-8BCC-1A514D6478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34412" y="492800"/>
            <a:ext cx="1891685" cy="189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586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內容版面配置區 3">
            <a:extLst>
              <a:ext uri="{FF2B5EF4-FFF2-40B4-BE49-F238E27FC236}">
                <a16:creationId xmlns:a16="http://schemas.microsoft.com/office/drawing/2014/main" id="{38CEC5BC-4BD6-4D14-82A2-150B4AD06FF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39774629"/>
              </p:ext>
            </p:extLst>
          </p:nvPr>
        </p:nvGraphicFramePr>
        <p:xfrm>
          <a:off x="3730967" y="188640"/>
          <a:ext cx="8461033" cy="64807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標題 1">
            <a:extLst>
              <a:ext uri="{FF2B5EF4-FFF2-40B4-BE49-F238E27FC236}">
                <a16:creationId xmlns:a16="http://schemas.microsoft.com/office/drawing/2014/main" id="{198AB191-F84B-4372-8EDD-7DFCB2973B1E}"/>
              </a:ext>
            </a:extLst>
          </p:cNvPr>
          <p:cNvSpPr txBox="1">
            <a:spLocks/>
          </p:cNvSpPr>
          <p:nvPr/>
        </p:nvSpPr>
        <p:spPr>
          <a:xfrm>
            <a:off x="716499" y="972835"/>
            <a:ext cx="4588768" cy="67749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zh-TW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研究架構與流程</a:t>
            </a:r>
            <a:endParaRPr lang="zh-TW" altLang="en-US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CAEBC699-C22F-40BA-8508-15EA955681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56257" y="2488663"/>
            <a:ext cx="2886764" cy="2891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7714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EB00EBA-2EB4-477C-AFA1-CA1A8EFB8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b="1" dirty="0">
                <a:latin typeface="+mj-ea"/>
                <a:ea typeface="+mj-ea"/>
              </a:rPr>
              <a:t>何謂傳統的旅遊方式呢？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759CB45-AE27-47C2-97DB-AB865A41A8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7191651" cy="2467829"/>
          </a:xfrm>
        </p:spPr>
        <p:txBody>
          <a:bodyPr>
            <a:normAutofit/>
          </a:bodyPr>
          <a:lstStyle/>
          <a:p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傳統的旅遊方式其實就是指用少少的錢，做出最有效率的旅遊，只不過會讓其他外國的旅客感覺很無趣，也不想再去一次。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4C3650C-FBD4-4DE1-B013-7A9D0C998B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8275" y="1935333"/>
            <a:ext cx="3166147" cy="3474295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0435010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5AB5DA6-2AC3-499E-9491-1A955D7E4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花蓮觀光的優缺點比較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DDFCAF32-512A-42EB-B1E7-F8963C260D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4953852"/>
              </p:ext>
            </p:extLst>
          </p:nvPr>
        </p:nvGraphicFramePr>
        <p:xfrm>
          <a:off x="1614546" y="3032457"/>
          <a:ext cx="9358254" cy="2557508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2259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137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846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9377">
                <a:tc>
                  <a:txBody>
                    <a:bodyPr/>
                    <a:lstStyle/>
                    <a:p>
                      <a:pPr algn="ctr"/>
                      <a:endParaRPr lang="zh-TW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優點</a:t>
                      </a:r>
                      <a:endParaRPr lang="zh-TW" altLang="en-US" sz="32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缺點</a:t>
                      </a:r>
                      <a:endParaRPr lang="zh-TW" altLang="en-US" sz="32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937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觀光景點 </a:t>
                      </a:r>
                      <a:endParaRPr lang="zh-TW" altLang="en-US" sz="32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漂亮又美麗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一次性景點太多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937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住宿</a:t>
                      </a:r>
                      <a:endParaRPr lang="zh-TW" altLang="en-US" sz="32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品質高、便宜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太多間飯店、民宿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937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環境</a:t>
                      </a:r>
                      <a:endParaRPr lang="zh-TW" altLang="en-US" sz="32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很優美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垃圾有點多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" name="圖片 5">
            <a:extLst>
              <a:ext uri="{FF2B5EF4-FFF2-40B4-BE49-F238E27FC236}">
                <a16:creationId xmlns:a16="http://schemas.microsoft.com/office/drawing/2014/main" id="{F577122E-B122-4B72-994A-5D26E18FD6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52402" y="729447"/>
            <a:ext cx="3364637" cy="205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2422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C90EC5B-81F5-46B4-AF37-04CE52EC8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來規劃小旅行吧！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版面配置區 5">
            <a:extLst>
              <a:ext uri="{FF2B5EF4-FFF2-40B4-BE49-F238E27FC236}">
                <a16:creationId xmlns:a16="http://schemas.microsoft.com/office/drawing/2014/main" id="{B53A10E6-0AB9-4B63-95F9-57CEAF9DD0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15069" y="3921535"/>
            <a:ext cx="4909516" cy="1658105"/>
          </a:xfrm>
        </p:spPr>
        <p:txBody>
          <a:bodyPr>
            <a:normAutofit/>
          </a:bodyPr>
          <a:lstStyle/>
          <a:p>
            <a:pPr algn="l"/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我總共規畫了三天的行程，其景點主要集中在花蓮市、新城鄉等區域。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386311AF-8BA6-4481-A81D-0A9E319235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983766" y="1662345"/>
            <a:ext cx="4711082" cy="3533311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5D066AA9-F18A-4180-A885-20BD302215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119607">
            <a:off x="1304265" y="1616980"/>
            <a:ext cx="1592966" cy="1037147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040C3E17-F68E-4B26-9112-AF03743F36A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518" b="16724"/>
          <a:stretch/>
        </p:blipFill>
        <p:spPr>
          <a:xfrm rot="356719">
            <a:off x="3193550" y="931078"/>
            <a:ext cx="2229406" cy="1512941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84EF1AF3-1677-4099-AAC5-2F7B24926F9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8980" t="20217" r="16689" b="18641"/>
          <a:stretch/>
        </p:blipFill>
        <p:spPr>
          <a:xfrm>
            <a:off x="5740488" y="1278360"/>
            <a:ext cx="1586097" cy="1507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4091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734EF614-B6F7-4E70-9083-F3D1DEB68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554465"/>
            <a:ext cx="9601196" cy="1036273"/>
          </a:xfrm>
        </p:spPr>
        <p:txBody>
          <a:bodyPr>
            <a:normAutofit/>
          </a:bodyPr>
          <a:lstStyle/>
          <a:p>
            <a:pPr algn="l"/>
            <a:r>
              <a:rPr lang="zh-TW" altLang="en-US" b="1" dirty="0">
                <a:latin typeface="+mn-lt"/>
              </a:rPr>
              <a:t>第一天的小旅行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32332E0F-736E-4D80-8D75-24EF306201CF}"/>
              </a:ext>
            </a:extLst>
          </p:cNvPr>
          <p:cNvSpPr txBox="1"/>
          <p:nvPr/>
        </p:nvSpPr>
        <p:spPr>
          <a:xfrm>
            <a:off x="7752101" y="2791455"/>
            <a:ext cx="376745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latin typeface="+mj-ea"/>
                <a:ea typeface="+mj-ea"/>
              </a:rPr>
              <a:t>旅行規劃</a:t>
            </a:r>
            <a:r>
              <a:rPr lang="en-US" altLang="zh-TW" sz="3200" b="1" dirty="0" err="1">
                <a:latin typeface="+mj-ea"/>
                <a:ea typeface="+mj-ea"/>
              </a:rPr>
              <a:t>Day1</a:t>
            </a:r>
            <a:r>
              <a:rPr lang="zh-TW" altLang="en-US" sz="3200" b="1" dirty="0">
                <a:latin typeface="細明體" panose="02020509000000000000" pitchFamily="49" charset="-120"/>
                <a:ea typeface="細明體" panose="02020509000000000000" pitchFamily="49" charset="-120"/>
              </a:rPr>
              <a:t>：</a:t>
            </a:r>
            <a:endParaRPr lang="en-US" altLang="zh-TW" sz="3200" b="1" dirty="0">
              <a:latin typeface="細明體" panose="02020509000000000000" pitchFamily="49" charset="-120"/>
              <a:ea typeface="細明體" panose="02020509000000000000" pitchFamily="49" charset="-120"/>
            </a:endParaRPr>
          </a:p>
          <a:p>
            <a:endParaRPr lang="en-US" altLang="zh-TW" sz="3200" b="1" dirty="0">
              <a:latin typeface="+mj-ea"/>
              <a:ea typeface="+mj-ea"/>
            </a:endParaRPr>
          </a:p>
          <a:p>
            <a:r>
              <a:rPr lang="zh-TW" altLang="en-US" sz="3200" b="1" dirty="0">
                <a:latin typeface="+mj-ea"/>
                <a:ea typeface="+mj-ea"/>
              </a:rPr>
              <a:t>花蓮文創園區、鐵道文化園區一館和二館、將軍府和東大門夜市。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16693316-02C0-42F6-B8BE-8C0ABC895D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785781" y="554465"/>
            <a:ext cx="2110817" cy="2160455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264C31C5-B3B7-4C8E-A228-EA758A715D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868" y="1430866"/>
            <a:ext cx="6824132" cy="4886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0047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3">
            <a:extLst>
              <a:ext uri="{FF2B5EF4-FFF2-40B4-BE49-F238E27FC236}">
                <a16:creationId xmlns:a16="http://schemas.microsoft.com/office/drawing/2014/main" id="{004F7D72-7C34-4C3B-B113-008A51CDD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426481"/>
            <a:ext cx="9601200" cy="1091235"/>
          </a:xfrm>
        </p:spPr>
        <p:txBody>
          <a:bodyPr>
            <a:normAutofit/>
          </a:bodyPr>
          <a:lstStyle/>
          <a:p>
            <a:pPr algn="l"/>
            <a:r>
              <a:rPr lang="zh-TW" altLang="en-US" b="1" dirty="0">
                <a:latin typeface="+mj-ea"/>
                <a:ea typeface="+mj-ea"/>
              </a:rPr>
              <a:t>第二天的小旅行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610F2BC8-269C-4283-8522-F08A8FD2CD84}"/>
              </a:ext>
            </a:extLst>
          </p:cNvPr>
          <p:cNvSpPr txBox="1"/>
          <p:nvPr/>
        </p:nvSpPr>
        <p:spPr>
          <a:xfrm>
            <a:off x="7122476" y="3050861"/>
            <a:ext cx="4502217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TW" sz="2400" dirty="0"/>
          </a:p>
          <a:p>
            <a:r>
              <a:rPr lang="zh-TW" altLang="en-US" sz="3200" b="1" dirty="0">
                <a:latin typeface="+mj-ea"/>
                <a:ea typeface="+mj-ea"/>
              </a:rPr>
              <a:t>旅行規劃</a:t>
            </a:r>
            <a:r>
              <a:rPr lang="en-US" altLang="zh-TW" sz="3200" b="1" dirty="0" err="1">
                <a:latin typeface="+mj-ea"/>
                <a:ea typeface="+mj-ea"/>
              </a:rPr>
              <a:t>Day2</a:t>
            </a:r>
            <a:r>
              <a:rPr lang="zh-TW" altLang="en-US" sz="3200" b="1" dirty="0">
                <a:latin typeface="+mj-ea"/>
                <a:ea typeface="+mj-ea"/>
              </a:rPr>
              <a:t>：</a:t>
            </a:r>
            <a:endParaRPr lang="en-US" altLang="zh-TW" sz="3200" b="1" dirty="0">
              <a:latin typeface="+mj-ea"/>
              <a:ea typeface="+mj-ea"/>
            </a:endParaRPr>
          </a:p>
          <a:p>
            <a:endParaRPr lang="en-US" altLang="zh-TW" sz="3200" b="1" dirty="0">
              <a:latin typeface="+mj-ea"/>
              <a:ea typeface="+mj-ea"/>
            </a:endParaRPr>
          </a:p>
          <a:p>
            <a:r>
              <a:rPr lang="zh-TW" altLang="en-US" sz="3200" b="1" dirty="0">
                <a:latin typeface="+mj-ea"/>
                <a:ea typeface="+mj-ea"/>
              </a:rPr>
              <a:t>太平洋公園、松園別館、四八高地和七星潭。</a:t>
            </a:r>
          </a:p>
          <a:p>
            <a:endParaRPr lang="zh-TW" alt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81ABD7E2-BA78-4076-A919-08A4694A8A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32236" flipH="1">
            <a:off x="8489355" y="1079304"/>
            <a:ext cx="2317470" cy="197283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C4239207-D6C1-48CE-A0DB-CEE4C2328D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905" y="1440043"/>
            <a:ext cx="6326295" cy="5342633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5861551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有機">
  <a:themeElements>
    <a:clrScheme name="Custom 46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AB946B"/>
      </a:accent1>
      <a:accent2>
        <a:srgbClr val="FF9900"/>
      </a:accent2>
      <a:accent3>
        <a:srgbClr val="DD8C3C"/>
      </a:accent3>
      <a:accent4>
        <a:srgbClr val="8E684C"/>
      </a:accent4>
      <a:accent5>
        <a:srgbClr val="CBAF62"/>
      </a:accent5>
      <a:accent6>
        <a:srgbClr val="33CCCC"/>
      </a:accent6>
      <a:hlink>
        <a:srgbClr val="86724D"/>
      </a:hlink>
      <a:folHlink>
        <a:srgbClr val="B99E84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A2BEDC8B-F191-493B-BA33-0F4F800A89D3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202A31F-8619-4820-934E-ABBE1DF5318E}">
  <ds:schemaRefs>
    <ds:schemaRef ds:uri="http://purl.org/dc/dcmitype/"/>
    <ds:schemaRef ds:uri="http://schemas.microsoft.com/office/2006/documentManagement/types"/>
    <ds:schemaRef ds:uri="http://purl.org/dc/elements/1.1/"/>
    <ds:schemaRef ds:uri="71af3243-3dd4-4a8d-8c0d-dd76da1f02a5"/>
    <ds:schemaRef ds:uri="http://schemas.microsoft.com/office/infopath/2007/PartnerControls"/>
    <ds:schemaRef ds:uri="http://www.w3.org/XML/1998/namespace"/>
    <ds:schemaRef ds:uri="http://purl.org/dc/terms/"/>
    <ds:schemaRef ds:uri="http://schemas.openxmlformats.org/package/2006/metadata/core-properties"/>
    <ds:schemaRef ds:uri="16c05727-aa75-4e4a-9b5f-8a80a1165891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90FAB738-6A71-4879-AB42-7EC59873655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D8B4B55-3E7D-4147-BF36-B52F1DFC344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休閒育樂有機設計</Template>
  <TotalTime>0</TotalTime>
  <Words>678</Words>
  <Application>Microsoft Office PowerPoint</Application>
  <PresentationFormat>寬螢幕</PresentationFormat>
  <Paragraphs>88</Paragraphs>
  <Slides>24</Slides>
  <Notes>3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24</vt:i4>
      </vt:variant>
    </vt:vector>
  </HeadingPairs>
  <TitlesOfParts>
    <vt:vector size="32" baseType="lpstr">
      <vt:lpstr>Microsoft JhengHei UI</vt:lpstr>
      <vt:lpstr>細明體</vt:lpstr>
      <vt:lpstr>微軟正黑體</vt:lpstr>
      <vt:lpstr>新細明體</vt:lpstr>
      <vt:lpstr>Arial</vt:lpstr>
      <vt:lpstr>Garamond</vt:lpstr>
      <vt:lpstr>Times New Roman</vt:lpstr>
      <vt:lpstr>有機</vt:lpstr>
      <vt:lpstr>「小旅行，行不行？！」 花蓮縣觀光小旅行之探討</vt:lpstr>
      <vt:lpstr>研究動機</vt:lpstr>
      <vt:lpstr>研究目的</vt:lpstr>
      <vt:lpstr>PowerPoint 簡報</vt:lpstr>
      <vt:lpstr>何謂傳統的旅遊方式呢？</vt:lpstr>
      <vt:lpstr>花蓮觀光的優缺點比較</vt:lpstr>
      <vt:lpstr>來規劃小旅行吧！</vt:lpstr>
      <vt:lpstr>第一天的小旅行</vt:lpstr>
      <vt:lpstr>第二天的小旅行</vt:lpstr>
      <vt:lpstr>PowerPoint 簡報</vt:lpstr>
      <vt:lpstr>PowerPoint 簡報</vt:lpstr>
      <vt:lpstr>PowerPoint 簡報</vt:lpstr>
      <vt:lpstr>PowerPoint 簡報</vt:lpstr>
      <vt:lpstr>PowerPoint 簡報</vt:lpstr>
      <vt:lpstr>TGOS地圖協作平台（所屬單位：內政部資訊中心）</vt:lpstr>
      <vt:lpstr>PowerPoint 簡報</vt:lpstr>
      <vt:lpstr>PowerPoint 簡報</vt:lpstr>
      <vt:lpstr>地圖協作中的主要景點簡介</vt:lpstr>
      <vt:lpstr>PowerPoint 簡報</vt:lpstr>
      <vt:lpstr>PowerPoint 簡報</vt:lpstr>
      <vt:lpstr>PowerPoint 簡報</vt:lpstr>
      <vt:lpstr>結論</vt:lpstr>
      <vt:lpstr>引註資料</vt:lpstr>
      <vt:lpstr>我的報告結束，謝謝各位評審老師的聆聽。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2019-10-24T07:17:53Z</dcterms:created>
  <dcterms:modified xsi:type="dcterms:W3CDTF">2019-10-30T00:54:41Z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