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</p:sldMasterIdLst>
  <p:notesMasterIdLst>
    <p:notesMasterId r:id="rId11"/>
  </p:notesMasterIdLst>
  <p:sldIdLst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44" autoAdjust="0"/>
    <p:restoredTop sz="94703" autoAdjust="0"/>
  </p:normalViewPr>
  <p:slideViewPr>
    <p:cSldViewPr>
      <p:cViewPr>
        <p:scale>
          <a:sx n="75" d="100"/>
          <a:sy n="75" d="100"/>
        </p:scale>
        <p:origin x="-2664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F6058-90D8-48D6-8B64-78FDE7550B48}" type="doc">
      <dgm:prSet loTypeId="urn:microsoft.com/office/officeart/2005/8/layout/hierarchy2" loCatId="hierarchy" qsTypeId="urn:microsoft.com/office/officeart/2005/8/quickstyle/3d3" qsCatId="3D" csTypeId="urn:microsoft.com/office/officeart/2005/8/colors/accent3_3" csCatId="accent3" phldr="1"/>
      <dgm:spPr/>
      <dgm:t>
        <a:bodyPr/>
        <a:lstStyle/>
        <a:p>
          <a:endParaRPr lang="zh-TW" altLang="en-US"/>
        </a:p>
      </dgm:t>
    </dgm:pt>
    <dgm:pt modelId="{58485D55-8D79-498E-BA7D-770DCCEF84AE}">
      <dgm:prSet phldrT="[文字]"/>
      <dgm:spPr/>
      <dgm:t>
        <a:bodyPr/>
        <a:lstStyle/>
        <a:p>
          <a:r>
            <a:rPr lang="zh-TW" altLang="en-US" dirty="0" smtClean="0"/>
            <a:t>文獻探討</a:t>
          </a:r>
          <a:endParaRPr lang="zh-TW" altLang="en-US" dirty="0"/>
        </a:p>
      </dgm:t>
    </dgm:pt>
    <dgm:pt modelId="{C014C6F3-9EF3-4BD4-B167-0B7E5FA576BF}" type="parTrans" cxnId="{AE01F02D-D89E-4D2A-B662-F3F7247DEDA9}">
      <dgm:prSet/>
      <dgm:spPr/>
      <dgm:t>
        <a:bodyPr/>
        <a:lstStyle/>
        <a:p>
          <a:endParaRPr lang="zh-TW" altLang="en-US"/>
        </a:p>
      </dgm:t>
    </dgm:pt>
    <dgm:pt modelId="{75CA951E-66A0-4121-A7B8-26AE8573093B}" type="sibTrans" cxnId="{AE01F02D-D89E-4D2A-B662-F3F7247DEDA9}">
      <dgm:prSet/>
      <dgm:spPr/>
      <dgm:t>
        <a:bodyPr/>
        <a:lstStyle/>
        <a:p>
          <a:endParaRPr lang="zh-TW" altLang="en-US"/>
        </a:p>
      </dgm:t>
    </dgm:pt>
    <dgm:pt modelId="{F8F90B5B-14C0-4CB0-8668-8696D8101C2A}">
      <dgm:prSet phldrT="[文字]"/>
      <dgm:spPr/>
      <dgm:t>
        <a:bodyPr/>
        <a:lstStyle/>
        <a:p>
          <a:r>
            <a:rPr lang="zh-TW" altLang="en-US" dirty="0" smtClean="0">
              <a:solidFill>
                <a:schemeClr val="bg2">
                  <a:lumMod val="25000"/>
                </a:schemeClr>
              </a:solidFill>
            </a:rPr>
            <a:t>不同意</a:t>
          </a:r>
          <a:endParaRPr lang="zh-TW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B98BB589-8A36-4BE5-8888-943AEBD4689F}" type="parTrans" cxnId="{EE0E78A8-34DB-4C56-A198-B01C96329BBE}">
      <dgm:prSet/>
      <dgm:spPr/>
      <dgm:t>
        <a:bodyPr/>
        <a:lstStyle/>
        <a:p>
          <a:endParaRPr lang="zh-TW" altLang="en-US"/>
        </a:p>
      </dgm:t>
    </dgm:pt>
    <dgm:pt modelId="{185F11BA-3313-4B39-A687-3402C2FCABCD}" type="sibTrans" cxnId="{EE0E78A8-34DB-4C56-A198-B01C96329BBE}">
      <dgm:prSet/>
      <dgm:spPr/>
      <dgm:t>
        <a:bodyPr/>
        <a:lstStyle/>
        <a:p>
          <a:endParaRPr lang="zh-TW" altLang="en-US"/>
        </a:p>
      </dgm:t>
    </dgm:pt>
    <dgm:pt modelId="{7C22EF9F-7D35-4484-97A2-00BCF181E6FC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辨證</a:t>
          </a:r>
          <a:endParaRPr lang="zh-TW" altLang="en-US" dirty="0">
            <a:solidFill>
              <a:schemeClr val="tx1"/>
            </a:solidFill>
          </a:endParaRPr>
        </a:p>
      </dgm:t>
    </dgm:pt>
    <dgm:pt modelId="{BF7CC31A-512B-4096-B03E-27D9E33E5D76}" type="parTrans" cxnId="{A12DDA53-21C6-44CA-984E-0F8609F419F0}">
      <dgm:prSet/>
      <dgm:spPr/>
      <dgm:t>
        <a:bodyPr/>
        <a:lstStyle/>
        <a:p>
          <a:endParaRPr lang="zh-TW" altLang="en-US"/>
        </a:p>
      </dgm:t>
    </dgm:pt>
    <dgm:pt modelId="{0878FC69-6C44-40DE-9287-8F2D92DE97CA}" type="sibTrans" cxnId="{A12DDA53-21C6-44CA-984E-0F8609F419F0}">
      <dgm:prSet/>
      <dgm:spPr/>
      <dgm:t>
        <a:bodyPr/>
        <a:lstStyle/>
        <a:p>
          <a:endParaRPr lang="zh-TW" altLang="en-US"/>
        </a:p>
      </dgm:t>
    </dgm:pt>
    <dgm:pt modelId="{D3DA517B-12B0-404A-B61A-77572C2AA12D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行動</a:t>
          </a:r>
          <a:endParaRPr lang="zh-TW" altLang="en-US" dirty="0">
            <a:solidFill>
              <a:schemeClr val="tx1"/>
            </a:solidFill>
          </a:endParaRPr>
        </a:p>
      </dgm:t>
    </dgm:pt>
    <dgm:pt modelId="{4EF184D2-1F95-4F12-A886-DA721C60D060}" type="parTrans" cxnId="{3232E684-4D56-4CFE-BF94-612218ABDF14}">
      <dgm:prSet/>
      <dgm:spPr/>
      <dgm:t>
        <a:bodyPr/>
        <a:lstStyle/>
        <a:p>
          <a:endParaRPr lang="zh-TW" altLang="en-US"/>
        </a:p>
      </dgm:t>
    </dgm:pt>
    <dgm:pt modelId="{B649C921-2A5E-4DEE-A554-295BBC43E4B8}" type="sibTrans" cxnId="{3232E684-4D56-4CFE-BF94-612218ABDF14}">
      <dgm:prSet/>
      <dgm:spPr/>
      <dgm:t>
        <a:bodyPr/>
        <a:lstStyle/>
        <a:p>
          <a:endParaRPr lang="zh-TW" altLang="en-US"/>
        </a:p>
      </dgm:t>
    </dgm:pt>
    <dgm:pt modelId="{5A290220-873A-4594-9520-8CAB14B863F0}">
      <dgm:prSet phldrT="[文字]"/>
      <dgm:spPr/>
      <dgm:t>
        <a:bodyPr/>
        <a:lstStyle/>
        <a:p>
          <a:r>
            <a:rPr lang="zh-TW" altLang="en-US" dirty="0" smtClean="0">
              <a:solidFill>
                <a:schemeClr val="bg2">
                  <a:lumMod val="25000"/>
                </a:schemeClr>
              </a:solidFill>
            </a:rPr>
            <a:t>同意</a:t>
          </a:r>
          <a:endParaRPr lang="zh-TW" altLang="en-US" dirty="0">
            <a:solidFill>
              <a:schemeClr val="bg2">
                <a:lumMod val="25000"/>
              </a:schemeClr>
            </a:solidFill>
          </a:endParaRPr>
        </a:p>
      </dgm:t>
    </dgm:pt>
    <dgm:pt modelId="{4CA0CEED-72AA-40DC-8DEC-4DED1434BCBE}" type="parTrans" cxnId="{24964FC9-C945-4637-9BF3-A9C04E8F3294}">
      <dgm:prSet/>
      <dgm:spPr/>
      <dgm:t>
        <a:bodyPr/>
        <a:lstStyle/>
        <a:p>
          <a:endParaRPr lang="zh-TW" altLang="en-US"/>
        </a:p>
      </dgm:t>
    </dgm:pt>
    <dgm:pt modelId="{3B3EE0DE-A719-43AA-965B-203FE8C862D8}" type="sibTrans" cxnId="{24964FC9-C945-4637-9BF3-A9C04E8F3294}">
      <dgm:prSet/>
      <dgm:spPr/>
      <dgm:t>
        <a:bodyPr/>
        <a:lstStyle/>
        <a:p>
          <a:endParaRPr lang="zh-TW" altLang="en-US"/>
        </a:p>
      </dgm:t>
    </dgm:pt>
    <dgm:pt modelId="{501672FD-667C-406E-8AA4-DDB72106AB81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舉證</a:t>
          </a:r>
          <a:endParaRPr lang="zh-TW" altLang="en-US" dirty="0">
            <a:solidFill>
              <a:schemeClr val="tx1"/>
            </a:solidFill>
          </a:endParaRPr>
        </a:p>
      </dgm:t>
    </dgm:pt>
    <dgm:pt modelId="{6F633B0B-A42A-490B-AFAA-83EBB68EF279}" type="parTrans" cxnId="{B784AB95-7572-4BEB-95E1-299589CF0418}">
      <dgm:prSet/>
      <dgm:spPr/>
      <dgm:t>
        <a:bodyPr/>
        <a:lstStyle/>
        <a:p>
          <a:endParaRPr lang="zh-TW" altLang="en-US"/>
        </a:p>
      </dgm:t>
    </dgm:pt>
    <dgm:pt modelId="{0F73F6DD-A4AC-4526-A02D-49100CB823CE}" type="sibTrans" cxnId="{B784AB95-7572-4BEB-95E1-299589CF0418}">
      <dgm:prSet/>
      <dgm:spPr/>
      <dgm:t>
        <a:bodyPr/>
        <a:lstStyle/>
        <a:p>
          <a:endParaRPr lang="zh-TW" altLang="en-US"/>
        </a:p>
      </dgm:t>
    </dgm:pt>
    <dgm:pt modelId="{5AD86695-0102-49B9-AC6B-17814864A1CB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反思</a:t>
          </a:r>
          <a:endParaRPr lang="zh-TW" altLang="en-US" dirty="0">
            <a:solidFill>
              <a:schemeClr val="tx1"/>
            </a:solidFill>
          </a:endParaRPr>
        </a:p>
      </dgm:t>
    </dgm:pt>
    <dgm:pt modelId="{170CAA70-7526-48CB-A23F-ED67D22DD0B0}" type="parTrans" cxnId="{3BDD5F88-A357-424F-AFFF-B7152D439062}">
      <dgm:prSet/>
      <dgm:spPr/>
      <dgm:t>
        <a:bodyPr/>
        <a:lstStyle/>
        <a:p>
          <a:endParaRPr lang="zh-TW" altLang="en-US"/>
        </a:p>
      </dgm:t>
    </dgm:pt>
    <dgm:pt modelId="{91EEFCDE-28C0-4C98-8494-4A1EB90F672B}" type="sibTrans" cxnId="{3BDD5F88-A357-424F-AFFF-B7152D439062}">
      <dgm:prSet/>
      <dgm:spPr/>
      <dgm:t>
        <a:bodyPr/>
        <a:lstStyle/>
        <a:p>
          <a:endParaRPr lang="zh-TW" altLang="en-US"/>
        </a:p>
      </dgm:t>
    </dgm:pt>
    <dgm:pt modelId="{E17CA2AE-696F-449A-8FF8-AC7658A82248}" type="pres">
      <dgm:prSet presAssocID="{8FCF6058-90D8-48D6-8B64-78FDE7550B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C3C4B53-7E6E-4BA9-A43F-B2E78841A327}" type="pres">
      <dgm:prSet presAssocID="{58485D55-8D79-498E-BA7D-770DCCEF84AE}" presName="root1" presStyleCnt="0"/>
      <dgm:spPr/>
    </dgm:pt>
    <dgm:pt modelId="{0F5375A9-8F0E-4BC7-9051-225DC1D4F6EE}" type="pres">
      <dgm:prSet presAssocID="{58485D55-8D79-498E-BA7D-770DCCEF84A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3B171E0-1B27-45A3-8EC5-E08FFCC55B65}" type="pres">
      <dgm:prSet presAssocID="{58485D55-8D79-498E-BA7D-770DCCEF84AE}" presName="level2hierChild" presStyleCnt="0"/>
      <dgm:spPr/>
    </dgm:pt>
    <dgm:pt modelId="{74268D14-C584-4F43-AA4B-74D7AFEA897A}" type="pres">
      <dgm:prSet presAssocID="{B98BB589-8A36-4BE5-8888-943AEBD4689F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B69EDA8A-700C-4066-9FC2-6F05075579C2}" type="pres">
      <dgm:prSet presAssocID="{B98BB589-8A36-4BE5-8888-943AEBD4689F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25C0D1A5-5551-4C32-82E5-C4E603616483}" type="pres">
      <dgm:prSet presAssocID="{F8F90B5B-14C0-4CB0-8668-8696D8101C2A}" presName="root2" presStyleCnt="0"/>
      <dgm:spPr/>
    </dgm:pt>
    <dgm:pt modelId="{99F2888D-6735-4F8C-B372-B0A6B0205141}" type="pres">
      <dgm:prSet presAssocID="{F8F90B5B-14C0-4CB0-8668-8696D8101C2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B2B3EF5-454B-4E01-A71F-F7228EA153A4}" type="pres">
      <dgm:prSet presAssocID="{F8F90B5B-14C0-4CB0-8668-8696D8101C2A}" presName="level3hierChild" presStyleCnt="0"/>
      <dgm:spPr/>
    </dgm:pt>
    <dgm:pt modelId="{F4373F61-E708-46C7-B5E7-99137E84792B}" type="pres">
      <dgm:prSet presAssocID="{BF7CC31A-512B-4096-B03E-27D9E33E5D76}" presName="conn2-1" presStyleLbl="parChTrans1D3" presStyleIdx="0" presStyleCnt="4"/>
      <dgm:spPr/>
      <dgm:t>
        <a:bodyPr/>
        <a:lstStyle/>
        <a:p>
          <a:endParaRPr lang="zh-TW" altLang="en-US"/>
        </a:p>
      </dgm:t>
    </dgm:pt>
    <dgm:pt modelId="{6D129633-4F50-48D0-97F9-8794546FFCF9}" type="pres">
      <dgm:prSet presAssocID="{BF7CC31A-512B-4096-B03E-27D9E33E5D76}" presName="connTx" presStyleLbl="parChTrans1D3" presStyleIdx="0" presStyleCnt="4"/>
      <dgm:spPr/>
      <dgm:t>
        <a:bodyPr/>
        <a:lstStyle/>
        <a:p>
          <a:endParaRPr lang="zh-TW" altLang="en-US"/>
        </a:p>
      </dgm:t>
    </dgm:pt>
    <dgm:pt modelId="{E546E00B-84E5-4EED-AC49-EB32B2775E78}" type="pres">
      <dgm:prSet presAssocID="{7C22EF9F-7D35-4484-97A2-00BCF181E6FC}" presName="root2" presStyleCnt="0"/>
      <dgm:spPr/>
    </dgm:pt>
    <dgm:pt modelId="{EBEEEA65-654A-40B2-BC26-61C2FAD4109A}" type="pres">
      <dgm:prSet presAssocID="{7C22EF9F-7D35-4484-97A2-00BCF181E6FC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BE2BB8F-675A-4754-B487-61F21E81CCC3}" type="pres">
      <dgm:prSet presAssocID="{7C22EF9F-7D35-4484-97A2-00BCF181E6FC}" presName="level3hierChild" presStyleCnt="0"/>
      <dgm:spPr/>
    </dgm:pt>
    <dgm:pt modelId="{557A81A4-A920-469E-A179-CD8099F66198}" type="pres">
      <dgm:prSet presAssocID="{4EF184D2-1F95-4F12-A886-DA721C60D060}" presName="conn2-1" presStyleLbl="parChTrans1D3" presStyleIdx="1" presStyleCnt="4"/>
      <dgm:spPr/>
      <dgm:t>
        <a:bodyPr/>
        <a:lstStyle/>
        <a:p>
          <a:endParaRPr lang="zh-TW" altLang="en-US"/>
        </a:p>
      </dgm:t>
    </dgm:pt>
    <dgm:pt modelId="{5DB52B89-257F-40DF-8A35-FBD73F47D138}" type="pres">
      <dgm:prSet presAssocID="{4EF184D2-1F95-4F12-A886-DA721C60D060}" presName="connTx" presStyleLbl="parChTrans1D3" presStyleIdx="1" presStyleCnt="4"/>
      <dgm:spPr/>
      <dgm:t>
        <a:bodyPr/>
        <a:lstStyle/>
        <a:p>
          <a:endParaRPr lang="zh-TW" altLang="en-US"/>
        </a:p>
      </dgm:t>
    </dgm:pt>
    <dgm:pt modelId="{6AE72271-4264-4408-B6C1-CFC010DC6976}" type="pres">
      <dgm:prSet presAssocID="{D3DA517B-12B0-404A-B61A-77572C2AA12D}" presName="root2" presStyleCnt="0"/>
      <dgm:spPr/>
    </dgm:pt>
    <dgm:pt modelId="{5B2B764C-BDD1-4114-9B00-DAC226CC3DAD}" type="pres">
      <dgm:prSet presAssocID="{D3DA517B-12B0-404A-B61A-77572C2AA12D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E195C9A-BBCB-4094-9756-6391D9F31DBB}" type="pres">
      <dgm:prSet presAssocID="{D3DA517B-12B0-404A-B61A-77572C2AA12D}" presName="level3hierChild" presStyleCnt="0"/>
      <dgm:spPr/>
    </dgm:pt>
    <dgm:pt modelId="{BCF9E83D-5D47-4D18-8018-0E1862989468}" type="pres">
      <dgm:prSet presAssocID="{170CAA70-7526-48CB-A23F-ED67D22DD0B0}" presName="conn2-1" presStyleLbl="parChTrans1D3" presStyleIdx="2" presStyleCnt="4"/>
      <dgm:spPr/>
      <dgm:t>
        <a:bodyPr/>
        <a:lstStyle/>
        <a:p>
          <a:endParaRPr lang="zh-TW" altLang="en-US"/>
        </a:p>
      </dgm:t>
    </dgm:pt>
    <dgm:pt modelId="{F5DFCF66-93C6-4328-907E-FF1A82B97A9C}" type="pres">
      <dgm:prSet presAssocID="{170CAA70-7526-48CB-A23F-ED67D22DD0B0}" presName="connTx" presStyleLbl="parChTrans1D3" presStyleIdx="2" presStyleCnt="4"/>
      <dgm:spPr/>
      <dgm:t>
        <a:bodyPr/>
        <a:lstStyle/>
        <a:p>
          <a:endParaRPr lang="zh-TW" altLang="en-US"/>
        </a:p>
      </dgm:t>
    </dgm:pt>
    <dgm:pt modelId="{6A94F1DD-0C6D-4D63-B6A4-968F6F1229FB}" type="pres">
      <dgm:prSet presAssocID="{5AD86695-0102-49B9-AC6B-17814864A1CB}" presName="root2" presStyleCnt="0"/>
      <dgm:spPr/>
    </dgm:pt>
    <dgm:pt modelId="{90C881E5-A30F-4C89-9E75-83B1AF2267AB}" type="pres">
      <dgm:prSet presAssocID="{5AD86695-0102-49B9-AC6B-17814864A1CB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E715D71-881B-4A8E-BAEB-C6A558FDDB60}" type="pres">
      <dgm:prSet presAssocID="{5AD86695-0102-49B9-AC6B-17814864A1CB}" presName="level3hierChild" presStyleCnt="0"/>
      <dgm:spPr/>
    </dgm:pt>
    <dgm:pt modelId="{67C2127E-0226-49D9-8828-B90598585284}" type="pres">
      <dgm:prSet presAssocID="{4CA0CEED-72AA-40DC-8DEC-4DED1434BCBE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016F6DB5-4670-4E55-8361-940AAF13409C}" type="pres">
      <dgm:prSet presAssocID="{4CA0CEED-72AA-40DC-8DEC-4DED1434BCBE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A63D0D83-8256-445A-A687-D0902380E232}" type="pres">
      <dgm:prSet presAssocID="{5A290220-873A-4594-9520-8CAB14B863F0}" presName="root2" presStyleCnt="0"/>
      <dgm:spPr/>
    </dgm:pt>
    <dgm:pt modelId="{D070DACE-2849-4A6A-854E-F4C53EFB7D72}" type="pres">
      <dgm:prSet presAssocID="{5A290220-873A-4594-9520-8CAB14B863F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14710E2-3B3C-479C-88DF-22F7A7A13A20}" type="pres">
      <dgm:prSet presAssocID="{5A290220-873A-4594-9520-8CAB14B863F0}" presName="level3hierChild" presStyleCnt="0"/>
      <dgm:spPr/>
    </dgm:pt>
    <dgm:pt modelId="{35317501-A179-4453-94D3-8367C9E15E64}" type="pres">
      <dgm:prSet presAssocID="{6F633B0B-A42A-490B-AFAA-83EBB68EF279}" presName="conn2-1" presStyleLbl="parChTrans1D3" presStyleIdx="3" presStyleCnt="4"/>
      <dgm:spPr/>
      <dgm:t>
        <a:bodyPr/>
        <a:lstStyle/>
        <a:p>
          <a:endParaRPr lang="zh-TW" altLang="en-US"/>
        </a:p>
      </dgm:t>
    </dgm:pt>
    <dgm:pt modelId="{85D483D9-FCCF-455A-B2E2-616B14D98660}" type="pres">
      <dgm:prSet presAssocID="{6F633B0B-A42A-490B-AFAA-83EBB68EF279}" presName="connTx" presStyleLbl="parChTrans1D3" presStyleIdx="3" presStyleCnt="4"/>
      <dgm:spPr/>
      <dgm:t>
        <a:bodyPr/>
        <a:lstStyle/>
        <a:p>
          <a:endParaRPr lang="zh-TW" altLang="en-US"/>
        </a:p>
      </dgm:t>
    </dgm:pt>
    <dgm:pt modelId="{F8526AA0-72E2-4644-A884-765982AA2EDE}" type="pres">
      <dgm:prSet presAssocID="{501672FD-667C-406E-8AA4-DDB72106AB81}" presName="root2" presStyleCnt="0"/>
      <dgm:spPr/>
    </dgm:pt>
    <dgm:pt modelId="{129ADD7C-B497-459E-BC63-484C781FA9FB}" type="pres">
      <dgm:prSet presAssocID="{501672FD-667C-406E-8AA4-DDB72106AB8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3B37C86-7F7D-47F3-82B2-39E5F274B20D}" type="pres">
      <dgm:prSet presAssocID="{501672FD-667C-406E-8AA4-DDB72106AB81}" presName="level3hierChild" presStyleCnt="0"/>
      <dgm:spPr/>
    </dgm:pt>
  </dgm:ptLst>
  <dgm:cxnLst>
    <dgm:cxn modelId="{C283F31A-872E-4E90-9CDC-7037C605B913}" type="presOf" srcId="{4CA0CEED-72AA-40DC-8DEC-4DED1434BCBE}" destId="{016F6DB5-4670-4E55-8361-940AAF13409C}" srcOrd="1" destOrd="0" presId="urn:microsoft.com/office/officeart/2005/8/layout/hierarchy2"/>
    <dgm:cxn modelId="{65D1887C-1286-4DFE-9BF1-4437A7446614}" type="presOf" srcId="{F8F90B5B-14C0-4CB0-8668-8696D8101C2A}" destId="{99F2888D-6735-4F8C-B372-B0A6B0205141}" srcOrd="0" destOrd="0" presId="urn:microsoft.com/office/officeart/2005/8/layout/hierarchy2"/>
    <dgm:cxn modelId="{A4F607D5-89CC-4714-9C27-B9338DC75785}" type="presOf" srcId="{4EF184D2-1F95-4F12-A886-DA721C60D060}" destId="{557A81A4-A920-469E-A179-CD8099F66198}" srcOrd="0" destOrd="0" presId="urn:microsoft.com/office/officeart/2005/8/layout/hierarchy2"/>
    <dgm:cxn modelId="{AE01F02D-D89E-4D2A-B662-F3F7247DEDA9}" srcId="{8FCF6058-90D8-48D6-8B64-78FDE7550B48}" destId="{58485D55-8D79-498E-BA7D-770DCCEF84AE}" srcOrd="0" destOrd="0" parTransId="{C014C6F3-9EF3-4BD4-B167-0B7E5FA576BF}" sibTransId="{75CA951E-66A0-4121-A7B8-26AE8573093B}"/>
    <dgm:cxn modelId="{AB6B669F-BBE9-47EB-A75C-342DFAD87CD2}" type="presOf" srcId="{B98BB589-8A36-4BE5-8888-943AEBD4689F}" destId="{B69EDA8A-700C-4066-9FC2-6F05075579C2}" srcOrd="1" destOrd="0" presId="urn:microsoft.com/office/officeart/2005/8/layout/hierarchy2"/>
    <dgm:cxn modelId="{0B3A9112-CC56-4CCC-A610-CFDF2DC46D74}" type="presOf" srcId="{BF7CC31A-512B-4096-B03E-27D9E33E5D76}" destId="{6D129633-4F50-48D0-97F9-8794546FFCF9}" srcOrd="1" destOrd="0" presId="urn:microsoft.com/office/officeart/2005/8/layout/hierarchy2"/>
    <dgm:cxn modelId="{A005E230-581F-476F-BDAC-609CCC58A40F}" type="presOf" srcId="{8FCF6058-90D8-48D6-8B64-78FDE7550B48}" destId="{E17CA2AE-696F-449A-8FF8-AC7658A82248}" srcOrd="0" destOrd="0" presId="urn:microsoft.com/office/officeart/2005/8/layout/hierarchy2"/>
    <dgm:cxn modelId="{5C9B89C9-A05D-47CD-B6BD-B010FB1E1425}" type="presOf" srcId="{B98BB589-8A36-4BE5-8888-943AEBD4689F}" destId="{74268D14-C584-4F43-AA4B-74D7AFEA897A}" srcOrd="0" destOrd="0" presId="urn:microsoft.com/office/officeart/2005/8/layout/hierarchy2"/>
    <dgm:cxn modelId="{72410A24-9ED0-4FDD-8D2C-DB850BAB395E}" type="presOf" srcId="{170CAA70-7526-48CB-A23F-ED67D22DD0B0}" destId="{BCF9E83D-5D47-4D18-8018-0E1862989468}" srcOrd="0" destOrd="0" presId="urn:microsoft.com/office/officeart/2005/8/layout/hierarchy2"/>
    <dgm:cxn modelId="{4828CAAE-D6CF-4FDC-82D7-616D82B6F3C6}" type="presOf" srcId="{170CAA70-7526-48CB-A23F-ED67D22DD0B0}" destId="{F5DFCF66-93C6-4328-907E-FF1A82B97A9C}" srcOrd="1" destOrd="0" presId="urn:microsoft.com/office/officeart/2005/8/layout/hierarchy2"/>
    <dgm:cxn modelId="{28F52454-AC19-4DB2-9867-C5995C69E675}" type="presOf" srcId="{BF7CC31A-512B-4096-B03E-27D9E33E5D76}" destId="{F4373F61-E708-46C7-B5E7-99137E84792B}" srcOrd="0" destOrd="0" presId="urn:microsoft.com/office/officeart/2005/8/layout/hierarchy2"/>
    <dgm:cxn modelId="{9643B56A-D67F-4497-BFF8-3C7912A1EC8B}" type="presOf" srcId="{6F633B0B-A42A-490B-AFAA-83EBB68EF279}" destId="{35317501-A179-4453-94D3-8367C9E15E64}" srcOrd="0" destOrd="0" presId="urn:microsoft.com/office/officeart/2005/8/layout/hierarchy2"/>
    <dgm:cxn modelId="{2682AAE4-860F-4976-9A4C-D3E1028698C8}" type="presOf" srcId="{D3DA517B-12B0-404A-B61A-77572C2AA12D}" destId="{5B2B764C-BDD1-4114-9B00-DAC226CC3DAD}" srcOrd="0" destOrd="0" presId="urn:microsoft.com/office/officeart/2005/8/layout/hierarchy2"/>
    <dgm:cxn modelId="{24964FC9-C945-4637-9BF3-A9C04E8F3294}" srcId="{58485D55-8D79-498E-BA7D-770DCCEF84AE}" destId="{5A290220-873A-4594-9520-8CAB14B863F0}" srcOrd="1" destOrd="0" parTransId="{4CA0CEED-72AA-40DC-8DEC-4DED1434BCBE}" sibTransId="{3B3EE0DE-A719-43AA-965B-203FE8C862D8}"/>
    <dgm:cxn modelId="{2B58483D-1E3F-4066-883B-BC5512997B88}" type="presOf" srcId="{58485D55-8D79-498E-BA7D-770DCCEF84AE}" destId="{0F5375A9-8F0E-4BC7-9051-225DC1D4F6EE}" srcOrd="0" destOrd="0" presId="urn:microsoft.com/office/officeart/2005/8/layout/hierarchy2"/>
    <dgm:cxn modelId="{EE0E78A8-34DB-4C56-A198-B01C96329BBE}" srcId="{58485D55-8D79-498E-BA7D-770DCCEF84AE}" destId="{F8F90B5B-14C0-4CB0-8668-8696D8101C2A}" srcOrd="0" destOrd="0" parTransId="{B98BB589-8A36-4BE5-8888-943AEBD4689F}" sibTransId="{185F11BA-3313-4B39-A687-3402C2FCABCD}"/>
    <dgm:cxn modelId="{63642A9F-782E-4863-A02B-549D4CECA856}" type="presOf" srcId="{6F633B0B-A42A-490B-AFAA-83EBB68EF279}" destId="{85D483D9-FCCF-455A-B2E2-616B14D98660}" srcOrd="1" destOrd="0" presId="urn:microsoft.com/office/officeart/2005/8/layout/hierarchy2"/>
    <dgm:cxn modelId="{116411AB-A9A9-4810-A76E-EAF5AB45A570}" type="presOf" srcId="{5A290220-873A-4594-9520-8CAB14B863F0}" destId="{D070DACE-2849-4A6A-854E-F4C53EFB7D72}" srcOrd="0" destOrd="0" presId="urn:microsoft.com/office/officeart/2005/8/layout/hierarchy2"/>
    <dgm:cxn modelId="{F8416617-B0B3-4076-B22B-60A0A301FCFA}" type="presOf" srcId="{5AD86695-0102-49B9-AC6B-17814864A1CB}" destId="{90C881E5-A30F-4C89-9E75-83B1AF2267AB}" srcOrd="0" destOrd="0" presId="urn:microsoft.com/office/officeart/2005/8/layout/hierarchy2"/>
    <dgm:cxn modelId="{2BEC141E-7861-4A89-88CF-027C842ED8CE}" type="presOf" srcId="{4CA0CEED-72AA-40DC-8DEC-4DED1434BCBE}" destId="{67C2127E-0226-49D9-8828-B90598585284}" srcOrd="0" destOrd="0" presId="urn:microsoft.com/office/officeart/2005/8/layout/hierarchy2"/>
    <dgm:cxn modelId="{3BDD5F88-A357-424F-AFFF-B7152D439062}" srcId="{F8F90B5B-14C0-4CB0-8668-8696D8101C2A}" destId="{5AD86695-0102-49B9-AC6B-17814864A1CB}" srcOrd="2" destOrd="0" parTransId="{170CAA70-7526-48CB-A23F-ED67D22DD0B0}" sibTransId="{91EEFCDE-28C0-4C98-8494-4A1EB90F672B}"/>
    <dgm:cxn modelId="{586ED43A-E21B-4601-8108-05E356E1FE11}" type="presOf" srcId="{7C22EF9F-7D35-4484-97A2-00BCF181E6FC}" destId="{EBEEEA65-654A-40B2-BC26-61C2FAD4109A}" srcOrd="0" destOrd="0" presId="urn:microsoft.com/office/officeart/2005/8/layout/hierarchy2"/>
    <dgm:cxn modelId="{DF33C628-5DF4-46E9-99FA-C7F64AC042D2}" type="presOf" srcId="{501672FD-667C-406E-8AA4-DDB72106AB81}" destId="{129ADD7C-B497-459E-BC63-484C781FA9FB}" srcOrd="0" destOrd="0" presId="urn:microsoft.com/office/officeart/2005/8/layout/hierarchy2"/>
    <dgm:cxn modelId="{3232E684-4D56-4CFE-BF94-612218ABDF14}" srcId="{F8F90B5B-14C0-4CB0-8668-8696D8101C2A}" destId="{D3DA517B-12B0-404A-B61A-77572C2AA12D}" srcOrd="1" destOrd="0" parTransId="{4EF184D2-1F95-4F12-A886-DA721C60D060}" sibTransId="{B649C921-2A5E-4DEE-A554-295BBC43E4B8}"/>
    <dgm:cxn modelId="{A12DDA53-21C6-44CA-984E-0F8609F419F0}" srcId="{F8F90B5B-14C0-4CB0-8668-8696D8101C2A}" destId="{7C22EF9F-7D35-4484-97A2-00BCF181E6FC}" srcOrd="0" destOrd="0" parTransId="{BF7CC31A-512B-4096-B03E-27D9E33E5D76}" sibTransId="{0878FC69-6C44-40DE-9287-8F2D92DE97CA}"/>
    <dgm:cxn modelId="{48FA9C53-5418-4CC4-B948-CE274F00B671}" type="presOf" srcId="{4EF184D2-1F95-4F12-A886-DA721C60D060}" destId="{5DB52B89-257F-40DF-8A35-FBD73F47D138}" srcOrd="1" destOrd="0" presId="urn:microsoft.com/office/officeart/2005/8/layout/hierarchy2"/>
    <dgm:cxn modelId="{B784AB95-7572-4BEB-95E1-299589CF0418}" srcId="{5A290220-873A-4594-9520-8CAB14B863F0}" destId="{501672FD-667C-406E-8AA4-DDB72106AB81}" srcOrd="0" destOrd="0" parTransId="{6F633B0B-A42A-490B-AFAA-83EBB68EF279}" sibTransId="{0F73F6DD-A4AC-4526-A02D-49100CB823CE}"/>
    <dgm:cxn modelId="{4C8B58C9-4DEF-4F70-B718-BBAE42BDE0A0}" type="presParOf" srcId="{E17CA2AE-696F-449A-8FF8-AC7658A82248}" destId="{EC3C4B53-7E6E-4BA9-A43F-B2E78841A327}" srcOrd="0" destOrd="0" presId="urn:microsoft.com/office/officeart/2005/8/layout/hierarchy2"/>
    <dgm:cxn modelId="{EFFAE41D-8054-4A90-B856-43FE4EDE015A}" type="presParOf" srcId="{EC3C4B53-7E6E-4BA9-A43F-B2E78841A327}" destId="{0F5375A9-8F0E-4BC7-9051-225DC1D4F6EE}" srcOrd="0" destOrd="0" presId="urn:microsoft.com/office/officeart/2005/8/layout/hierarchy2"/>
    <dgm:cxn modelId="{2A422571-5DBA-4ECD-AECA-BC139AB75F3F}" type="presParOf" srcId="{EC3C4B53-7E6E-4BA9-A43F-B2E78841A327}" destId="{43B171E0-1B27-45A3-8EC5-E08FFCC55B65}" srcOrd="1" destOrd="0" presId="urn:microsoft.com/office/officeart/2005/8/layout/hierarchy2"/>
    <dgm:cxn modelId="{3EE27711-8281-45F7-8F16-538B730757B7}" type="presParOf" srcId="{43B171E0-1B27-45A3-8EC5-E08FFCC55B65}" destId="{74268D14-C584-4F43-AA4B-74D7AFEA897A}" srcOrd="0" destOrd="0" presId="urn:microsoft.com/office/officeart/2005/8/layout/hierarchy2"/>
    <dgm:cxn modelId="{841D65F3-03C9-4DF3-9EA1-CC8AB978347E}" type="presParOf" srcId="{74268D14-C584-4F43-AA4B-74D7AFEA897A}" destId="{B69EDA8A-700C-4066-9FC2-6F05075579C2}" srcOrd="0" destOrd="0" presId="urn:microsoft.com/office/officeart/2005/8/layout/hierarchy2"/>
    <dgm:cxn modelId="{C848A246-A1C9-4839-A195-4724DA8C7EAD}" type="presParOf" srcId="{43B171E0-1B27-45A3-8EC5-E08FFCC55B65}" destId="{25C0D1A5-5551-4C32-82E5-C4E603616483}" srcOrd="1" destOrd="0" presId="urn:microsoft.com/office/officeart/2005/8/layout/hierarchy2"/>
    <dgm:cxn modelId="{4CF3175E-7DD9-497B-A8A4-F17330E84859}" type="presParOf" srcId="{25C0D1A5-5551-4C32-82E5-C4E603616483}" destId="{99F2888D-6735-4F8C-B372-B0A6B0205141}" srcOrd="0" destOrd="0" presId="urn:microsoft.com/office/officeart/2005/8/layout/hierarchy2"/>
    <dgm:cxn modelId="{9EAACFDD-32C0-40E3-A394-A59717F1A114}" type="presParOf" srcId="{25C0D1A5-5551-4C32-82E5-C4E603616483}" destId="{EB2B3EF5-454B-4E01-A71F-F7228EA153A4}" srcOrd="1" destOrd="0" presId="urn:microsoft.com/office/officeart/2005/8/layout/hierarchy2"/>
    <dgm:cxn modelId="{728DE904-B5BD-4C6E-AF23-D51DACA3636D}" type="presParOf" srcId="{EB2B3EF5-454B-4E01-A71F-F7228EA153A4}" destId="{F4373F61-E708-46C7-B5E7-99137E84792B}" srcOrd="0" destOrd="0" presId="urn:microsoft.com/office/officeart/2005/8/layout/hierarchy2"/>
    <dgm:cxn modelId="{440E2058-1AB9-47D9-AEB5-5E0E90BA0D8F}" type="presParOf" srcId="{F4373F61-E708-46C7-B5E7-99137E84792B}" destId="{6D129633-4F50-48D0-97F9-8794546FFCF9}" srcOrd="0" destOrd="0" presId="urn:microsoft.com/office/officeart/2005/8/layout/hierarchy2"/>
    <dgm:cxn modelId="{EC24E0FE-AC83-4885-A5A7-E850CB7AFF09}" type="presParOf" srcId="{EB2B3EF5-454B-4E01-A71F-F7228EA153A4}" destId="{E546E00B-84E5-4EED-AC49-EB32B2775E78}" srcOrd="1" destOrd="0" presId="urn:microsoft.com/office/officeart/2005/8/layout/hierarchy2"/>
    <dgm:cxn modelId="{E6A9891D-BB5E-44BB-A177-D5ECA1401F1F}" type="presParOf" srcId="{E546E00B-84E5-4EED-AC49-EB32B2775E78}" destId="{EBEEEA65-654A-40B2-BC26-61C2FAD4109A}" srcOrd="0" destOrd="0" presId="urn:microsoft.com/office/officeart/2005/8/layout/hierarchy2"/>
    <dgm:cxn modelId="{D983CE78-ECF0-4EEE-9312-8E8B356B2912}" type="presParOf" srcId="{E546E00B-84E5-4EED-AC49-EB32B2775E78}" destId="{2BE2BB8F-675A-4754-B487-61F21E81CCC3}" srcOrd="1" destOrd="0" presId="urn:microsoft.com/office/officeart/2005/8/layout/hierarchy2"/>
    <dgm:cxn modelId="{7432D8FB-D7C6-45DC-BC22-A1202DEC082B}" type="presParOf" srcId="{EB2B3EF5-454B-4E01-A71F-F7228EA153A4}" destId="{557A81A4-A920-469E-A179-CD8099F66198}" srcOrd="2" destOrd="0" presId="urn:microsoft.com/office/officeart/2005/8/layout/hierarchy2"/>
    <dgm:cxn modelId="{C571E826-5BDD-4AA3-91DA-858FCA3C9BD8}" type="presParOf" srcId="{557A81A4-A920-469E-A179-CD8099F66198}" destId="{5DB52B89-257F-40DF-8A35-FBD73F47D138}" srcOrd="0" destOrd="0" presId="urn:microsoft.com/office/officeart/2005/8/layout/hierarchy2"/>
    <dgm:cxn modelId="{1D761DEB-BAD2-438D-9F3B-298AE5F1EE93}" type="presParOf" srcId="{EB2B3EF5-454B-4E01-A71F-F7228EA153A4}" destId="{6AE72271-4264-4408-B6C1-CFC010DC6976}" srcOrd="3" destOrd="0" presId="urn:microsoft.com/office/officeart/2005/8/layout/hierarchy2"/>
    <dgm:cxn modelId="{8691A21E-7129-4099-BB9F-FE111271E5EF}" type="presParOf" srcId="{6AE72271-4264-4408-B6C1-CFC010DC6976}" destId="{5B2B764C-BDD1-4114-9B00-DAC226CC3DAD}" srcOrd="0" destOrd="0" presId="urn:microsoft.com/office/officeart/2005/8/layout/hierarchy2"/>
    <dgm:cxn modelId="{D8B4C064-3A10-4D43-B748-F399C68F7782}" type="presParOf" srcId="{6AE72271-4264-4408-B6C1-CFC010DC6976}" destId="{2E195C9A-BBCB-4094-9756-6391D9F31DBB}" srcOrd="1" destOrd="0" presId="urn:microsoft.com/office/officeart/2005/8/layout/hierarchy2"/>
    <dgm:cxn modelId="{685AF7CB-C74D-4F47-A4EC-EA29C4C13D52}" type="presParOf" srcId="{EB2B3EF5-454B-4E01-A71F-F7228EA153A4}" destId="{BCF9E83D-5D47-4D18-8018-0E1862989468}" srcOrd="4" destOrd="0" presId="urn:microsoft.com/office/officeart/2005/8/layout/hierarchy2"/>
    <dgm:cxn modelId="{344226E6-12C5-4CB6-85C7-FAA4E27298B7}" type="presParOf" srcId="{BCF9E83D-5D47-4D18-8018-0E1862989468}" destId="{F5DFCF66-93C6-4328-907E-FF1A82B97A9C}" srcOrd="0" destOrd="0" presId="urn:microsoft.com/office/officeart/2005/8/layout/hierarchy2"/>
    <dgm:cxn modelId="{8135CE86-D7A5-45B6-B964-57C18CD4ECCA}" type="presParOf" srcId="{EB2B3EF5-454B-4E01-A71F-F7228EA153A4}" destId="{6A94F1DD-0C6D-4D63-B6A4-968F6F1229FB}" srcOrd="5" destOrd="0" presId="urn:microsoft.com/office/officeart/2005/8/layout/hierarchy2"/>
    <dgm:cxn modelId="{10505640-980C-4B97-AED3-562F0A9C9CDA}" type="presParOf" srcId="{6A94F1DD-0C6D-4D63-B6A4-968F6F1229FB}" destId="{90C881E5-A30F-4C89-9E75-83B1AF2267AB}" srcOrd="0" destOrd="0" presId="urn:microsoft.com/office/officeart/2005/8/layout/hierarchy2"/>
    <dgm:cxn modelId="{B36F6508-FADA-4235-9AA1-42AADB5DF36F}" type="presParOf" srcId="{6A94F1DD-0C6D-4D63-B6A4-968F6F1229FB}" destId="{EE715D71-881B-4A8E-BAEB-C6A558FDDB60}" srcOrd="1" destOrd="0" presId="urn:microsoft.com/office/officeart/2005/8/layout/hierarchy2"/>
    <dgm:cxn modelId="{45B0B491-CC24-4F8A-89A6-600EC5C102D7}" type="presParOf" srcId="{43B171E0-1B27-45A3-8EC5-E08FFCC55B65}" destId="{67C2127E-0226-49D9-8828-B90598585284}" srcOrd="2" destOrd="0" presId="urn:microsoft.com/office/officeart/2005/8/layout/hierarchy2"/>
    <dgm:cxn modelId="{885BBDB7-EB8B-4E6D-8DF9-54DB89324575}" type="presParOf" srcId="{67C2127E-0226-49D9-8828-B90598585284}" destId="{016F6DB5-4670-4E55-8361-940AAF13409C}" srcOrd="0" destOrd="0" presId="urn:microsoft.com/office/officeart/2005/8/layout/hierarchy2"/>
    <dgm:cxn modelId="{83BFC392-47DB-40D9-814A-AE5CB7C97D54}" type="presParOf" srcId="{43B171E0-1B27-45A3-8EC5-E08FFCC55B65}" destId="{A63D0D83-8256-445A-A687-D0902380E232}" srcOrd="3" destOrd="0" presId="urn:microsoft.com/office/officeart/2005/8/layout/hierarchy2"/>
    <dgm:cxn modelId="{F84F028B-FBCA-4B00-A309-A7CBB3711984}" type="presParOf" srcId="{A63D0D83-8256-445A-A687-D0902380E232}" destId="{D070DACE-2849-4A6A-854E-F4C53EFB7D72}" srcOrd="0" destOrd="0" presId="urn:microsoft.com/office/officeart/2005/8/layout/hierarchy2"/>
    <dgm:cxn modelId="{1CE9BFBD-80C8-4CA5-B774-7DB25194A4BD}" type="presParOf" srcId="{A63D0D83-8256-445A-A687-D0902380E232}" destId="{E14710E2-3B3C-479C-88DF-22F7A7A13A20}" srcOrd="1" destOrd="0" presId="urn:microsoft.com/office/officeart/2005/8/layout/hierarchy2"/>
    <dgm:cxn modelId="{7801C206-5A69-4992-9022-68D0C04793A4}" type="presParOf" srcId="{E14710E2-3B3C-479C-88DF-22F7A7A13A20}" destId="{35317501-A179-4453-94D3-8367C9E15E64}" srcOrd="0" destOrd="0" presId="urn:microsoft.com/office/officeart/2005/8/layout/hierarchy2"/>
    <dgm:cxn modelId="{0E642AE4-C4B1-42A6-BBB8-157C29D8E611}" type="presParOf" srcId="{35317501-A179-4453-94D3-8367C9E15E64}" destId="{85D483D9-FCCF-455A-B2E2-616B14D98660}" srcOrd="0" destOrd="0" presId="urn:microsoft.com/office/officeart/2005/8/layout/hierarchy2"/>
    <dgm:cxn modelId="{500F6D35-350F-4C8D-B612-E0B0CB9A31A0}" type="presParOf" srcId="{E14710E2-3B3C-479C-88DF-22F7A7A13A20}" destId="{F8526AA0-72E2-4644-A884-765982AA2EDE}" srcOrd="1" destOrd="0" presId="urn:microsoft.com/office/officeart/2005/8/layout/hierarchy2"/>
    <dgm:cxn modelId="{E3713D23-E0D7-41C4-BD4F-629F12464D71}" type="presParOf" srcId="{F8526AA0-72E2-4644-A884-765982AA2EDE}" destId="{129ADD7C-B497-459E-BC63-484C781FA9FB}" srcOrd="0" destOrd="0" presId="urn:microsoft.com/office/officeart/2005/8/layout/hierarchy2"/>
    <dgm:cxn modelId="{55C540F5-9195-45BA-95EE-8EA241FB47B7}" type="presParOf" srcId="{F8526AA0-72E2-4644-A884-765982AA2EDE}" destId="{A3B37C86-7F7D-47F3-82B2-39E5F274B20D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58C7C2-1CB1-450E-9361-EFB366931FB8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9D45B77-5FEC-494F-9094-A9C59A8AAA1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E240-0C9C-42FE-B458-EAA73A46A233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C82C-B433-4EE6-9425-F25F9CB55F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6A772-D874-4D9F-90A1-8CF46E0FB7CC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5AD38-0E90-4EA4-A4D3-2805DA28CDB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AE553-B4D0-4483-AA8A-4E7A3EE11904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95D35-6443-4E37-9231-A25C555071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D6DC9-6797-4AC4-AACC-195624C64F36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7ED7-F569-4B5E-8EEE-53C5FA35B0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92620-B50B-43B4-AE56-DB76A9BB0DC3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9813D-02A3-486D-B1BA-D3607CED2D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F8463-109F-48A0-9C97-0FBBB7229E9B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61FD-451E-43EC-8B3F-17C16EEEB0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5DD9-F36D-4EC8-9B8F-ED784B263797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C5DB9-D31E-4939-859A-D5A4A608F7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1DD3-3FD1-4500-92D8-107EF997CE01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67F3C-BB3D-4F74-B469-1925389B22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02F8B-A745-43A0-8953-3FE04376E223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05C1A-A630-475D-929A-7A73C27145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1997C-D1C6-4112-AE17-5AE826589190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E3039-3045-4BD9-AE7A-D67621F84F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85A9-6F5F-4FBE-8AD3-BA1D8CDB53FA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28F19-3A71-42B7-BBF3-B26E5A3619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0A275-3B28-4D4F-8558-EF4246CD8A56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943C-FA94-4D6D-8FD2-BCFD428820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0640-B37F-49F1-B33F-B13CE56A505B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62B62-7924-48CA-9FA2-0AD0DDF7B4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6D492-9DE4-4868-BB14-200DB907C2CB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3820-3768-4896-8FB0-41B892DD462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8CEF3-0B38-4BCF-B0E7-736B47B63BBD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1E1A6-8F8E-4961-BFCA-55E412709E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B56B6-EB89-46DB-8082-BDC0B6C4E7E7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26196-2C36-451D-B49C-16EA1B6C21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7BFE7-02EE-4E93-94EC-61939CF44231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D80D3-A97A-4D63-AAAA-B2CD07B29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CF010-BF01-418C-9A63-3E4F933DDB98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4ED91-D07C-4D9E-AAE2-97E187874F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8454-D413-408D-96DB-08765E59545E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E7CE-953C-4A16-BC5A-26D504F8DB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E9A19-2890-4DEF-ABBC-BCF8B5EB666A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72FA-021C-4ABC-AA1E-F38B9C65BC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4E1C-7B9A-4C7B-9309-03F5813888AC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F9A46-D3F7-4A04-985B-D9BF11B72D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2E249-909C-4B0A-955D-2CAB3114DE91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DA58-94E0-4107-984A-D056DD3CE6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0B173-27A7-4C6D-A411-2C2AE9A34144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3B4CE-AACC-43CF-A17E-F561319CB1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62B05-D568-4E78-8CF2-4B5834EBD5A8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D78FC-140E-4A8F-BB4D-C6FFDB05EF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AADC8-FDF7-48BB-A50A-DD3CF38EBB55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C59F7-9E18-4DA2-8769-B8F3899DA7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833EF-A4E5-4E92-A13E-EF46F1DA7CD8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2F344-BA20-4E81-BFC9-D0A0E97FC6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444B-B852-4C3A-BC16-D45DC9D03ECE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1B064-BEE0-4AFD-AAC9-477D5B9057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181F-6CB9-47FC-BF60-687B8AF02D18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C7ED8-BE90-4ADF-862C-F77345430C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med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07CB282-829E-4265-9195-5375765B00D3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2BD9C9-E957-409C-A9AA-8560704C31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ransition spd="med" advTm="1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843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F7CDE3-6592-4064-BFBF-A992A681FC6D}" type="datetimeFigureOut">
              <a:rPr lang="zh-TW" altLang="en-US"/>
              <a:pPr>
                <a:defRPr/>
              </a:pPr>
              <a:t>2015/10/29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52B780-382B-4FA6-B0A7-660C29FE55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 spd="med" advTm="1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642938" y="1785938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5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聽！媽媽的話</a:t>
            </a:r>
            <a:r>
              <a:rPr lang="en-US" altLang="zh-TW" sz="5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〜</a:t>
            </a:r>
            <a:r>
              <a:rPr lang="en-US" altLang="zh-TW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TW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43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新住民子女的文化融合</a:t>
            </a:r>
            <a:r>
              <a:rPr lang="zh-TW" altLang="en-US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zh-TW" altLang="en-US" sz="4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zh-TW" altLang="en-US" sz="4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1371600" y="3887788"/>
            <a:ext cx="6400800" cy="1751012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zh-TW" altLang="en-US" b="1" smtClean="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吉安國小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zh-TW" altLang="en-US" b="1" smtClean="0">
                <a:solidFill>
                  <a:srgbClr val="89898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張予柔   張予容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zh-TW" altLang="en-US" b="1" smtClean="0">
              <a:solidFill>
                <a:srgbClr val="89898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8229600" cy="85010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 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一、研究動機與目的</a:t>
            </a:r>
          </a:p>
        </p:txBody>
      </p:sp>
      <p:sp>
        <p:nvSpPr>
          <p:cNvPr id="33794" name="內容版面配置區 2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7920880" cy="4824536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「聽話」，要聽清楚話的內容，也要願意接受話的內容。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本研究以身為子女的角度進行文化融合可能性的行動研究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透過「訪談」了解到媽媽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透過師生「多層次討論模式」，辯證語言的價值。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透過硏究結果，「實踐」語言可以發揮的功能！</a:t>
            </a:r>
            <a:endParaRPr lang="en-US" altLang="zh-TW" dirty="0" smtClean="0"/>
          </a:p>
          <a:p>
            <a:pPr eaLnBrk="1" hangingPunct="1"/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zh-TW" altLang="en-US">
              <a:latin typeface="Calibri" pitchFamily="34" charset="0"/>
            </a:endParaRPr>
          </a:p>
        </p:txBody>
      </p:sp>
      <p:pic>
        <p:nvPicPr>
          <p:cNvPr id="348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692696"/>
            <a:ext cx="7358063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 idx="4294967295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研究結果</a:t>
            </a:r>
          </a:p>
        </p:txBody>
      </p:sp>
      <p:sp>
        <p:nvSpPr>
          <p:cNvPr id="35842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zh-TW" altLang="en-US" smtClean="0"/>
              <a:t>（一）、透過「訪談」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重新再認識一次媽媽！有機會連結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瞭解我媽媽的價值觀念、對於我的教養方式以及她在台灣生活的感受。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比較廣闊丶整體性的視野</a:t>
            </a:r>
          </a:p>
          <a:p>
            <a:pPr eaLnBrk="1" hangingPunct="1"/>
            <a:r>
              <a:rPr lang="zh-TW" altLang="en-US" smtClean="0"/>
              <a:t>媽媽感受到我們的誠意</a:t>
            </a:r>
          </a:p>
          <a:p>
            <a:pPr eaLnBrk="1" hangingPunct="1"/>
            <a:endParaRPr lang="zh-TW" altLang="en-US" smtClean="0"/>
          </a:p>
        </p:txBody>
      </p:sp>
      <p:pic>
        <p:nvPicPr>
          <p:cNvPr id="35843" name="Picture 5" descr="媽媽慈中教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357694"/>
            <a:ext cx="3786182" cy="238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/>
        </p:nvGraphicFramePr>
        <p:xfrm>
          <a:off x="357158" y="18573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000100" y="285728"/>
            <a:ext cx="5143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多層次討論模式</a:t>
            </a:r>
            <a:endParaRPr lang="zh-TW" altLang="en-US" sz="4400" dirty="0"/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836613"/>
            <a:ext cx="3455987" cy="24003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zh-TW" altLang="en-US" dirty="0" smtClean="0"/>
              <a:t>（三）</a:t>
            </a:r>
          </a:p>
          <a:p>
            <a:pPr>
              <a:buFont typeface="Arial" charset="0"/>
              <a:buNone/>
            </a:pPr>
            <a:r>
              <a:rPr lang="zh-TW" altLang="en-US" dirty="0" smtClean="0"/>
              <a:t>實踐語言的力量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說母語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en-US" altLang="zh-TW" dirty="0" smtClean="0"/>
          </a:p>
          <a:p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  <p:pic>
        <p:nvPicPr>
          <p:cNvPr id="37890" name="Picture 3" descr="予柔上台說拒煙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785794"/>
            <a:ext cx="2735263" cy="294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8" descr="親子共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857628"/>
            <a:ext cx="585791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內容版面配置區 2"/>
          <p:cNvSpPr>
            <a:spLocks noGrp="1"/>
          </p:cNvSpPr>
          <p:nvPr>
            <p:ph idx="4294967295"/>
          </p:nvPr>
        </p:nvSpPr>
        <p:spPr>
          <a:xfrm>
            <a:off x="285750" y="428625"/>
            <a:ext cx="8229600" cy="4525963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根據本研究目的和研究結果，我們提出下列結論：</a:t>
            </a:r>
          </a:p>
          <a:p>
            <a:pPr lvl="1" eaLnBrk="1" hangingPunct="1"/>
            <a:r>
              <a:rPr lang="zh-TW" altLang="en-US" dirty="0" smtClean="0"/>
              <a:t>學習傾聽母語</a:t>
            </a:r>
          </a:p>
          <a:p>
            <a:pPr lvl="1" eaLnBrk="1" hangingPunct="1"/>
            <a:r>
              <a:rPr lang="zh-TW" altLang="en-US" dirty="0" smtClean="0"/>
              <a:t>「多層次討論」模式有參考價值。</a:t>
            </a:r>
          </a:p>
          <a:p>
            <a:pPr lvl="1" eaLnBrk="1" hangingPunct="1"/>
            <a:r>
              <a:rPr lang="zh-TW" altLang="en-US" dirty="0" smtClean="0"/>
              <a:t>透過活動的設計，感受母語的力量。</a:t>
            </a:r>
          </a:p>
          <a:p>
            <a:pPr lvl="1" eaLnBrk="1" hangingPunct="1"/>
            <a:endParaRPr lang="zh-TW" altLang="en-US" dirty="0" smtClean="0"/>
          </a:p>
          <a:p>
            <a:pPr lvl="1" eaLnBrk="1" hangingPunct="1">
              <a:buNone/>
            </a:pPr>
            <a:r>
              <a:rPr lang="zh-TW" altLang="en-US" dirty="0" smtClean="0"/>
              <a:t>                             </a:t>
            </a:r>
          </a:p>
        </p:txBody>
      </p:sp>
      <p:pic>
        <p:nvPicPr>
          <p:cNvPr id="38914" name="Picture 3" descr="103親子共讀說故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284984"/>
            <a:ext cx="3786214" cy="264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4" descr="媽媽分享印尼文化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284984"/>
            <a:ext cx="352266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5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謝謝大家的聆聽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1371600" y="3887788"/>
            <a:ext cx="6400800" cy="175101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endParaRPr lang="zh-TW" altLang="en-US" b="1" smtClean="0">
              <a:solidFill>
                <a:srgbClr val="89898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</TotalTime>
  <Words>199</Words>
  <Application>Microsoft Office PowerPoint</Application>
  <PresentationFormat>如螢幕大小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自訂設計</vt:lpstr>
      <vt:lpstr>1_自訂設計</vt:lpstr>
      <vt:lpstr>聽！媽媽的話〜 新住民子女的文化融合 </vt:lpstr>
      <vt:lpstr> 一、研究動機與目的</vt:lpstr>
      <vt:lpstr>投影片 3</vt:lpstr>
      <vt:lpstr>研究結果</vt:lpstr>
      <vt:lpstr>投影片 5</vt:lpstr>
      <vt:lpstr>投影片 6</vt:lpstr>
      <vt:lpstr>投影片 7</vt:lpstr>
      <vt:lpstr>謝謝大家的聆聽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認識印尼</dc:title>
  <dc:creator>user</dc:creator>
  <cp:lastModifiedBy>Test User</cp:lastModifiedBy>
  <cp:revision>148</cp:revision>
  <dcterms:created xsi:type="dcterms:W3CDTF">2015-05-21T02:09:59Z</dcterms:created>
  <dcterms:modified xsi:type="dcterms:W3CDTF">2015-10-29T14:30:03Z</dcterms:modified>
</cp:coreProperties>
</file>