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27" r:id="rId2"/>
    <p:sldId id="319" r:id="rId3"/>
    <p:sldId id="270" r:id="rId4"/>
    <p:sldId id="265" r:id="rId5"/>
    <p:sldId id="264" r:id="rId6"/>
    <p:sldId id="317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notesViewPr>
    <p:cSldViewPr>
      <p:cViewPr varScale="1">
        <p:scale>
          <a:sx n="55" d="100"/>
          <a:sy n="55" d="100"/>
        </p:scale>
        <p:origin x="-29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F31-36E8-4366-B65C-466F07F37881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3F9A9-2987-4D5E-8291-CF53764F8E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865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CDAD5-6D11-4401-97B4-277FA3B1C4BE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91E93-BB6C-42CF-8A70-CA61C65537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8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黴菌產物抑菌試驗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97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實驗方法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683568" y="908720"/>
            <a:ext cx="2880320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b="1" dirty="0" smtClean="0"/>
              <a:t>材料</a:t>
            </a:r>
            <a:r>
              <a:rPr lang="en-US" altLang="zh-TW" b="1" dirty="0" smtClean="0"/>
              <a:t>:</a:t>
            </a:r>
          </a:p>
          <a:p>
            <a:pPr marL="45720" indent="0">
              <a:buNone/>
            </a:pPr>
            <a:r>
              <a:rPr lang="en-US" altLang="zh-TW" sz="1800" b="1" dirty="0"/>
              <a:t> </a:t>
            </a:r>
            <a:r>
              <a:rPr lang="en-US" altLang="zh-TW" sz="1800" b="1" dirty="0" smtClean="0"/>
              <a:t>  </a:t>
            </a:r>
            <a:r>
              <a:rPr lang="zh-TW" altLang="en-US" sz="1800" b="1" dirty="0" smtClean="0"/>
              <a:t> </a:t>
            </a:r>
            <a:r>
              <a:rPr lang="en-US" altLang="zh-TW" sz="1800" b="1" dirty="0" smtClean="0"/>
              <a:t>1.</a:t>
            </a:r>
            <a:r>
              <a:rPr lang="zh-TW" altLang="en-US" sz="1800" b="1" dirty="0" smtClean="0"/>
              <a:t>細菌培養基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</a:t>
            </a:r>
            <a:r>
              <a:rPr lang="en-US" altLang="zh-TW" sz="1800" b="1" dirty="0" smtClean="0"/>
              <a:t>2.</a:t>
            </a:r>
            <a:r>
              <a:rPr lang="zh-TW" altLang="en-US" sz="1800" b="1" dirty="0" smtClean="0"/>
              <a:t>黑、青、黃綠黴菌馬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  鈴薯培養液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</a:t>
            </a:r>
            <a:r>
              <a:rPr lang="en-US" altLang="zh-TW" sz="1800" b="1" dirty="0" smtClean="0"/>
              <a:t>3.</a:t>
            </a:r>
            <a:r>
              <a:rPr lang="zh-TW" altLang="en-US" sz="1800" b="1" dirty="0" smtClean="0"/>
              <a:t>手上的細菌</a:t>
            </a:r>
            <a:endParaRPr lang="en-US" altLang="zh-TW" sz="1800" b="1" dirty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</a:t>
            </a:r>
            <a:r>
              <a:rPr lang="en-US" altLang="zh-TW" sz="1800" b="1" dirty="0" smtClean="0"/>
              <a:t>4.</a:t>
            </a:r>
            <a:r>
              <a:rPr lang="zh-TW" altLang="en-US" sz="1800" b="1" dirty="0" smtClean="0"/>
              <a:t>吸管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</a:t>
            </a:r>
            <a:r>
              <a:rPr lang="en-US" altLang="zh-TW" sz="1800" b="1" dirty="0" smtClean="0"/>
              <a:t>5.</a:t>
            </a:r>
            <a:r>
              <a:rPr lang="zh-TW" altLang="en-US" sz="1800" b="1" dirty="0" smtClean="0"/>
              <a:t>滴管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</a:t>
            </a:r>
            <a:r>
              <a:rPr lang="en-US" altLang="zh-TW" sz="1800" b="1" dirty="0" smtClean="0"/>
              <a:t>6.</a:t>
            </a:r>
            <a:r>
              <a:rPr lang="zh-TW" altLang="en-US" sz="1800" b="1" dirty="0" smtClean="0"/>
              <a:t>麥克筆</a:t>
            </a:r>
            <a:endParaRPr lang="zh-TW" altLang="en-US" sz="1800" b="1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4"/>
          </p:nvPr>
        </p:nvSpPr>
        <p:spPr>
          <a:xfrm>
            <a:off x="4067944" y="980728"/>
            <a:ext cx="4896544" cy="5877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b="1" dirty="0" smtClean="0"/>
              <a:t>做法</a:t>
            </a:r>
            <a:r>
              <a:rPr lang="en-US" altLang="zh-TW" b="1" dirty="0" smtClean="0"/>
              <a:t>:</a:t>
            </a:r>
          </a:p>
          <a:p>
            <a:pPr marL="4572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</a:t>
            </a:r>
            <a:r>
              <a:rPr lang="en-US" altLang="zh-TW" sz="1800" b="1" dirty="0" smtClean="0"/>
              <a:t>1.</a:t>
            </a:r>
            <a:r>
              <a:rPr lang="zh-TW" altLang="en-US" sz="1800" b="1" dirty="0" smtClean="0"/>
              <a:t>將事先做好的細菌培養機從冰箱取出。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</a:t>
            </a:r>
            <a:r>
              <a:rPr lang="en-US" altLang="zh-TW" sz="1800" b="1" dirty="0" smtClean="0"/>
              <a:t>2.</a:t>
            </a:r>
            <a:r>
              <a:rPr lang="zh-TW" altLang="en-US" sz="1800" b="1" dirty="0" smtClean="0"/>
              <a:t>也將黑、青、黃綠黴菌的馬鈴薯培養液從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en-US" altLang="zh-TW" sz="1800" b="1" dirty="0"/>
              <a:t> </a:t>
            </a:r>
            <a:r>
              <a:rPr lang="en-US" altLang="zh-TW" sz="1800" b="1" dirty="0" smtClean="0"/>
              <a:t>      </a:t>
            </a:r>
            <a:r>
              <a:rPr lang="zh-TW" altLang="en-US" sz="1800" b="1" dirty="0" smtClean="0"/>
              <a:t>恆溫水槽中取</a:t>
            </a:r>
            <a:r>
              <a:rPr lang="zh-TW" altLang="en-US" sz="1800" b="1" dirty="0"/>
              <a:t>出。</a:t>
            </a:r>
            <a:endParaRPr lang="en-US" altLang="zh-TW" sz="1800" b="1" dirty="0"/>
          </a:p>
          <a:p>
            <a:pPr marL="45720" indent="0">
              <a:buNone/>
            </a:pPr>
            <a:r>
              <a:rPr lang="en-US" altLang="zh-TW" sz="1800" b="1" dirty="0"/>
              <a:t> </a:t>
            </a:r>
            <a:r>
              <a:rPr lang="en-US" altLang="zh-TW" sz="1800" b="1" dirty="0" smtClean="0"/>
              <a:t>   3.</a:t>
            </a:r>
            <a:r>
              <a:rPr lang="zh-TW" altLang="en-US" sz="1800" b="1" dirty="0" smtClean="0"/>
              <a:t>利用吸管在細菌培養基上挖出三個圓形小    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  洞。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</a:t>
            </a:r>
            <a:r>
              <a:rPr lang="en-US" altLang="zh-TW" sz="1800" b="1" dirty="0" smtClean="0"/>
              <a:t>4.</a:t>
            </a:r>
            <a:r>
              <a:rPr lang="zh-TW" altLang="en-US" sz="1800" b="1" dirty="0" smtClean="0"/>
              <a:t>再將手上的細菌用接踵還塗滿整個培養基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  。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</a:t>
            </a:r>
            <a:r>
              <a:rPr lang="en-US" altLang="zh-TW" sz="1800" b="1" dirty="0"/>
              <a:t>5</a:t>
            </a:r>
            <a:r>
              <a:rPr lang="en-US" altLang="zh-TW" sz="1800" b="1" dirty="0" smtClean="0"/>
              <a:t>.</a:t>
            </a:r>
            <a:r>
              <a:rPr lang="zh-TW" altLang="en-US" sz="1800" b="1" dirty="0" smtClean="0"/>
              <a:t>用滴管取出三種不同黴菌的馬鈴薯培養   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  液，滴於事先用麥克筆寫好的黴菌位置，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  滴完後，即可開始觀察黴菌變化。</a:t>
            </a:r>
            <a:endParaRPr lang="en-US" altLang="zh-TW" sz="1800" b="1" dirty="0" smtClean="0"/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進行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觀察時，儘量不要將各類培養基的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蓋  </a:t>
            </a:r>
            <a:endParaRPr lang="en-US" altLang="zh-TW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子打開或搖晃，以免有過多的外來細菌進       </a:t>
            </a:r>
            <a:endParaRPr lang="en-US" altLang="zh-TW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入搖晃也會改變結果，影響實驗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觀察。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en-US" altLang="zh-TW" sz="1800" dirty="0" smtClean="0"/>
          </a:p>
          <a:p>
            <a:pPr marL="45720" indent="0">
              <a:buNone/>
            </a:pPr>
            <a:endParaRPr lang="en-US" altLang="zh-TW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5301208"/>
            <a:ext cx="1285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黴菌產物抑菌試驗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581"/>
            <a:ext cx="1763688" cy="2664296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94044"/>
            <a:ext cx="1626647" cy="26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48" y="1682526"/>
            <a:ext cx="2808312" cy="201840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5535" y="9807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取黴菌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59832" y="9618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放入培養液</a:t>
            </a:r>
            <a:endParaRPr lang="zh-TW" altLang="en-US" b="1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765651" y="2691729"/>
            <a:ext cx="79208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907704" y="2691729"/>
            <a:ext cx="79208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20" y="4987865"/>
            <a:ext cx="3334768" cy="187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673558" y="45811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放入機器</a:t>
            </a:r>
            <a:endParaRPr lang="zh-TW" alt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07689"/>
            <a:ext cx="2906757" cy="16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881844" y="476579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    以</a:t>
            </a:r>
            <a:r>
              <a:rPr lang="en-US" altLang="zh-TW" b="1" dirty="0" smtClean="0"/>
              <a:t>35</a:t>
            </a:r>
            <a:r>
              <a:rPr lang="zh-TW" altLang="en-US" b="1" dirty="0" smtClean="0"/>
              <a:t>度進行</a:t>
            </a:r>
            <a:r>
              <a:rPr lang="zh-TW" altLang="en-US" b="1" dirty="0" smtClean="0"/>
              <a:t>培養</a:t>
            </a:r>
            <a:endParaRPr lang="zh-TW" altLang="en-US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673558" y="13131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黴菌的培養液</a:t>
            </a:r>
            <a:endParaRPr lang="zh-TW" altLang="en-US" b="1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7213304" y="3764618"/>
            <a:ext cx="0" cy="664172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3970381" y="5922932"/>
            <a:ext cx="115212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6958" y="116632"/>
            <a:ext cx="6512511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黴菌產物抑菌試驗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39" y="4181200"/>
            <a:ext cx="1584176" cy="2676800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t="18235"/>
          <a:stretch/>
        </p:blipFill>
        <p:spPr>
          <a:xfrm>
            <a:off x="6384146" y="1383040"/>
            <a:ext cx="1391301" cy="232802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3"/>
          <a:stretch/>
        </p:blipFill>
        <p:spPr>
          <a:xfrm>
            <a:off x="3419872" y="1489336"/>
            <a:ext cx="1562278" cy="211543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8" t="64728" r="19903"/>
          <a:stretch/>
        </p:blipFill>
        <p:spPr bwMode="auto">
          <a:xfrm>
            <a:off x="0" y="1744011"/>
            <a:ext cx="2449901" cy="160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34408" y="137467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細菌培養基</a:t>
            </a:r>
            <a:endParaRPr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3635896" y="11200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吸管挖洞</a:t>
            </a:r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94966" y="10137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塗滿手上細菌</a:t>
            </a: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18" y="4404214"/>
            <a:ext cx="1677063" cy="240622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848963" y="38243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三種黴菌的培養液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43618" y="3742129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滴入洞裡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一</a:t>
            </a:r>
            <a:r>
              <a:rPr lang="zh-TW" altLang="en-US" b="1" dirty="0"/>
              <a:t>個</a:t>
            </a:r>
            <a:endParaRPr lang="en-US" altLang="zh-TW" b="1" dirty="0" smtClean="0"/>
          </a:p>
          <a:p>
            <a:r>
              <a:rPr lang="zh-TW" altLang="en-US" b="1" dirty="0" smtClean="0"/>
              <a:t>洞一種黴菌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555776" y="242088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5148064" y="2420888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接點 29"/>
          <p:cNvCxnSpPr/>
          <p:nvPr/>
        </p:nvCxnSpPr>
        <p:spPr>
          <a:xfrm rot="16200000" flipH="1">
            <a:off x="7616461" y="2832811"/>
            <a:ext cx="1183887" cy="3600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直線單箭頭接點 5119"/>
          <p:cNvCxnSpPr/>
          <p:nvPr/>
        </p:nvCxnSpPr>
        <p:spPr>
          <a:xfrm flipH="1">
            <a:off x="6012160" y="5607324"/>
            <a:ext cx="8368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直線單箭頭接點 5122"/>
          <p:cNvCxnSpPr/>
          <p:nvPr/>
        </p:nvCxnSpPr>
        <p:spPr>
          <a:xfrm flipH="1">
            <a:off x="3275856" y="560732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文字方塊 5123"/>
          <p:cNvSpPr txBox="1"/>
          <p:nvPr/>
        </p:nvSpPr>
        <p:spPr>
          <a:xfrm>
            <a:off x="411668" y="5222603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/>
              <a:t>觀察變化</a:t>
            </a:r>
          </a:p>
        </p:txBody>
      </p:sp>
    </p:spTree>
    <p:extLst>
      <p:ext uri="{BB962C8B-B14F-4D97-AF65-F5344CB8AC3E}">
        <p14:creationId xmlns:p14="http://schemas.microsoft.com/office/powerpoint/2010/main" val="33010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8070" y="188640"/>
            <a:ext cx="5577610" cy="792088"/>
          </a:xfrm>
        </p:spPr>
        <p:txBody>
          <a:bodyPr/>
          <a:lstStyle/>
          <a:p>
            <a:pPr algn="ctr"/>
            <a:r>
              <a:rPr lang="zh-TW" altLang="en-US" dirty="0" smtClean="0"/>
              <a:t>黴菌產物抑菌試驗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6156" y="2214684"/>
            <a:ext cx="5132208" cy="35283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359502" cy="513220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23047" y="2261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6"/>
                </a:solidFill>
              </a:rPr>
              <a:t>黑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03848" y="32687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黃綠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475656" y="34196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青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56885" y="10527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正面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84368" y="10527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背面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9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1990257" cy="849846"/>
          </a:xfrm>
        </p:spPr>
        <p:txBody>
          <a:bodyPr/>
          <a:lstStyle/>
          <a:p>
            <a:pPr>
              <a:buNone/>
            </a:pPr>
            <a:r>
              <a:rPr lang="zh-TW" altLang="en-US" smtClean="0"/>
              <a:t>發現：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1214422"/>
            <a:ext cx="6957392" cy="564357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b="1" dirty="0" smtClean="0"/>
              <a:t>黃綠黴菌培養產物</a:t>
            </a:r>
            <a:r>
              <a:rPr lang="en-US" altLang="zh-TW" sz="3200" b="1" dirty="0" smtClean="0"/>
              <a:t>:</a:t>
            </a:r>
          </a:p>
          <a:p>
            <a:pPr marL="45720" indent="0">
              <a:buNone/>
            </a:pPr>
            <a:r>
              <a:rPr lang="zh-TW" altLang="en-US" sz="3200" b="1" dirty="0"/>
              <a:t> </a:t>
            </a:r>
            <a:r>
              <a:rPr lang="zh-TW" altLang="en-US" sz="3200" b="1" dirty="0" smtClean="0"/>
              <a:t> 會形成不完全的抑菌圈，可能是部  </a:t>
            </a:r>
            <a:endParaRPr lang="en-US" altLang="zh-TW" sz="3200" b="1" dirty="0" smtClean="0"/>
          </a:p>
          <a:p>
            <a:pPr marL="45720" indent="0">
              <a:buNone/>
            </a:pPr>
            <a:r>
              <a:rPr lang="zh-TW" altLang="en-US" sz="3200" b="1" dirty="0"/>
              <a:t> </a:t>
            </a:r>
            <a:r>
              <a:rPr lang="zh-TW" altLang="en-US" sz="3200" b="1" dirty="0" smtClean="0"/>
              <a:t> 分抑菌作用，或該產物容易分解而  </a:t>
            </a:r>
            <a:endParaRPr lang="en-US" altLang="zh-TW" sz="3200" b="1" dirty="0" smtClean="0"/>
          </a:p>
          <a:p>
            <a:pPr marL="45720" indent="0">
              <a:buNone/>
            </a:pPr>
            <a:r>
              <a:rPr lang="zh-TW" altLang="en-US" sz="3200" b="1"/>
              <a:t> </a:t>
            </a:r>
            <a:r>
              <a:rPr lang="zh-TW" altLang="en-US" sz="3200" b="1" smtClean="0"/>
              <a:t> </a:t>
            </a:r>
            <a:r>
              <a:rPr lang="zh-TW" altLang="en-US" sz="3200" b="1" smtClean="0"/>
              <a:t>失去抑菌</a:t>
            </a:r>
            <a:r>
              <a:rPr lang="zh-TW" altLang="en-US" sz="3200" b="1" dirty="0" smtClean="0"/>
              <a:t>效果，讓細菌再度生長。</a:t>
            </a:r>
            <a:endParaRPr lang="en-US" altLang="zh-TW" sz="3200" b="1" dirty="0" smtClean="0"/>
          </a:p>
          <a:p>
            <a:r>
              <a:rPr lang="zh-TW" altLang="en-US" sz="3200" b="1" dirty="0"/>
              <a:t>黑黴菌培養產物</a:t>
            </a:r>
            <a:r>
              <a:rPr lang="en-US" altLang="zh-TW" sz="3200" b="1" dirty="0" smtClean="0"/>
              <a:t>:</a:t>
            </a:r>
          </a:p>
          <a:p>
            <a:pPr marL="45720" indent="0">
              <a:buNone/>
            </a:pPr>
            <a:r>
              <a:rPr lang="zh-TW" altLang="en-US" sz="3200" b="1" dirty="0"/>
              <a:t> </a:t>
            </a:r>
            <a:r>
              <a:rPr lang="zh-TW" altLang="en-US" sz="3200" b="1" dirty="0" smtClean="0"/>
              <a:t> 細菌形成一圈不透明的乳白色，可 </a:t>
            </a:r>
            <a:endParaRPr lang="en-US" altLang="zh-TW" sz="3200" b="1" dirty="0" smtClean="0"/>
          </a:p>
          <a:p>
            <a:pPr marL="45720" indent="0">
              <a:buNone/>
            </a:pPr>
            <a:r>
              <a:rPr lang="zh-TW" altLang="en-US" sz="3200" b="1" dirty="0"/>
              <a:t> </a:t>
            </a:r>
            <a:r>
              <a:rPr lang="zh-TW" altLang="en-US" sz="3200" b="1" dirty="0" smtClean="0"/>
              <a:t> 能有促進細菌生長作用，或是有其</a:t>
            </a:r>
            <a:endParaRPr lang="en-US" altLang="zh-TW" sz="3200" b="1" dirty="0" smtClean="0"/>
          </a:p>
          <a:p>
            <a:pPr marL="45720" indent="0">
              <a:buNone/>
            </a:pPr>
            <a:r>
              <a:rPr lang="zh-TW" altLang="en-US" sz="3200" b="1" dirty="0"/>
              <a:t> </a:t>
            </a:r>
            <a:r>
              <a:rPr lang="zh-TW" altLang="en-US" sz="3200" b="1" dirty="0" smtClean="0"/>
              <a:t> 他未知的作用。</a:t>
            </a:r>
            <a:endParaRPr lang="en-US" altLang="zh-TW" sz="3200" b="1" dirty="0" smtClean="0"/>
          </a:p>
          <a:p>
            <a:r>
              <a:rPr lang="zh-TW" altLang="en-US" sz="3200" b="1" dirty="0"/>
              <a:t>青黴菌培養物</a:t>
            </a:r>
            <a:r>
              <a:rPr lang="en-US" altLang="zh-TW" sz="3200" b="1" dirty="0" smtClean="0"/>
              <a:t>:</a:t>
            </a:r>
          </a:p>
          <a:p>
            <a:pPr marL="45720" indent="0">
              <a:buNone/>
            </a:pPr>
            <a:r>
              <a:rPr lang="zh-TW" altLang="en-US" sz="3200" b="1" dirty="0" smtClean="0"/>
              <a:t>  對細菌稍有抑菌作用。</a:t>
            </a:r>
            <a:endParaRPr lang="en-US" altLang="zh-TW" sz="3200" b="1" dirty="0" smtClean="0"/>
          </a:p>
          <a:p>
            <a:pPr marL="45720" indent="0">
              <a:buNone/>
            </a:pP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15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6903</TotalTime>
  <Words>351</Words>
  <Application>Microsoft Office PowerPoint</Application>
  <PresentationFormat>如螢幕大小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氣流</vt:lpstr>
      <vt:lpstr>黴菌產物抑菌試驗</vt:lpstr>
      <vt:lpstr>實驗方法:</vt:lpstr>
      <vt:lpstr>黴菌產物抑菌試驗</vt:lpstr>
      <vt:lpstr>黴菌產物抑菌試驗</vt:lpstr>
      <vt:lpstr>黴菌產物抑菌試驗</vt:lpstr>
      <vt:lpstr>發現：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289</cp:revision>
  <dcterms:created xsi:type="dcterms:W3CDTF">2015-07-28T12:29:09Z</dcterms:created>
  <dcterms:modified xsi:type="dcterms:W3CDTF">2015-10-24T12:32:05Z</dcterms:modified>
</cp:coreProperties>
</file>