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2" r:id="rId2"/>
    <p:sldId id="324" r:id="rId3"/>
    <p:sldId id="261" r:id="rId4"/>
    <p:sldId id="315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212"/>
    </p:cViewPr>
  </p:sorterViewPr>
  <p:notesViewPr>
    <p:cSldViewPr>
      <p:cViewPr varScale="1">
        <p:scale>
          <a:sx n="55" d="100"/>
          <a:sy n="55" d="100"/>
        </p:scale>
        <p:origin x="-290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75F31-36E8-4366-B65C-466F07F37881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3F9A9-2987-4D5E-8291-CF53764F8E4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865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CDAD5-6D11-4401-97B4-277FA3B1C4BE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91E93-BB6C-42CF-8A70-CA61C65537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586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D1F794-910E-48A0-B7B3-B480783D035F}" type="datetimeFigureOut">
              <a:rPr lang="zh-TW" altLang="en-US" smtClean="0"/>
              <a:pPr/>
              <a:t>2015/10/24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F495AC-14A7-4B71-901F-04E1B1E394D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4365104"/>
            <a:ext cx="8126289" cy="1143000"/>
          </a:xfrm>
        </p:spPr>
        <p:txBody>
          <a:bodyPr/>
          <a:lstStyle/>
          <a:p>
            <a:r>
              <a:rPr lang="zh-TW" altLang="en-US" dirty="0" smtClean="0"/>
              <a:t>黴菌</a:t>
            </a:r>
            <a:r>
              <a:rPr lang="en-US" altLang="zh-TW" dirty="0" smtClean="0"/>
              <a:t>PK</a:t>
            </a:r>
            <a:r>
              <a:rPr lang="zh-TW" altLang="en-US" dirty="0" smtClean="0"/>
              <a:t>大賽</a:t>
            </a:r>
            <a:r>
              <a:rPr lang="en-US" altLang="zh-TW" dirty="0" smtClean="0"/>
              <a:t>---</a:t>
            </a:r>
            <a:r>
              <a:rPr lang="zh-TW" altLang="en-US" dirty="0" smtClean="0"/>
              <a:t>藍綠對抗賽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478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80528" y="0"/>
            <a:ext cx="2915815" cy="98072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實驗設計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55576" y="836712"/>
            <a:ext cx="2664296" cy="4032448"/>
          </a:xfrm>
        </p:spPr>
        <p:txBody>
          <a:bodyPr/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材料</a:t>
            </a:r>
            <a:r>
              <a:rPr lang="en-US" altLang="zh-TW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altLang="zh-TW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1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馬鈴薯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培養基   </a:t>
            </a:r>
            <a:endParaRPr lang="en-US" altLang="zh-TW" sz="1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altLang="zh-TW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2.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青、黃綠黴菌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  <a:r>
              <a:rPr lang="en-US" altLang="zh-TW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3.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奇異筆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  <a:r>
              <a:rPr lang="en-US" altLang="zh-TW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4.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夾鏈袋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5.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沾濕的衛生紙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</a:t>
            </a:r>
            <a:endParaRPr lang="zh-TW" alt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>
              <a:buNone/>
            </a:pP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4"/>
          </p:nvPr>
        </p:nvSpPr>
        <p:spPr>
          <a:xfrm>
            <a:off x="3347864" y="836712"/>
            <a:ext cx="5796136" cy="6021288"/>
          </a:xfrm>
        </p:spPr>
        <p:txBody>
          <a:bodyPr/>
          <a:lstStyle/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實驗方法</a:t>
            </a:r>
            <a:r>
              <a:rPr lang="en-US" altLang="zh-TW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(1)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將事先製作完成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的馬鈴薯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培養基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取出，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翻至背面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，</a:t>
            </a:r>
            <a:endParaRPr lang="en-US" altLang="zh-TW" sz="18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用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奇異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筆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在中間位置畫一條線，分成兩半。</a:t>
            </a:r>
            <a:endParaRPr lang="en-US" altLang="zh-TW" sz="1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(2)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使用接種環將青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、黃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綠黴菌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塗滿於培養基中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兩邊</a:t>
            </a:r>
            <a:endParaRPr lang="en-US" altLang="zh-TW" sz="18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各一種黴菌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。</a:t>
            </a:r>
            <a:endParaRPr lang="en-US" altLang="zh-TW" sz="1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(3)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塗完後，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將培養基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和沾濕的衛生紙放入夾鏈 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袋內</a:t>
            </a:r>
            <a:endParaRPr lang="en-US" altLang="zh-TW" sz="18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不密封</a:t>
            </a:r>
            <a:r>
              <a:rPr lang="en-US" altLang="zh-TW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，即可進行觀察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記錄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1~5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天。</a:t>
            </a:r>
            <a:endParaRPr lang="en-US" altLang="zh-TW" sz="1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</a:t>
            </a:r>
            <a:r>
              <a:rPr lang="en-US" altLang="zh-TW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(4)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進行觀察時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，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需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觀察兩種黴菌的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哪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種強、哪種弱。</a:t>
            </a:r>
            <a:endParaRPr lang="en-US" altLang="zh-TW" sz="1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 </a:t>
            </a:r>
            <a:endParaRPr lang="en-US" altLang="zh-TW" sz="1800" b="1" dirty="0" smtClean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</a:t>
            </a:r>
            <a:r>
              <a:rPr lang="zh-TW" altLang="en-US" sz="18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接種</a:t>
            </a: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過一種黴菌的接踵還，不可再接種另一種黴</a:t>
            </a:r>
            <a:endParaRPr lang="en-US" altLang="zh-TW" sz="1800" b="1" dirty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 菌除非還要接種同一種黴菌，不然必須要換一支  </a:t>
            </a:r>
            <a:endParaRPr lang="en-US" altLang="zh-TW" sz="1800" b="1" dirty="0">
              <a:solidFill>
                <a:prstClr val="black">
                  <a:lumMod val="75000"/>
                  <a:lumOff val="25000"/>
                </a:prstClr>
              </a:solidFill>
              <a:ea typeface="微軟正黑體" pitchFamily="34" charset="-120"/>
            </a:endParaRPr>
          </a:p>
          <a:p>
            <a:pPr marL="45720" lvl="0" indent="0">
              <a:buClr>
                <a:srgbClr val="F14124">
                  <a:lumMod val="75000"/>
                </a:srgbClr>
              </a:buClr>
              <a:buNone/>
            </a:pPr>
            <a:r>
              <a:rPr lang="zh-TW" altLang="en-US" sz="1800" b="1" dirty="0">
                <a:solidFill>
                  <a:prstClr val="black">
                    <a:lumMod val="75000"/>
                    <a:lumOff val="25000"/>
                  </a:prstClr>
                </a:solidFill>
                <a:ea typeface="微軟正黑體" pitchFamily="34" charset="-120"/>
              </a:rPr>
              <a:t>        新的接種還。</a:t>
            </a:r>
            <a:endParaRPr lang="zh-TW" altLang="en-US" sz="18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>
              <a:buNone/>
            </a:pPr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634" y="4293096"/>
            <a:ext cx="128587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84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0609" y="0"/>
            <a:ext cx="7254406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藍綠對抗賽</a:t>
            </a:r>
            <a:r>
              <a:rPr lang="en-US" altLang="zh-TW" dirty="0" smtClean="0"/>
              <a:t>(</a:t>
            </a:r>
            <a:r>
              <a:rPr lang="zh-TW" altLang="en-US" dirty="0" smtClean="0"/>
              <a:t>馬鈴薯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20392" y="3989844"/>
            <a:ext cx="3468060" cy="2268252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868" y="1327505"/>
            <a:ext cx="2736304" cy="4880975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184571" y="339967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zh-TW" altLang="en-US" b="1" dirty="0" smtClean="0">
                <a:solidFill>
                  <a:schemeClr val="accent6">
                    <a:lumMod val="75000"/>
                  </a:schemeClr>
                </a:solidFill>
              </a:rPr>
              <a:t>天</a:t>
            </a:r>
            <a:endParaRPr lang="zh-TW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596336" y="482254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</a:rPr>
              <a:t>5</a:t>
            </a:r>
            <a:r>
              <a:rPr lang="zh-TW" altLang="en-US" sz="2400" dirty="0" smtClean="0">
                <a:solidFill>
                  <a:srgbClr val="FF0000"/>
                </a:solidFill>
              </a:rPr>
              <a:t>天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0728"/>
            <a:ext cx="3036168" cy="1812617"/>
          </a:xfrm>
          <a:prstGeom prst="rect">
            <a:avLst/>
          </a:prstGeom>
        </p:spPr>
      </p:pic>
      <p:sp>
        <p:nvSpPr>
          <p:cNvPr id="12" name="文字方塊 11"/>
          <p:cNvSpPr txBox="1"/>
          <p:nvPr/>
        </p:nvSpPr>
        <p:spPr>
          <a:xfrm>
            <a:off x="0" y="98072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</a:rPr>
              <a:t>天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sz="quarter" idx="1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228" y="2420805"/>
            <a:ext cx="3156769" cy="1938270"/>
          </a:xfrm>
        </p:spPr>
      </p:pic>
      <p:sp>
        <p:nvSpPr>
          <p:cNvPr id="17" name="文字方塊 16"/>
          <p:cNvSpPr txBox="1"/>
          <p:nvPr/>
        </p:nvSpPr>
        <p:spPr>
          <a:xfrm>
            <a:off x="2712132" y="260867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3</a:t>
            </a:r>
            <a:r>
              <a:rPr lang="zh-TW" altLang="en-US" dirty="0" smtClean="0">
                <a:solidFill>
                  <a:srgbClr val="FF0000"/>
                </a:solidFill>
              </a:rPr>
              <a:t>天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132" y="5123970"/>
            <a:ext cx="2808312" cy="1574357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3360204" y="470257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/>
              <a:t>照紫外光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77431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3229744" cy="1643050"/>
          </a:xfrm>
        </p:spPr>
        <p:txBody>
          <a:bodyPr/>
          <a:lstStyle/>
          <a:p>
            <a:pPr algn="ctr">
              <a:buNone/>
            </a:pPr>
            <a:r>
              <a:rPr lang="zh-TW" altLang="en-US" dirty="0" smtClean="0"/>
              <a:t>發現：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2357422" y="1071546"/>
            <a:ext cx="6400800" cy="1833384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+mj-ea"/>
                <a:ea typeface="+mj-ea"/>
              </a:rPr>
              <a:t>黃綠黴菌與青黴菌生長前緣接觸後，相持一天，在第五天時，黃綠黴菌菌落前緣越過青黴菌繼續長，顯示兩種黴菌共同生長時，黃綠黴菌是優勢黴菌。</a:t>
            </a:r>
            <a:endParaRPr lang="zh-TW" altLang="en-US" sz="4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27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6863</TotalTime>
  <Words>259</Words>
  <Application>Microsoft Office PowerPoint</Application>
  <PresentationFormat>如螢幕大小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氣流</vt:lpstr>
      <vt:lpstr>黴菌PK大賽---藍綠對抗賽</vt:lpstr>
      <vt:lpstr>實驗設計:</vt:lpstr>
      <vt:lpstr>藍綠對抗賽(馬鈴薯)</vt:lpstr>
      <vt:lpstr>發現：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acer</dc:creator>
  <cp:lastModifiedBy>acer</cp:lastModifiedBy>
  <cp:revision>286</cp:revision>
  <dcterms:created xsi:type="dcterms:W3CDTF">2015-07-28T12:29:09Z</dcterms:created>
  <dcterms:modified xsi:type="dcterms:W3CDTF">2015-10-24T12:01:51Z</dcterms:modified>
</cp:coreProperties>
</file>