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13" r:id="rId2"/>
    <p:sldId id="311" r:id="rId3"/>
    <p:sldId id="315" r:id="rId4"/>
    <p:sldId id="316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212"/>
    </p:cViewPr>
  </p:sorter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5F31-36E8-4366-B65C-466F07F37881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3F9A9-2987-4D5E-8291-CF53764F8E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865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DAD5-6D11-4401-97B4-277FA3B1C4BE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1E93-BB6C-42CF-8A70-CA61C65537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8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饅頭中分離黴菌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479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44" y="332656"/>
            <a:ext cx="3066743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/>
              <a:t>實驗設計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196752"/>
            <a:ext cx="2664296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dirty="0" smtClean="0"/>
              <a:t>  </a:t>
            </a:r>
            <a:r>
              <a:rPr lang="zh-TW" altLang="en-US" sz="2000" b="1" dirty="0" smtClean="0"/>
              <a:t>材料</a:t>
            </a:r>
            <a:r>
              <a:rPr lang="en-US" altLang="zh-TW" sz="2000" b="1" dirty="0" smtClean="0"/>
              <a:t>:</a:t>
            </a:r>
            <a:r>
              <a:rPr lang="zh-TW" altLang="en-US" sz="2000" b="1" dirty="0" smtClean="0"/>
              <a:t>                       </a:t>
            </a:r>
            <a:endParaRPr lang="en-US" altLang="zh-TW" sz="2000" b="1" dirty="0" smtClean="0"/>
          </a:p>
          <a:p>
            <a:pPr marL="45720" indent="0">
              <a:buNone/>
            </a:pPr>
            <a:r>
              <a:rPr lang="zh-TW" altLang="en-US" sz="2000" b="1" dirty="0" smtClean="0"/>
              <a:t>         </a:t>
            </a:r>
            <a:r>
              <a:rPr lang="en-US" altLang="zh-TW" sz="2000" b="1" dirty="0" smtClean="0"/>
              <a:t>1.</a:t>
            </a:r>
            <a:r>
              <a:rPr lang="zh-TW" altLang="en-US" sz="2000" b="1" dirty="0" smtClean="0"/>
              <a:t>饅頭                                </a:t>
            </a:r>
            <a:endParaRPr lang="en-US" altLang="zh-TW" sz="2000" b="1" dirty="0" smtClean="0"/>
          </a:p>
          <a:p>
            <a:pPr marL="45720" indent="0">
              <a:buNone/>
            </a:pPr>
            <a:r>
              <a:rPr lang="zh-TW" altLang="en-US" sz="2000" b="1" dirty="0" smtClean="0"/>
              <a:t>         </a:t>
            </a:r>
            <a:r>
              <a:rPr lang="en-US" altLang="zh-TW" sz="2000" b="1" dirty="0" smtClean="0"/>
              <a:t>2.</a:t>
            </a:r>
            <a:r>
              <a:rPr lang="zh-TW" altLang="en-US" sz="2000" b="1" dirty="0" smtClean="0"/>
              <a:t>水                                 </a:t>
            </a:r>
            <a:r>
              <a:rPr lang="zh-TW" altLang="en-US" sz="2000" b="1" dirty="0"/>
              <a:t> </a:t>
            </a:r>
            <a:r>
              <a:rPr lang="zh-TW" altLang="en-US" sz="2000" b="1" dirty="0" smtClean="0"/>
              <a:t>      </a:t>
            </a:r>
            <a:endParaRPr lang="en-US" altLang="zh-TW" sz="2000" b="1" dirty="0" smtClean="0"/>
          </a:p>
          <a:p>
            <a:pPr marL="45720" indent="0">
              <a:buNone/>
            </a:pPr>
            <a:r>
              <a:rPr lang="zh-TW" altLang="en-US" sz="2000" b="1" dirty="0"/>
              <a:t> </a:t>
            </a:r>
            <a:r>
              <a:rPr lang="zh-TW" altLang="en-US" sz="2000" b="1" dirty="0" smtClean="0"/>
              <a:t>        </a:t>
            </a:r>
            <a:r>
              <a:rPr lang="en-US" altLang="zh-TW" sz="2000" b="1" dirty="0" smtClean="0"/>
              <a:t>3.</a:t>
            </a:r>
            <a:r>
              <a:rPr lang="zh-TW" altLang="en-US" sz="2000" b="1" dirty="0" smtClean="0"/>
              <a:t>培養皿                             </a:t>
            </a:r>
            <a:endParaRPr lang="en-US" altLang="zh-TW" sz="2000" b="1" dirty="0">
              <a:ea typeface="新細明體"/>
            </a:endParaRPr>
          </a:p>
          <a:p>
            <a:pPr marL="45720" indent="0">
              <a:buNone/>
            </a:pPr>
            <a:r>
              <a:rPr lang="zh-TW" altLang="en-US" sz="2000" b="1" dirty="0" smtClean="0">
                <a:ea typeface="新細明體"/>
              </a:rPr>
              <a:t>         </a:t>
            </a:r>
            <a:r>
              <a:rPr lang="en-US" altLang="zh-TW" sz="2000" b="1" dirty="0" smtClean="0">
                <a:ea typeface="新細明體"/>
              </a:rPr>
              <a:t>4</a:t>
            </a:r>
            <a:r>
              <a:rPr lang="en-US" altLang="zh-TW" sz="2000" b="1" dirty="0" smtClean="0">
                <a:ea typeface="微軟正黑體" pitchFamily="34" charset="-120"/>
              </a:rPr>
              <a:t>.</a:t>
            </a:r>
            <a:r>
              <a:rPr lang="zh-TW" altLang="en-US" sz="2000" b="1" dirty="0">
                <a:ea typeface="微軟正黑體" pitchFamily="34" charset="-120"/>
              </a:rPr>
              <a:t>接種環</a:t>
            </a:r>
            <a:r>
              <a:rPr lang="zh-TW" altLang="en-US" sz="1800" b="1" dirty="0">
                <a:ea typeface="微軟正黑體" pitchFamily="34" charset="-120"/>
              </a:rPr>
              <a:t>               </a:t>
            </a:r>
            <a:r>
              <a:rPr lang="zh-TW" altLang="en-US" sz="1800" b="1" dirty="0" smtClean="0">
                <a:ea typeface="+mj-ea"/>
              </a:rPr>
              <a:t>                     </a:t>
            </a:r>
            <a:endParaRPr lang="zh-TW" altLang="en-US" sz="1800" b="1" dirty="0">
              <a:ea typeface="微軟正黑體" pitchFamily="34" charset="-120"/>
            </a:endParaRPr>
          </a:p>
          <a:p>
            <a:pPr marL="45720" indent="0">
              <a:buNone/>
            </a:pPr>
            <a:r>
              <a:rPr lang="zh-TW" altLang="en-US" sz="1800" b="1" dirty="0" smtClean="0">
                <a:ea typeface="微軟正黑體" pitchFamily="34" charset="-120"/>
              </a:rPr>
              <a:t>                                        </a:t>
            </a:r>
            <a:endParaRPr lang="en-US" altLang="zh-TW" sz="18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4"/>
          </p:nvPr>
        </p:nvSpPr>
        <p:spPr>
          <a:xfrm>
            <a:off x="3131840" y="1196752"/>
            <a:ext cx="5904656" cy="5073744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實驗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方法</a:t>
            </a:r>
            <a:r>
              <a:rPr lang="en-US" altLang="zh-TW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zh-TW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en-US" altLang="zh-TW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1)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將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饅頭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沾水，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放入培養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皿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並蓋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上蓋子。</a:t>
            </a:r>
            <a:endParaRPr lang="en-US" altLang="zh-TW" sz="20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en-US" altLang="zh-TW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en-US" altLang="zh-TW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2)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將一放置陰暗處，培養</a:t>
            </a:r>
            <a:r>
              <a:rPr lang="en-US" altLang="zh-TW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新細明體"/>
              </a:rPr>
              <a:t>～</a:t>
            </a:r>
            <a:r>
              <a:rPr lang="en-US" altLang="zh-TW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12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天</a:t>
            </a:r>
            <a:endParaRPr lang="en-US" altLang="zh-TW" sz="2000" b="1" dirty="0">
              <a:solidFill>
                <a:prstClr val="black">
                  <a:lumMod val="75000"/>
                  <a:lumOff val="25000"/>
                </a:prstClr>
              </a:solidFill>
              <a:ea typeface="新細明體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新細明體"/>
              </a:rPr>
              <a:t>    </a:t>
            </a:r>
            <a:r>
              <a:rPr lang="en-US" altLang="zh-TW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(</a:t>
            </a:r>
            <a:r>
              <a:rPr lang="en-US" altLang="zh-TW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3</a:t>
            </a:r>
            <a:r>
              <a:rPr lang="en-US" altLang="zh-TW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)</a:t>
            </a: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饅頭發霉後，即可使用接種環塗於培養基中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。</a:t>
            </a:r>
            <a:endParaRPr lang="en-US" altLang="zh-TW" sz="20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</a:t>
            </a:r>
            <a:endParaRPr lang="en-US" altLang="zh-TW" sz="20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接種過一種黴菌的接種環，不可再接種另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一種  </a:t>
            </a:r>
            <a:endParaRPr lang="en-US" altLang="zh-TW" sz="20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黴菌除非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還要接種同一種黴菌，不然必須要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換 </a:t>
            </a:r>
            <a:endParaRPr lang="en-US" altLang="zh-TW" sz="20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一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支新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的接種</a:t>
            </a:r>
            <a:r>
              <a:rPr lang="zh-TW" alt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環。</a:t>
            </a:r>
            <a:endParaRPr lang="zh-TW" altLang="en-US" sz="2000" b="1" dirty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                                </a:t>
            </a:r>
            <a:endParaRPr lang="en-US" altLang="zh-TW" sz="1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endParaRPr lang="zh-TW" altLang="en-US" dirty="0"/>
          </a:p>
        </p:txBody>
      </p:sp>
      <p:sp>
        <p:nvSpPr>
          <p:cNvPr id="5" name="等腰三角形 4"/>
          <p:cNvSpPr/>
          <p:nvPr/>
        </p:nvSpPr>
        <p:spPr>
          <a:xfrm>
            <a:off x="3563888" y="3284984"/>
            <a:ext cx="144016" cy="144016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0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3371" y="116632"/>
            <a:ext cx="4544188" cy="1143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饅頭中分離黴菌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" y="2428776"/>
            <a:ext cx="3419326" cy="351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內容版面配置區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27" y="2924944"/>
            <a:ext cx="4303270" cy="2662928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971600" y="183210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發黴前</a:t>
            </a:r>
            <a:endParaRPr lang="zh-TW" alt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588224" y="193982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/>
              <a:t>發霉後</a:t>
            </a:r>
            <a:endParaRPr lang="zh-TW" altLang="en-US" sz="3200" b="1" dirty="0"/>
          </a:p>
        </p:txBody>
      </p:sp>
      <p:sp>
        <p:nvSpPr>
          <p:cNvPr id="5" name="向右箭號 4"/>
          <p:cNvSpPr/>
          <p:nvPr/>
        </p:nvSpPr>
        <p:spPr>
          <a:xfrm>
            <a:off x="3491880" y="4005064"/>
            <a:ext cx="1296144" cy="720080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13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488832" cy="1143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饅頭中分離黴菌</a:t>
            </a:r>
            <a:r>
              <a:rPr lang="en-US" altLang="zh-TW" dirty="0" smtClean="0"/>
              <a:t>(</a:t>
            </a:r>
            <a:r>
              <a:rPr lang="zh-TW" altLang="en-US" dirty="0"/>
              <a:t>照</a:t>
            </a:r>
            <a:r>
              <a:rPr lang="zh-TW" altLang="en-US" dirty="0" smtClean="0"/>
              <a:t>紫外光</a:t>
            </a:r>
            <a:r>
              <a:rPr lang="en-US" altLang="zh-TW" dirty="0" smtClean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6186474" cy="3456384"/>
          </a:xfrm>
          <a:prstGeom prst="rect">
            <a:avLst/>
          </a:prstGeom>
        </p:spPr>
      </p:pic>
      <p:pic>
        <p:nvPicPr>
          <p:cNvPr id="6" name="內容版面配置區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25144"/>
            <a:ext cx="2818015" cy="1753985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395536" y="4365104"/>
            <a:ext cx="2242922" cy="95410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800" b="1" dirty="0" smtClean="0"/>
              <a:t>青黴菌</a:t>
            </a:r>
            <a:endParaRPr lang="en-US" altLang="zh-TW" sz="2800" b="1" dirty="0" smtClean="0"/>
          </a:p>
          <a:p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無藍色螢光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</p:txBody>
      </p:sp>
      <p:cxnSp>
        <p:nvCxnSpPr>
          <p:cNvPr id="11" name="直線單箭頭接點 10"/>
          <p:cNvCxnSpPr>
            <a:stCxn id="7" idx="0"/>
          </p:cNvCxnSpPr>
          <p:nvPr/>
        </p:nvCxnSpPr>
        <p:spPr>
          <a:xfrm flipV="1">
            <a:off x="1516997" y="3212976"/>
            <a:ext cx="1470827" cy="115212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7092280" y="5319211"/>
            <a:ext cx="504056" cy="486053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2925958" y="2791532"/>
            <a:ext cx="432048" cy="504056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3579372" y="2874707"/>
            <a:ext cx="432048" cy="504056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>
            <a:stCxn id="7" idx="0"/>
            <a:endCxn id="17" idx="4"/>
          </p:cNvCxnSpPr>
          <p:nvPr/>
        </p:nvCxnSpPr>
        <p:spPr>
          <a:xfrm flipV="1">
            <a:off x="1516997" y="3378763"/>
            <a:ext cx="2278399" cy="986341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798704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6897</TotalTime>
  <Words>140</Words>
  <Application>Microsoft Office PowerPoint</Application>
  <PresentationFormat>如螢幕大小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氣流</vt:lpstr>
      <vt:lpstr>饅頭中分離黴菌</vt:lpstr>
      <vt:lpstr>實驗設計:</vt:lpstr>
      <vt:lpstr>饅頭中分離黴菌</vt:lpstr>
      <vt:lpstr>饅頭中分離黴菌(照紫外光)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</dc:creator>
  <cp:lastModifiedBy>acer</cp:lastModifiedBy>
  <cp:revision>293</cp:revision>
  <dcterms:created xsi:type="dcterms:W3CDTF">2015-07-28T12:29:09Z</dcterms:created>
  <dcterms:modified xsi:type="dcterms:W3CDTF">2015-10-24T12:18:14Z</dcterms:modified>
</cp:coreProperties>
</file>