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0" r:id="rId2"/>
    <p:sldId id="306" r:id="rId3"/>
    <p:sldId id="312" r:id="rId4"/>
    <p:sldId id="314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212"/>
    </p:cViewPr>
  </p:sorterViewPr>
  <p:notesViewPr>
    <p:cSldViewPr>
      <p:cViewPr varScale="1">
        <p:scale>
          <a:sx n="55" d="100"/>
          <a:sy n="55" d="100"/>
        </p:scale>
        <p:origin x="-29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75F31-36E8-4366-B65C-466F07F37881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3F9A9-2987-4D5E-8291-CF53764F8E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865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CDAD5-6D11-4401-97B4-277FA3B1C4BE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91E93-BB6C-42CF-8A70-CA61C65537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8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花生</a:t>
            </a:r>
            <a:r>
              <a:rPr lang="zh-TW" altLang="en-US" dirty="0" smtClean="0"/>
              <a:t>中</a:t>
            </a:r>
            <a:r>
              <a:rPr lang="zh-TW" altLang="en-US" dirty="0"/>
              <a:t>分離黴菌</a:t>
            </a:r>
          </a:p>
        </p:txBody>
      </p:sp>
    </p:spTree>
    <p:extLst>
      <p:ext uri="{BB962C8B-B14F-4D97-AF65-F5344CB8AC3E}">
        <p14:creationId xmlns:p14="http://schemas.microsoft.com/office/powerpoint/2010/main" val="339242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44" y="332656"/>
            <a:ext cx="3066743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/>
              <a:t>實驗設計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1196752"/>
            <a:ext cx="2664296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dirty="0" smtClean="0"/>
              <a:t>  </a:t>
            </a:r>
            <a:r>
              <a:rPr lang="zh-TW" altLang="en-US" sz="2400" b="1" dirty="0" smtClean="0"/>
              <a:t>材料</a:t>
            </a:r>
            <a:r>
              <a:rPr lang="en-US" altLang="zh-TW" sz="2400" b="1" dirty="0" smtClean="0"/>
              <a:t>:</a:t>
            </a:r>
            <a:r>
              <a:rPr lang="zh-TW" altLang="en-US" sz="2400" b="1" dirty="0" smtClean="0"/>
              <a:t>                       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zh-TW" altLang="en-US" sz="2400" b="1" dirty="0" smtClean="0"/>
              <a:t>         </a:t>
            </a:r>
            <a:r>
              <a:rPr lang="en-US" altLang="zh-TW" sz="2400" b="1" dirty="0" smtClean="0"/>
              <a:t>1.</a:t>
            </a:r>
            <a:r>
              <a:rPr lang="zh-TW" altLang="en-US" sz="2400" b="1" dirty="0" smtClean="0"/>
              <a:t>生花生</a:t>
            </a:r>
            <a:r>
              <a:rPr lang="en-US" altLang="zh-TW" sz="2400" b="1" dirty="0" smtClean="0"/>
              <a:t>x5</a:t>
            </a:r>
            <a:r>
              <a:rPr lang="zh-TW" altLang="en-US" sz="2400" b="1" dirty="0" smtClean="0"/>
              <a:t>                   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zh-TW" altLang="en-US" sz="2400" b="1" dirty="0" smtClean="0"/>
              <a:t>         </a:t>
            </a:r>
            <a:r>
              <a:rPr lang="en-US" altLang="zh-TW" sz="2400" b="1" dirty="0" smtClean="0"/>
              <a:t>2.</a:t>
            </a:r>
            <a:r>
              <a:rPr lang="zh-TW" altLang="en-US" sz="2400" b="1" dirty="0" smtClean="0"/>
              <a:t>水                                 </a:t>
            </a:r>
            <a:r>
              <a:rPr lang="zh-TW" altLang="en-US" sz="2400" b="1" dirty="0"/>
              <a:t> </a:t>
            </a:r>
            <a:r>
              <a:rPr lang="zh-TW" altLang="en-US" sz="2400" b="1" dirty="0" smtClean="0"/>
              <a:t>      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zh-TW" altLang="en-US" sz="2400" b="1" dirty="0"/>
              <a:t> </a:t>
            </a:r>
            <a:r>
              <a:rPr lang="zh-TW" altLang="en-US" sz="2400" b="1" dirty="0" smtClean="0"/>
              <a:t>        </a:t>
            </a:r>
            <a:r>
              <a:rPr lang="en-US" altLang="zh-TW" sz="2400" b="1" dirty="0" smtClean="0"/>
              <a:t>3.</a:t>
            </a:r>
            <a:r>
              <a:rPr lang="zh-TW" altLang="en-US" sz="2400" b="1" dirty="0" smtClean="0"/>
              <a:t>培養皿                             </a:t>
            </a:r>
            <a:endParaRPr lang="en-US" altLang="zh-TW" sz="2400" b="1" dirty="0">
              <a:ea typeface="新細明體"/>
            </a:endParaRPr>
          </a:p>
          <a:p>
            <a:pPr marL="45720" indent="0">
              <a:buNone/>
            </a:pPr>
            <a:r>
              <a:rPr lang="zh-TW" altLang="en-US" sz="2400" b="1" dirty="0" smtClean="0">
                <a:ea typeface="新細明體"/>
              </a:rPr>
              <a:t>         </a:t>
            </a:r>
            <a:r>
              <a:rPr lang="en-US" altLang="zh-TW" sz="2400" b="1" dirty="0" smtClean="0">
                <a:ea typeface="新細明體"/>
              </a:rPr>
              <a:t>4</a:t>
            </a:r>
            <a:r>
              <a:rPr lang="en-US" altLang="zh-TW" sz="2400" b="1" dirty="0" smtClean="0">
                <a:ea typeface="微軟正黑體" pitchFamily="34" charset="-120"/>
              </a:rPr>
              <a:t>.</a:t>
            </a:r>
            <a:r>
              <a:rPr lang="zh-TW" altLang="en-US" sz="2400" b="1" dirty="0">
                <a:ea typeface="微軟正黑體" pitchFamily="34" charset="-120"/>
              </a:rPr>
              <a:t>接種環 </a:t>
            </a:r>
            <a:r>
              <a:rPr lang="zh-TW" altLang="en-US" sz="1800" b="1" dirty="0">
                <a:ea typeface="微軟正黑體" pitchFamily="34" charset="-120"/>
              </a:rPr>
              <a:t>              </a:t>
            </a:r>
            <a:r>
              <a:rPr lang="zh-TW" altLang="en-US" sz="1800" b="1" dirty="0" smtClean="0">
                <a:ea typeface="+mj-ea"/>
              </a:rPr>
              <a:t>                     </a:t>
            </a:r>
            <a:endParaRPr lang="zh-TW" altLang="en-US" sz="1800" b="1" dirty="0">
              <a:ea typeface="微軟正黑體" pitchFamily="34" charset="-120"/>
            </a:endParaRPr>
          </a:p>
          <a:p>
            <a:pPr marL="45720" indent="0">
              <a:buNone/>
            </a:pPr>
            <a:r>
              <a:rPr lang="zh-TW" altLang="en-US" sz="1800" b="1" dirty="0" smtClean="0">
                <a:ea typeface="微軟正黑體" pitchFamily="34" charset="-120"/>
              </a:rPr>
              <a:t>                                        </a:t>
            </a:r>
            <a:endParaRPr lang="en-US" altLang="zh-TW" sz="18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4"/>
          </p:nvPr>
        </p:nvSpPr>
        <p:spPr>
          <a:xfrm>
            <a:off x="3131840" y="1196752"/>
            <a:ext cx="5904656" cy="5073744"/>
          </a:xfrm>
        </p:spPr>
        <p:txBody>
          <a:bodyPr>
            <a:normAutofit fontScale="92500"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實驗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方法</a:t>
            </a:r>
            <a:r>
              <a:rPr lang="en-US" altLang="zh-TW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zh-TW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en-US" altLang="zh-TW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1)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將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花生沾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水，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放入培養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皿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並蓋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上蓋子。</a:t>
            </a:r>
            <a:endParaRPr lang="en-US" altLang="zh-TW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en-US" altLang="zh-TW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en-US" altLang="zh-TW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2)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將一放置陰暗處，培養</a:t>
            </a:r>
            <a:r>
              <a:rPr lang="en-US" altLang="zh-TW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新細明體"/>
              </a:rPr>
              <a:t>～</a:t>
            </a:r>
            <a:r>
              <a:rPr lang="en-US" altLang="zh-TW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12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天</a:t>
            </a:r>
            <a:endParaRPr lang="en-US" altLang="zh-TW" sz="2400" b="1" dirty="0">
              <a:solidFill>
                <a:prstClr val="black">
                  <a:lumMod val="75000"/>
                  <a:lumOff val="25000"/>
                </a:prstClr>
              </a:solidFill>
              <a:ea typeface="新細明體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新細明體"/>
              </a:rPr>
              <a:t>    </a:t>
            </a:r>
            <a:r>
              <a:rPr lang="en-US" altLang="zh-TW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(</a:t>
            </a:r>
            <a:r>
              <a:rPr lang="en-US" altLang="zh-TW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3)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花生發霉後，選取不同的黴菌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，即可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使</a:t>
            </a:r>
            <a:endParaRPr lang="en-US" altLang="zh-TW" sz="24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用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接種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環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塗於</a:t>
            </a: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培養基中。</a:t>
            </a:r>
            <a:endParaRPr lang="en-US" altLang="zh-TW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</a:t>
            </a:r>
            <a:endParaRPr lang="en-US" altLang="zh-TW" sz="24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 </a:t>
            </a:r>
            <a:endParaRPr lang="en-US" altLang="zh-TW" sz="24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接種過一種黴菌的接種環，不可再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接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</a:t>
            </a:r>
            <a:endParaRPr lang="en-US" altLang="zh-TW" sz="24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種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另一種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黴菌除非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還要接種同一種黴菌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， </a:t>
            </a:r>
            <a:endParaRPr lang="en-US" altLang="zh-TW" sz="24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不然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必須要換一支新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的接種</a:t>
            </a:r>
            <a:r>
              <a:rPr lang="zh-TW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環。</a:t>
            </a:r>
            <a:endParaRPr lang="zh-TW" altLang="en-US" sz="2400" b="1" dirty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                                 </a:t>
            </a:r>
            <a:endParaRPr lang="en-US" altLang="zh-TW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zh-TW" altLang="en-US" dirty="0"/>
          </a:p>
        </p:txBody>
      </p:sp>
      <p:sp>
        <p:nvSpPr>
          <p:cNvPr id="5" name="等腰三角形 4"/>
          <p:cNvSpPr/>
          <p:nvPr/>
        </p:nvSpPr>
        <p:spPr>
          <a:xfrm>
            <a:off x="3635896" y="4365104"/>
            <a:ext cx="144016" cy="144016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4928335" cy="1143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花生中分離黴菌</a:t>
            </a:r>
            <a:endParaRPr lang="zh-TW" altLang="en-US" dirty="0"/>
          </a:p>
        </p:txBody>
      </p:sp>
      <p:pic>
        <p:nvPicPr>
          <p:cNvPr id="5" name="內容版面配置區 7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2896"/>
            <a:ext cx="4176464" cy="2736304"/>
          </a:xfrm>
          <a:prstGeom prst="rect">
            <a:avLst/>
          </a:prstGeom>
        </p:spPr>
      </p:pic>
      <p:pic>
        <p:nvPicPr>
          <p:cNvPr id="6" name="內容版面配置區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558" y="2492896"/>
            <a:ext cx="3731442" cy="2664296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1547664" y="1850679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發黴前</a:t>
            </a:r>
            <a:endParaRPr lang="zh-TW" alt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660232" y="185068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/>
              <a:t>發霉後</a:t>
            </a:r>
            <a:endParaRPr lang="zh-TW" altLang="en-US" sz="3200" b="1" dirty="0"/>
          </a:p>
        </p:txBody>
      </p:sp>
      <p:sp>
        <p:nvSpPr>
          <p:cNvPr id="12" name="向右箭號 11"/>
          <p:cNvSpPr/>
          <p:nvPr/>
        </p:nvSpPr>
        <p:spPr>
          <a:xfrm>
            <a:off x="4283968" y="3789040"/>
            <a:ext cx="1008112" cy="576064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18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32848" cy="1143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花生中分離黴菌</a:t>
            </a:r>
            <a:r>
              <a:rPr lang="en-US" altLang="zh-TW" dirty="0" smtClean="0"/>
              <a:t>(</a:t>
            </a:r>
            <a:r>
              <a:rPr lang="zh-TW" altLang="en-US" dirty="0" smtClean="0"/>
              <a:t>照紫外光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5" name="內容版面配置區 9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44824"/>
            <a:ext cx="6049385" cy="3672408"/>
          </a:xfrm>
          <a:ln>
            <a:solidFill>
              <a:schemeClr val="bg1"/>
            </a:solidFill>
          </a:ln>
        </p:spPr>
      </p:pic>
      <p:cxnSp>
        <p:nvCxnSpPr>
          <p:cNvPr id="11" name="直線單箭頭接點 10"/>
          <p:cNvCxnSpPr/>
          <p:nvPr/>
        </p:nvCxnSpPr>
        <p:spPr>
          <a:xfrm flipH="1" flipV="1">
            <a:off x="6444208" y="3933056"/>
            <a:ext cx="864096" cy="93610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6732240" y="4869159"/>
            <a:ext cx="2267744" cy="95410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黑黴菌</a:t>
            </a:r>
            <a:endParaRPr lang="en-US" altLang="zh-TW" sz="2800" b="1" dirty="0" smtClean="0"/>
          </a:p>
          <a:p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無藍色螢光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187624" y="4869160"/>
            <a:ext cx="2304256" cy="95410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黃綠黴菌</a:t>
            </a:r>
            <a:endParaRPr lang="en-US" altLang="zh-TW" sz="2800" b="1" dirty="0" smtClean="0"/>
          </a:p>
          <a:p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有藍色螢光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</p:txBody>
      </p:sp>
      <p:cxnSp>
        <p:nvCxnSpPr>
          <p:cNvPr id="15" name="直線單箭頭接點 14"/>
          <p:cNvCxnSpPr/>
          <p:nvPr/>
        </p:nvCxnSpPr>
        <p:spPr>
          <a:xfrm flipV="1">
            <a:off x="2555776" y="4221088"/>
            <a:ext cx="936104" cy="648072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949770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6897</TotalTime>
  <Words>159</Words>
  <Application>Microsoft Office PowerPoint</Application>
  <PresentationFormat>如螢幕大小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氣流</vt:lpstr>
      <vt:lpstr>花生中分離黴菌</vt:lpstr>
      <vt:lpstr>實驗設計:</vt:lpstr>
      <vt:lpstr>花生中分離黴菌</vt:lpstr>
      <vt:lpstr>花生中分離黴菌(照紫外光)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</dc:creator>
  <cp:lastModifiedBy>acer</cp:lastModifiedBy>
  <cp:revision>292</cp:revision>
  <dcterms:created xsi:type="dcterms:W3CDTF">2015-07-28T12:29:09Z</dcterms:created>
  <dcterms:modified xsi:type="dcterms:W3CDTF">2015-10-24T12:20:13Z</dcterms:modified>
</cp:coreProperties>
</file>