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82" r:id="rId2"/>
    <p:sldId id="329" r:id="rId3"/>
    <p:sldId id="32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37" autoAdjust="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212"/>
    </p:cViewPr>
  </p:sorterViewPr>
  <p:notesViewPr>
    <p:cSldViewPr>
      <p:cViewPr varScale="1">
        <p:scale>
          <a:sx n="55" d="100"/>
          <a:sy n="55" d="100"/>
        </p:scale>
        <p:origin x="-290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75F31-36E8-4366-B65C-466F07F37881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3F9A9-2987-4D5E-8291-CF53764F8E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865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CDAD5-6D11-4401-97B4-277FA3B1C4BE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91E93-BB6C-42CF-8A70-CA61C65537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5868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91E93-BB6C-42CF-8A70-CA61C6553737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928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635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zh-TW" altLang="en-US" dirty="0" smtClean="0"/>
              <a:t>結論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115616" y="1052736"/>
            <a:ext cx="7848872" cy="561662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altLang="zh-TW" sz="2400" b="1" dirty="0" smtClean="0"/>
              <a:t>1.</a:t>
            </a:r>
            <a:r>
              <a:rPr lang="zh-TW" altLang="en-US" sz="2400" b="1" dirty="0"/>
              <a:t>由</a:t>
            </a:r>
            <a:r>
              <a:rPr lang="zh-TW" altLang="en-US" sz="2400" b="1" dirty="0" smtClean="0"/>
              <a:t>花生分離黑黴與黃綠黴</a:t>
            </a:r>
            <a:r>
              <a:rPr lang="en-US" altLang="zh-TW" sz="2400" b="1" dirty="0" smtClean="0"/>
              <a:t>(</a:t>
            </a:r>
            <a:r>
              <a:rPr lang="zh-TW" altLang="en-US" sz="2400" b="1" dirty="0" smtClean="0"/>
              <a:t>不會發藍色螢光</a:t>
            </a:r>
            <a:r>
              <a:rPr lang="en-US" altLang="zh-TW" sz="2400" b="1" dirty="0" smtClean="0"/>
              <a:t>)</a:t>
            </a:r>
            <a:r>
              <a:rPr lang="zh-TW" altLang="en-US" sz="2400" b="1" dirty="0" smtClean="0"/>
              <a:t>，由饅頭</a:t>
            </a:r>
            <a:endParaRPr lang="en-US" altLang="zh-TW" sz="2400" b="1" dirty="0" smtClean="0"/>
          </a:p>
          <a:p>
            <a:pPr marL="45720" indent="0">
              <a:buNone/>
            </a:pPr>
            <a:r>
              <a:rPr lang="zh-TW" altLang="en-US" sz="2400" b="1" dirty="0"/>
              <a:t> </a:t>
            </a:r>
            <a:r>
              <a:rPr lang="zh-TW" altLang="en-US" sz="2400" b="1" dirty="0" smtClean="0"/>
              <a:t>  分離青黴。</a:t>
            </a:r>
            <a:endParaRPr lang="en-US" altLang="zh-TW" sz="2400" b="1" dirty="0" smtClean="0"/>
          </a:p>
          <a:p>
            <a:pPr marL="45720" indent="0">
              <a:buNone/>
            </a:pPr>
            <a:r>
              <a:rPr lang="en-US" altLang="zh-TW" sz="2400" b="1" dirty="0" smtClean="0"/>
              <a:t>2.</a:t>
            </a:r>
            <a:r>
              <a:rPr lang="zh-TW" altLang="en-US" sz="2400" b="1" dirty="0" smtClean="0"/>
              <a:t>黴菌在不同的培養基生長速率不同。</a:t>
            </a:r>
            <a:endParaRPr lang="en-US" altLang="zh-TW" sz="2400" b="1" dirty="0" smtClean="0"/>
          </a:p>
          <a:p>
            <a:pPr marL="45720" indent="0">
              <a:buNone/>
            </a:pPr>
            <a:r>
              <a:rPr lang="zh-TW" altLang="en-US" sz="2400" b="1" dirty="0"/>
              <a:t> </a:t>
            </a:r>
            <a:r>
              <a:rPr lang="zh-TW" altLang="en-US" sz="2400" b="1" dirty="0" smtClean="0"/>
              <a:t>  </a:t>
            </a:r>
            <a:r>
              <a:rPr lang="en-US" altLang="zh-TW" sz="2400" b="1" dirty="0" smtClean="0"/>
              <a:t>(1)</a:t>
            </a:r>
            <a:r>
              <a:rPr lang="zh-TW" altLang="en-US" sz="2400" b="1" dirty="0" smtClean="0"/>
              <a:t>馬鈴薯</a:t>
            </a:r>
            <a:r>
              <a:rPr lang="zh-TW" altLang="en-US" sz="2400" b="1" dirty="0"/>
              <a:t>培養基</a:t>
            </a:r>
            <a:r>
              <a:rPr lang="en-US" altLang="zh-TW" sz="2400" b="1" dirty="0" smtClean="0"/>
              <a:t>:</a:t>
            </a:r>
            <a:r>
              <a:rPr lang="zh-TW" altLang="en-US" sz="2400" b="1" dirty="0" smtClean="0"/>
              <a:t>黑</a:t>
            </a:r>
            <a:r>
              <a:rPr lang="zh-TW" altLang="en-US" sz="2400" b="1" dirty="0"/>
              <a:t>黴菌</a:t>
            </a:r>
            <a:r>
              <a:rPr lang="zh-TW" altLang="en-US" sz="2400" b="1" dirty="0" smtClean="0"/>
              <a:t>生</a:t>
            </a:r>
            <a:r>
              <a:rPr lang="zh-TW" altLang="en-US" sz="2400" b="1" dirty="0"/>
              <a:t>長</a:t>
            </a:r>
            <a:r>
              <a:rPr lang="zh-TW" altLang="en-US" sz="2400" b="1" dirty="0" smtClean="0"/>
              <a:t>最</a:t>
            </a:r>
            <a:r>
              <a:rPr lang="zh-TW" altLang="en-US" sz="2400" b="1" dirty="0"/>
              <a:t>快，</a:t>
            </a:r>
            <a:r>
              <a:rPr lang="zh-TW" altLang="en-US" sz="2400" b="1" dirty="0">
                <a:latin typeface="+mj-ea"/>
              </a:rPr>
              <a:t>青黴菌最慢</a:t>
            </a:r>
            <a:r>
              <a:rPr lang="zh-TW" altLang="en-US" sz="2400" b="1" dirty="0" smtClean="0">
                <a:latin typeface="新細明體"/>
                <a:ea typeface="新細明體"/>
              </a:rPr>
              <a:t>。</a:t>
            </a:r>
            <a:r>
              <a:rPr lang="en-US" altLang="zh-TW" sz="2400" b="1" dirty="0">
                <a:latin typeface="新細明體"/>
                <a:ea typeface="新細明體"/>
              </a:rPr>
              <a:t> </a:t>
            </a:r>
            <a:r>
              <a:rPr lang="en-US" altLang="zh-TW" sz="2400" b="1" dirty="0" smtClean="0">
                <a:latin typeface="新細明體"/>
                <a:ea typeface="新細明體"/>
              </a:rPr>
              <a:t>                               </a:t>
            </a:r>
          </a:p>
          <a:p>
            <a:pPr marL="45720" indent="0">
              <a:buNone/>
            </a:pPr>
            <a:r>
              <a:rPr lang="en-US" altLang="zh-TW" sz="2400" b="1" dirty="0">
                <a:latin typeface="新細明體"/>
                <a:ea typeface="新細明體"/>
              </a:rPr>
              <a:t> </a:t>
            </a:r>
            <a:r>
              <a:rPr lang="en-US" altLang="zh-TW" sz="2400" b="1" dirty="0" smtClean="0">
                <a:latin typeface="新細明體"/>
                <a:ea typeface="新細明體"/>
              </a:rPr>
              <a:t>  </a:t>
            </a:r>
            <a:r>
              <a:rPr lang="en-US" altLang="zh-TW" sz="2400" b="1" dirty="0" smtClean="0"/>
              <a:t>(2)</a:t>
            </a:r>
            <a:r>
              <a:rPr lang="zh-TW" altLang="en-US" sz="2400" b="1" dirty="0" smtClean="0"/>
              <a:t>青黴菌能在</a:t>
            </a:r>
            <a:r>
              <a:rPr lang="en-US" altLang="zh-TW" sz="2400" b="1" dirty="0" smtClean="0"/>
              <a:t>3</a:t>
            </a:r>
            <a:r>
              <a:rPr lang="zh-TW" altLang="en-US" sz="2400" b="1" dirty="0" smtClean="0"/>
              <a:t>種培養基生長</a:t>
            </a:r>
            <a:r>
              <a:rPr lang="zh-TW" altLang="en-US" sz="2400" b="1" dirty="0" smtClean="0">
                <a:latin typeface="新細明體"/>
                <a:ea typeface="新細明體"/>
              </a:rPr>
              <a:t>，</a:t>
            </a:r>
            <a:r>
              <a:rPr lang="zh-TW" altLang="en-US" sz="2400" b="1" dirty="0" smtClean="0">
                <a:latin typeface="+mj-ea"/>
                <a:ea typeface="+mj-ea"/>
              </a:rPr>
              <a:t>在花生與糖培養基長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 marL="45720" indent="0">
              <a:buNone/>
            </a:pPr>
            <a:r>
              <a:rPr lang="zh-TW" altLang="en-US" sz="2400" b="1" dirty="0">
                <a:latin typeface="+mj-ea"/>
                <a:ea typeface="+mj-ea"/>
              </a:rPr>
              <a:t> </a:t>
            </a:r>
            <a:r>
              <a:rPr lang="zh-TW" altLang="en-US" sz="2400" b="1" dirty="0" smtClean="0">
                <a:latin typeface="+mj-ea"/>
                <a:ea typeface="+mj-ea"/>
              </a:rPr>
              <a:t>       較快。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 marL="45720" indent="0">
              <a:buNone/>
            </a:pPr>
            <a:r>
              <a:rPr lang="en-US" altLang="zh-TW" sz="2400" b="1" dirty="0" smtClean="0"/>
              <a:t>3.</a:t>
            </a:r>
            <a:r>
              <a:rPr lang="zh-TW" altLang="en-US" sz="2400" b="1" dirty="0"/>
              <a:t>黃綠</a:t>
            </a:r>
            <a:r>
              <a:rPr lang="zh-TW" altLang="en-US" sz="2400" b="1" dirty="0" smtClean="0"/>
              <a:t>黴菌比青黴菌更有生長優勢。</a:t>
            </a:r>
            <a:endParaRPr lang="en-US" altLang="zh-TW" sz="2400" b="1" dirty="0" smtClean="0"/>
          </a:p>
          <a:p>
            <a:pPr marL="45720" indent="0">
              <a:buNone/>
            </a:pPr>
            <a:r>
              <a:rPr lang="en-US" altLang="zh-TW" sz="2400" b="1" dirty="0" smtClean="0"/>
              <a:t>4.</a:t>
            </a:r>
            <a:r>
              <a:rPr lang="zh-TW" altLang="en-US" sz="2400" b="1" dirty="0"/>
              <a:t>黃</a:t>
            </a:r>
            <a:r>
              <a:rPr lang="zh-TW" altLang="en-US" sz="2400" b="1" dirty="0" smtClean="0"/>
              <a:t>綠黴和青黴菌</a:t>
            </a:r>
            <a:r>
              <a:rPr lang="zh-TW" altLang="en-US" sz="2400" b="1" dirty="0"/>
              <a:t>培養</a:t>
            </a:r>
            <a:r>
              <a:rPr lang="zh-TW" altLang="en-US" sz="2400" b="1" dirty="0" smtClean="0"/>
              <a:t>產物</a:t>
            </a:r>
            <a:r>
              <a:rPr lang="zh-TW" altLang="en-US" sz="2400" b="1" dirty="0"/>
              <a:t>可</a:t>
            </a:r>
            <a:r>
              <a:rPr lang="zh-TW" altLang="en-US" sz="2400" b="1" dirty="0" smtClean="0"/>
              <a:t>抑菌，黑黴產物則可能有</a:t>
            </a:r>
            <a:endParaRPr lang="en-US" altLang="zh-TW" sz="2400" b="1" dirty="0" smtClean="0"/>
          </a:p>
          <a:p>
            <a:pPr marL="45720" indent="0">
              <a:buNone/>
            </a:pPr>
            <a:r>
              <a:rPr lang="zh-TW" altLang="en-US" sz="2400" b="1" dirty="0"/>
              <a:t> </a:t>
            </a:r>
            <a:r>
              <a:rPr lang="zh-TW" altLang="en-US" sz="2400" b="1" dirty="0" smtClean="0"/>
              <a:t>  促進細菌生長的作用。  </a:t>
            </a:r>
            <a:endParaRPr lang="en-US" altLang="zh-TW" sz="2400" b="1" dirty="0" smtClean="0"/>
          </a:p>
          <a:p>
            <a:pPr marL="45720" indent="0">
              <a:buNone/>
            </a:pPr>
            <a:r>
              <a:rPr lang="en-US" altLang="zh-TW" sz="2400" b="1" dirty="0" smtClean="0">
                <a:ea typeface="新細明體"/>
              </a:rPr>
              <a:t>5</a:t>
            </a:r>
            <a:r>
              <a:rPr lang="en-US" altLang="zh-TW" sz="2400" b="1" dirty="0">
                <a:ea typeface="新細明體"/>
              </a:rPr>
              <a:t>.</a:t>
            </a:r>
            <a:r>
              <a:rPr lang="zh-TW" altLang="en-US" sz="2400" b="1" dirty="0">
                <a:latin typeface="+mn-ea"/>
              </a:rPr>
              <a:t>實驗過程中，培養基常</a:t>
            </a:r>
            <a:r>
              <a:rPr lang="zh-TW" altLang="en-US" sz="2400" b="1" dirty="0" smtClean="0">
                <a:latin typeface="+mn-ea"/>
              </a:rPr>
              <a:t>被污染</a:t>
            </a:r>
            <a:r>
              <a:rPr lang="en-US" altLang="zh-TW" sz="2400" b="1" dirty="0" smtClean="0">
                <a:latin typeface="+mn-ea"/>
              </a:rPr>
              <a:t>,</a:t>
            </a:r>
            <a:r>
              <a:rPr lang="zh-TW" altLang="en-US" sz="2400" b="1" dirty="0" smtClean="0">
                <a:latin typeface="+mn-ea"/>
              </a:rPr>
              <a:t>細菌汙染可添加抗生素</a:t>
            </a:r>
            <a:endParaRPr lang="en-US" altLang="zh-TW" sz="2400" b="1" dirty="0" smtClean="0">
              <a:latin typeface="+mn-ea"/>
            </a:endParaRPr>
          </a:p>
          <a:p>
            <a:pPr marL="45720" indent="0">
              <a:buNone/>
            </a:pPr>
            <a:r>
              <a:rPr lang="zh-TW" altLang="en-US" sz="2400" b="1" dirty="0">
                <a:latin typeface="+mn-ea"/>
              </a:rPr>
              <a:t> </a:t>
            </a:r>
            <a:r>
              <a:rPr lang="zh-TW" altLang="en-US" sz="2400" b="1" dirty="0" smtClean="0">
                <a:latin typeface="+mn-ea"/>
              </a:rPr>
              <a:t>  解決</a:t>
            </a:r>
            <a:r>
              <a:rPr lang="en-US" altLang="zh-TW" sz="2400" b="1" dirty="0">
                <a:latin typeface="+mn-ea"/>
              </a:rPr>
              <a:t>;</a:t>
            </a:r>
            <a:r>
              <a:rPr lang="zh-TW" altLang="en-US" sz="2400" b="1" dirty="0">
                <a:latin typeface="+mn-ea"/>
              </a:rPr>
              <a:t>黴菌</a:t>
            </a:r>
            <a:r>
              <a:rPr lang="zh-TW" altLang="en-US" sz="2400" b="1" dirty="0" smtClean="0">
                <a:latin typeface="+mn-ea"/>
              </a:rPr>
              <a:t>汙染則</a:t>
            </a:r>
            <a:r>
              <a:rPr lang="zh-TW" altLang="en-US" sz="2400" b="1" dirty="0">
                <a:latin typeface="+mn-ea"/>
              </a:rPr>
              <a:t>需要乾淨的實驗台與</a:t>
            </a:r>
            <a:r>
              <a:rPr lang="zh-TW" altLang="en-US" sz="2400" b="1" dirty="0" smtClean="0">
                <a:latin typeface="+mn-ea"/>
              </a:rPr>
              <a:t>儘量不</a:t>
            </a:r>
            <a:r>
              <a:rPr lang="zh-TW" altLang="en-US" sz="2400" b="1" dirty="0">
                <a:latin typeface="+mn-ea"/>
              </a:rPr>
              <a:t>翻動</a:t>
            </a:r>
            <a:r>
              <a:rPr lang="zh-TW" altLang="en-US" sz="2400" b="1" dirty="0" smtClean="0">
                <a:latin typeface="+mn-ea"/>
              </a:rPr>
              <a:t>培養</a:t>
            </a:r>
            <a:endParaRPr lang="en-US" altLang="zh-TW" sz="2400" b="1" dirty="0" smtClean="0">
              <a:latin typeface="+mn-ea"/>
            </a:endParaRPr>
          </a:p>
          <a:p>
            <a:pPr marL="45720" indent="0">
              <a:buNone/>
            </a:pPr>
            <a:r>
              <a:rPr lang="zh-TW" altLang="en-US" sz="2400" b="1" dirty="0">
                <a:latin typeface="+mn-ea"/>
              </a:rPr>
              <a:t> </a:t>
            </a:r>
            <a:r>
              <a:rPr lang="zh-TW" altLang="en-US" sz="2400" b="1" dirty="0" smtClean="0">
                <a:latin typeface="+mn-ea"/>
              </a:rPr>
              <a:t>  皿。</a:t>
            </a:r>
            <a:endParaRPr lang="en-US" altLang="zh-TW" sz="2400" b="1" dirty="0">
              <a:latin typeface="+mn-ea"/>
            </a:endParaRPr>
          </a:p>
          <a:p>
            <a:pPr marL="45720" indent="0">
              <a:buNone/>
            </a:pPr>
            <a:endParaRPr lang="zh-TW" altLang="en-US" dirty="0"/>
          </a:p>
          <a:p>
            <a:pPr marL="4572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47557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35696" y="5517232"/>
            <a:ext cx="6512511" cy="1143000"/>
          </a:xfrm>
        </p:spPr>
        <p:txBody>
          <a:bodyPr/>
          <a:lstStyle/>
          <a:p>
            <a:r>
              <a:rPr lang="zh-TW" altLang="en-US" dirty="0" smtClean="0"/>
              <a:t>結論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05170143"/>
              </p:ext>
            </p:extLst>
          </p:nvPr>
        </p:nvGraphicFramePr>
        <p:xfrm>
          <a:off x="1115616" y="980728"/>
          <a:ext cx="6984776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194"/>
                <a:gridCol w="1746194"/>
                <a:gridCol w="1746194"/>
                <a:gridCol w="1746194"/>
              </a:tblGrid>
              <a:tr h="50405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黑黴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黃綠黴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青黴</a:t>
                      </a:r>
                      <a:endParaRPr lang="zh-TW" altLang="en-US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來源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花生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花生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饅頭</a:t>
                      </a:r>
                      <a:endParaRPr lang="zh-TW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2584257"/>
              </p:ext>
            </p:extLst>
          </p:nvPr>
        </p:nvGraphicFramePr>
        <p:xfrm>
          <a:off x="1142976" y="2143116"/>
          <a:ext cx="7048870" cy="2824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74"/>
                <a:gridCol w="1409774"/>
                <a:gridCol w="1409774"/>
                <a:gridCol w="1409774"/>
                <a:gridCol w="1409774"/>
              </a:tblGrid>
              <a:tr h="437803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試驗項目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黑黴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黃綠黴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青黴</a:t>
                      </a:r>
                      <a:endParaRPr lang="zh-TW" altLang="en-US" dirty="0"/>
                    </a:p>
                  </a:txBody>
                  <a:tcPr/>
                </a:tc>
              </a:tr>
              <a:tr h="755660">
                <a:tc rowSpan="3">
                  <a:txBody>
                    <a:bodyPr/>
                    <a:lstStyle/>
                    <a:p>
                      <a:r>
                        <a:rPr lang="zh-TW" altLang="en-US" b="1" dirty="0" smtClean="0"/>
                        <a:t>生長速率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馬鈴薯</a:t>
                      </a:r>
                      <a:endParaRPr lang="en-US" altLang="zh-TW" b="1" dirty="0" smtClean="0"/>
                    </a:p>
                    <a:p>
                      <a:r>
                        <a:rPr lang="zh-TW" altLang="en-US" b="1" dirty="0" smtClean="0"/>
                        <a:t>培養基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生長</a:t>
                      </a:r>
                    </a:p>
                    <a:p>
                      <a:r>
                        <a:rPr lang="en-US" altLang="zh-TW" b="1" dirty="0" smtClean="0"/>
                        <a:t>(</a:t>
                      </a:r>
                      <a:r>
                        <a:rPr lang="zh-TW" altLang="en-US" b="1" dirty="0" smtClean="0"/>
                        <a:t>最快</a:t>
                      </a:r>
                      <a:r>
                        <a:rPr lang="en-US" altLang="zh-TW" b="1" dirty="0" smtClean="0"/>
                        <a:t>)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生長</a:t>
                      </a:r>
                    </a:p>
                    <a:p>
                      <a:r>
                        <a:rPr lang="en-US" altLang="zh-TW" b="1" dirty="0" smtClean="0"/>
                        <a:t>(</a:t>
                      </a:r>
                      <a:r>
                        <a:rPr lang="zh-TW" altLang="en-US" b="1" dirty="0" smtClean="0"/>
                        <a:t>其次</a:t>
                      </a:r>
                      <a:r>
                        <a:rPr lang="en-US" altLang="zh-TW" b="1" dirty="0" smtClean="0"/>
                        <a:t>)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rgbClr val="FF0000"/>
                          </a:solidFill>
                        </a:rPr>
                        <a:t>生長</a:t>
                      </a:r>
                      <a:endParaRPr lang="en-US" altLang="zh-TW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TW" b="1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rgbClr val="FF0000"/>
                          </a:solidFill>
                        </a:rPr>
                        <a:t>最慢</a:t>
                      </a:r>
                      <a:r>
                        <a:rPr lang="en-US" altLang="zh-TW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5566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花生培</a:t>
                      </a:r>
                      <a:endParaRPr lang="en-US" altLang="zh-TW" b="1" dirty="0" smtClean="0"/>
                    </a:p>
                    <a:p>
                      <a:r>
                        <a:rPr lang="zh-TW" altLang="en-US" b="1" dirty="0" smtClean="0"/>
                        <a:t>養基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不生長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不生長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rgbClr val="FF0000"/>
                          </a:solidFill>
                        </a:rPr>
                        <a:t>生長</a:t>
                      </a:r>
                      <a:r>
                        <a:rPr lang="en-US" altLang="zh-TW" b="1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rgbClr val="FF0000"/>
                          </a:solidFill>
                        </a:rPr>
                        <a:t>快</a:t>
                      </a:r>
                      <a:r>
                        <a:rPr lang="en-US" altLang="zh-TW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7803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糖培養基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不生長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不生長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rgbClr val="FF0000"/>
                          </a:solidFill>
                        </a:rPr>
                        <a:t>生長</a:t>
                      </a:r>
                      <a:r>
                        <a:rPr lang="en-US" altLang="zh-TW" b="1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rgbClr val="FF0000"/>
                          </a:solidFill>
                        </a:rPr>
                        <a:t>快</a:t>
                      </a:r>
                      <a:r>
                        <a:rPr lang="en-US" altLang="zh-TW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/>
                </a:tc>
              </a:tr>
              <a:tr h="437803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抑菌能力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促進生長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部分抑菌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弱抑菌力</a:t>
                      </a:r>
                      <a:endParaRPr lang="zh-TW" alt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76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21241721">
            <a:off x="311024" y="745351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6000" dirty="0" smtClean="0"/>
              <a:t>~</a:t>
            </a:r>
            <a:r>
              <a:rPr lang="zh-TW" altLang="en-US" sz="6000" dirty="0" smtClean="0"/>
              <a:t>謝謝大家的聆聽</a:t>
            </a:r>
            <a:r>
              <a:rPr lang="zh-TW" altLang="en-US" sz="6000" dirty="0">
                <a:latin typeface="新細明體"/>
                <a:ea typeface="新細明體"/>
              </a:rPr>
              <a:t>~</a:t>
            </a:r>
            <a:endParaRPr lang="zh-TW" altLang="en-US" sz="6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772816"/>
            <a:ext cx="1733731" cy="1733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 rot="21259822">
            <a:off x="2431329" y="3407195"/>
            <a:ext cx="132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Tanks~</a:t>
            </a:r>
            <a:endParaRPr lang="zh-TW" altLang="en-US" sz="2400" b="1" dirty="0">
              <a:latin typeface="Cambria Math" panose="02040503050406030204" pitchFamily="18" charset="0"/>
              <a:ea typeface="KaiTi" panose="02010609060101010101" pitchFamily="49" charset="-122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33056"/>
            <a:ext cx="3635896" cy="2975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34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6863</TotalTime>
  <Words>231</Words>
  <Application>Microsoft Office PowerPoint</Application>
  <PresentationFormat>如螢幕大小 (4:3)</PresentationFormat>
  <Paragraphs>50</Paragraphs>
  <Slides>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氣流</vt:lpstr>
      <vt:lpstr>結論:</vt:lpstr>
      <vt:lpstr>結論</vt:lpstr>
      <vt:lpstr>~謝謝大家的聆聽~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acer</dc:creator>
  <cp:lastModifiedBy>acer</cp:lastModifiedBy>
  <cp:revision>287</cp:revision>
  <dcterms:created xsi:type="dcterms:W3CDTF">2015-07-28T12:29:09Z</dcterms:created>
  <dcterms:modified xsi:type="dcterms:W3CDTF">2015-10-24T12:11:29Z</dcterms:modified>
</cp:coreProperties>
</file>