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23" r:id="rId2"/>
    <p:sldId id="311" r:id="rId3"/>
    <p:sldId id="271" r:id="rId4"/>
    <p:sldId id="316" r:id="rId5"/>
    <p:sldId id="313" r:id="rId6"/>
    <p:sldId id="314" r:id="rId7"/>
    <p:sldId id="30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F31-36E8-4366-B65C-466F07F37881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3F9A9-2987-4D5E-8291-CF53764F8E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86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DAD5-6D11-4401-97B4-277FA3B1C4BE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1E93-BB6C-42CF-8A70-CA61C65537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8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D1F794-910E-48A0-B7B3-B480783D035F}" type="datetimeFigureOut">
              <a:rPr lang="zh-TW" altLang="en-US" smtClean="0"/>
              <a:pPr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F495AC-14A7-4B71-901F-04E1B1E394D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7910264" cy="1143000"/>
          </a:xfrm>
        </p:spPr>
        <p:txBody>
          <a:bodyPr/>
          <a:lstStyle/>
          <a:p>
            <a:r>
              <a:rPr lang="zh-TW" altLang="en-US" dirty="0" smtClean="0"/>
              <a:t>黴菌</a:t>
            </a:r>
            <a:r>
              <a:rPr lang="en-US" altLang="zh-TW" dirty="0" smtClean="0"/>
              <a:t>PK</a:t>
            </a:r>
            <a:r>
              <a:rPr lang="zh-TW" altLang="en-US" dirty="0" smtClean="0"/>
              <a:t>大賽</a:t>
            </a:r>
            <a:r>
              <a:rPr lang="en-US" altLang="zh-TW" dirty="0" smtClean="0"/>
              <a:t>---3</a:t>
            </a:r>
            <a:r>
              <a:rPr lang="zh-TW" altLang="en-US" dirty="0" smtClean="0"/>
              <a:t>種組合</a:t>
            </a:r>
            <a:r>
              <a:rPr lang="en-US" altLang="zh-TW" dirty="0" smtClean="0"/>
              <a:t>PK</a:t>
            </a:r>
            <a:r>
              <a:rPr lang="zh-TW" altLang="en-US" dirty="0" smtClean="0"/>
              <a:t>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62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9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實驗設計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2304256" cy="4824536"/>
          </a:xfrm>
        </p:spPr>
        <p:txBody>
          <a:bodyPr/>
          <a:lstStyle/>
          <a:p>
            <a:pPr marL="45720" indent="0">
              <a:buNone/>
            </a:pPr>
            <a:r>
              <a:rPr lang="zh-TW" altLang="en-US" b="1" dirty="0" smtClean="0"/>
              <a:t>材料</a:t>
            </a:r>
            <a:r>
              <a:rPr lang="en-US" altLang="zh-TW" b="1" dirty="0" smtClean="0"/>
              <a:t>:</a:t>
            </a:r>
          </a:p>
          <a:p>
            <a:pPr marL="45720" indent="0">
              <a:buNone/>
            </a:pPr>
            <a:r>
              <a:rPr lang="en-US" altLang="zh-TW" sz="1800" b="1" dirty="0"/>
              <a:t> </a:t>
            </a:r>
            <a:r>
              <a:rPr lang="en-US" altLang="zh-TW" sz="1800" b="1" dirty="0" smtClean="0"/>
              <a:t>    1.</a:t>
            </a:r>
            <a:r>
              <a:rPr lang="zh-TW" altLang="en-US" sz="1800" b="1" dirty="0"/>
              <a:t>糖、花生、</a:t>
            </a:r>
            <a:r>
              <a:rPr lang="zh-TW" altLang="en-US" sz="1800" b="1" dirty="0" smtClean="0"/>
              <a:t>馬   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en-US" altLang="zh-TW" sz="1800" b="1" dirty="0"/>
              <a:t> </a:t>
            </a:r>
            <a:r>
              <a:rPr lang="en-US" altLang="zh-TW" sz="1800" b="1" dirty="0" smtClean="0"/>
              <a:t>         </a:t>
            </a:r>
            <a:r>
              <a:rPr lang="zh-TW" altLang="en-US" sz="1800" b="1" dirty="0" smtClean="0"/>
              <a:t>鈴</a:t>
            </a:r>
            <a:r>
              <a:rPr lang="zh-TW" altLang="en-US" sz="1800" b="1" dirty="0"/>
              <a:t>薯</a:t>
            </a:r>
            <a:r>
              <a:rPr lang="zh-TW" altLang="en-US" sz="1800" b="1" dirty="0" smtClean="0"/>
              <a:t>培養</a:t>
            </a:r>
            <a:r>
              <a:rPr lang="zh-TW" altLang="en-US" sz="1800" b="1" dirty="0"/>
              <a:t>基</a:t>
            </a:r>
            <a:r>
              <a:rPr lang="zh-TW" altLang="en-US" sz="1800" b="1" dirty="0" smtClean="0"/>
              <a:t>   </a:t>
            </a:r>
            <a:endParaRPr lang="en-US" altLang="zh-TW" sz="1800" b="1" dirty="0" smtClean="0"/>
          </a:p>
          <a:p>
            <a:pPr marL="45720" indent="0">
              <a:buNone/>
            </a:pPr>
            <a:r>
              <a:rPr lang="en-US" altLang="zh-TW" sz="1800" b="1" dirty="0" smtClean="0"/>
              <a:t>     2.</a:t>
            </a:r>
            <a:r>
              <a:rPr lang="zh-TW" altLang="en-US" sz="1800" b="1" dirty="0"/>
              <a:t>青、黑、黃綠</a:t>
            </a:r>
          </a:p>
          <a:p>
            <a:pPr marL="45720" indent="0">
              <a:buNone/>
            </a:pPr>
            <a:r>
              <a:rPr lang="zh-TW" altLang="en-US" sz="1800" b="1" dirty="0"/>
              <a:t>        黴菌</a:t>
            </a:r>
          </a:p>
          <a:p>
            <a:pPr marL="45720" indent="0">
              <a:buNone/>
            </a:pPr>
            <a:r>
              <a:rPr lang="en-US" altLang="zh-TW" sz="1800" b="1" dirty="0" smtClean="0"/>
              <a:t>     3.</a:t>
            </a:r>
            <a:r>
              <a:rPr lang="zh-TW" altLang="en-US" sz="1800" b="1" dirty="0" smtClean="0"/>
              <a:t>奇異</a:t>
            </a:r>
            <a:r>
              <a:rPr lang="zh-TW" altLang="en-US" sz="1800" b="1" dirty="0"/>
              <a:t>筆</a:t>
            </a:r>
          </a:p>
          <a:p>
            <a:pPr marL="45720" indent="0">
              <a:buNone/>
            </a:pPr>
            <a:r>
              <a:rPr lang="zh-TW" altLang="en-US" sz="1800" b="1" dirty="0"/>
              <a:t>     </a:t>
            </a:r>
            <a:r>
              <a:rPr lang="en-US" altLang="zh-TW" sz="1800" b="1" dirty="0"/>
              <a:t>4.</a:t>
            </a:r>
            <a:r>
              <a:rPr lang="zh-TW" altLang="en-US" sz="1800" b="1" dirty="0"/>
              <a:t>夾鏈袋</a:t>
            </a:r>
          </a:p>
          <a:p>
            <a:pPr marL="45720" indent="0">
              <a:buNone/>
            </a:pPr>
            <a:r>
              <a:rPr lang="zh-TW" altLang="en-US" sz="1800" b="1" dirty="0"/>
              <a:t>     </a:t>
            </a:r>
            <a:r>
              <a:rPr lang="en-US" altLang="zh-TW" sz="1800" b="1" dirty="0"/>
              <a:t>5.</a:t>
            </a:r>
            <a:r>
              <a:rPr lang="zh-TW" altLang="en-US" sz="1800" b="1" dirty="0"/>
              <a:t>尺</a:t>
            </a:r>
          </a:p>
          <a:p>
            <a:pPr marL="45720" indent="0">
              <a:buNone/>
            </a:pPr>
            <a:r>
              <a:rPr lang="zh-TW" altLang="en-US" sz="1800" b="1" dirty="0"/>
              <a:t>     </a:t>
            </a:r>
            <a:r>
              <a:rPr lang="en-US" altLang="zh-TW" sz="1800" b="1" dirty="0"/>
              <a:t>6.</a:t>
            </a:r>
            <a:r>
              <a:rPr lang="zh-TW" altLang="en-US" sz="1800" b="1" dirty="0"/>
              <a:t>記錄表</a:t>
            </a:r>
          </a:p>
          <a:p>
            <a:pPr marL="45720" indent="0">
              <a:buNone/>
            </a:pPr>
            <a:r>
              <a:rPr lang="zh-TW" altLang="en-US" sz="1800" b="1" dirty="0"/>
              <a:t>     </a:t>
            </a:r>
            <a:r>
              <a:rPr lang="en-US" altLang="zh-TW" sz="1800" b="1" dirty="0"/>
              <a:t>7.</a:t>
            </a:r>
            <a:r>
              <a:rPr lang="zh-TW" altLang="en-US" sz="1800" b="1" dirty="0"/>
              <a:t>沾濕的衛生紙</a:t>
            </a:r>
          </a:p>
          <a:p>
            <a:pPr marL="45720" indent="0">
              <a:buNone/>
            </a:pPr>
            <a:r>
              <a:rPr lang="zh-TW" altLang="en-US" sz="1800" b="1" dirty="0"/>
              <a:t>        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2987824" y="980728"/>
            <a:ext cx="6156176" cy="5877272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實驗方法</a:t>
            </a:r>
            <a:r>
              <a:rPr lang="en-US" altLang="zh-TW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(1)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先把三種細菌分成三種組合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黑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PK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藍、黑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PK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黃綠、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藍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PK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黃綠。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(2)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將事先製作完成的糖、花生、馬鈴薯培養基取出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</a:t>
            </a:r>
            <a:r>
              <a:rPr lang="en-US" altLang="zh-TW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各一個</a:t>
            </a:r>
            <a:r>
              <a:rPr lang="en-US" altLang="zh-TW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，翻至背面，用奇異筆平均畫成三等分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，並在中間位置畫上兩條相隔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0.5cm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的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0.5cm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線。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(3)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使用接種環將青、黑、黃綠黴菌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塗於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種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培養基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每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一等分中的兩條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0.5cm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線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每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一等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分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一種組合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(4)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塗完後，將</a:t>
            </a:r>
            <a:r>
              <a:rPr lang="en-US" altLang="zh-TW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種培養基和沾濕的衛生紙放入夾鏈   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袋內</a:t>
            </a:r>
            <a:r>
              <a:rPr lang="en-US" altLang="zh-TW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不密封</a:t>
            </a:r>
            <a:r>
              <a:rPr lang="en-US" altLang="zh-TW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，即可進行觀察記錄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。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altLang="zh-TW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(5)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進行觀察時，用尺測量黴菌生長的直徑，並觀察每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種組合的哪種黴菌強或弱，填寫在記錄表上。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接種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過一種黴菌的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接種環，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不可再接種另一種黴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  <a:ea typeface="微軟正黑體" pitchFamily="34" charset="-12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菌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除非還要接種同一種黴菌，不然必須要換一支  </a:t>
            </a:r>
            <a:endParaRPr lang="en-US" altLang="zh-TW" sz="1800" b="1" dirty="0">
              <a:solidFill>
                <a:prstClr val="black">
                  <a:lumMod val="75000"/>
                  <a:lumOff val="25000"/>
                </a:prstClr>
              </a:solidFill>
              <a:ea typeface="微軟正黑體" pitchFamily="34" charset="-12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      </a:t>
            </a: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 新</a:t>
            </a:r>
            <a:r>
              <a:rPr lang="zh-TW" alt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ea typeface="微軟正黑體" pitchFamily="34" charset="-120"/>
              </a:rPr>
              <a:t>的接種還。</a:t>
            </a:r>
            <a:endParaRPr lang="zh-TW" alt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89240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2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6" y="4254782"/>
            <a:ext cx="4320480" cy="24220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60" y="1391970"/>
            <a:ext cx="3384376" cy="5262621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95536" y="44114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2</a:t>
            </a:r>
            <a:r>
              <a:rPr lang="zh-TW" altLang="en-US" b="1" dirty="0" smtClean="0">
                <a:solidFill>
                  <a:schemeClr val="bg1"/>
                </a:solidFill>
              </a:rPr>
              <a:t>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65561" y="15734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5</a:t>
            </a:r>
            <a:r>
              <a:rPr lang="zh-TW" altLang="en-US" b="1" dirty="0" smtClean="0">
                <a:solidFill>
                  <a:schemeClr val="bg1"/>
                </a:solidFill>
              </a:rPr>
              <a:t>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784175" y="6824"/>
            <a:ext cx="6511925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PK</a:t>
            </a:r>
            <a:r>
              <a:rPr lang="zh-TW" altLang="en-US" dirty="0" smtClean="0"/>
              <a:t>大賽</a:t>
            </a:r>
            <a:r>
              <a:rPr lang="en-US" altLang="zh-TW" dirty="0" smtClean="0"/>
              <a:t>(</a:t>
            </a:r>
            <a:r>
              <a:rPr lang="zh-TW" altLang="en-US" dirty="0" smtClean="0"/>
              <a:t>馬鈴薯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296100" y="269712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黑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208441" y="2576887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黃綠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71126" y="34866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青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8" y="1134806"/>
            <a:ext cx="4104456" cy="2300983"/>
          </a:xfrm>
        </p:spPr>
      </p:pic>
      <p:sp>
        <p:nvSpPr>
          <p:cNvPr id="17" name="文字方塊 16"/>
          <p:cNvSpPr txBox="1"/>
          <p:nvPr/>
        </p:nvSpPr>
        <p:spPr>
          <a:xfrm>
            <a:off x="332246" y="1207304"/>
            <a:ext cx="720080" cy="369332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1</a:t>
            </a:r>
            <a:r>
              <a:rPr lang="zh-TW" altLang="en-US" b="1" dirty="0" smtClean="0">
                <a:solidFill>
                  <a:schemeClr val="bg1"/>
                </a:solidFill>
              </a:rPr>
              <a:t>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000717" y="38929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黑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963018" y="30910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青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08441" y="42342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黃綠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928926" cy="1143000"/>
          </a:xfrm>
        </p:spPr>
        <p:txBody>
          <a:bodyPr/>
          <a:lstStyle/>
          <a:p>
            <a:pPr>
              <a:buNone/>
            </a:pPr>
            <a:r>
              <a:rPr lang="zh-TW" altLang="en-US" sz="6000" smtClean="0"/>
              <a:t>發現：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1538" y="285728"/>
            <a:ext cx="7572428" cy="3474720"/>
          </a:xfrm>
        </p:spPr>
        <p:txBody>
          <a:bodyPr>
            <a:noAutofit/>
          </a:bodyPr>
          <a:lstStyle/>
          <a:p>
            <a:endParaRPr lang="en-US" altLang="zh-TW" sz="6000" dirty="0" smtClean="0"/>
          </a:p>
          <a:p>
            <a:r>
              <a:rPr lang="zh-TW" altLang="en-US" sz="3200" b="1" dirty="0" smtClean="0"/>
              <a:t>黃綠黴與黑黴之生長前緣緊密接觸，均無法越過對方生長。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64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1" r="20752" b="387"/>
          <a:stretch/>
        </p:blipFill>
        <p:spPr>
          <a:xfrm rot="7691468">
            <a:off x="6623022" y="4083740"/>
            <a:ext cx="2089722" cy="23861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PK</a:t>
            </a:r>
            <a:r>
              <a:rPr lang="zh-TW" altLang="en-US" dirty="0" smtClean="0"/>
              <a:t>大賽</a:t>
            </a:r>
            <a:r>
              <a:rPr lang="en-US" altLang="zh-TW" dirty="0" smtClean="0"/>
              <a:t>(</a:t>
            </a:r>
            <a:r>
              <a:rPr lang="zh-TW" altLang="en-US" dirty="0" smtClean="0"/>
              <a:t>花生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" y="1591901"/>
            <a:ext cx="2765358" cy="2074019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784309" cy="20882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21804"/>
            <a:ext cx="2784309" cy="208823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2978" y="16497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第二天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43294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第三天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35896" y="26774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第四天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36227" y="4221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第五天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PK</a:t>
            </a:r>
            <a:r>
              <a:rPr lang="zh-TW" altLang="en-US" dirty="0" smtClean="0"/>
              <a:t>大賽</a:t>
            </a:r>
            <a:r>
              <a:rPr lang="en-US" altLang="zh-TW" dirty="0" smtClean="0"/>
              <a:t>(</a:t>
            </a:r>
            <a:r>
              <a:rPr lang="zh-TW" altLang="en-US" dirty="0" smtClean="0"/>
              <a:t>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" y="1634618"/>
            <a:ext cx="2880320" cy="216024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9"/>
          <a:stretch/>
        </p:blipFill>
        <p:spPr>
          <a:xfrm rot="5400000">
            <a:off x="-133361" y="4151285"/>
            <a:ext cx="2739969" cy="23035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23" y="3145815"/>
            <a:ext cx="3161890" cy="23714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8457" r="13209" b="16702"/>
          <a:stretch/>
        </p:blipFill>
        <p:spPr>
          <a:xfrm rot="10800000">
            <a:off x="5473893" y="1684751"/>
            <a:ext cx="2538483" cy="21017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10043" r="8381" b="8183"/>
          <a:stretch/>
        </p:blipFill>
        <p:spPr>
          <a:xfrm>
            <a:off x="6012160" y="4483289"/>
            <a:ext cx="2838735" cy="237471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597" y="17321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第一天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4867" y="39621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第二天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27784" y="33569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第三天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61782" y="45404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第五天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18865" y="17528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第四天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2627784" cy="1143000"/>
          </a:xfrm>
        </p:spPr>
        <p:txBody>
          <a:bodyPr/>
          <a:lstStyle/>
          <a:p>
            <a:pPr algn="l">
              <a:buNone/>
            </a:pPr>
            <a:r>
              <a:rPr lang="zh-TW" altLang="en-US" dirty="0" smtClean="0"/>
              <a:t>發現：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43608" y="857232"/>
            <a:ext cx="7056784" cy="578647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馬鈴薯培養基</a:t>
            </a:r>
            <a:r>
              <a:rPr lang="en-US" altLang="zh-TW" sz="2400" b="1" dirty="0" smtClean="0"/>
              <a:t>:</a:t>
            </a:r>
          </a:p>
          <a:p>
            <a:pPr marL="365760" lvl="1" indent="0">
              <a:buNone/>
            </a:pPr>
            <a:r>
              <a:rPr lang="zh-TW" altLang="en-US" sz="2400" b="1" dirty="0"/>
              <a:t>黃綠</a:t>
            </a:r>
            <a:r>
              <a:rPr lang="zh-TW" altLang="en-US" sz="2400" b="1" dirty="0" smtClean="0"/>
              <a:t>黴菌菌落前緣會侵入青黴菌菌落生長。</a:t>
            </a:r>
            <a:endParaRPr lang="en-US" altLang="zh-TW" sz="2400" b="1" dirty="0"/>
          </a:p>
          <a:p>
            <a:pPr marL="45720" indent="0">
              <a:buNone/>
            </a:pPr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花生培養基</a:t>
            </a:r>
            <a:r>
              <a:rPr lang="en-US" altLang="zh-TW" sz="2400" b="1" dirty="0" smtClean="0"/>
              <a:t>:</a:t>
            </a:r>
            <a:endParaRPr lang="en-US" altLang="zh-TW" sz="2400" b="1" dirty="0"/>
          </a:p>
          <a:p>
            <a:pPr marL="45720" indent="0">
              <a:buNone/>
            </a:pPr>
            <a:r>
              <a:rPr lang="zh-TW" altLang="en-US" sz="2400" b="1" dirty="0" smtClean="0"/>
              <a:t>   青黴菌可生長。</a:t>
            </a:r>
            <a:endParaRPr lang="en-US" altLang="zh-TW" sz="2400" b="1" dirty="0" smtClean="0"/>
          </a:p>
          <a:p>
            <a:pPr marL="45720" indent="0">
              <a:buNone/>
            </a:pPr>
            <a:r>
              <a:rPr lang="zh-TW" altLang="en-US" sz="2400" b="1" dirty="0" smtClean="0"/>
              <a:t>   黑黴菌、綠黴菌長成灰色扁平菌落，只有中央有 </a:t>
            </a:r>
            <a:endParaRPr lang="en-US" altLang="zh-TW" sz="2400" b="1" dirty="0" smtClean="0"/>
          </a:p>
          <a:p>
            <a:pPr marL="45720" indent="0">
              <a:buNone/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呈現黑色，可能是外來汙染菌。</a:t>
            </a:r>
            <a:endParaRPr lang="en-US" altLang="zh-TW" sz="2400" b="1" dirty="0" smtClean="0"/>
          </a:p>
          <a:p>
            <a:pPr marL="45720" indent="0">
              <a:buNone/>
            </a:pPr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糖培養基</a:t>
            </a:r>
            <a:r>
              <a:rPr lang="en-US" altLang="zh-TW" sz="2400" b="1" dirty="0" smtClean="0"/>
              <a:t>:</a:t>
            </a:r>
            <a:endParaRPr lang="en-US" altLang="zh-TW" sz="2400" b="1" dirty="0"/>
          </a:p>
          <a:p>
            <a:pPr marL="45720" indent="0">
              <a:buNone/>
            </a:pPr>
            <a:r>
              <a:rPr lang="zh-TW" altLang="en-US" sz="2400" b="1" dirty="0" smtClean="0"/>
              <a:t>    青黴菌生長最快最旺盛，黑、黃綠黴菌被抑制，</a:t>
            </a:r>
            <a:endParaRPr lang="en-US" altLang="zh-TW" sz="2400" b="1" dirty="0" smtClean="0"/>
          </a:p>
          <a:p>
            <a:pPr marL="45720" indent="0">
              <a:buNone/>
            </a:pPr>
            <a:r>
              <a:rPr lang="zh-TW" altLang="en-US" sz="2400" b="1" dirty="0"/>
              <a:t> </a:t>
            </a:r>
            <a:r>
              <a:rPr lang="zh-TW" altLang="en-US" sz="2400" b="1" dirty="0" smtClean="0"/>
              <a:t>   長不起來</a:t>
            </a:r>
            <a:endParaRPr lang="en-US" altLang="zh-TW" sz="2400" b="1" dirty="0" smtClean="0"/>
          </a:p>
          <a:p>
            <a:pPr marL="45720" indent="0">
              <a:buNone/>
            </a:pPr>
            <a:r>
              <a:rPr lang="en-US" altLang="zh-TW" sz="2400" b="1" dirty="0" smtClean="0"/>
              <a:t>4.</a:t>
            </a:r>
            <a:r>
              <a:rPr lang="zh-TW" altLang="en-US" sz="2400" b="1" dirty="0"/>
              <a:t>黑</a:t>
            </a:r>
            <a:r>
              <a:rPr lang="zh-TW" altLang="en-US" sz="2400" b="1" dirty="0" smtClean="0"/>
              <a:t>黴菌與綠黴菌間形成明顯緊貼之界線</a:t>
            </a:r>
            <a:r>
              <a:rPr lang="zh-TW" altLang="en-US" sz="2400" b="1" dirty="0" smtClean="0">
                <a:latin typeface="新細明體"/>
                <a:ea typeface="新細明體"/>
              </a:rPr>
              <a:t>，</a:t>
            </a:r>
            <a:r>
              <a:rPr lang="zh-TW" altLang="en-US" sz="2400" b="1" dirty="0" smtClean="0">
                <a:latin typeface="+mn-ea"/>
              </a:rPr>
              <a:t>均無法</a:t>
            </a:r>
            <a:endParaRPr lang="en-US" altLang="zh-TW" sz="2400" b="1" dirty="0" smtClean="0">
              <a:latin typeface="+mn-ea"/>
            </a:endParaRPr>
          </a:p>
          <a:p>
            <a:pPr marL="45720" indent="0">
              <a:buNone/>
            </a:pPr>
            <a:r>
              <a:rPr lang="zh-TW" altLang="en-US" sz="2400" b="1" dirty="0">
                <a:latin typeface="+mn-ea"/>
              </a:rPr>
              <a:t> </a:t>
            </a:r>
            <a:r>
              <a:rPr lang="zh-TW" altLang="en-US" sz="2400" b="1" dirty="0" smtClean="0">
                <a:latin typeface="+mn-ea"/>
              </a:rPr>
              <a:t>   越過對方生長</a:t>
            </a:r>
            <a:endParaRPr lang="en-US" altLang="zh-TW" sz="2400" b="1" dirty="0" smtClean="0">
              <a:latin typeface="+mn-ea"/>
            </a:endParaRPr>
          </a:p>
          <a:p>
            <a:pPr marL="45720" indent="0">
              <a:buNone/>
            </a:pPr>
            <a:r>
              <a:rPr lang="zh-TW" altLang="en-US" sz="2400" b="1" dirty="0" smtClean="0"/>
              <a:t>         </a:t>
            </a:r>
            <a:endParaRPr lang="en-US" altLang="zh-TW" sz="2400" b="1" dirty="0" smtClean="0"/>
          </a:p>
          <a:p>
            <a:pPr marL="45720" indent="0">
              <a:buNone/>
            </a:pPr>
            <a:r>
              <a:rPr lang="zh-TW" altLang="en-US" sz="1800" dirty="0" smtClean="0"/>
              <a:t>    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454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6897</TotalTime>
  <Words>458</Words>
  <Application>Microsoft Office PowerPoint</Application>
  <PresentationFormat>如螢幕大小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氣流</vt:lpstr>
      <vt:lpstr>黴菌PK大賽---3種組合PK賽</vt:lpstr>
      <vt:lpstr>實驗設計:</vt:lpstr>
      <vt:lpstr>PK大賽(馬鈴薯)</vt:lpstr>
      <vt:lpstr>發現：</vt:lpstr>
      <vt:lpstr>PK大賽(花生)</vt:lpstr>
      <vt:lpstr>PK大賽(糖)</vt:lpstr>
      <vt:lpstr>發現：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288</cp:revision>
  <dcterms:created xsi:type="dcterms:W3CDTF">2015-07-28T12:29:09Z</dcterms:created>
  <dcterms:modified xsi:type="dcterms:W3CDTF">2015-10-24T12:55:47Z</dcterms:modified>
</cp:coreProperties>
</file>