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212"/>
    </p:cViewPr>
  </p:sorterViewPr>
  <p:notesViewPr>
    <p:cSldViewPr>
      <p:cViewPr varScale="1">
        <p:scale>
          <a:sx n="55" d="100"/>
          <a:sy n="55" d="100"/>
        </p:scale>
        <p:origin x="-290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75F31-36E8-4366-B65C-466F07F37881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3F9A9-2987-4D5E-8291-CF53764F8E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865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CDAD5-6D11-4401-97B4-277FA3B1C4BE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91E93-BB6C-42CF-8A70-CA61C65537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86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928670"/>
            <a:ext cx="8172400" cy="1152128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 marL="182880" indent="0">
              <a:buNone/>
            </a:pPr>
            <a:r>
              <a:rPr lang="zh-TW" altLang="en-US" sz="6000" dirty="0" smtClean="0"/>
              <a:t>萬萬</a:t>
            </a:r>
            <a:r>
              <a:rPr lang="en-US" altLang="zh-TW" sz="6000" dirty="0" smtClean="0"/>
              <a:t>“</a:t>
            </a:r>
            <a:r>
              <a:rPr lang="zh-TW" altLang="en-US" sz="6000" dirty="0" smtClean="0"/>
              <a:t>黴</a:t>
            </a:r>
            <a:r>
              <a:rPr lang="en-US" altLang="zh-TW" sz="6000" dirty="0" smtClean="0"/>
              <a:t>”</a:t>
            </a:r>
            <a:r>
              <a:rPr lang="zh-TW" altLang="en-US" sz="6000" dirty="0" smtClean="0"/>
              <a:t>想到   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              黴菌的秘密</a:t>
            </a:r>
            <a:r>
              <a:rPr lang="en-US" altLang="zh-TW" sz="6000" dirty="0" smtClean="0"/>
              <a:t>…</a:t>
            </a:r>
            <a:endParaRPr lang="zh-TW" altLang="en-US" sz="6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7020272" y="3068960"/>
            <a:ext cx="2267744" cy="4248472"/>
          </a:xfrm>
        </p:spPr>
        <p:txBody>
          <a:bodyPr>
            <a:normAutofit fontScale="47500" lnSpcReduction="20000"/>
          </a:bodyPr>
          <a:lstStyle/>
          <a:p>
            <a:endParaRPr lang="en-US" altLang="zh-TW" b="1" dirty="0" smtClean="0"/>
          </a:p>
          <a:p>
            <a:r>
              <a:rPr lang="zh-TW" altLang="en-US" b="1" dirty="0"/>
              <a:t> </a:t>
            </a:r>
            <a:r>
              <a:rPr lang="zh-TW" altLang="en-US" b="1" dirty="0" smtClean="0"/>
              <a:t>       </a:t>
            </a:r>
            <a:endParaRPr lang="en-US" altLang="zh-TW" b="1" dirty="0" smtClean="0"/>
          </a:p>
          <a:p>
            <a:r>
              <a:rPr lang="zh-TW" altLang="en-US" sz="5100" b="1" dirty="0" smtClean="0"/>
              <a:t>組員</a:t>
            </a:r>
            <a:r>
              <a:rPr lang="en-US" altLang="zh-TW" sz="5100" b="1" dirty="0" smtClean="0"/>
              <a:t>:</a:t>
            </a:r>
          </a:p>
          <a:p>
            <a:r>
              <a:rPr lang="zh-TW" altLang="en-US" sz="5100" b="1" dirty="0" smtClean="0"/>
              <a:t>        陳</a:t>
            </a:r>
            <a:r>
              <a:rPr lang="zh-TW" altLang="en-US" sz="5100" b="1" dirty="0"/>
              <a:t>宣</a:t>
            </a:r>
            <a:r>
              <a:rPr lang="zh-TW" altLang="en-US" sz="5100" b="1" dirty="0" smtClean="0"/>
              <a:t>語</a:t>
            </a:r>
            <a:endParaRPr lang="en-US" altLang="zh-TW" sz="5100" b="1" dirty="0" smtClean="0"/>
          </a:p>
          <a:p>
            <a:r>
              <a:rPr lang="zh-TW" altLang="en-US" sz="5100" b="1" dirty="0" smtClean="0"/>
              <a:t>        張誠真</a:t>
            </a:r>
            <a:endParaRPr lang="en-US" altLang="zh-TW" sz="5100" b="1" dirty="0" smtClean="0"/>
          </a:p>
          <a:p>
            <a:r>
              <a:rPr lang="zh-TW" altLang="en-US" sz="5100" b="1" dirty="0"/>
              <a:t> </a:t>
            </a:r>
            <a:r>
              <a:rPr lang="zh-TW" altLang="en-US" sz="5100" b="1" dirty="0" smtClean="0"/>
              <a:t>       陳伯淵</a:t>
            </a:r>
            <a:endParaRPr lang="en-US" altLang="zh-TW" sz="5100" b="1" dirty="0" smtClean="0"/>
          </a:p>
          <a:p>
            <a:r>
              <a:rPr lang="zh-TW" altLang="en-US" sz="5100" b="1" dirty="0" smtClean="0"/>
              <a:t>        白美恩</a:t>
            </a:r>
            <a:endParaRPr lang="en-US" altLang="zh-TW" sz="5100" b="1" dirty="0" smtClean="0"/>
          </a:p>
          <a:p>
            <a:r>
              <a:rPr lang="zh-TW" altLang="en-US" sz="5100" b="1" dirty="0" smtClean="0"/>
              <a:t>指導老師</a:t>
            </a:r>
            <a:r>
              <a:rPr lang="en-US" altLang="zh-TW" sz="5100" b="1" dirty="0" smtClean="0"/>
              <a:t>:</a:t>
            </a:r>
          </a:p>
          <a:p>
            <a:r>
              <a:rPr lang="zh-TW" altLang="en-US" sz="5100" b="1" dirty="0"/>
              <a:t> </a:t>
            </a:r>
            <a:r>
              <a:rPr lang="zh-TW" altLang="en-US" sz="5100" b="1" dirty="0" smtClean="0"/>
              <a:t>       陳銘在</a:t>
            </a:r>
            <a:endParaRPr lang="en-US" altLang="zh-TW" sz="5100" b="1" dirty="0" smtClean="0"/>
          </a:p>
          <a:p>
            <a:r>
              <a:rPr lang="zh-TW" altLang="en-US" sz="5100" b="1" dirty="0"/>
              <a:t> </a:t>
            </a:r>
            <a:r>
              <a:rPr lang="zh-TW" altLang="en-US" sz="5100" b="1" dirty="0" smtClean="0"/>
              <a:t>       賴珮瑄</a:t>
            </a:r>
            <a:endParaRPr lang="en-US" altLang="zh-TW" sz="5100" b="1" dirty="0" smtClean="0"/>
          </a:p>
          <a:p>
            <a:endParaRPr lang="en-US" altLang="zh-TW" b="1" dirty="0" smtClean="0"/>
          </a:p>
          <a:p>
            <a:r>
              <a:rPr lang="zh-TW" altLang="en-US" b="1" dirty="0"/>
              <a:t> </a:t>
            </a:r>
            <a:r>
              <a:rPr lang="zh-TW" altLang="en-US" b="1" dirty="0" smtClean="0"/>
              <a:t>       </a:t>
            </a:r>
            <a:endParaRPr lang="en-US" altLang="zh-TW" b="1" dirty="0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88728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sz="4800" dirty="0" smtClean="0"/>
              <a:t>實驗動機</a:t>
            </a:r>
            <a:r>
              <a:rPr lang="en-US" altLang="zh-TW" sz="4800" dirty="0" smtClean="0"/>
              <a:t>: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571604" y="1000108"/>
            <a:ext cx="7286676" cy="487716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zh-TW" altLang="en-US" sz="3200" b="1" dirty="0" smtClean="0">
                <a:cs typeface="Arial Unicode MS" pitchFamily="34" charset="-120"/>
              </a:rPr>
              <a:t>我們在吃花生的時候，發現一顆發霉的花生，為什麼食物都會發霉呢</a:t>
            </a:r>
            <a:r>
              <a:rPr lang="en-US" altLang="zh-TW" sz="3200" b="1" dirty="0" smtClean="0">
                <a:cs typeface="Arial Unicode MS" pitchFamily="34" charset="-120"/>
              </a:rPr>
              <a:t>?</a:t>
            </a:r>
            <a:r>
              <a:rPr lang="zh-TW" altLang="en-US" sz="3200" b="1" dirty="0" smtClean="0">
                <a:cs typeface="Arial Unicode MS" pitchFamily="34" charset="-120"/>
              </a:rPr>
              <a:t>因此我們就利用花生上的兩種黴菌</a:t>
            </a:r>
            <a:r>
              <a:rPr lang="zh-TW" altLang="en-US" sz="3200" b="1" dirty="0">
                <a:cs typeface="Arial Unicode MS" pitchFamily="34" charset="-120"/>
              </a:rPr>
              <a:t>和</a:t>
            </a:r>
            <a:r>
              <a:rPr lang="zh-TW" altLang="en-US" sz="3200" b="1" dirty="0" smtClean="0">
                <a:cs typeface="Arial Unicode MS" pitchFamily="34" charset="-120"/>
              </a:rPr>
              <a:t>饅頭的黴菌來當作主實驗材料，而這也使我們想起了一個關於佛萊明發現抗生素的故事</a:t>
            </a:r>
            <a:r>
              <a:rPr lang="en-US" altLang="zh-TW" sz="3200" b="1" dirty="0" smtClean="0">
                <a:cs typeface="Arial Unicode MS" pitchFamily="34" charset="-120"/>
              </a:rPr>
              <a:t>:</a:t>
            </a:r>
            <a:r>
              <a:rPr lang="zh-TW" altLang="en-US" sz="3200" b="1" dirty="0" smtClean="0">
                <a:cs typeface="Arial Unicode MS" pitchFamily="34" charset="-120"/>
              </a:rPr>
              <a:t>他</a:t>
            </a:r>
            <a:r>
              <a:rPr lang="zh-TW" altLang="en-US" sz="3200" b="1" dirty="0">
                <a:cs typeface="Arial Unicode MS" pitchFamily="34" charset="-120"/>
              </a:rPr>
              <a:t>發現金黃色葡萄球菌的培養皿中偶然生長一種青綠色</a:t>
            </a:r>
            <a:r>
              <a:rPr lang="zh-TW" altLang="en-US" sz="3200" b="1" dirty="0" smtClean="0">
                <a:cs typeface="Arial Unicode MS" pitchFamily="34" charset="-120"/>
              </a:rPr>
              <a:t>黴菌，</a:t>
            </a:r>
            <a:r>
              <a:rPr lang="zh-TW" altLang="en-US" sz="3200" b="1" dirty="0">
                <a:cs typeface="Arial Unicode MS" pitchFamily="34" charset="-120"/>
              </a:rPr>
              <a:t>黴菌菌落周圍的葡萄球菌菌落被溶解，</a:t>
            </a:r>
            <a:r>
              <a:rPr lang="zh-TW" altLang="en-US" sz="3200" b="1" dirty="0" smtClean="0">
                <a:cs typeface="Arial Unicode MS" pitchFamily="34" charset="-120"/>
              </a:rPr>
              <a:t>可見</a:t>
            </a:r>
            <a:r>
              <a:rPr lang="zh-TW" altLang="en-US" sz="3200" b="1" dirty="0">
                <a:cs typeface="Arial Unicode MS" pitchFamily="34" charset="-120"/>
              </a:rPr>
              <a:t>它的</a:t>
            </a:r>
            <a:r>
              <a:rPr lang="zh-TW" altLang="en-US" sz="3200" b="1" dirty="0" smtClean="0">
                <a:cs typeface="Arial Unicode MS" pitchFamily="34" charset="-120"/>
              </a:rPr>
              <a:t>分泌物</a:t>
            </a:r>
            <a:r>
              <a:rPr lang="zh-TW" altLang="en-US" sz="3200" b="1" dirty="0">
                <a:cs typeface="Arial Unicode MS" pitchFamily="34" charset="-120"/>
              </a:rPr>
              <a:t>可抑菌</a:t>
            </a:r>
            <a:r>
              <a:rPr lang="zh-TW" altLang="en-US" sz="3200" b="1" dirty="0" smtClean="0">
                <a:cs typeface="Arial Unicode MS" pitchFamily="34" charset="-120"/>
              </a:rPr>
              <a:t>，稱</a:t>
            </a:r>
            <a:r>
              <a:rPr lang="zh-TW" altLang="en-US" sz="3200" b="1" dirty="0">
                <a:cs typeface="Arial Unicode MS" pitchFamily="34" charset="-120"/>
              </a:rPr>
              <a:t>之</a:t>
            </a:r>
            <a:r>
              <a:rPr lang="zh-TW" altLang="en-US" sz="3200" b="1" dirty="0" smtClean="0">
                <a:cs typeface="Arial Unicode MS" pitchFamily="34" charset="-120"/>
              </a:rPr>
              <a:t>為抗生素。由於這個故事，我們想了解黴菌</a:t>
            </a:r>
            <a:r>
              <a:rPr lang="zh-TW" altLang="en-US" sz="3200" b="1" dirty="0">
                <a:cs typeface="Arial Unicode MS" pitchFamily="34" charset="-120"/>
              </a:rPr>
              <a:t>對</a:t>
            </a:r>
            <a:r>
              <a:rPr lang="zh-TW" altLang="en-US" sz="3200" b="1" dirty="0" smtClean="0">
                <a:cs typeface="Arial Unicode MS" pitchFamily="34" charset="-120"/>
              </a:rPr>
              <a:t>細菌的作用。</a:t>
            </a:r>
            <a:endParaRPr lang="zh-TW" altLang="en-US" sz="3200" b="1" dirty="0"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357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zh-TW" altLang="en-US" sz="5300" dirty="0" smtClean="0"/>
              <a:t>實驗目的</a:t>
            </a:r>
            <a:r>
              <a:rPr lang="en-US" altLang="zh-TW" sz="5300" dirty="0" smtClean="0"/>
              <a:t>: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928794" y="1071546"/>
            <a:ext cx="7215206" cy="5309782"/>
          </a:xfrm>
        </p:spPr>
        <p:txBody>
          <a:bodyPr/>
          <a:lstStyle/>
          <a:p>
            <a:pPr marL="45720" indent="0">
              <a:buNone/>
            </a:pPr>
            <a:r>
              <a:rPr lang="zh-TW" altLang="en-US" sz="3200" b="1" dirty="0" smtClean="0">
                <a:ea typeface="+mj-ea"/>
              </a:rPr>
              <a:t>我們想了解從花生</a:t>
            </a:r>
            <a:r>
              <a:rPr lang="en-US" altLang="zh-TW" sz="3200" b="1" dirty="0" smtClean="0">
                <a:ea typeface="+mj-ea"/>
              </a:rPr>
              <a:t>、</a:t>
            </a:r>
            <a:r>
              <a:rPr lang="zh-TW" altLang="en-US" sz="3200" b="1" dirty="0" smtClean="0">
                <a:ea typeface="+mj-ea"/>
              </a:rPr>
              <a:t>饅頭分離出的</a:t>
            </a:r>
            <a:r>
              <a:rPr lang="zh-TW" altLang="en-US" sz="3200" b="1" dirty="0">
                <a:ea typeface="+mj-ea"/>
              </a:rPr>
              <a:t>黴菌，在不同食物上的生長快慢</a:t>
            </a:r>
            <a:r>
              <a:rPr lang="zh-TW" altLang="en-US" sz="3200" b="1" dirty="0" smtClean="0">
                <a:ea typeface="+mj-ea"/>
              </a:rPr>
              <a:t>，不同</a:t>
            </a:r>
            <a:r>
              <a:rPr lang="zh-TW" altLang="en-US" sz="3200" b="1" dirty="0">
                <a:ea typeface="+mj-ea"/>
              </a:rPr>
              <a:t>黴菌互相抑制</a:t>
            </a:r>
            <a:r>
              <a:rPr lang="zh-TW" altLang="en-US" sz="3200" b="1" dirty="0" smtClean="0">
                <a:ea typeface="+mj-ea"/>
              </a:rPr>
              <a:t>生長，及抑制細菌生長的能力，因此</a:t>
            </a:r>
            <a:r>
              <a:rPr lang="zh-TW" altLang="en-US" sz="3200" b="1" dirty="0">
                <a:ea typeface="+mj-ea"/>
              </a:rPr>
              <a:t>作了以下的實驗，來幫助我們解決問題。</a:t>
            </a:r>
          </a:p>
          <a:p>
            <a:pPr marL="4572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020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6866</TotalTime>
  <Words>185</Words>
  <Application>Microsoft Office PowerPoint</Application>
  <PresentationFormat>如螢幕大小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氣流</vt:lpstr>
      <vt:lpstr>萬萬“黴”想到                  黴菌的秘密…</vt:lpstr>
      <vt:lpstr>實驗動機:</vt:lpstr>
      <vt:lpstr>實驗目的: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acer</dc:creator>
  <cp:lastModifiedBy>acer</cp:lastModifiedBy>
  <cp:revision>287</cp:revision>
  <dcterms:created xsi:type="dcterms:W3CDTF">2015-07-28T12:29:09Z</dcterms:created>
  <dcterms:modified xsi:type="dcterms:W3CDTF">2015-10-24T12:14:50Z</dcterms:modified>
</cp:coreProperties>
</file>