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32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2016/11/3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836712"/>
            <a:ext cx="7776864" cy="1728192"/>
          </a:xfrm>
        </p:spPr>
        <p:txBody>
          <a:bodyPr>
            <a:noAutofit/>
          </a:bodyPr>
          <a:lstStyle/>
          <a:p>
            <a:r>
              <a:rPr lang="zh-TW" altLang="en-US" sz="5400" dirty="0" smtClean="0">
                <a:effectLst/>
              </a:rPr>
              <a:t>用客觀角度探討寶可夢</a:t>
            </a:r>
            <a:endParaRPr lang="zh-TW" altLang="en-US" sz="5400" dirty="0">
              <a:effectLst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7406640" cy="2304256"/>
          </a:xfrm>
        </p:spPr>
        <p:txBody>
          <a:bodyPr>
            <a:normAutofit/>
          </a:bodyPr>
          <a:lstStyle/>
          <a:p>
            <a:pPr algn="ctr"/>
            <a:r>
              <a:rPr lang="zh-TW" altLang="en-US" sz="3000" dirty="0" smtClean="0">
                <a:latin typeface="+mj-ea"/>
              </a:rPr>
              <a:t>自強國中</a:t>
            </a:r>
            <a:endParaRPr lang="en-US" altLang="zh-TW" sz="3000" dirty="0" smtClean="0">
              <a:latin typeface="+mj-ea"/>
            </a:endParaRPr>
          </a:p>
          <a:p>
            <a:pPr algn="ctr"/>
            <a:endParaRPr lang="en-US" altLang="zh-TW" sz="3000" dirty="0" smtClean="0">
              <a:latin typeface="+mj-ea"/>
            </a:endParaRPr>
          </a:p>
          <a:p>
            <a:pPr algn="ctr"/>
            <a:r>
              <a:rPr lang="zh-TW" altLang="en-US" sz="3000" dirty="0" smtClean="0">
                <a:latin typeface="+mj-ea"/>
              </a:rPr>
              <a:t>報告學生</a:t>
            </a:r>
            <a:r>
              <a:rPr lang="zh-TW" altLang="en-US" sz="3000" dirty="0" smtClean="0">
                <a:latin typeface="+mj-ea"/>
              </a:rPr>
              <a:t>：</a:t>
            </a:r>
            <a:r>
              <a:rPr lang="zh-TW" altLang="en-US" sz="3000" dirty="0" smtClean="0">
                <a:latin typeface="+mj-ea"/>
              </a:rPr>
              <a:t>王宇森、林睿璿</a:t>
            </a:r>
            <a:endParaRPr lang="en-US" altLang="zh-TW" sz="3000" dirty="0" smtClean="0">
              <a:latin typeface="+mj-ea"/>
            </a:endParaRPr>
          </a:p>
          <a:p>
            <a:pPr algn="ctr"/>
            <a:r>
              <a:rPr lang="zh-TW" altLang="en-US" sz="3000" dirty="0" smtClean="0">
                <a:latin typeface="+mj-ea"/>
              </a:rPr>
              <a:t>指導老師：吳泓泰、張逸真</a:t>
            </a:r>
            <a:endParaRPr lang="zh-TW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effectLst/>
              </a:rPr>
              <a:t>4.</a:t>
            </a:r>
            <a:r>
              <a:rPr lang="zh-TW" altLang="en-US" dirty="0" smtClean="0">
                <a:effectLst/>
              </a:rPr>
              <a:t>平均時間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可以看的出來，許多的玩家都懂得自制</a:t>
            </a:r>
          </a:p>
          <a:p>
            <a:endParaRPr lang="zh-TW" altLang="en-US" dirty="0"/>
          </a:p>
        </p:txBody>
      </p:sp>
      <p:pic>
        <p:nvPicPr>
          <p:cNvPr id="4" name="內容版面配置區 3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276872"/>
            <a:ext cx="7704856" cy="4374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228998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effectLst/>
              </a:rPr>
              <a:t>5.</a:t>
            </a:r>
            <a:r>
              <a:rPr lang="zh-TW" altLang="en-US" dirty="0" smtClean="0">
                <a:effectLst/>
              </a:rPr>
              <a:t>玩的情形</a:t>
            </a:r>
            <a:endParaRPr lang="zh-TW" altLang="en-US" sz="3200" dirty="0"/>
          </a:p>
        </p:txBody>
      </p:sp>
      <p:pic>
        <p:nvPicPr>
          <p:cNvPr id="4" name="內容版面配置區 3" descr="寶可夢症候群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7" y="1196752"/>
            <a:ext cx="8042229" cy="566124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effectLst/>
              </a:rPr>
              <a:t>6.</a:t>
            </a:r>
            <a:r>
              <a:rPr lang="zh-TW" altLang="en-US" dirty="0" smtClean="0">
                <a:effectLst/>
              </a:rPr>
              <a:t>你認為的影響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正反面看法皆有</a:t>
            </a:r>
          </a:p>
          <a:p>
            <a:endParaRPr lang="zh-TW" altLang="en-US" dirty="0"/>
          </a:p>
        </p:txBody>
      </p:sp>
      <p:pic>
        <p:nvPicPr>
          <p:cNvPr id="4" name="內容版面配置區 3" descr="影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988840"/>
            <a:ext cx="8100392" cy="4869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多數人上線時間小於一小時，不會成癮</a:t>
            </a:r>
            <a:endParaRPr lang="en-US" altLang="zh-TW" dirty="0" smtClean="0"/>
          </a:p>
          <a:p>
            <a:r>
              <a:rPr lang="zh-TW" altLang="en-US" dirty="0" smtClean="0"/>
              <a:t>寶可夢雖然名氣大，但不玩的人也不少</a:t>
            </a:r>
            <a:endParaRPr lang="en-US" altLang="zh-TW" dirty="0" smtClean="0"/>
          </a:p>
          <a:p>
            <a:r>
              <a:rPr lang="zh-TW" altLang="en-US" dirty="0" smtClean="0"/>
              <a:t>寶可夢的接受度高，約半數以上持續玩</a:t>
            </a:r>
            <a:endParaRPr lang="en-US" altLang="zh-TW" dirty="0" smtClean="0"/>
          </a:p>
          <a:p>
            <a:r>
              <a:rPr lang="zh-TW" altLang="en-US" dirty="0" smtClean="0"/>
              <a:t>刺激旅遊和商機增加</a:t>
            </a:r>
            <a:endParaRPr lang="en-US" altLang="zh-TW" dirty="0" smtClean="0"/>
          </a:p>
          <a:p>
            <a:r>
              <a:rPr lang="zh-TW" altLang="en-US" dirty="0" smtClean="0"/>
              <a:t>持正面看法：走出外出、與人交流</a:t>
            </a:r>
            <a:endParaRPr lang="en-US" altLang="zh-TW" dirty="0" smtClean="0"/>
          </a:p>
          <a:p>
            <a:r>
              <a:rPr lang="zh-TW" altLang="en-US" dirty="0" smtClean="0"/>
              <a:t>持負面看法：交通堵塞、環境髒亂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1196752"/>
            <a:ext cx="7498080" cy="2367136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謝謝各位評審的聆聽</a:t>
            </a:r>
            <a:endParaRPr lang="zh-TW" altLang="en-US" sz="6000" dirty="0"/>
          </a:p>
        </p:txBody>
      </p:sp>
      <p:pic>
        <p:nvPicPr>
          <p:cNvPr id="4" name="內容版面配置區 4" descr="寶可夢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3717032"/>
            <a:ext cx="2858655" cy="285865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</a:rPr>
              <a:t>研究動機</a:t>
            </a:r>
            <a:endParaRPr lang="zh-TW" altLang="en-US" dirty="0">
              <a:effectLst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</a:rPr>
              <a:t>罹患重度憂鬱症的電腦工程師，在寶可夢開放後，與朋友一同抓寶而得到了釋放負能量的機會</a:t>
            </a:r>
            <a:endParaRPr lang="en-US" altLang="zh-TW" dirty="0" smtClean="0">
              <a:latin typeface="+mj-ea"/>
            </a:endParaRPr>
          </a:p>
          <a:p>
            <a:r>
              <a:rPr lang="zh-TW" altLang="en-US" dirty="0" smtClean="0">
                <a:latin typeface="+mj-ea"/>
              </a:rPr>
              <a:t>一名患黃斑部病變的孕婦，因為寶可夢開放後</a:t>
            </a:r>
            <a:r>
              <a:rPr lang="zh-TW" altLang="en-US" dirty="0" smtClean="0">
                <a:latin typeface="+mj-ea"/>
              </a:rPr>
              <a:t>不斷的</a:t>
            </a:r>
            <a:r>
              <a:rPr lang="zh-TW" altLang="en-US" dirty="0" smtClean="0">
                <a:latin typeface="+mj-ea"/>
              </a:rPr>
              <a:t>抓寶、不節制，造成了右眼暫時失明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4149080"/>
            <a:ext cx="4226242" cy="2517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</a:rPr>
              <a:t>研究動機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+mj-ea"/>
              </a:rPr>
              <a:t>奇美醫院睡眠中心主任列出了玩寶可夢</a:t>
            </a:r>
            <a:endParaRPr lang="en-US" altLang="zh-TW" dirty="0" smtClean="0">
              <a:latin typeface="+mj-ea"/>
            </a:endParaRPr>
          </a:p>
          <a:p>
            <a:pPr>
              <a:buNone/>
            </a:pPr>
            <a:r>
              <a:rPr lang="zh-TW" altLang="en-US" dirty="0" smtClean="0">
                <a:latin typeface="+mj-ea"/>
              </a:rPr>
              <a:t>的常見情形</a:t>
            </a:r>
            <a:endParaRPr lang="en-US" altLang="zh-TW" dirty="0" smtClean="0">
              <a:latin typeface="+mj-ea"/>
            </a:endParaRPr>
          </a:p>
          <a:p>
            <a:endParaRPr lang="en-US" altLang="zh-TW" dirty="0" smtClean="0">
              <a:latin typeface="+mj-ea"/>
            </a:endParaRPr>
          </a:p>
          <a:p>
            <a:r>
              <a:rPr lang="zh-TW" altLang="en-US" dirty="0" smtClean="0">
                <a:latin typeface="+mj-ea"/>
              </a:rPr>
              <a:t>交通問題：路邊停車、</a:t>
            </a:r>
            <a:r>
              <a:rPr lang="zh-TW" altLang="en-US" dirty="0" smtClean="0">
                <a:latin typeface="+mj-ea"/>
              </a:rPr>
              <a:t>交通</a:t>
            </a:r>
            <a:r>
              <a:rPr lang="zh-TW" altLang="en-US" dirty="0" smtClean="0">
                <a:latin typeface="+mj-ea"/>
              </a:rPr>
              <a:t>阻塞</a:t>
            </a:r>
            <a:endParaRPr lang="en-US" altLang="zh-TW" dirty="0" smtClean="0">
              <a:latin typeface="+mj-ea"/>
            </a:endParaRPr>
          </a:p>
          <a:p>
            <a:r>
              <a:rPr lang="zh-TW" altLang="en-US" dirty="0" smtClean="0">
                <a:latin typeface="+mj-ea"/>
              </a:rPr>
              <a:t>安全問題：行人安全、穿越馬路</a:t>
            </a:r>
            <a:endParaRPr lang="en-US" altLang="zh-TW" dirty="0" smtClean="0">
              <a:latin typeface="+mj-ea"/>
            </a:endParaRPr>
          </a:p>
          <a:p>
            <a:r>
              <a:rPr lang="zh-TW" altLang="en-US" dirty="0" smtClean="0">
                <a:latin typeface="+mj-ea"/>
              </a:rPr>
              <a:t>健康問題：視力減退、脖子痠痛</a:t>
            </a:r>
            <a:endParaRPr lang="en-US" altLang="zh-TW" dirty="0" smtClean="0">
              <a:latin typeface="+mj-ea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</a:rPr>
              <a:t>了解寶可夢對社會造成的影響</a:t>
            </a:r>
            <a:endParaRPr lang="en-US" altLang="zh-TW" dirty="0" smtClean="0"/>
          </a:p>
          <a:p>
            <a:r>
              <a:rPr lang="zh-TW" altLang="en-US" dirty="0" smtClean="0">
                <a:latin typeface="+mj-ea"/>
              </a:rPr>
              <a:t>調查大眾對寶可夢遊戲的看法</a:t>
            </a:r>
            <a:endParaRPr lang="en-US" altLang="zh-TW" dirty="0" smtClean="0">
              <a:latin typeface="+mj-ea"/>
            </a:endParaRPr>
          </a:p>
          <a:p>
            <a:r>
              <a:rPr lang="zh-TW" altLang="en-US" dirty="0" smtClean="0">
                <a:latin typeface="+mj-ea"/>
              </a:rPr>
              <a:t>調查有玩寶可夢者的使用情形</a:t>
            </a:r>
            <a:endParaRPr lang="en-US" altLang="zh-TW" dirty="0" smtClean="0">
              <a:latin typeface="+mj-ea"/>
            </a:endParaRPr>
          </a:p>
          <a:p>
            <a:r>
              <a:rPr lang="zh-TW" altLang="en-US" dirty="0" smtClean="0">
                <a:latin typeface="+mj-ea"/>
              </a:rPr>
              <a:t>調查有玩寶可夢者的成癮情形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研究流程</a:t>
            </a:r>
            <a:endParaRPr lang="zh-TW" altLang="en-US" dirty="0"/>
          </a:p>
        </p:txBody>
      </p:sp>
      <p:grpSp>
        <p:nvGrpSpPr>
          <p:cNvPr id="4" name="內容版面配置區 3"/>
          <p:cNvGrpSpPr>
            <a:grpSpLocks noGrp="1"/>
          </p:cNvGrpSpPr>
          <p:nvPr>
            <p:ph idx="1"/>
          </p:nvPr>
        </p:nvGrpSpPr>
        <p:grpSpPr>
          <a:xfrm>
            <a:off x="1079104" y="1340768"/>
            <a:ext cx="7885384" cy="5293568"/>
            <a:chOff x="0" y="2571744"/>
            <a:chExt cx="9026210" cy="3023511"/>
          </a:xfrm>
        </p:grpSpPr>
        <p:sp>
          <p:nvSpPr>
            <p:cNvPr id="5" name="矩形 4"/>
            <p:cNvSpPr/>
            <p:nvPr/>
          </p:nvSpPr>
          <p:spPr>
            <a:xfrm>
              <a:off x="0" y="2571744"/>
              <a:ext cx="928694" cy="300039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研</a:t>
              </a:r>
              <a:endParaRPr lang="en-US" altLang="zh-TW" sz="4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究</a:t>
              </a:r>
              <a:endParaRPr lang="en-US" altLang="zh-TW" sz="4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動</a:t>
              </a:r>
              <a:endParaRPr lang="en-US" altLang="zh-TW" sz="4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機</a:t>
              </a:r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643042" y="2571744"/>
              <a:ext cx="928694" cy="300039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搜尋資料</a:t>
              </a:r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4929190" y="2571744"/>
              <a:ext cx="928694" cy="300039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問卷調查</a:t>
              </a:r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6572264" y="2571744"/>
              <a:ext cx="928694" cy="300039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統計分析</a:t>
              </a:r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8249303" y="2594859"/>
              <a:ext cx="776907" cy="300039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結 論</a:t>
              </a:r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286116" y="2571744"/>
              <a:ext cx="928694" cy="300039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dirty="0" smtClean="0">
                  <a:solidFill>
                    <a:schemeClr val="bg1"/>
                  </a:solidFill>
                </a:rPr>
                <a:t>確立題目</a:t>
              </a:r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11" name="向右箭號 10"/>
            <p:cNvSpPr/>
            <p:nvPr/>
          </p:nvSpPr>
          <p:spPr>
            <a:xfrm>
              <a:off x="928662" y="3786190"/>
              <a:ext cx="714380" cy="57150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2" name="向右箭號 11"/>
            <p:cNvSpPr/>
            <p:nvPr/>
          </p:nvSpPr>
          <p:spPr>
            <a:xfrm>
              <a:off x="2571736" y="3786190"/>
              <a:ext cx="714380" cy="57150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13" name="向右箭號 12"/>
            <p:cNvSpPr/>
            <p:nvPr/>
          </p:nvSpPr>
          <p:spPr>
            <a:xfrm>
              <a:off x="4214810" y="3786190"/>
              <a:ext cx="714380" cy="57150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14" name="向右箭號 13"/>
            <p:cNvSpPr/>
            <p:nvPr/>
          </p:nvSpPr>
          <p:spPr>
            <a:xfrm>
              <a:off x="5857884" y="3786190"/>
              <a:ext cx="714380" cy="57150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400" dirty="0">
                <a:solidFill>
                  <a:schemeClr val="bg1"/>
                </a:solidFill>
              </a:endParaRPr>
            </a:p>
          </p:txBody>
        </p:sp>
        <p:sp>
          <p:nvSpPr>
            <p:cNvPr id="15" name="向右箭號 14"/>
            <p:cNvSpPr/>
            <p:nvPr/>
          </p:nvSpPr>
          <p:spPr>
            <a:xfrm>
              <a:off x="7500958" y="3786190"/>
              <a:ext cx="714380" cy="57150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問卷蒐集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  <a:ea typeface="+mj-ea"/>
              </a:rPr>
              <a:t>時間：自 </a:t>
            </a:r>
            <a:r>
              <a:rPr lang="en-US" altLang="zh-TW" dirty="0" smtClean="0">
                <a:latin typeface="+mj-ea"/>
                <a:ea typeface="+mj-ea"/>
              </a:rPr>
              <a:t>105.9.25</a:t>
            </a:r>
            <a:r>
              <a:rPr lang="zh-TW" altLang="en-US" dirty="0" smtClean="0">
                <a:latin typeface="+mj-ea"/>
                <a:ea typeface="+mj-ea"/>
              </a:rPr>
              <a:t>－</a:t>
            </a:r>
            <a:r>
              <a:rPr lang="en-US" altLang="zh-TW" dirty="0" smtClean="0">
                <a:latin typeface="+mj-ea"/>
                <a:ea typeface="+mj-ea"/>
              </a:rPr>
              <a:t>105.9.30 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方式：網路問卷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樣本： </a:t>
            </a:r>
            <a:r>
              <a:rPr lang="en-US" altLang="zh-TW" dirty="0" smtClean="0">
                <a:latin typeface="+mj-ea"/>
                <a:ea typeface="+mj-ea"/>
              </a:rPr>
              <a:t>192 </a:t>
            </a:r>
            <a:r>
              <a:rPr lang="zh-TW" altLang="en-US" dirty="0" smtClean="0">
                <a:latin typeface="+mj-ea"/>
                <a:ea typeface="+mj-ea"/>
              </a:rPr>
              <a:t>位社會大眾，共收回了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dirty="0" smtClean="0">
                <a:latin typeface="+mj-ea"/>
                <a:ea typeface="+mj-ea"/>
              </a:rPr>
              <a:t>                </a:t>
            </a:r>
            <a:r>
              <a:rPr lang="en-US" altLang="zh-TW" dirty="0" smtClean="0">
                <a:latin typeface="+mj-ea"/>
                <a:ea typeface="+mj-ea"/>
              </a:rPr>
              <a:t>191</a:t>
            </a:r>
            <a:r>
              <a:rPr lang="zh-TW" altLang="en-US" dirty="0" smtClean="0">
                <a:latin typeface="+mj-ea"/>
                <a:ea typeface="+mj-ea"/>
              </a:rPr>
              <a:t>張有效問卷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問卷內容分析如下</a:t>
            </a:r>
          </a:p>
          <a:p>
            <a:pPr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ffectLst/>
              </a:rPr>
              <a:t>1.</a:t>
            </a:r>
            <a:r>
              <a:rPr lang="zh-TW" altLang="en-US" dirty="0" smtClean="0">
                <a:effectLst/>
              </a:rPr>
              <a:t>您的年齡</a:t>
            </a:r>
            <a:endParaRPr lang="zh-TW" altLang="en-US" dirty="0"/>
          </a:p>
        </p:txBody>
      </p:sp>
      <p:pic>
        <p:nvPicPr>
          <p:cNvPr id="4" name="內容版面配置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9973" y="1700808"/>
            <a:ext cx="8100502" cy="41764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dirty="0" smtClean="0"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zh-TW" altLang="en-US" dirty="0" smtClean="0">
                <a:effectLst/>
                <a:latin typeface="Times New Roman" pitchFamily="18" charset="0"/>
                <a:cs typeface="Times New Roman" pitchFamily="18" charset="0"/>
              </a:rPr>
              <a:t>有玩過嗎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zh-TW" altLang="en-US" sz="2800" dirty="0" smtClean="0"/>
              <a:t>在這張圖內我們可以發現社會大眾其實有玩、沒玩的比例其實差不多</a:t>
            </a:r>
            <a:endParaRPr lang="en-US" altLang="zh-TW" dirty="0" smtClean="0"/>
          </a:p>
        </p:txBody>
      </p:sp>
      <p:pic>
        <p:nvPicPr>
          <p:cNvPr id="4" name="內容版面配置區 3" descr="玩寶可夢的比例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412776"/>
            <a:ext cx="6912768" cy="4213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effectLst/>
              </a:rPr>
              <a:t>3.</a:t>
            </a:r>
            <a:r>
              <a:rPr lang="zh-TW" altLang="en-US" dirty="0" smtClean="0">
                <a:effectLst/>
              </a:rPr>
              <a:t>玩了多久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結果顯示出，大部分玩家覺得寶可夢很耐玩，才會有如此的結果。</a:t>
            </a:r>
          </a:p>
        </p:txBody>
      </p:sp>
      <p:pic>
        <p:nvPicPr>
          <p:cNvPr id="4" name="內容版面配置區 3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464225"/>
            <a:ext cx="7344816" cy="4393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365</Words>
  <Application>Microsoft Office PowerPoint</Application>
  <PresentationFormat>如螢幕大小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夏至</vt:lpstr>
      <vt:lpstr>用客觀角度探討寶可夢</vt:lpstr>
      <vt:lpstr>研究動機</vt:lpstr>
      <vt:lpstr>研究動機</vt:lpstr>
      <vt:lpstr>研究目的</vt:lpstr>
      <vt:lpstr>研究流程</vt:lpstr>
      <vt:lpstr>問卷蒐集</vt:lpstr>
      <vt:lpstr>1.您的年齡</vt:lpstr>
      <vt:lpstr>2.有玩過嗎</vt:lpstr>
      <vt:lpstr>3.玩了多久</vt:lpstr>
      <vt:lpstr>4.平均時間</vt:lpstr>
      <vt:lpstr>5.玩的情形</vt:lpstr>
      <vt:lpstr>6.你認為的影響</vt:lpstr>
      <vt:lpstr>結論</vt:lpstr>
      <vt:lpstr>謝謝各位評審的聆聽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用客觀角度探討寶可夢</dc:title>
  <dc:creator>user</dc:creator>
  <cp:lastModifiedBy>user</cp:lastModifiedBy>
  <cp:revision>8</cp:revision>
  <dcterms:created xsi:type="dcterms:W3CDTF">2016-11-03T02:28:52Z</dcterms:created>
  <dcterms:modified xsi:type="dcterms:W3CDTF">2016-11-03T03:18:04Z</dcterms:modified>
</cp:coreProperties>
</file>